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702" r:id="rId4"/>
    <p:sldMasterId id="2147483714" r:id="rId5"/>
  </p:sldMasterIdLst>
  <p:notesMasterIdLst>
    <p:notesMasterId r:id="rId26"/>
  </p:notesMasterIdLst>
  <p:sldIdLst>
    <p:sldId id="263" r:id="rId6"/>
    <p:sldId id="289" r:id="rId7"/>
    <p:sldId id="290" r:id="rId8"/>
    <p:sldId id="291" r:id="rId9"/>
    <p:sldId id="292" r:id="rId10"/>
    <p:sldId id="293" r:id="rId11"/>
    <p:sldId id="294" r:id="rId12"/>
    <p:sldId id="295" r:id="rId13"/>
    <p:sldId id="305" r:id="rId14"/>
    <p:sldId id="296" r:id="rId15"/>
    <p:sldId id="297" r:id="rId16"/>
    <p:sldId id="298" r:id="rId17"/>
    <p:sldId id="299" r:id="rId18"/>
    <p:sldId id="300" r:id="rId19"/>
    <p:sldId id="301" r:id="rId20"/>
    <p:sldId id="306" r:id="rId21"/>
    <p:sldId id="302" r:id="rId22"/>
    <p:sldId id="303" r:id="rId23"/>
    <p:sldId id="304"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80E5C-CE8C-42EE-998B-9B81718BF0A5}" v="18" dt="2023-09-16T03:27:41.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0508" autoAdjust="0"/>
  </p:normalViewPr>
  <p:slideViewPr>
    <p:cSldViewPr snapToGrid="0">
      <p:cViewPr varScale="1">
        <p:scale>
          <a:sx n="85" d="100"/>
          <a:sy n="85" d="100"/>
        </p:scale>
        <p:origin x="147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DD580E5C-CE8C-42EE-998B-9B81718BF0A5}"/>
    <pc:docChg chg="undo redo custSel addSld delSld modSld modMainMaster">
      <pc:chgData name="Matt Lyle" userId="a96e7d453dd11193" providerId="LiveId" clId="{DD580E5C-CE8C-42EE-998B-9B81718BF0A5}" dt="2023-09-16T03:28:28.002" v="136" actId="47"/>
      <pc:docMkLst>
        <pc:docMk/>
      </pc:docMkLst>
      <pc:sldChg chg="modSp modNotesTx">
        <pc:chgData name="Matt Lyle" userId="a96e7d453dd11193" providerId="LiveId" clId="{DD580E5C-CE8C-42EE-998B-9B81718BF0A5}" dt="2023-09-16T03:23:42.414" v="104" actId="1076"/>
        <pc:sldMkLst>
          <pc:docMk/>
          <pc:sldMk cId="764062206" sldId="263"/>
        </pc:sldMkLst>
        <pc:picChg chg="mod">
          <ac:chgData name="Matt Lyle" userId="a96e7d453dd11193" providerId="LiveId" clId="{DD580E5C-CE8C-42EE-998B-9B81718BF0A5}" dt="2023-09-16T03:23:42.414" v="104" actId="1076"/>
          <ac:picMkLst>
            <pc:docMk/>
            <pc:sldMk cId="764062206" sldId="263"/>
            <ac:picMk id="4" creationId="{99603D0A-0076-657B-35F4-918B45245825}"/>
          </ac:picMkLst>
        </pc:picChg>
      </pc:sldChg>
      <pc:sldChg chg="addSp modSp add del mod">
        <pc:chgData name="Matt Lyle" userId="a96e7d453dd11193" providerId="LiveId" clId="{DD580E5C-CE8C-42EE-998B-9B81718BF0A5}" dt="2023-09-16T03:28:28.002" v="136" actId="47"/>
        <pc:sldMkLst>
          <pc:docMk/>
          <pc:sldMk cId="641588265" sldId="308"/>
        </pc:sldMkLst>
        <pc:spChg chg="mod">
          <ac:chgData name="Matt Lyle" userId="a96e7d453dd11193" providerId="LiveId" clId="{DD580E5C-CE8C-42EE-998B-9B81718BF0A5}" dt="2023-09-16T03:27:41.476" v="129" actId="1076"/>
          <ac:spMkLst>
            <pc:docMk/>
            <pc:sldMk cId="641588265" sldId="308"/>
            <ac:spMk id="2" creationId="{4A5B01A5-1431-5748-696E-62992D61DA94}"/>
          </ac:spMkLst>
        </pc:spChg>
        <pc:spChg chg="add mod">
          <ac:chgData name="Matt Lyle" userId="a96e7d453dd11193" providerId="LiveId" clId="{DD580E5C-CE8C-42EE-998B-9B81718BF0A5}" dt="2023-09-16T03:27:55.703" v="135" actId="1076"/>
          <ac:spMkLst>
            <pc:docMk/>
            <pc:sldMk cId="641588265" sldId="308"/>
            <ac:spMk id="4" creationId="{5E9BFBFF-880F-C2F4-4C8B-58493612AEB0}"/>
          </ac:spMkLst>
        </pc:spChg>
        <pc:picChg chg="mod">
          <ac:chgData name="Matt Lyle" userId="a96e7d453dd11193" providerId="LiveId" clId="{DD580E5C-CE8C-42EE-998B-9B81718BF0A5}" dt="2023-09-16T03:27:41.476" v="129" actId="1076"/>
          <ac:picMkLst>
            <pc:docMk/>
            <pc:sldMk cId="641588265" sldId="308"/>
            <ac:picMk id="4098" creationId="{D4521C2F-D3B8-69AE-2FA1-5B4EE1AE7EFC}"/>
          </ac:picMkLst>
        </pc:picChg>
      </pc:sldChg>
      <pc:sldMasterChg chg="delSldLayout">
        <pc:chgData name="Matt Lyle" userId="a96e7d453dd11193" providerId="LiveId" clId="{DD580E5C-CE8C-42EE-998B-9B81718BF0A5}" dt="2023-09-16T03:18:38.163" v="57" actId="2696"/>
        <pc:sldMasterMkLst>
          <pc:docMk/>
          <pc:sldMasterMk cId="896121133" sldId="2147483648"/>
        </pc:sldMasterMkLst>
        <pc:sldLayoutChg chg="del">
          <pc:chgData name="Matt Lyle" userId="a96e7d453dd11193" providerId="LiveId" clId="{DD580E5C-CE8C-42EE-998B-9B81718BF0A5}" dt="2023-09-16T03:18:33.884" v="49" actId="2696"/>
          <pc:sldLayoutMkLst>
            <pc:docMk/>
            <pc:sldMasterMk cId="896121133" sldId="2147483648"/>
            <pc:sldLayoutMk cId="4124775825" sldId="2147483649"/>
          </pc:sldLayoutMkLst>
        </pc:sldLayoutChg>
        <pc:sldLayoutChg chg="del">
          <pc:chgData name="Matt Lyle" userId="a96e7d453dd11193" providerId="LiveId" clId="{DD580E5C-CE8C-42EE-998B-9B81718BF0A5}" dt="2023-09-16T03:18:34.917" v="50" actId="2696"/>
          <pc:sldLayoutMkLst>
            <pc:docMk/>
            <pc:sldMasterMk cId="896121133" sldId="2147483648"/>
            <pc:sldLayoutMk cId="3215821882" sldId="2147483651"/>
          </pc:sldLayoutMkLst>
        </pc:sldLayoutChg>
        <pc:sldLayoutChg chg="del">
          <pc:chgData name="Matt Lyle" userId="a96e7d453dd11193" providerId="LiveId" clId="{DD580E5C-CE8C-42EE-998B-9B81718BF0A5}" dt="2023-09-16T03:18:35.255" v="51" actId="2696"/>
          <pc:sldLayoutMkLst>
            <pc:docMk/>
            <pc:sldMasterMk cId="896121133" sldId="2147483648"/>
            <pc:sldLayoutMk cId="2513612653" sldId="2147483652"/>
          </pc:sldLayoutMkLst>
        </pc:sldLayoutChg>
        <pc:sldLayoutChg chg="del">
          <pc:chgData name="Matt Lyle" userId="a96e7d453dd11193" providerId="LiveId" clId="{DD580E5C-CE8C-42EE-998B-9B81718BF0A5}" dt="2023-09-16T03:18:35.581" v="52" actId="2696"/>
          <pc:sldLayoutMkLst>
            <pc:docMk/>
            <pc:sldMasterMk cId="896121133" sldId="2147483648"/>
            <pc:sldLayoutMk cId="2831471436" sldId="2147483653"/>
          </pc:sldLayoutMkLst>
        </pc:sldLayoutChg>
        <pc:sldLayoutChg chg="del">
          <pc:chgData name="Matt Lyle" userId="a96e7d453dd11193" providerId="LiveId" clId="{DD580E5C-CE8C-42EE-998B-9B81718BF0A5}" dt="2023-09-16T03:18:35.902" v="53" actId="2696"/>
          <pc:sldLayoutMkLst>
            <pc:docMk/>
            <pc:sldMasterMk cId="896121133" sldId="2147483648"/>
            <pc:sldLayoutMk cId="1603731129" sldId="2147483654"/>
          </pc:sldLayoutMkLst>
        </pc:sldLayoutChg>
        <pc:sldLayoutChg chg="del">
          <pc:chgData name="Matt Lyle" userId="a96e7d453dd11193" providerId="LiveId" clId="{DD580E5C-CE8C-42EE-998B-9B81718BF0A5}" dt="2023-09-16T03:18:37.095" v="54" actId="2696"/>
          <pc:sldLayoutMkLst>
            <pc:docMk/>
            <pc:sldMasterMk cId="896121133" sldId="2147483648"/>
            <pc:sldLayoutMk cId="704030639" sldId="2147483656"/>
          </pc:sldLayoutMkLst>
        </pc:sldLayoutChg>
        <pc:sldLayoutChg chg="del">
          <pc:chgData name="Matt Lyle" userId="a96e7d453dd11193" providerId="LiveId" clId="{DD580E5C-CE8C-42EE-998B-9B81718BF0A5}" dt="2023-09-16T03:18:37.461" v="55" actId="2696"/>
          <pc:sldLayoutMkLst>
            <pc:docMk/>
            <pc:sldMasterMk cId="896121133" sldId="2147483648"/>
            <pc:sldLayoutMk cId="2092975104" sldId="2147483657"/>
          </pc:sldLayoutMkLst>
        </pc:sldLayoutChg>
        <pc:sldLayoutChg chg="del">
          <pc:chgData name="Matt Lyle" userId="a96e7d453dd11193" providerId="LiveId" clId="{DD580E5C-CE8C-42EE-998B-9B81718BF0A5}" dt="2023-09-16T03:18:37.766" v="56" actId="2696"/>
          <pc:sldLayoutMkLst>
            <pc:docMk/>
            <pc:sldMasterMk cId="896121133" sldId="2147483648"/>
            <pc:sldLayoutMk cId="2039609733" sldId="2147483658"/>
          </pc:sldLayoutMkLst>
        </pc:sldLayoutChg>
        <pc:sldLayoutChg chg="del">
          <pc:chgData name="Matt Lyle" userId="a96e7d453dd11193" providerId="LiveId" clId="{DD580E5C-CE8C-42EE-998B-9B81718BF0A5}" dt="2023-09-16T03:18:38.163" v="57" actId="2696"/>
          <pc:sldLayoutMkLst>
            <pc:docMk/>
            <pc:sldMasterMk cId="896121133" sldId="2147483648"/>
            <pc:sldLayoutMk cId="3739472962" sldId="2147483659"/>
          </pc:sldLayoutMkLst>
        </pc:sldLayoutChg>
      </pc:sldMasterChg>
      <pc:sldMasterChg chg="delSldLayout">
        <pc:chgData name="Matt Lyle" userId="a96e7d453dd11193" providerId="LiveId" clId="{DD580E5C-CE8C-42EE-998B-9B81718BF0A5}" dt="2023-09-16T03:18:44.353" v="67" actId="2696"/>
        <pc:sldMasterMkLst>
          <pc:docMk/>
          <pc:sldMasterMk cId="1292097602" sldId="2147483660"/>
        </pc:sldMasterMkLst>
        <pc:sldLayoutChg chg="del">
          <pc:chgData name="Matt Lyle" userId="a96e7d453dd11193" providerId="LiveId" clId="{DD580E5C-CE8C-42EE-998B-9B81718BF0A5}" dt="2023-09-16T03:18:39.242" v="58" actId="2696"/>
          <pc:sldLayoutMkLst>
            <pc:docMk/>
            <pc:sldMasterMk cId="1292097602" sldId="2147483660"/>
            <pc:sldLayoutMk cId="4136594195" sldId="2147483661"/>
          </pc:sldLayoutMkLst>
        </pc:sldLayoutChg>
        <pc:sldLayoutChg chg="del">
          <pc:chgData name="Matt Lyle" userId="a96e7d453dd11193" providerId="LiveId" clId="{DD580E5C-CE8C-42EE-998B-9B81718BF0A5}" dt="2023-09-16T03:18:40.538" v="59" actId="2696"/>
          <pc:sldLayoutMkLst>
            <pc:docMk/>
            <pc:sldMasterMk cId="1292097602" sldId="2147483660"/>
            <pc:sldLayoutMk cId="2874136977" sldId="2147483663"/>
          </pc:sldLayoutMkLst>
        </pc:sldLayoutChg>
        <pc:sldLayoutChg chg="del">
          <pc:chgData name="Matt Lyle" userId="a96e7d453dd11193" providerId="LiveId" clId="{DD580E5C-CE8C-42EE-998B-9B81718BF0A5}" dt="2023-09-16T03:18:41.052" v="60" actId="2696"/>
          <pc:sldLayoutMkLst>
            <pc:docMk/>
            <pc:sldMasterMk cId="1292097602" sldId="2147483660"/>
            <pc:sldLayoutMk cId="322738452" sldId="2147483664"/>
          </pc:sldLayoutMkLst>
        </pc:sldLayoutChg>
        <pc:sldLayoutChg chg="del">
          <pc:chgData name="Matt Lyle" userId="a96e7d453dd11193" providerId="LiveId" clId="{DD580E5C-CE8C-42EE-998B-9B81718BF0A5}" dt="2023-09-16T03:18:41.513" v="61" actId="2696"/>
          <pc:sldLayoutMkLst>
            <pc:docMk/>
            <pc:sldMasterMk cId="1292097602" sldId="2147483660"/>
            <pc:sldLayoutMk cId="3086783563" sldId="2147483665"/>
          </pc:sldLayoutMkLst>
        </pc:sldLayoutChg>
        <pc:sldLayoutChg chg="del">
          <pc:chgData name="Matt Lyle" userId="a96e7d453dd11193" providerId="LiveId" clId="{DD580E5C-CE8C-42EE-998B-9B81718BF0A5}" dt="2023-09-16T03:18:41.932" v="62" actId="2696"/>
          <pc:sldLayoutMkLst>
            <pc:docMk/>
            <pc:sldMasterMk cId="1292097602" sldId="2147483660"/>
            <pc:sldLayoutMk cId="1624277764" sldId="2147483666"/>
          </pc:sldLayoutMkLst>
        </pc:sldLayoutChg>
        <pc:sldLayoutChg chg="del">
          <pc:chgData name="Matt Lyle" userId="a96e7d453dd11193" providerId="LiveId" clId="{DD580E5C-CE8C-42EE-998B-9B81718BF0A5}" dt="2023-09-16T03:18:42.372" v="63" actId="2696"/>
          <pc:sldLayoutMkLst>
            <pc:docMk/>
            <pc:sldMasterMk cId="1292097602" sldId="2147483660"/>
            <pc:sldLayoutMk cId="3626295689" sldId="2147483667"/>
          </pc:sldLayoutMkLst>
        </pc:sldLayoutChg>
        <pc:sldLayoutChg chg="del">
          <pc:chgData name="Matt Lyle" userId="a96e7d453dd11193" providerId="LiveId" clId="{DD580E5C-CE8C-42EE-998B-9B81718BF0A5}" dt="2023-09-16T03:18:43.009" v="64" actId="2696"/>
          <pc:sldLayoutMkLst>
            <pc:docMk/>
            <pc:sldMasterMk cId="1292097602" sldId="2147483660"/>
            <pc:sldLayoutMk cId="3956321157" sldId="2147483668"/>
          </pc:sldLayoutMkLst>
        </pc:sldLayoutChg>
        <pc:sldLayoutChg chg="del">
          <pc:chgData name="Matt Lyle" userId="a96e7d453dd11193" providerId="LiveId" clId="{DD580E5C-CE8C-42EE-998B-9B81718BF0A5}" dt="2023-09-16T03:18:43.444" v="65" actId="2696"/>
          <pc:sldLayoutMkLst>
            <pc:docMk/>
            <pc:sldMasterMk cId="1292097602" sldId="2147483660"/>
            <pc:sldLayoutMk cId="3033285348" sldId="2147483669"/>
          </pc:sldLayoutMkLst>
        </pc:sldLayoutChg>
        <pc:sldLayoutChg chg="del">
          <pc:chgData name="Matt Lyle" userId="a96e7d453dd11193" providerId="LiveId" clId="{DD580E5C-CE8C-42EE-998B-9B81718BF0A5}" dt="2023-09-16T03:18:43.906" v="66" actId="2696"/>
          <pc:sldLayoutMkLst>
            <pc:docMk/>
            <pc:sldMasterMk cId="1292097602" sldId="2147483660"/>
            <pc:sldLayoutMk cId="3474997131" sldId="2147483670"/>
          </pc:sldLayoutMkLst>
        </pc:sldLayoutChg>
        <pc:sldLayoutChg chg="del">
          <pc:chgData name="Matt Lyle" userId="a96e7d453dd11193" providerId="LiveId" clId="{DD580E5C-CE8C-42EE-998B-9B81718BF0A5}" dt="2023-09-16T03:18:44.353" v="67" actId="2696"/>
          <pc:sldLayoutMkLst>
            <pc:docMk/>
            <pc:sldMasterMk cId="1292097602" sldId="2147483660"/>
            <pc:sldLayoutMk cId="3802927802" sldId="2147483671"/>
          </pc:sldLayoutMkLst>
        </pc:sldLayoutChg>
      </pc:sldMasterChg>
      <pc:sldMasterChg chg="setBg delSldLayout">
        <pc:chgData name="Matt Lyle" userId="a96e7d453dd11193" providerId="LiveId" clId="{DD580E5C-CE8C-42EE-998B-9B81718BF0A5}" dt="2023-09-16T03:24:41.426" v="112"/>
        <pc:sldMasterMkLst>
          <pc:docMk/>
          <pc:sldMasterMk cId="96191647" sldId="2147483684"/>
        </pc:sldMasterMkLst>
        <pc:sldLayoutChg chg="del">
          <pc:chgData name="Matt Lyle" userId="a96e7d453dd11193" providerId="LiveId" clId="{DD580E5C-CE8C-42EE-998B-9B81718BF0A5}" dt="2023-09-16T03:18:46.094" v="68" actId="2696"/>
          <pc:sldLayoutMkLst>
            <pc:docMk/>
            <pc:sldMasterMk cId="96191647" sldId="2147483684"/>
            <pc:sldLayoutMk cId="2083450095" sldId="2147483685"/>
          </pc:sldLayoutMkLst>
        </pc:sldLayoutChg>
        <pc:sldLayoutChg chg="del">
          <pc:chgData name="Matt Lyle" userId="a96e7d453dd11193" providerId="LiveId" clId="{DD580E5C-CE8C-42EE-998B-9B81718BF0A5}" dt="2023-09-16T03:18:47.382" v="69" actId="2696"/>
          <pc:sldLayoutMkLst>
            <pc:docMk/>
            <pc:sldMasterMk cId="96191647" sldId="2147483684"/>
            <pc:sldLayoutMk cId="1418307276" sldId="2147483687"/>
          </pc:sldLayoutMkLst>
        </pc:sldLayoutChg>
        <pc:sldLayoutChg chg="del">
          <pc:chgData name="Matt Lyle" userId="a96e7d453dd11193" providerId="LiveId" clId="{DD580E5C-CE8C-42EE-998B-9B81718BF0A5}" dt="2023-09-16T03:18:47.759" v="70" actId="2696"/>
          <pc:sldLayoutMkLst>
            <pc:docMk/>
            <pc:sldMasterMk cId="96191647" sldId="2147483684"/>
            <pc:sldLayoutMk cId="3918570890" sldId="2147483688"/>
          </pc:sldLayoutMkLst>
        </pc:sldLayoutChg>
        <pc:sldLayoutChg chg="del">
          <pc:chgData name="Matt Lyle" userId="a96e7d453dd11193" providerId="LiveId" clId="{DD580E5C-CE8C-42EE-998B-9B81718BF0A5}" dt="2023-09-16T03:18:48.100" v="71" actId="2696"/>
          <pc:sldLayoutMkLst>
            <pc:docMk/>
            <pc:sldMasterMk cId="96191647" sldId="2147483684"/>
            <pc:sldLayoutMk cId="797221538" sldId="2147483689"/>
          </pc:sldLayoutMkLst>
        </pc:sldLayoutChg>
        <pc:sldLayoutChg chg="del">
          <pc:chgData name="Matt Lyle" userId="a96e7d453dd11193" providerId="LiveId" clId="{DD580E5C-CE8C-42EE-998B-9B81718BF0A5}" dt="2023-09-16T03:18:48.545" v="72" actId="2696"/>
          <pc:sldLayoutMkLst>
            <pc:docMk/>
            <pc:sldMasterMk cId="96191647" sldId="2147483684"/>
            <pc:sldLayoutMk cId="3882687900" sldId="2147483690"/>
          </pc:sldLayoutMkLst>
        </pc:sldLayoutChg>
        <pc:sldLayoutChg chg="del">
          <pc:chgData name="Matt Lyle" userId="a96e7d453dd11193" providerId="LiveId" clId="{DD580E5C-CE8C-42EE-998B-9B81718BF0A5}" dt="2023-09-16T03:18:49.017" v="73" actId="2696"/>
          <pc:sldLayoutMkLst>
            <pc:docMk/>
            <pc:sldMasterMk cId="96191647" sldId="2147483684"/>
            <pc:sldLayoutMk cId="2373529452" sldId="2147483691"/>
          </pc:sldLayoutMkLst>
        </pc:sldLayoutChg>
        <pc:sldLayoutChg chg="del">
          <pc:chgData name="Matt Lyle" userId="a96e7d453dd11193" providerId="LiveId" clId="{DD580E5C-CE8C-42EE-998B-9B81718BF0A5}" dt="2023-09-16T03:18:49.522" v="74" actId="2696"/>
          <pc:sldLayoutMkLst>
            <pc:docMk/>
            <pc:sldMasterMk cId="96191647" sldId="2147483684"/>
            <pc:sldLayoutMk cId="1476673474" sldId="2147483692"/>
          </pc:sldLayoutMkLst>
        </pc:sldLayoutChg>
        <pc:sldLayoutChg chg="del">
          <pc:chgData name="Matt Lyle" userId="a96e7d453dd11193" providerId="LiveId" clId="{DD580E5C-CE8C-42EE-998B-9B81718BF0A5}" dt="2023-09-16T03:18:49.992" v="75" actId="2696"/>
          <pc:sldLayoutMkLst>
            <pc:docMk/>
            <pc:sldMasterMk cId="96191647" sldId="2147483684"/>
            <pc:sldLayoutMk cId="795801464" sldId="2147483693"/>
          </pc:sldLayoutMkLst>
        </pc:sldLayoutChg>
        <pc:sldLayoutChg chg="del">
          <pc:chgData name="Matt Lyle" userId="a96e7d453dd11193" providerId="LiveId" clId="{DD580E5C-CE8C-42EE-998B-9B81718BF0A5}" dt="2023-09-16T03:18:50.427" v="76" actId="2696"/>
          <pc:sldLayoutMkLst>
            <pc:docMk/>
            <pc:sldMasterMk cId="96191647" sldId="2147483684"/>
            <pc:sldLayoutMk cId="3293841096" sldId="2147483694"/>
          </pc:sldLayoutMkLst>
        </pc:sldLayoutChg>
        <pc:sldLayoutChg chg="del">
          <pc:chgData name="Matt Lyle" userId="a96e7d453dd11193" providerId="LiveId" clId="{DD580E5C-CE8C-42EE-998B-9B81718BF0A5}" dt="2023-09-16T03:18:50.863" v="77" actId="2696"/>
          <pc:sldLayoutMkLst>
            <pc:docMk/>
            <pc:sldMasterMk cId="96191647" sldId="2147483684"/>
            <pc:sldLayoutMk cId="3164096638" sldId="2147483695"/>
          </pc:sldLayoutMkLst>
        </pc:sldLayoutChg>
        <pc:sldLayoutChg chg="del">
          <pc:chgData name="Matt Lyle" userId="a96e7d453dd11193" providerId="LiveId" clId="{DD580E5C-CE8C-42EE-998B-9B81718BF0A5}" dt="2023-09-16T03:18:51.303" v="78" actId="2696"/>
          <pc:sldLayoutMkLst>
            <pc:docMk/>
            <pc:sldMasterMk cId="96191647" sldId="2147483684"/>
            <pc:sldLayoutMk cId="654796285" sldId="2147483696"/>
          </pc:sldLayoutMkLst>
        </pc:sldLayoutChg>
        <pc:sldLayoutChg chg="del">
          <pc:chgData name="Matt Lyle" userId="a96e7d453dd11193" providerId="LiveId" clId="{DD580E5C-CE8C-42EE-998B-9B81718BF0A5}" dt="2023-09-16T03:18:51.742" v="79" actId="2696"/>
          <pc:sldLayoutMkLst>
            <pc:docMk/>
            <pc:sldMasterMk cId="96191647" sldId="2147483684"/>
            <pc:sldLayoutMk cId="1951915246" sldId="2147483697"/>
          </pc:sldLayoutMkLst>
        </pc:sldLayoutChg>
        <pc:sldLayoutChg chg="del">
          <pc:chgData name="Matt Lyle" userId="a96e7d453dd11193" providerId="LiveId" clId="{DD580E5C-CE8C-42EE-998B-9B81718BF0A5}" dt="2023-09-16T03:18:52.146" v="80" actId="2696"/>
          <pc:sldLayoutMkLst>
            <pc:docMk/>
            <pc:sldMasterMk cId="96191647" sldId="2147483684"/>
            <pc:sldLayoutMk cId="572948431" sldId="2147483698"/>
          </pc:sldLayoutMkLst>
        </pc:sldLayoutChg>
        <pc:sldLayoutChg chg="del">
          <pc:chgData name="Matt Lyle" userId="a96e7d453dd11193" providerId="LiveId" clId="{DD580E5C-CE8C-42EE-998B-9B81718BF0A5}" dt="2023-09-16T03:18:52.567" v="81" actId="2696"/>
          <pc:sldLayoutMkLst>
            <pc:docMk/>
            <pc:sldMasterMk cId="96191647" sldId="2147483684"/>
            <pc:sldLayoutMk cId="144072334" sldId="2147483699"/>
          </pc:sldLayoutMkLst>
        </pc:sldLayoutChg>
        <pc:sldLayoutChg chg="del">
          <pc:chgData name="Matt Lyle" userId="a96e7d453dd11193" providerId="LiveId" clId="{DD580E5C-CE8C-42EE-998B-9B81718BF0A5}" dt="2023-09-16T03:18:52.970" v="82" actId="2696"/>
          <pc:sldLayoutMkLst>
            <pc:docMk/>
            <pc:sldMasterMk cId="96191647" sldId="2147483684"/>
            <pc:sldLayoutMk cId="765787473" sldId="2147483700"/>
          </pc:sldLayoutMkLst>
        </pc:sldLayoutChg>
        <pc:sldLayoutChg chg="del">
          <pc:chgData name="Matt Lyle" userId="a96e7d453dd11193" providerId="LiveId" clId="{DD580E5C-CE8C-42EE-998B-9B81718BF0A5}" dt="2023-09-16T03:18:53.572" v="83" actId="2696"/>
          <pc:sldLayoutMkLst>
            <pc:docMk/>
            <pc:sldMasterMk cId="96191647" sldId="2147483684"/>
            <pc:sldLayoutMk cId="2483419116" sldId="2147483701"/>
          </pc:sldLayoutMkLst>
        </pc:sldLayoutChg>
      </pc:sldMasterChg>
      <pc:sldMasterChg chg="delSldLayout">
        <pc:chgData name="Matt Lyle" userId="a96e7d453dd11193" providerId="LiveId" clId="{DD580E5C-CE8C-42EE-998B-9B81718BF0A5}" dt="2023-09-16T03:19:01.228" v="93" actId="2696"/>
        <pc:sldMasterMkLst>
          <pc:docMk/>
          <pc:sldMasterMk cId="1900551015" sldId="2147483702"/>
        </pc:sldMasterMkLst>
        <pc:sldLayoutChg chg="del">
          <pc:chgData name="Matt Lyle" userId="a96e7d453dd11193" providerId="LiveId" clId="{DD580E5C-CE8C-42EE-998B-9B81718BF0A5}" dt="2023-09-16T03:18:55.851" v="84" actId="2696"/>
          <pc:sldLayoutMkLst>
            <pc:docMk/>
            <pc:sldMasterMk cId="1900551015" sldId="2147483702"/>
            <pc:sldLayoutMk cId="2472054801" sldId="2147483703"/>
          </pc:sldLayoutMkLst>
        </pc:sldLayoutChg>
        <pc:sldLayoutChg chg="del">
          <pc:chgData name="Matt Lyle" userId="a96e7d453dd11193" providerId="LiveId" clId="{DD580E5C-CE8C-42EE-998B-9B81718BF0A5}" dt="2023-09-16T03:18:57.500" v="85" actId="2696"/>
          <pc:sldLayoutMkLst>
            <pc:docMk/>
            <pc:sldMasterMk cId="1900551015" sldId="2147483702"/>
            <pc:sldLayoutMk cId="1216440252" sldId="2147483705"/>
          </pc:sldLayoutMkLst>
        </pc:sldLayoutChg>
        <pc:sldLayoutChg chg="del">
          <pc:chgData name="Matt Lyle" userId="a96e7d453dd11193" providerId="LiveId" clId="{DD580E5C-CE8C-42EE-998B-9B81718BF0A5}" dt="2023-09-16T03:18:57.973" v="86" actId="2696"/>
          <pc:sldLayoutMkLst>
            <pc:docMk/>
            <pc:sldMasterMk cId="1900551015" sldId="2147483702"/>
            <pc:sldLayoutMk cId="3465890028" sldId="2147483706"/>
          </pc:sldLayoutMkLst>
        </pc:sldLayoutChg>
        <pc:sldLayoutChg chg="del">
          <pc:chgData name="Matt Lyle" userId="a96e7d453dd11193" providerId="LiveId" clId="{DD580E5C-CE8C-42EE-998B-9B81718BF0A5}" dt="2023-09-16T03:18:58.322" v="87" actId="2696"/>
          <pc:sldLayoutMkLst>
            <pc:docMk/>
            <pc:sldMasterMk cId="1900551015" sldId="2147483702"/>
            <pc:sldLayoutMk cId="2516929784" sldId="2147483707"/>
          </pc:sldLayoutMkLst>
        </pc:sldLayoutChg>
        <pc:sldLayoutChg chg="del">
          <pc:chgData name="Matt Lyle" userId="a96e7d453dd11193" providerId="LiveId" clId="{DD580E5C-CE8C-42EE-998B-9B81718BF0A5}" dt="2023-09-16T03:18:58.686" v="88" actId="2696"/>
          <pc:sldLayoutMkLst>
            <pc:docMk/>
            <pc:sldMasterMk cId="1900551015" sldId="2147483702"/>
            <pc:sldLayoutMk cId="330616229" sldId="2147483708"/>
          </pc:sldLayoutMkLst>
        </pc:sldLayoutChg>
        <pc:sldLayoutChg chg="del">
          <pc:chgData name="Matt Lyle" userId="a96e7d453dd11193" providerId="LiveId" clId="{DD580E5C-CE8C-42EE-998B-9B81718BF0A5}" dt="2023-09-16T03:18:59.053" v="89" actId="2696"/>
          <pc:sldLayoutMkLst>
            <pc:docMk/>
            <pc:sldMasterMk cId="1900551015" sldId="2147483702"/>
            <pc:sldLayoutMk cId="2703540099" sldId="2147483709"/>
          </pc:sldLayoutMkLst>
        </pc:sldLayoutChg>
        <pc:sldLayoutChg chg="del">
          <pc:chgData name="Matt Lyle" userId="a96e7d453dd11193" providerId="LiveId" clId="{DD580E5C-CE8C-42EE-998B-9B81718BF0A5}" dt="2023-09-16T03:18:59.547" v="90" actId="2696"/>
          <pc:sldLayoutMkLst>
            <pc:docMk/>
            <pc:sldMasterMk cId="1900551015" sldId="2147483702"/>
            <pc:sldLayoutMk cId="3707211712" sldId="2147483710"/>
          </pc:sldLayoutMkLst>
        </pc:sldLayoutChg>
        <pc:sldLayoutChg chg="del">
          <pc:chgData name="Matt Lyle" userId="a96e7d453dd11193" providerId="LiveId" clId="{DD580E5C-CE8C-42EE-998B-9B81718BF0A5}" dt="2023-09-16T03:18:59.940" v="91" actId="2696"/>
          <pc:sldLayoutMkLst>
            <pc:docMk/>
            <pc:sldMasterMk cId="1900551015" sldId="2147483702"/>
            <pc:sldLayoutMk cId="101138485" sldId="2147483711"/>
          </pc:sldLayoutMkLst>
        </pc:sldLayoutChg>
        <pc:sldLayoutChg chg="del">
          <pc:chgData name="Matt Lyle" userId="a96e7d453dd11193" providerId="LiveId" clId="{DD580E5C-CE8C-42EE-998B-9B81718BF0A5}" dt="2023-09-16T03:19:00.374" v="92" actId="2696"/>
          <pc:sldLayoutMkLst>
            <pc:docMk/>
            <pc:sldMasterMk cId="1900551015" sldId="2147483702"/>
            <pc:sldLayoutMk cId="3937824840" sldId="2147483712"/>
          </pc:sldLayoutMkLst>
        </pc:sldLayoutChg>
        <pc:sldLayoutChg chg="del">
          <pc:chgData name="Matt Lyle" userId="a96e7d453dd11193" providerId="LiveId" clId="{DD580E5C-CE8C-42EE-998B-9B81718BF0A5}" dt="2023-09-16T03:19:01.228" v="93" actId="2696"/>
          <pc:sldLayoutMkLst>
            <pc:docMk/>
            <pc:sldMasterMk cId="1900551015" sldId="2147483702"/>
            <pc:sldLayoutMk cId="1739970756" sldId="2147483713"/>
          </pc:sldLayoutMkLst>
        </pc:sldLayoutChg>
      </pc:sldMasterChg>
      <pc:sldMasterChg chg="addSp delSp modSp mod delSldLayout modSldLayout">
        <pc:chgData name="Matt Lyle" userId="a96e7d453dd11193" providerId="LiveId" clId="{DD580E5C-CE8C-42EE-998B-9B81718BF0A5}" dt="2023-09-16T03:21:03.660" v="102" actId="167"/>
        <pc:sldMasterMkLst>
          <pc:docMk/>
          <pc:sldMasterMk cId="1744065842" sldId="2147483714"/>
        </pc:sldMasterMkLst>
        <pc:spChg chg="add del">
          <ac:chgData name="Matt Lyle" userId="a96e7d453dd11193" providerId="LiveId" clId="{DD580E5C-CE8C-42EE-998B-9B81718BF0A5}" dt="2023-09-16T03:20:16.227" v="98" actId="478"/>
          <ac:spMkLst>
            <pc:docMk/>
            <pc:sldMasterMk cId="1744065842" sldId="2147483714"/>
            <ac:spMk id="2" creationId="{00000000-0000-0000-0000-000000000000}"/>
          </ac:spMkLst>
        </pc:spChg>
        <pc:spChg chg="del">
          <ac:chgData name="Matt Lyle" userId="a96e7d453dd11193" providerId="LiveId" clId="{DD580E5C-CE8C-42EE-998B-9B81718BF0A5}" dt="2023-09-16T03:20:10.578" v="96" actId="478"/>
          <ac:spMkLst>
            <pc:docMk/>
            <pc:sldMasterMk cId="1744065842" sldId="2147483714"/>
            <ac:spMk id="3" creationId="{00000000-0000-0000-0000-000000000000}"/>
          </ac:spMkLst>
        </pc:spChg>
        <pc:spChg chg="del">
          <ac:chgData name="Matt Lyle" userId="a96e7d453dd11193" providerId="LiveId" clId="{DD580E5C-CE8C-42EE-998B-9B81718BF0A5}" dt="2023-09-16T03:20:10.578" v="96" actId="478"/>
          <ac:spMkLst>
            <pc:docMk/>
            <pc:sldMasterMk cId="1744065842" sldId="2147483714"/>
            <ac:spMk id="4" creationId="{00000000-0000-0000-0000-000000000000}"/>
          </ac:spMkLst>
        </pc:spChg>
        <pc:spChg chg="del">
          <ac:chgData name="Matt Lyle" userId="a96e7d453dd11193" providerId="LiveId" clId="{DD580E5C-CE8C-42EE-998B-9B81718BF0A5}" dt="2023-09-16T03:20:10.578" v="96" actId="478"/>
          <ac:spMkLst>
            <pc:docMk/>
            <pc:sldMasterMk cId="1744065842" sldId="2147483714"/>
            <ac:spMk id="5" creationId="{00000000-0000-0000-0000-000000000000}"/>
          </ac:spMkLst>
        </pc:spChg>
        <pc:spChg chg="del">
          <ac:chgData name="Matt Lyle" userId="a96e7d453dd11193" providerId="LiveId" clId="{DD580E5C-CE8C-42EE-998B-9B81718BF0A5}" dt="2023-09-16T03:20:10.578" v="96" actId="478"/>
          <ac:spMkLst>
            <pc:docMk/>
            <pc:sldMasterMk cId="1744065842" sldId="2147483714"/>
            <ac:spMk id="6" creationId="{00000000-0000-0000-0000-000000000000}"/>
          </ac:spMkLst>
        </pc:spChg>
        <pc:grpChg chg="add del">
          <ac:chgData name="Matt Lyle" userId="a96e7d453dd11193" providerId="LiveId" clId="{DD580E5C-CE8C-42EE-998B-9B81718BF0A5}" dt="2023-09-16T03:14:25.130" v="26" actId="478"/>
          <ac:grpSpMkLst>
            <pc:docMk/>
            <pc:sldMasterMk cId="1744065842" sldId="2147483714"/>
            <ac:grpSpMk id="10" creationId="{00000000-0000-0000-0000-000000000000}"/>
          </ac:grpSpMkLst>
        </pc:grpChg>
        <pc:picChg chg="add del">
          <ac:chgData name="Matt Lyle" userId="a96e7d453dd11193" providerId="LiveId" clId="{DD580E5C-CE8C-42EE-998B-9B81718BF0A5}" dt="2023-09-16T03:14:26.816" v="27" actId="478"/>
          <ac:picMkLst>
            <pc:docMk/>
            <pc:sldMasterMk cId="1744065842" sldId="2147483714"/>
            <ac:picMk id="7" creationId="{00000000-0000-0000-0000-000000000000}"/>
          </ac:picMkLst>
        </pc:picChg>
        <pc:picChg chg="add mod ord">
          <ac:chgData name="Matt Lyle" userId="a96e7d453dd11193" providerId="LiveId" clId="{DD580E5C-CE8C-42EE-998B-9B81718BF0A5}" dt="2023-09-16T03:21:03.660" v="102" actId="167"/>
          <ac:picMkLst>
            <pc:docMk/>
            <pc:sldMasterMk cId="1744065842" sldId="2147483714"/>
            <ac:picMk id="8" creationId="{7E54CBB7-5BB6-ABAD-F877-37782F13AF4E}"/>
          </ac:picMkLst>
        </pc:picChg>
        <pc:picChg chg="add del mod">
          <ac:chgData name="Matt Lyle" userId="a96e7d453dd11193" providerId="LiveId" clId="{DD580E5C-CE8C-42EE-998B-9B81718BF0A5}" dt="2023-09-16T03:13:00.649" v="20"/>
          <ac:picMkLst>
            <pc:docMk/>
            <pc:sldMasterMk cId="1744065842" sldId="2147483714"/>
            <ac:picMk id="8" creationId="{D1B30EFA-F33A-5A84-9646-2D0CF689A2DA}"/>
          </ac:picMkLst>
        </pc:picChg>
        <pc:picChg chg="add del mod ord">
          <ac:chgData name="Matt Lyle" userId="a96e7d453dd11193" providerId="LiveId" clId="{DD580E5C-CE8C-42EE-998B-9B81718BF0A5}" dt="2023-09-16T03:20:50.197" v="100" actId="478"/>
          <ac:picMkLst>
            <pc:docMk/>
            <pc:sldMasterMk cId="1744065842" sldId="2147483714"/>
            <ac:picMk id="14" creationId="{D948CA15-356D-E6B4-B396-13BBDC124ECF}"/>
          </ac:picMkLst>
        </pc:picChg>
        <pc:picChg chg="add del mod">
          <ac:chgData name="Matt Lyle" userId="a96e7d453dd11193" providerId="LiveId" clId="{DD580E5C-CE8C-42EE-998B-9B81718BF0A5}" dt="2023-09-16T03:20:49.566" v="99" actId="478"/>
          <ac:picMkLst>
            <pc:docMk/>
            <pc:sldMasterMk cId="1744065842" sldId="2147483714"/>
            <ac:picMk id="16" creationId="{32B250F9-426E-249F-03E3-C4BB9F8F2F66}"/>
          </ac:picMkLst>
        </pc:picChg>
        <pc:sldLayoutChg chg="del">
          <pc:chgData name="Matt Lyle" userId="a96e7d453dd11193" providerId="LiveId" clId="{DD580E5C-CE8C-42EE-998B-9B81718BF0A5}" dt="2023-09-16T03:12:31.569" v="1" actId="2696"/>
          <pc:sldLayoutMkLst>
            <pc:docMk/>
            <pc:sldMasterMk cId="1744065842" sldId="2147483714"/>
            <pc:sldLayoutMk cId="3746150299" sldId="2147483715"/>
          </pc:sldLayoutMkLst>
        </pc:sldLayoutChg>
        <pc:sldLayoutChg chg="del">
          <pc:chgData name="Matt Lyle" userId="a96e7d453dd11193" providerId="LiveId" clId="{DD580E5C-CE8C-42EE-998B-9B81718BF0A5}" dt="2023-09-16T03:12:32.113" v="2" actId="2696"/>
          <pc:sldLayoutMkLst>
            <pc:docMk/>
            <pc:sldMasterMk cId="1744065842" sldId="2147483714"/>
            <pc:sldLayoutMk cId="3455252816" sldId="2147483716"/>
          </pc:sldLayoutMkLst>
        </pc:sldLayoutChg>
        <pc:sldLayoutChg chg="del">
          <pc:chgData name="Matt Lyle" userId="a96e7d453dd11193" providerId="LiveId" clId="{DD580E5C-CE8C-42EE-998B-9B81718BF0A5}" dt="2023-09-16T03:12:32.546" v="3" actId="2696"/>
          <pc:sldLayoutMkLst>
            <pc:docMk/>
            <pc:sldMasterMk cId="1744065842" sldId="2147483714"/>
            <pc:sldLayoutMk cId="2229643758" sldId="2147483717"/>
          </pc:sldLayoutMkLst>
        </pc:sldLayoutChg>
        <pc:sldLayoutChg chg="del">
          <pc:chgData name="Matt Lyle" userId="a96e7d453dd11193" providerId="LiveId" clId="{DD580E5C-CE8C-42EE-998B-9B81718BF0A5}" dt="2023-09-16T03:12:33.276" v="4" actId="2696"/>
          <pc:sldLayoutMkLst>
            <pc:docMk/>
            <pc:sldMasterMk cId="1744065842" sldId="2147483714"/>
            <pc:sldLayoutMk cId="214951537" sldId="2147483718"/>
          </pc:sldLayoutMkLst>
        </pc:sldLayoutChg>
        <pc:sldLayoutChg chg="del">
          <pc:chgData name="Matt Lyle" userId="a96e7d453dd11193" providerId="LiveId" clId="{DD580E5C-CE8C-42EE-998B-9B81718BF0A5}" dt="2023-09-16T03:12:33.688" v="5" actId="2696"/>
          <pc:sldLayoutMkLst>
            <pc:docMk/>
            <pc:sldMasterMk cId="1744065842" sldId="2147483714"/>
            <pc:sldLayoutMk cId="4254954621" sldId="2147483719"/>
          </pc:sldLayoutMkLst>
        </pc:sldLayoutChg>
        <pc:sldLayoutChg chg="del">
          <pc:chgData name="Matt Lyle" userId="a96e7d453dd11193" providerId="LiveId" clId="{DD580E5C-CE8C-42EE-998B-9B81718BF0A5}" dt="2023-09-16T03:12:34.130" v="6" actId="2696"/>
          <pc:sldLayoutMkLst>
            <pc:docMk/>
            <pc:sldMasterMk cId="1744065842" sldId="2147483714"/>
            <pc:sldLayoutMk cId="3260250648" sldId="2147483720"/>
          </pc:sldLayoutMkLst>
        </pc:sldLayoutChg>
        <pc:sldLayoutChg chg="del">
          <pc:chgData name="Matt Lyle" userId="a96e7d453dd11193" providerId="LiveId" clId="{DD580E5C-CE8C-42EE-998B-9B81718BF0A5}" dt="2023-09-16T03:12:34.551" v="7" actId="2696"/>
          <pc:sldLayoutMkLst>
            <pc:docMk/>
            <pc:sldMasterMk cId="1744065842" sldId="2147483714"/>
            <pc:sldLayoutMk cId="3184788753" sldId="2147483721"/>
          </pc:sldLayoutMkLst>
        </pc:sldLayoutChg>
        <pc:sldLayoutChg chg="del">
          <pc:chgData name="Matt Lyle" userId="a96e7d453dd11193" providerId="LiveId" clId="{DD580E5C-CE8C-42EE-998B-9B81718BF0A5}" dt="2023-09-16T03:12:35.018" v="8" actId="2696"/>
          <pc:sldLayoutMkLst>
            <pc:docMk/>
            <pc:sldMasterMk cId="1744065842" sldId="2147483714"/>
            <pc:sldLayoutMk cId="2655039433" sldId="2147483722"/>
          </pc:sldLayoutMkLst>
        </pc:sldLayoutChg>
        <pc:sldLayoutChg chg="del">
          <pc:chgData name="Matt Lyle" userId="a96e7d453dd11193" providerId="LiveId" clId="{DD580E5C-CE8C-42EE-998B-9B81718BF0A5}" dt="2023-09-16T03:12:35.456" v="9" actId="2696"/>
          <pc:sldLayoutMkLst>
            <pc:docMk/>
            <pc:sldMasterMk cId="1744065842" sldId="2147483714"/>
            <pc:sldLayoutMk cId="1153905516" sldId="2147483723"/>
          </pc:sldLayoutMkLst>
        </pc:sldLayoutChg>
        <pc:sldLayoutChg chg="del">
          <pc:chgData name="Matt Lyle" userId="a96e7d453dd11193" providerId="LiveId" clId="{DD580E5C-CE8C-42EE-998B-9B81718BF0A5}" dt="2023-09-16T03:12:35.915" v="10" actId="2696"/>
          <pc:sldLayoutMkLst>
            <pc:docMk/>
            <pc:sldMasterMk cId="1744065842" sldId="2147483714"/>
            <pc:sldLayoutMk cId="1778574571" sldId="2147483724"/>
          </pc:sldLayoutMkLst>
        </pc:sldLayoutChg>
        <pc:sldLayoutChg chg="del">
          <pc:chgData name="Matt Lyle" userId="a96e7d453dd11193" providerId="LiveId" clId="{DD580E5C-CE8C-42EE-998B-9B81718BF0A5}" dt="2023-09-16T03:12:36.419" v="11" actId="2696"/>
          <pc:sldLayoutMkLst>
            <pc:docMk/>
            <pc:sldMasterMk cId="1744065842" sldId="2147483714"/>
            <pc:sldLayoutMk cId="3083256152" sldId="2147483725"/>
          </pc:sldLayoutMkLst>
        </pc:sldLayoutChg>
        <pc:sldLayoutChg chg="del">
          <pc:chgData name="Matt Lyle" userId="a96e7d453dd11193" providerId="LiveId" clId="{DD580E5C-CE8C-42EE-998B-9B81718BF0A5}" dt="2023-09-16T03:12:36.948" v="12" actId="2696"/>
          <pc:sldLayoutMkLst>
            <pc:docMk/>
            <pc:sldMasterMk cId="1744065842" sldId="2147483714"/>
            <pc:sldLayoutMk cId="3249885452" sldId="2147483726"/>
          </pc:sldLayoutMkLst>
        </pc:sldLayoutChg>
        <pc:sldLayoutChg chg="del">
          <pc:chgData name="Matt Lyle" userId="a96e7d453dd11193" providerId="LiveId" clId="{DD580E5C-CE8C-42EE-998B-9B81718BF0A5}" dt="2023-09-16T03:12:37.454" v="13" actId="2696"/>
          <pc:sldLayoutMkLst>
            <pc:docMk/>
            <pc:sldMasterMk cId="1744065842" sldId="2147483714"/>
            <pc:sldLayoutMk cId="3319662051" sldId="2147483727"/>
          </pc:sldLayoutMkLst>
        </pc:sldLayoutChg>
        <pc:sldLayoutChg chg="del">
          <pc:chgData name="Matt Lyle" userId="a96e7d453dd11193" providerId="LiveId" clId="{DD580E5C-CE8C-42EE-998B-9B81718BF0A5}" dt="2023-09-16T03:12:38.072" v="14" actId="2696"/>
          <pc:sldLayoutMkLst>
            <pc:docMk/>
            <pc:sldMasterMk cId="1744065842" sldId="2147483714"/>
            <pc:sldLayoutMk cId="470401631" sldId="2147483728"/>
          </pc:sldLayoutMkLst>
        </pc:sldLayoutChg>
        <pc:sldLayoutChg chg="del">
          <pc:chgData name="Matt Lyle" userId="a96e7d453dd11193" providerId="LiveId" clId="{DD580E5C-CE8C-42EE-998B-9B81718BF0A5}" dt="2023-09-16T03:12:38.469" v="15" actId="2696"/>
          <pc:sldLayoutMkLst>
            <pc:docMk/>
            <pc:sldMasterMk cId="1744065842" sldId="2147483714"/>
            <pc:sldLayoutMk cId="619642676" sldId="2147483729"/>
          </pc:sldLayoutMkLst>
        </pc:sldLayoutChg>
        <pc:sldLayoutChg chg="del">
          <pc:chgData name="Matt Lyle" userId="a96e7d453dd11193" providerId="LiveId" clId="{DD580E5C-CE8C-42EE-998B-9B81718BF0A5}" dt="2023-09-16T03:12:39.039" v="16" actId="2696"/>
          <pc:sldLayoutMkLst>
            <pc:docMk/>
            <pc:sldMasterMk cId="1744065842" sldId="2147483714"/>
            <pc:sldLayoutMk cId="3187787904" sldId="2147483730"/>
          </pc:sldLayoutMkLst>
        </pc:sldLayoutChg>
        <pc:sldLayoutChg chg="del">
          <pc:chgData name="Matt Lyle" userId="a96e7d453dd11193" providerId="LiveId" clId="{DD580E5C-CE8C-42EE-998B-9B81718BF0A5}" dt="2023-09-16T03:12:39.479" v="17" actId="2696"/>
          <pc:sldLayoutMkLst>
            <pc:docMk/>
            <pc:sldMasterMk cId="1744065842" sldId="2147483714"/>
            <pc:sldLayoutMk cId="3385713894" sldId="2147483731"/>
          </pc:sldLayoutMkLst>
        </pc:sldLayoutChg>
        <pc:sldLayoutChg chg="delSp mod">
          <pc:chgData name="Matt Lyle" userId="a96e7d453dd11193" providerId="LiveId" clId="{DD580E5C-CE8C-42EE-998B-9B81718BF0A5}" dt="2023-09-16T03:13:51.550" v="23" actId="478"/>
          <pc:sldLayoutMkLst>
            <pc:docMk/>
            <pc:sldMasterMk cId="1744065842" sldId="2147483714"/>
            <pc:sldLayoutMk cId="1697150368" sldId="2147483732"/>
          </pc:sldLayoutMkLst>
          <pc:spChg chg="del">
            <ac:chgData name="Matt Lyle" userId="a96e7d453dd11193" providerId="LiveId" clId="{DD580E5C-CE8C-42EE-998B-9B81718BF0A5}" dt="2023-09-16T03:13:51.550" v="23" actId="478"/>
            <ac:spMkLst>
              <pc:docMk/>
              <pc:sldMasterMk cId="1744065842" sldId="2147483714"/>
              <pc:sldLayoutMk cId="1697150368" sldId="2147483732"/>
              <ac:spMk id="3" creationId="{00000000-0000-0000-0000-000000000000}"/>
            </ac:spMkLst>
          </pc:spChg>
          <pc:spChg chg="del">
            <ac:chgData name="Matt Lyle" userId="a96e7d453dd11193" providerId="LiveId" clId="{DD580E5C-CE8C-42EE-998B-9B81718BF0A5}" dt="2023-09-16T03:13:49.567" v="22" actId="478"/>
            <ac:spMkLst>
              <pc:docMk/>
              <pc:sldMasterMk cId="1744065842" sldId="2147483714"/>
              <pc:sldLayoutMk cId="1697150368" sldId="2147483732"/>
              <ac:spMk id="5" creationId="{00000000-0000-0000-0000-000000000000}"/>
            </ac:spMkLst>
          </pc:spChg>
          <pc:spChg chg="del">
            <ac:chgData name="Matt Lyle" userId="a96e7d453dd11193" providerId="LiveId" clId="{DD580E5C-CE8C-42EE-998B-9B81718BF0A5}" dt="2023-09-16T03:13:49.567" v="22" actId="478"/>
            <ac:spMkLst>
              <pc:docMk/>
              <pc:sldMasterMk cId="1744065842" sldId="2147483714"/>
              <pc:sldLayoutMk cId="1697150368" sldId="2147483732"/>
              <ac:spMk id="6" creationId="{00000000-0000-0000-0000-000000000000}"/>
            </ac:spMkLst>
          </pc:spChg>
          <pc:spChg chg="del">
            <ac:chgData name="Matt Lyle" userId="a96e7d453dd11193" providerId="LiveId" clId="{DD580E5C-CE8C-42EE-998B-9B81718BF0A5}" dt="2023-09-16T03:13:49.567" v="22" actId="478"/>
            <ac:spMkLst>
              <pc:docMk/>
              <pc:sldMasterMk cId="1744065842" sldId="2147483714"/>
              <pc:sldLayoutMk cId="1697150368" sldId="2147483732"/>
              <ac:spMk id="7"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53D83-34B5-1041-B80E-30A2298C6A72}" type="datetimeFigureOut">
              <a:rPr lang="en-US" smtClean="0"/>
              <a:t>9/16/2023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61AB6-0559-9043-AA1B-F03BE0069762}" type="slidenum">
              <a:rPr lang="en-US" smtClean="0"/>
              <a:t>‹#›</a:t>
            </a:fld>
            <a:endParaRPr lang="en-US"/>
          </a:p>
        </p:txBody>
      </p:sp>
    </p:spTree>
    <p:extLst>
      <p:ext uri="{BB962C8B-B14F-4D97-AF65-F5344CB8AC3E}">
        <p14:creationId xmlns:p14="http://schemas.microsoft.com/office/powerpoint/2010/main" val="47225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endParaRPr lang="en-US" sz="1600" dirty="0"/>
          </a:p>
          <a:p>
            <a:endParaRPr lang="en-US" sz="1600" dirty="0"/>
          </a:p>
        </p:txBody>
      </p:sp>
    </p:spTree>
    <p:extLst>
      <p:ext uri="{BB962C8B-B14F-4D97-AF65-F5344CB8AC3E}">
        <p14:creationId xmlns:p14="http://schemas.microsoft.com/office/powerpoint/2010/main" val="24358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61AB6-0559-9043-AA1B-F03BE0069762}" type="slidenum">
              <a:rPr lang="en-US" smtClean="0"/>
              <a:t>20</a:t>
            </a:fld>
            <a:endParaRPr lang="en-US"/>
          </a:p>
        </p:txBody>
      </p:sp>
    </p:spTree>
    <p:extLst>
      <p:ext uri="{BB962C8B-B14F-4D97-AF65-F5344CB8AC3E}">
        <p14:creationId xmlns:p14="http://schemas.microsoft.com/office/powerpoint/2010/main" val="40809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7E34-8A14-0DB4-2A7D-3A44D3A02BD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B003C6-C277-0266-0391-2EC74623A6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045401-852D-5139-7DC9-7147AC9E7CDF}"/>
              </a:ext>
            </a:extLst>
          </p:cNvPr>
          <p:cNvSpPr>
            <a:spLocks noGrp="1"/>
          </p:cNvSpPr>
          <p:nvPr>
            <p:ph type="dt" sz="half" idx="10"/>
          </p:nvPr>
        </p:nvSpPr>
        <p:spPr/>
        <p:txBody>
          <a:bodyPr/>
          <a:lstStyle/>
          <a:p>
            <a:fld id="{CC7E0F85-915A-034D-877D-0E036DB6B346}" type="datetimeFigureOut">
              <a:rPr lang="en-US" smtClean="0"/>
              <a:t>9/16/2023</a:t>
            </a:fld>
            <a:endParaRPr lang="en-US"/>
          </a:p>
        </p:txBody>
      </p:sp>
      <p:sp>
        <p:nvSpPr>
          <p:cNvPr id="5" name="Footer Placeholder 4">
            <a:extLst>
              <a:ext uri="{FF2B5EF4-FFF2-40B4-BE49-F238E27FC236}">
                <a16:creationId xmlns:a16="http://schemas.microsoft.com/office/drawing/2014/main" id="{EA900FE6-3BE0-ED59-176A-4D2E04B52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111E4-73F7-EC5C-8CB7-29A9C700A29D}"/>
              </a:ext>
            </a:extLst>
          </p:cNvPr>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90051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E125F-F89A-616B-7C53-F6D97453BE1D}"/>
              </a:ext>
            </a:extLst>
          </p:cNvPr>
          <p:cNvSpPr>
            <a:spLocks noGrp="1"/>
          </p:cNvSpPr>
          <p:nvPr>
            <p:ph type="dt" sz="half" idx="10"/>
          </p:nvPr>
        </p:nvSpPr>
        <p:spPr/>
        <p:txBody>
          <a:bodyPr/>
          <a:lstStyle/>
          <a:p>
            <a:fld id="{CC7E0F85-915A-034D-877D-0E036DB6B346}" type="datetimeFigureOut">
              <a:rPr lang="en-US" smtClean="0"/>
              <a:t>9/16/2023</a:t>
            </a:fld>
            <a:endParaRPr lang="en-US"/>
          </a:p>
        </p:txBody>
      </p:sp>
      <p:sp>
        <p:nvSpPr>
          <p:cNvPr id="3" name="Footer Placeholder 2">
            <a:extLst>
              <a:ext uri="{FF2B5EF4-FFF2-40B4-BE49-F238E27FC236}">
                <a16:creationId xmlns:a16="http://schemas.microsoft.com/office/drawing/2014/main" id="{28733E38-D95B-385A-3529-E1B6324D13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04D2C4-AC46-93F2-8359-DD576378607A}"/>
              </a:ext>
            </a:extLst>
          </p:cNvPr>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206260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C1A6A5F-F03A-C142-A3D6-4A64AB07E8D2}" type="datetimeFigureOut">
              <a:rPr lang="en-US" smtClean="0"/>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7172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2C1A6A5F-F03A-C142-A3D6-4A64AB07E8D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17812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59696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151965"/>
          </a:xfrm>
          <a:prstGeom prst="rect">
            <a:avLst/>
          </a:prstGeom>
        </p:spPr>
        <p:txBody>
          <a:bodyPr/>
          <a:lstStyle/>
          <a:p>
            <a:r>
              <a:rPr lang="en-GB"/>
              <a:t>Click to edit Master title style</a:t>
            </a:r>
            <a:endParaRPr lang="en-US" dirty="0"/>
          </a:p>
        </p:txBody>
      </p:sp>
    </p:spTree>
    <p:extLst>
      <p:ext uri="{BB962C8B-B14F-4D97-AF65-F5344CB8AC3E}">
        <p14:creationId xmlns:p14="http://schemas.microsoft.com/office/powerpoint/2010/main" val="1697150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B3C4C-C85E-6307-0127-5C6DB621BB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56E196-0D76-132F-C947-5B2293A97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66D1A7-8505-3876-0141-4E1373790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E0F85-915A-034D-877D-0E036DB6B346}" type="datetimeFigureOut">
              <a:rPr lang="en-US" smtClean="0"/>
              <a:t>9/16/2023</a:t>
            </a:fld>
            <a:endParaRPr lang="en-US"/>
          </a:p>
        </p:txBody>
      </p:sp>
      <p:sp>
        <p:nvSpPr>
          <p:cNvPr id="5" name="Footer Placeholder 4">
            <a:extLst>
              <a:ext uri="{FF2B5EF4-FFF2-40B4-BE49-F238E27FC236}">
                <a16:creationId xmlns:a16="http://schemas.microsoft.com/office/drawing/2014/main" id="{5EAFE0E5-83FE-B060-24BA-6F614B71D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197785-4C54-9B02-9599-C8CC0253C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C56DD-E9E0-654C-976E-7E275E33B466}" type="slidenum">
              <a:rPr lang="en-US" smtClean="0"/>
              <a:t>‹#›</a:t>
            </a:fld>
            <a:endParaRPr lang="en-US"/>
          </a:p>
        </p:txBody>
      </p:sp>
    </p:spTree>
    <p:extLst>
      <p:ext uri="{BB962C8B-B14F-4D97-AF65-F5344CB8AC3E}">
        <p14:creationId xmlns:p14="http://schemas.microsoft.com/office/powerpoint/2010/main" val="896121133"/>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C1A6A5F-F03A-C142-A3D6-4A64AB07E8D2}" type="datetimeFigureOut">
              <a:rPr lang="en-US" smtClean="0"/>
              <a:t>9/16/2023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BD07E0B-506E-8B44-A619-2D7C470C0BD8}" type="slidenum">
              <a:rPr lang="en-US" smtClean="0"/>
              <a:t>‹#›</a:t>
            </a:fld>
            <a:endParaRPr lang="en-US"/>
          </a:p>
        </p:txBody>
      </p:sp>
    </p:spTree>
    <p:extLst>
      <p:ext uri="{BB962C8B-B14F-4D97-AF65-F5344CB8AC3E}">
        <p14:creationId xmlns:p14="http://schemas.microsoft.com/office/powerpoint/2010/main" val="1292097602"/>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7E0F85-915A-034D-877D-0E036DB6B346}" type="datetimeFigureOut">
              <a:rPr lang="en-US" smtClean="0"/>
              <a:t>9/16/2023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2C56DD-E9E0-654C-976E-7E275E33B466}" type="slidenum">
              <a:rPr lang="en-US" smtClean="0"/>
              <a:t>‹#›</a:t>
            </a:fld>
            <a:endParaRPr lang="en-US"/>
          </a:p>
        </p:txBody>
      </p:sp>
    </p:spTree>
    <p:extLst>
      <p:ext uri="{BB962C8B-B14F-4D97-AF65-F5344CB8AC3E}">
        <p14:creationId xmlns:p14="http://schemas.microsoft.com/office/powerpoint/2010/main" val="96191647"/>
      </p:ext>
    </p:extLst>
  </p:cSld>
  <p:clrMap bg1="dk1" tx1="lt1" bg2="dk2" tx2="lt2" accent1="accent1" accent2="accent2" accent3="accent3" accent4="accent4" accent5="accent5" accent6="accent6" hlink="hlink" folHlink="folHlink"/>
  <p:sldLayoutIdLst>
    <p:sldLayoutId id="2147483686"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C1A6A5F-F03A-C142-A3D6-4A64AB07E8D2}" type="datetimeFigureOut">
              <a:rPr lang="en-US" smtClean="0"/>
              <a:t>9/16/2023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BD07E0B-506E-8B44-A619-2D7C470C0BD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0551015"/>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A white board with red stripe&#10;&#10;Description automatically generated">
            <a:extLst>
              <a:ext uri="{FF2B5EF4-FFF2-40B4-BE49-F238E27FC236}">
                <a16:creationId xmlns:a16="http://schemas.microsoft.com/office/drawing/2014/main" id="{7E54CBB7-5BB6-ABAD-F877-37782F13AF4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Tree>
    <p:extLst>
      <p:ext uri="{BB962C8B-B14F-4D97-AF65-F5344CB8AC3E}">
        <p14:creationId xmlns:p14="http://schemas.microsoft.com/office/powerpoint/2010/main" val="1744065842"/>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640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96124" y="162543"/>
            <a:ext cx="7729728" cy="1188720"/>
          </a:xfrm>
        </p:spPr>
        <p:txBody>
          <a:bodyPr/>
          <a:lstStyle/>
          <a:p>
            <a:r>
              <a:rPr lang="en-US" b="1" dirty="0"/>
              <a:t>John 3:1-21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599091" y="1351263"/>
            <a:ext cx="10688600" cy="5478780"/>
          </a:xfrm>
        </p:spPr>
        <p:txBody>
          <a:bodyPr>
            <a:normAutofit/>
          </a:bodyPr>
          <a:lstStyle/>
          <a:p>
            <a:pPr marL="0" indent="0">
              <a:buNone/>
            </a:pPr>
            <a:r>
              <a:rPr lang="en-US" sz="3000" baseline="30000" dirty="0"/>
              <a:t>9 </a:t>
            </a:r>
            <a:r>
              <a:rPr lang="en-US" sz="3000" dirty="0"/>
              <a:t>Nicodemus said to him, “How can these things be?” </a:t>
            </a:r>
            <a:r>
              <a:rPr lang="en-US" sz="3000" baseline="30000" dirty="0"/>
              <a:t>10</a:t>
            </a:r>
            <a:r>
              <a:rPr lang="en-US" sz="3000" dirty="0"/>
              <a:t> Jesus answered him, “Are you the teacher of Israel and yet you do not understand these things? </a:t>
            </a:r>
            <a:r>
              <a:rPr lang="en-US" sz="3000" baseline="30000" dirty="0"/>
              <a:t>11</a:t>
            </a:r>
            <a:r>
              <a:rPr lang="en-US" sz="3000" dirty="0"/>
              <a:t> Truly, truly, I say to you, we speak of what we know, and bear witness to what we have seen, but you do not receive our testimony. </a:t>
            </a:r>
            <a:r>
              <a:rPr lang="en-US" sz="3000" baseline="30000" dirty="0"/>
              <a:t>12</a:t>
            </a:r>
            <a:r>
              <a:rPr lang="en-US" sz="3000" dirty="0"/>
              <a:t> If I have told you earthly things and you do not believe, how can you believe if I tell you heavenly things? </a:t>
            </a:r>
            <a:r>
              <a:rPr lang="en-US" sz="3000" baseline="30000" dirty="0"/>
              <a:t>13</a:t>
            </a:r>
            <a:r>
              <a:rPr lang="en-US" sz="3000" dirty="0"/>
              <a:t> No one has ascended into heaven except he who descended from heaven, the Son of Man. </a:t>
            </a:r>
            <a:r>
              <a:rPr lang="en-US" sz="3000" baseline="30000" dirty="0"/>
              <a:t>14</a:t>
            </a:r>
            <a:r>
              <a:rPr lang="en-US" sz="3000" dirty="0"/>
              <a:t> And as Moses lifted up the serpent in the wilderness, so must the Son of Man be lifted up, </a:t>
            </a:r>
            <a:r>
              <a:rPr lang="en-US" sz="3000" baseline="30000" dirty="0"/>
              <a:t>15</a:t>
            </a:r>
            <a:r>
              <a:rPr lang="en-US" sz="3000" dirty="0"/>
              <a:t> that whoever believes in him may have eternal life.</a:t>
            </a:r>
          </a:p>
          <a:p>
            <a:pPr marL="0" indent="0">
              <a:buNone/>
            </a:pPr>
            <a:endParaRPr lang="en-US" dirty="0"/>
          </a:p>
        </p:txBody>
      </p:sp>
    </p:spTree>
    <p:extLst>
      <p:ext uri="{BB962C8B-B14F-4D97-AF65-F5344CB8AC3E}">
        <p14:creationId xmlns:p14="http://schemas.microsoft.com/office/powerpoint/2010/main" val="121795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3:9-15</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207485" y="1717252"/>
            <a:ext cx="9404723" cy="4352364"/>
          </a:xfrm>
        </p:spPr>
        <p:txBody>
          <a:bodyPr>
            <a:normAutofit lnSpcReduction="10000"/>
          </a:bodyPr>
          <a:lstStyle/>
          <a:p>
            <a:r>
              <a:rPr lang="en-US" sz="2800" dirty="0">
                <a:latin typeface="Calibri" panose="020F0502020204030204" pitchFamily="34" charset="0"/>
                <a:cs typeface="Calibri" panose="020F0502020204030204" pitchFamily="34" charset="0"/>
              </a:rPr>
              <a:t>Vs 9 – 10: Jesus was surprised that Nicodemus, who should know the Scriptures, was ignorant of the promises of a new covenant through God’s work (Jeremiah 31:31-34, Ezekiel 36:25-27, 24:22-24, etc.)</a:t>
            </a:r>
          </a:p>
          <a:p>
            <a:r>
              <a:rPr lang="en-US" sz="2800" dirty="0">
                <a:latin typeface="Calibri" panose="020F0502020204030204" pitchFamily="34" charset="0"/>
                <a:cs typeface="Calibri" panose="020F0502020204030204" pitchFamily="34" charset="0"/>
              </a:rPr>
              <a:t>Vs 11-12: If they can’t understand Jesus talking of earthly matters, what about heavenly ones? </a:t>
            </a:r>
          </a:p>
          <a:p>
            <a:r>
              <a:rPr lang="en-US" sz="2800" dirty="0">
                <a:latin typeface="Calibri" panose="020F0502020204030204" pitchFamily="34" charset="0"/>
                <a:cs typeface="Calibri" panose="020F0502020204030204" pitchFamily="34" charset="0"/>
              </a:rPr>
              <a:t>Note that the “you” in vs 12 and 13 is plural – referring to unbelieving Jews.</a:t>
            </a:r>
          </a:p>
          <a:p>
            <a:r>
              <a:rPr lang="en-US" sz="2800" dirty="0">
                <a:latin typeface="Calibri" panose="020F0502020204030204" pitchFamily="34" charset="0"/>
                <a:cs typeface="Calibri" panose="020F0502020204030204" pitchFamily="34" charset="0"/>
              </a:rPr>
              <a:t>Vs 13: Only Jesus has been in heaven and now has come down.</a:t>
            </a:r>
          </a:p>
        </p:txBody>
      </p:sp>
    </p:spTree>
    <p:extLst>
      <p:ext uri="{BB962C8B-B14F-4D97-AF65-F5344CB8AC3E}">
        <p14:creationId xmlns:p14="http://schemas.microsoft.com/office/powerpoint/2010/main" val="61239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ople Who Walk On The Paths Up To The Top Of The Mountain Stock Photo -  Download Image Now - iStock">
            <a:extLst>
              <a:ext uri="{FF2B5EF4-FFF2-40B4-BE49-F238E27FC236}">
                <a16:creationId xmlns:a16="http://schemas.microsoft.com/office/drawing/2014/main" id="{65BCF342-6577-B2DF-227A-5C21864CB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646" y="638175"/>
            <a:ext cx="8380708" cy="55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73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ople Who Walk On The Paths Up To The Top Of The Mountain Stock Photo -  Download Image Now - iStock">
            <a:extLst>
              <a:ext uri="{FF2B5EF4-FFF2-40B4-BE49-F238E27FC236}">
                <a16:creationId xmlns:a16="http://schemas.microsoft.com/office/drawing/2014/main" id="{65BCF342-6577-B2DF-227A-5C21864CB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646" y="127321"/>
            <a:ext cx="8380708" cy="5581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BCD24C-33B1-E810-8C83-E18384ED268D}"/>
              </a:ext>
            </a:extLst>
          </p:cNvPr>
          <p:cNvSpPr txBox="1"/>
          <p:nvPr/>
        </p:nvSpPr>
        <p:spPr>
          <a:xfrm>
            <a:off x="92599" y="5891514"/>
            <a:ext cx="12192000" cy="615553"/>
          </a:xfrm>
          <a:prstGeom prst="rect">
            <a:avLst/>
          </a:prstGeom>
          <a:noFill/>
        </p:spPr>
        <p:txBody>
          <a:bodyPr wrap="square" rtlCol="0">
            <a:spAutoFit/>
          </a:bodyPr>
          <a:lstStyle/>
          <a:p>
            <a:r>
              <a:rPr lang="en-US" sz="3400" b="1" dirty="0">
                <a:solidFill>
                  <a:srgbClr val="FF0000"/>
                </a:solidFill>
                <a:latin typeface="Chalkboard SE" panose="03050602040202020205" pitchFamily="66" charset="77"/>
              </a:rPr>
              <a:t>But what if God came down to us from the mountain top?</a:t>
            </a:r>
          </a:p>
        </p:txBody>
      </p:sp>
    </p:spTree>
    <p:extLst>
      <p:ext uri="{BB962C8B-B14F-4D97-AF65-F5344CB8AC3E}">
        <p14:creationId xmlns:p14="http://schemas.microsoft.com/office/powerpoint/2010/main" val="412183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3:9-15</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207485" y="1717252"/>
            <a:ext cx="9404723" cy="4352364"/>
          </a:xfrm>
        </p:spPr>
        <p:txBody>
          <a:bodyPr>
            <a:normAutofit/>
          </a:bodyPr>
          <a:lstStyle/>
          <a:p>
            <a:r>
              <a:rPr lang="en-US" sz="2800" dirty="0">
                <a:latin typeface="Calibri" panose="020F0502020204030204" pitchFamily="34" charset="0"/>
                <a:cs typeface="Calibri" panose="020F0502020204030204" pitchFamily="34" charset="0"/>
              </a:rPr>
              <a:t>Vs 14-15 – “And as Moses lifted up the serpent in the wilderness, so must the Son of Man be lifted up, that whoever believes in him may have eternal life.”</a:t>
            </a:r>
          </a:p>
          <a:p>
            <a:r>
              <a:rPr lang="en-US" sz="2800" dirty="0">
                <a:latin typeface="Calibri" panose="020F0502020204030204" pitchFamily="34" charset="0"/>
                <a:cs typeface="Calibri" panose="020F0502020204030204" pitchFamily="34" charset="0"/>
              </a:rPr>
              <a:t>From Numbers 21:5-9</a:t>
            </a:r>
          </a:p>
          <a:p>
            <a:r>
              <a:rPr lang="en-US" sz="2800" dirty="0">
                <a:latin typeface="Calibri" panose="020F0502020204030204" pitchFamily="34" charset="0"/>
                <a:cs typeface="Calibri" panose="020F0502020204030204" pitchFamily="34" charset="0"/>
              </a:rPr>
              <a:t>Jesus will also be ”lifted up”. Greek </a:t>
            </a:r>
            <a:r>
              <a:rPr lang="en-US" sz="2800" i="1" dirty="0" err="1">
                <a:latin typeface="Calibri" panose="020F0502020204030204" pitchFamily="34" charset="0"/>
                <a:cs typeface="Calibri" panose="020F0502020204030204" pitchFamily="34" charset="0"/>
              </a:rPr>
              <a:t>hypsoō</a:t>
            </a:r>
            <a:r>
              <a:rPr lang="en-US" sz="2800" i="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lit. to be exalted, lifted high.</a:t>
            </a:r>
          </a:p>
          <a:p>
            <a:r>
              <a:rPr lang="en-US" sz="2800" dirty="0">
                <a:latin typeface="Calibri" panose="020F0502020204030204" pitchFamily="34" charset="0"/>
                <a:cs typeface="Calibri" panose="020F0502020204030204" pitchFamily="34" charset="0"/>
              </a:rPr>
              <a:t>Jesus will be glorified in His crucifixion (</a:t>
            </a:r>
            <a:r>
              <a:rPr lang="en-US" sz="2800" dirty="0">
                <a:effectLst/>
                <a:latin typeface="Calibri" panose="020F0502020204030204" pitchFamily="34" charset="0"/>
                <a:ea typeface="Calibri" panose="020F0502020204030204" pitchFamily="34" charset="0"/>
                <a:cs typeface="Times New Roman" panose="02020603050405020304" pitchFamily="18" charset="0"/>
              </a:rPr>
              <a:t>John 8:28, 12:23; 32, 34).</a:t>
            </a: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425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96124" y="162543"/>
            <a:ext cx="7729728" cy="1188720"/>
          </a:xfrm>
        </p:spPr>
        <p:txBody>
          <a:bodyPr/>
          <a:lstStyle/>
          <a:p>
            <a:r>
              <a:rPr lang="en-US" b="1" dirty="0"/>
              <a:t>John 3:1-21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599091" y="1351263"/>
            <a:ext cx="10688600" cy="5478780"/>
          </a:xfrm>
        </p:spPr>
        <p:txBody>
          <a:bodyPr>
            <a:normAutofit/>
          </a:bodyPr>
          <a:lstStyle/>
          <a:p>
            <a:pPr marL="0" indent="0">
              <a:buNone/>
            </a:pPr>
            <a:r>
              <a:rPr lang="en-US" sz="2800" baseline="30000" dirty="0"/>
              <a:t>16</a:t>
            </a:r>
            <a:r>
              <a:rPr lang="en-US" sz="2800" dirty="0"/>
              <a:t> “For God so loved the world, that he gave his only Son, that whoever believes in him should not perish but have eternal life. </a:t>
            </a:r>
            <a:r>
              <a:rPr lang="en-US" sz="2800" baseline="30000" dirty="0"/>
              <a:t>17</a:t>
            </a:r>
            <a:r>
              <a:rPr lang="en-US" sz="2800" dirty="0"/>
              <a:t> For God did not send his Son into the world to condemn the world, but in order that the world might be saved through him. </a:t>
            </a:r>
            <a:r>
              <a:rPr lang="en-US" sz="2800" baseline="30000" dirty="0"/>
              <a:t>18</a:t>
            </a:r>
            <a:r>
              <a:rPr lang="en-US" sz="2800" dirty="0"/>
              <a:t> Whoever believes in him is not condemned, but whoever does not believe is condemned already, because he has not believed in the name of the only Son of God. </a:t>
            </a:r>
            <a:r>
              <a:rPr lang="en-US" sz="2800" baseline="30000" dirty="0"/>
              <a:t>19</a:t>
            </a:r>
            <a:r>
              <a:rPr lang="en-US" sz="2800" dirty="0"/>
              <a:t> And this is the judgment: the light has come into the world, and people loved the darkness rather than the light because their works were evil.</a:t>
            </a:r>
            <a:r>
              <a:rPr lang="en-US" sz="2800" baseline="30000" dirty="0"/>
              <a:t> 20 </a:t>
            </a:r>
            <a:r>
              <a:rPr lang="en-US" sz="2800" dirty="0"/>
              <a:t>For everyone who does wicked things hates the light and does not come to the light, lest his works should be exposed. </a:t>
            </a:r>
            <a:r>
              <a:rPr lang="en-US" sz="2800" baseline="30000" dirty="0"/>
              <a:t>21</a:t>
            </a:r>
            <a:r>
              <a:rPr lang="en-US" sz="2800" dirty="0"/>
              <a:t> But whoever does what is true comes to the light, so that it may be clearly seen that his works have been carried out in God.”</a:t>
            </a:r>
          </a:p>
          <a:p>
            <a:pPr marL="0" indent="0">
              <a:buNone/>
            </a:pPr>
            <a:endParaRPr lang="en-US" dirty="0"/>
          </a:p>
        </p:txBody>
      </p:sp>
    </p:spTree>
    <p:extLst>
      <p:ext uri="{BB962C8B-B14F-4D97-AF65-F5344CB8AC3E}">
        <p14:creationId xmlns:p14="http://schemas.microsoft.com/office/powerpoint/2010/main" val="144322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1295400" y="1051560"/>
            <a:ext cx="9601200" cy="1485900"/>
          </a:xfrm>
        </p:spPr>
        <p:txBody>
          <a:bodyPr>
            <a:normAutofit/>
          </a:bodyPr>
          <a:lstStyle/>
          <a:p>
            <a:pPr algn="ctr"/>
            <a:r>
              <a:rPr lang="en-US" sz="6000" b="1" dirty="0"/>
              <a:t>LOVE</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295400" y="3032247"/>
            <a:ext cx="9601200" cy="3581400"/>
          </a:xfrm>
        </p:spPr>
        <p:txBody>
          <a:bodyPr/>
          <a:lstStyle/>
          <a:p>
            <a:pPr marL="0" indent="0">
              <a:buNone/>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"The gospel of salvation and life has its source in the love of God." </a:t>
            </a:r>
          </a:p>
          <a:p>
            <a:pPr marL="0" indent="0">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F. F. Bruce,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The Gospel &amp; Epistles of John,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Eerdmans: 1983, page </a:t>
            </a:r>
            <a:r>
              <a:rPr lang="en-US" sz="2400" kern="100" dirty="0">
                <a:latin typeface="Calibri" panose="020F0502020204030204" pitchFamily="34" charset="0"/>
                <a:ea typeface="Calibri" panose="020F0502020204030204" pitchFamily="34" charset="0"/>
                <a:cs typeface="Times New Roman" panose="02020603050405020304" pitchFamily="18" charset="0"/>
              </a:rPr>
              <a:t>90</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SG"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124" name="Picture 4" descr="The Gospel &amp; Epistles of John by F.F. Bruce | Goodreads">
            <a:extLst>
              <a:ext uri="{FF2B5EF4-FFF2-40B4-BE49-F238E27FC236}">
                <a16:creationId xmlns:a16="http://schemas.microsoft.com/office/drawing/2014/main" id="{32460195-F1ED-D4D3-69DF-AAD357E7A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2087" y="-65576"/>
            <a:ext cx="1639913" cy="260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5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3:16-21</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207485" y="1717252"/>
            <a:ext cx="9404723" cy="4352364"/>
          </a:xfrm>
        </p:spPr>
        <p:txBody>
          <a:bodyPr>
            <a:normAutofit/>
          </a:bodyPr>
          <a:lstStyle/>
          <a:p>
            <a:r>
              <a:rPr lang="en-US" sz="2800" dirty="0">
                <a:latin typeface="Calibri" panose="020F0502020204030204" pitchFamily="34" charset="0"/>
                <a:cs typeface="Calibri" panose="020F0502020204030204" pitchFamily="34" charset="0"/>
              </a:rPr>
              <a:t>Vs 16: 1) God loves the world (i.e. all people)</a:t>
            </a:r>
          </a:p>
          <a:p>
            <a:r>
              <a:rPr lang="en-US" sz="2800" dirty="0">
                <a:latin typeface="Calibri" panose="020F0502020204030204" pitchFamily="34" charset="0"/>
                <a:cs typeface="Calibri" panose="020F0502020204030204" pitchFamily="34" charset="0"/>
              </a:rPr>
              <a:t>2) We must not love the world (1 John 2:15-17 </a:t>
            </a:r>
            <a:r>
              <a:rPr lang="en-US" sz="2800" dirty="0" err="1">
                <a:latin typeface="Calibri" panose="020F0502020204030204" pitchFamily="34" charset="0"/>
                <a:cs typeface="Calibri" panose="020F0502020204030204" pitchFamily="34" charset="0"/>
              </a:rPr>
              <a:t>cf</a:t>
            </a:r>
            <a:r>
              <a:rPr lang="en-US" sz="2800" dirty="0">
                <a:latin typeface="Calibri" panose="020F0502020204030204" pitchFamily="34" charset="0"/>
                <a:cs typeface="Calibri" panose="020F0502020204030204" pitchFamily="34" charset="0"/>
              </a:rPr>
              <a:t> John 15:18-19)</a:t>
            </a:r>
          </a:p>
          <a:p>
            <a:pPr marL="0" indent="0">
              <a:buNone/>
            </a:pP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5374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0" y="1043941"/>
            <a:ext cx="9601200" cy="1485900"/>
          </a:xfrm>
        </p:spPr>
        <p:txBody>
          <a:bodyPr>
            <a:normAutofit/>
          </a:bodyPr>
          <a:lstStyle/>
          <a:p>
            <a:pPr algn="ctr"/>
            <a:r>
              <a:rPr lang="en-US" sz="6000" b="1" dirty="0"/>
              <a:t>Redemption love!</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121780" y="2529841"/>
            <a:ext cx="8769350" cy="3581400"/>
          </a:xfrm>
        </p:spPr>
        <p:txBody>
          <a:bodyPr>
            <a:normAutofit lnSpcReduction="10000"/>
          </a:bodyPr>
          <a:lstStyle/>
          <a:p>
            <a:pPr marL="0" indent="0">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"There is no contradiction between this prohibition and the fact that God does love it (the world). Christians are not to love the world with the selfish love of participation; God loves the world with the selfless, costly love of redemption."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 A Carson,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Gospel According to John. (</a:t>
            </a:r>
            <a:r>
              <a:rPr lang="en-US" sz="1800" dirty="0">
                <a:effectLst/>
                <a:latin typeface="Calibri" panose="020F0502020204030204" pitchFamily="34" charset="0"/>
                <a:ea typeface="Calibri" panose="020F0502020204030204" pitchFamily="34" charset="0"/>
                <a:cs typeface="Times New Roman" panose="02020603050405020304" pitchFamily="18" charset="0"/>
              </a:rPr>
              <a:t>Grand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Rapids:Eerdmans</a:t>
            </a:r>
            <a:r>
              <a:rPr lang="en-US" sz="1800" dirty="0">
                <a:effectLst/>
                <a:latin typeface="Calibri" panose="020F0502020204030204" pitchFamily="34" charset="0"/>
                <a:ea typeface="Calibri" panose="020F0502020204030204" pitchFamily="34" charset="0"/>
                <a:cs typeface="Times New Roman" panose="02020603050405020304" pitchFamily="18" charset="0"/>
              </a:rPr>
              <a:t>, 1991),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pg</a:t>
            </a:r>
            <a:r>
              <a:rPr lang="en-US" sz="1800" dirty="0">
                <a:effectLst/>
                <a:latin typeface="Calibri" panose="020F0502020204030204" pitchFamily="34" charset="0"/>
                <a:ea typeface="Calibri" panose="020F0502020204030204" pitchFamily="34" charset="0"/>
                <a:cs typeface="Times New Roman" panose="02020603050405020304" pitchFamily="18" charset="0"/>
              </a:rPr>
              <a:t> 205. </a:t>
            </a:r>
            <a:endParaRPr lang="en-US" dirty="0"/>
          </a:p>
        </p:txBody>
      </p:sp>
      <p:pic>
        <p:nvPicPr>
          <p:cNvPr id="4" name="Picture 2" descr="The Gospel According To John - D A Carson">
            <a:extLst>
              <a:ext uri="{FF2B5EF4-FFF2-40B4-BE49-F238E27FC236}">
                <a16:creationId xmlns:a16="http://schemas.microsoft.com/office/drawing/2014/main" id="{5521E96F-F206-86D1-437E-188A67543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50" y="0"/>
            <a:ext cx="212725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33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3:16-21</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207485" y="1717251"/>
            <a:ext cx="9857912" cy="4903467"/>
          </a:xfrm>
        </p:spPr>
        <p:txBody>
          <a:bodyPr>
            <a:normAutofit lnSpcReduction="10000"/>
          </a:bodyPr>
          <a:lstStyle/>
          <a:p>
            <a:r>
              <a:rPr lang="en-US" sz="2800" dirty="0">
                <a:solidFill>
                  <a:schemeClr val="tx1">
                    <a:lumMod val="65000"/>
                  </a:schemeClr>
                </a:solidFill>
                <a:latin typeface="Calibri" panose="020F0502020204030204" pitchFamily="34" charset="0"/>
                <a:cs typeface="Calibri" panose="020F0502020204030204" pitchFamily="34" charset="0"/>
              </a:rPr>
              <a:t>Vs 16: 1) God loves the world (i.e. all people)</a:t>
            </a:r>
          </a:p>
          <a:p>
            <a:r>
              <a:rPr lang="en-US" sz="2800" dirty="0">
                <a:solidFill>
                  <a:schemeClr val="tx1">
                    <a:lumMod val="65000"/>
                  </a:schemeClr>
                </a:solidFill>
                <a:latin typeface="Calibri" panose="020F0502020204030204" pitchFamily="34" charset="0"/>
                <a:cs typeface="Calibri" panose="020F0502020204030204" pitchFamily="34" charset="0"/>
              </a:rPr>
              <a:t>2) We must not love the world (1 John 2:15-17 </a:t>
            </a:r>
            <a:r>
              <a:rPr lang="en-US" sz="2800" dirty="0" err="1">
                <a:solidFill>
                  <a:schemeClr val="tx1">
                    <a:lumMod val="65000"/>
                  </a:schemeClr>
                </a:solidFill>
                <a:latin typeface="Calibri" panose="020F0502020204030204" pitchFamily="34" charset="0"/>
                <a:cs typeface="Calibri" panose="020F0502020204030204" pitchFamily="34" charset="0"/>
              </a:rPr>
              <a:t>cf</a:t>
            </a:r>
            <a:r>
              <a:rPr lang="en-US" sz="2800" dirty="0">
                <a:solidFill>
                  <a:schemeClr val="tx1">
                    <a:lumMod val="65000"/>
                  </a:schemeClr>
                </a:solidFill>
                <a:latin typeface="Calibri" panose="020F0502020204030204" pitchFamily="34" charset="0"/>
                <a:cs typeface="Calibri" panose="020F0502020204030204" pitchFamily="34" charset="0"/>
              </a:rPr>
              <a:t> John 15:18-19)</a:t>
            </a:r>
          </a:p>
          <a:p>
            <a:r>
              <a:rPr lang="en-US" sz="2800" dirty="0">
                <a:latin typeface="Calibri" panose="020F0502020204030204" pitchFamily="34" charset="0"/>
                <a:cs typeface="Calibri" panose="020F0502020204030204" pitchFamily="34" charset="0"/>
              </a:rPr>
              <a:t>”</a:t>
            </a:r>
            <a:r>
              <a:rPr lang="en-US" sz="2800" i="1" dirty="0" err="1">
                <a:latin typeface="Calibri" panose="020F0502020204030204" pitchFamily="34" charset="0"/>
                <a:cs typeface="Calibri" panose="020F0502020204030204" pitchFamily="34" charset="0"/>
              </a:rPr>
              <a:t>kosmos</a:t>
            </a:r>
            <a:r>
              <a:rPr lang="en-US" sz="2800" i="1"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in Greek = all people in the world (used 78 times in John’s Gospel).</a:t>
            </a:r>
          </a:p>
          <a:p>
            <a:r>
              <a:rPr lang="en-US" sz="2800" dirty="0">
                <a:latin typeface="Calibri" panose="020F0502020204030204" pitchFamily="34" charset="0"/>
                <a:cs typeface="Calibri" panose="020F0502020204030204" pitchFamily="34" charset="0"/>
              </a:rPr>
              <a:t>Vs 17: Jesus </a:t>
            </a:r>
            <a:r>
              <a:rPr lang="en-US" sz="2800" dirty="0" err="1">
                <a:latin typeface="Calibri" panose="020F0502020204030204" pitchFamily="34" charset="0"/>
                <a:cs typeface="Calibri" panose="020F0502020204030204" pitchFamily="34" charset="0"/>
              </a:rPr>
              <a:t>cames</a:t>
            </a:r>
            <a:r>
              <a:rPr lang="en-US" sz="2800" dirty="0">
                <a:latin typeface="Calibri" panose="020F0502020204030204" pitchFamily="34" charset="0"/>
                <a:cs typeface="Calibri" panose="020F0502020204030204" pitchFamily="34" charset="0"/>
              </a:rPr>
              <a:t> not as judge but as </a:t>
            </a:r>
            <a:r>
              <a:rPr lang="en-US" sz="2800" dirty="0" err="1">
                <a:latin typeface="Calibri" panose="020F0502020204030204" pitchFamily="34" charset="0"/>
                <a:cs typeface="Calibri" panose="020F0502020204030204" pitchFamily="34" charset="0"/>
              </a:rPr>
              <a:t>saviour</a:t>
            </a:r>
            <a:r>
              <a:rPr lang="en-US" sz="2800" dirty="0">
                <a:latin typeface="Calibri" panose="020F0502020204030204" pitchFamily="34" charset="0"/>
                <a:cs typeface="Calibri" panose="020F0502020204030204" pitchFamily="34" charset="0"/>
              </a:rPr>
              <a:t>!</a:t>
            </a:r>
          </a:p>
          <a:p>
            <a:r>
              <a:rPr lang="en-US" sz="2800" dirty="0">
                <a:latin typeface="Calibri" panose="020F0502020204030204" pitchFamily="34" charset="0"/>
                <a:cs typeface="Calibri" panose="020F0502020204030204" pitchFamily="34" charset="0"/>
              </a:rPr>
              <a:t>Vs 18: Our response to him will lead to our acquittal or condemnation.</a:t>
            </a:r>
          </a:p>
          <a:p>
            <a:r>
              <a:rPr lang="en-US" sz="2800" dirty="0">
                <a:latin typeface="Calibri" panose="020F0502020204030204" pitchFamily="34" charset="0"/>
                <a:cs typeface="Calibri" panose="020F0502020204030204" pitchFamily="34" charset="0"/>
              </a:rPr>
              <a:t>Vs 19-21: Jesus comes as light – but sinners prefer the dark.</a:t>
            </a:r>
          </a:p>
          <a:p>
            <a:pPr marL="0" indent="0">
              <a:buNone/>
            </a:pPr>
            <a:r>
              <a:rPr lang="en-US" sz="2800" dirty="0">
                <a:latin typeface="Calibri" panose="020F0502020204030204" pitchFamily="34" charset="0"/>
                <a:cs typeface="Calibri" panose="020F0502020204030204" pitchFamily="34" charset="0"/>
              </a:rPr>
              <a:t>But true believers must come to the light, so all can see God’s work in them.</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325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96124" y="162543"/>
            <a:ext cx="7729728" cy="1188720"/>
          </a:xfrm>
        </p:spPr>
        <p:txBody>
          <a:bodyPr/>
          <a:lstStyle/>
          <a:p>
            <a:r>
              <a:rPr lang="en-US" b="1" dirty="0"/>
              <a:t>John 3:1-21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599091" y="1351263"/>
            <a:ext cx="10688600" cy="5478780"/>
          </a:xfrm>
        </p:spPr>
        <p:txBody>
          <a:bodyPr>
            <a:normAutofit lnSpcReduction="10000"/>
          </a:bodyPr>
          <a:lstStyle/>
          <a:p>
            <a:pPr marL="0" indent="0" algn="just">
              <a:buNone/>
            </a:pPr>
            <a:r>
              <a:rPr lang="en-US" sz="2800" baseline="30000" dirty="0"/>
              <a:t>1</a:t>
            </a:r>
            <a:r>
              <a:rPr lang="en-US" sz="2800" dirty="0"/>
              <a:t> Now there was a man of the Pharisees named Nicodemus, a ruler of the Jews. </a:t>
            </a:r>
            <a:r>
              <a:rPr lang="en-US" sz="2800" baseline="30000" dirty="0"/>
              <a:t>2</a:t>
            </a:r>
            <a:r>
              <a:rPr lang="en-US" sz="2800" dirty="0"/>
              <a:t> This man came to Jesus by night and said to him, “Rabbi, we know that you are a teacher come from God, for no one can do these signs that you do unless God is with him.” </a:t>
            </a:r>
            <a:r>
              <a:rPr lang="en-US" sz="2800" baseline="30000" dirty="0"/>
              <a:t>3</a:t>
            </a:r>
            <a:r>
              <a:rPr lang="en-US" sz="2800" dirty="0"/>
              <a:t> Jesus answered him, “Truly, truly, I say to you, unless one is born again he cannot see the kingdom of God.” </a:t>
            </a:r>
            <a:r>
              <a:rPr lang="en-US" sz="2800" baseline="30000" dirty="0"/>
              <a:t>4</a:t>
            </a:r>
            <a:r>
              <a:rPr lang="en-US" sz="2800" dirty="0"/>
              <a:t> Nicodemus said to him, “How can a man be born when he is old? Can he enter a second time into his mother's womb and be born?” </a:t>
            </a:r>
            <a:r>
              <a:rPr lang="en-US" sz="2800" baseline="30000" dirty="0"/>
              <a:t>5</a:t>
            </a:r>
            <a:r>
              <a:rPr lang="en-US" sz="2800" dirty="0"/>
              <a:t> Jesus answered, “Truly, truly, I say to you, unless one is born of water and the Spirit, he cannot enter the kingdom of God. </a:t>
            </a:r>
            <a:r>
              <a:rPr lang="en-US" sz="2800" baseline="30000" dirty="0"/>
              <a:t>6</a:t>
            </a:r>
            <a:r>
              <a:rPr lang="en-US" sz="2800" dirty="0"/>
              <a:t> That which is born of the flesh is flesh, and that which is born of the Spirit is spirit. </a:t>
            </a:r>
            <a:r>
              <a:rPr lang="en-US" sz="2800" baseline="30000" dirty="0"/>
              <a:t>7</a:t>
            </a:r>
            <a:r>
              <a:rPr lang="en-US" sz="2800" dirty="0"/>
              <a:t> Do not marvel that I said to you, ‘You must be born again.’ </a:t>
            </a:r>
            <a:r>
              <a:rPr lang="en-US" sz="2800" baseline="30000" dirty="0"/>
              <a:t>8</a:t>
            </a:r>
            <a:r>
              <a:rPr lang="en-US" sz="2800" dirty="0"/>
              <a:t> The wind blows where it wishes, and you hear its sound, but you do not know where it comes from or where it goes. So it is with everyone who is born of the Spirit.”</a:t>
            </a:r>
          </a:p>
          <a:p>
            <a:pPr marL="0" indent="0">
              <a:buNone/>
            </a:pPr>
            <a:endParaRPr lang="en-US" dirty="0"/>
          </a:p>
        </p:txBody>
      </p:sp>
    </p:spTree>
    <p:extLst>
      <p:ext uri="{BB962C8B-B14F-4D97-AF65-F5344CB8AC3E}">
        <p14:creationId xmlns:p14="http://schemas.microsoft.com/office/powerpoint/2010/main" val="60974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01A5-1431-5748-696E-62992D61DA94}"/>
              </a:ext>
            </a:extLst>
          </p:cNvPr>
          <p:cNvSpPr>
            <a:spLocks noGrp="1"/>
          </p:cNvSpPr>
          <p:nvPr>
            <p:ph type="title"/>
          </p:nvPr>
        </p:nvSpPr>
        <p:spPr>
          <a:xfrm>
            <a:off x="315411" y="697374"/>
            <a:ext cx="11004629" cy="1151965"/>
          </a:xfrm>
        </p:spPr>
        <p:txBody>
          <a:bodyPr>
            <a:noAutofit/>
          </a:bodyPr>
          <a:lstStyle/>
          <a:p>
            <a:pPr algn="ctr"/>
            <a:r>
              <a:rPr lang="en-US" sz="8000" dirty="0"/>
              <a:t>WHERE ARE YOU STANDING BEFORE GOD TODAY?</a:t>
            </a:r>
          </a:p>
        </p:txBody>
      </p:sp>
      <p:pic>
        <p:nvPicPr>
          <p:cNvPr id="4098" name="Picture 2" descr="9 little known facts about Jesus' crucifixion | Sky HISTORY TV Channel">
            <a:extLst>
              <a:ext uri="{FF2B5EF4-FFF2-40B4-BE49-F238E27FC236}">
                <a16:creationId xmlns:a16="http://schemas.microsoft.com/office/drawing/2014/main" id="{D4521C2F-D3B8-69AE-2FA1-5B4EE1AE7EFC}"/>
              </a:ext>
            </a:extLst>
          </p:cNvPr>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3366340" y="2332897"/>
            <a:ext cx="5459319" cy="315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7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3:1-8</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p:txBody>
          <a:bodyPr>
            <a:normAutofit/>
          </a:bodyPr>
          <a:lstStyle/>
          <a:p>
            <a:r>
              <a:rPr lang="en-US" sz="2800" dirty="0"/>
              <a:t>Vs 1 - </a:t>
            </a:r>
            <a:r>
              <a:rPr lang="en-US" sz="2800" dirty="0">
                <a:effectLst/>
                <a:latin typeface="Calibri" panose="020F0502020204030204" pitchFamily="34" charset="0"/>
                <a:ea typeface="Calibri" panose="020F0502020204030204" pitchFamily="34" charset="0"/>
                <a:cs typeface="Times New Roman" panose="02020603050405020304" pitchFamily="18" charset="0"/>
              </a:rPr>
              <a:t>Nicodemus is seeking after/became a follower of Jesus (see John 7:50-52, 19:39)</a:t>
            </a:r>
            <a:r>
              <a:rPr lang="en-SG" sz="2800" dirty="0">
                <a:effectLst/>
              </a:rPr>
              <a:t> </a:t>
            </a:r>
            <a:endParaRPr lang="en-US" sz="2800" dirty="0"/>
          </a:p>
        </p:txBody>
      </p:sp>
    </p:spTree>
    <p:extLst>
      <p:ext uri="{BB962C8B-B14F-4D97-AF65-F5344CB8AC3E}">
        <p14:creationId xmlns:p14="http://schemas.microsoft.com/office/powerpoint/2010/main" val="284119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96124" y="162543"/>
            <a:ext cx="7729728" cy="1188720"/>
          </a:xfrm>
        </p:spPr>
        <p:txBody>
          <a:bodyPr/>
          <a:lstStyle/>
          <a:p>
            <a:r>
              <a:rPr lang="en-US" b="1" dirty="0"/>
              <a:t>John 3:1-21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599091" y="1351263"/>
            <a:ext cx="10688600" cy="5478780"/>
          </a:xfrm>
        </p:spPr>
        <p:txBody>
          <a:bodyPr>
            <a:normAutofit lnSpcReduction="10000"/>
          </a:bodyPr>
          <a:lstStyle/>
          <a:p>
            <a:pPr marL="0" indent="0" algn="just">
              <a:buNone/>
            </a:pPr>
            <a:r>
              <a:rPr lang="en-US" sz="2800" baseline="30000" dirty="0"/>
              <a:t>1</a:t>
            </a:r>
            <a:r>
              <a:rPr lang="en-US" sz="2800" dirty="0"/>
              <a:t> Now there was a man of the Pharisees named Nicodemus, a ruler of the Jews. </a:t>
            </a:r>
            <a:r>
              <a:rPr lang="en-US" sz="2800" baseline="30000" dirty="0"/>
              <a:t>2</a:t>
            </a:r>
            <a:r>
              <a:rPr lang="en-US" sz="2800" dirty="0"/>
              <a:t> This man came to Jesus by night and said to him, “Rabbi, we know that you are a teacher come from God, for no one can do these signs that you do unless God is with him.” </a:t>
            </a:r>
            <a:r>
              <a:rPr lang="en-US" sz="2800" baseline="30000" dirty="0"/>
              <a:t>3</a:t>
            </a:r>
            <a:r>
              <a:rPr lang="en-US" sz="2800" dirty="0"/>
              <a:t> Jesus answered him, “Truly, truly, I say to you, unless one is born again he cannot see the kingdom of God.” </a:t>
            </a:r>
            <a:r>
              <a:rPr lang="en-US" sz="2800" baseline="30000" dirty="0"/>
              <a:t>4</a:t>
            </a:r>
            <a:r>
              <a:rPr lang="en-US" sz="2800" dirty="0"/>
              <a:t> Nicodemus said to him, “How can a man be born when he is old? Can he enter a second time into his mother's womb and be born?” </a:t>
            </a:r>
            <a:r>
              <a:rPr lang="en-US" sz="2800" baseline="30000" dirty="0"/>
              <a:t>5</a:t>
            </a:r>
            <a:r>
              <a:rPr lang="en-US" sz="2800" dirty="0"/>
              <a:t> Jesus answered, “Truly, truly, I say to you, unless one is born of water and the Spirit, he cannot enter the kingdom of God. </a:t>
            </a:r>
            <a:r>
              <a:rPr lang="en-US" sz="2800" baseline="30000" dirty="0"/>
              <a:t>6</a:t>
            </a:r>
            <a:r>
              <a:rPr lang="en-US" sz="2800" dirty="0"/>
              <a:t> That which is born of the flesh is flesh, and that which is born of the Spirit is spirit. </a:t>
            </a:r>
            <a:r>
              <a:rPr lang="en-US" sz="2800" baseline="30000" dirty="0"/>
              <a:t>7</a:t>
            </a:r>
            <a:r>
              <a:rPr lang="en-US" sz="2800" dirty="0"/>
              <a:t> Do not marvel that I said to you, ‘You must be born again.’ </a:t>
            </a:r>
            <a:r>
              <a:rPr lang="en-US" sz="2800" baseline="30000" dirty="0"/>
              <a:t>8</a:t>
            </a:r>
            <a:r>
              <a:rPr lang="en-US" sz="2800" dirty="0"/>
              <a:t> The wind blows where it wishes, and you hear its sound, but you do not know where it comes from or where it goes. So it is with everyone who is born of the Spirit.”</a:t>
            </a:r>
          </a:p>
          <a:p>
            <a:pPr marL="0" indent="0">
              <a:buNone/>
            </a:pPr>
            <a:endParaRPr lang="en-US" dirty="0"/>
          </a:p>
        </p:txBody>
      </p:sp>
    </p:spTree>
    <p:extLst>
      <p:ext uri="{BB962C8B-B14F-4D97-AF65-F5344CB8AC3E}">
        <p14:creationId xmlns:p14="http://schemas.microsoft.com/office/powerpoint/2010/main" val="393584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3:1-8</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US" sz="2800" dirty="0">
                <a:solidFill>
                  <a:schemeClr val="tx1">
                    <a:lumMod val="65000"/>
                  </a:schemeClr>
                </a:solidFill>
                <a:latin typeface="Calibri" panose="020F0502020204030204" pitchFamily="34" charset="0"/>
                <a:cs typeface="Calibri" panose="020F0502020204030204" pitchFamily="34" charset="0"/>
              </a:rPr>
              <a:t>Vs 1 - </a:t>
            </a:r>
            <a:r>
              <a:rPr lang="en-US" sz="2800" dirty="0">
                <a:solidFill>
                  <a:schemeClr val="tx1">
                    <a:lumMod val="65000"/>
                  </a:schemeClr>
                </a:solidFill>
                <a:effectLst/>
                <a:latin typeface="Calibri" panose="020F0502020204030204" pitchFamily="34" charset="0"/>
                <a:ea typeface="Calibri" panose="020F0502020204030204" pitchFamily="34" charset="0"/>
                <a:cs typeface="Calibri" panose="020F0502020204030204" pitchFamily="34" charset="0"/>
              </a:rPr>
              <a:t>Nicodemus is seeking after/in a follower of Jesus (see John 7:50-52, 19:39)</a:t>
            </a:r>
            <a:r>
              <a:rPr lang="en-SG" sz="2800" dirty="0">
                <a:solidFill>
                  <a:schemeClr val="tx1">
                    <a:lumMod val="65000"/>
                  </a:schemeClr>
                </a:solidFill>
                <a:effectLst/>
                <a:latin typeface="Calibri" panose="020F0502020204030204" pitchFamily="34" charset="0"/>
                <a:cs typeface="Calibri" panose="020F0502020204030204" pitchFamily="34" charset="0"/>
              </a:rPr>
              <a:t> </a:t>
            </a:r>
          </a:p>
          <a:p>
            <a:r>
              <a:rPr lang="en-SG" sz="2800" dirty="0">
                <a:latin typeface="Calibri" panose="020F0502020204030204" pitchFamily="34" charset="0"/>
                <a:cs typeface="Calibri" panose="020F0502020204030204" pitchFamily="34" charset="0"/>
              </a:rPr>
              <a:t>Vs 3 – Born again = Born from above</a:t>
            </a:r>
          </a:p>
          <a:p>
            <a:r>
              <a:rPr lang="en-US" sz="2800" dirty="0">
                <a:latin typeface="Calibri" panose="020F0502020204030204" pitchFamily="34" charset="0"/>
                <a:cs typeface="Calibri" panose="020F0502020204030204" pitchFamily="34" charset="0"/>
              </a:rPr>
              <a:t>The Kingdom of God is God’s rule over all (Psalm 103:19). To the Jews, this will be in a </a:t>
            </a:r>
            <a:r>
              <a:rPr lang="en-US" sz="2800" u="sng" dirty="0">
                <a:latin typeface="Calibri" panose="020F0502020204030204" pitchFamily="34" charset="0"/>
                <a:cs typeface="Calibri" panose="020F0502020204030204" pitchFamily="34" charset="0"/>
              </a:rPr>
              <a:t>future age to come</a:t>
            </a:r>
            <a:r>
              <a:rPr lang="en-US" sz="2800" dirty="0">
                <a:latin typeface="Calibri" panose="020F0502020204030204" pitchFamily="34" charset="0"/>
                <a:cs typeface="Calibri" panose="020F0502020204030204" pitchFamily="34" charset="0"/>
              </a:rPr>
              <a:t>, e.g. </a:t>
            </a:r>
            <a:r>
              <a:rPr lang="en-US" sz="2800" dirty="0">
                <a:effectLst/>
                <a:latin typeface="Calibri" panose="020F0502020204030204" pitchFamily="34" charset="0"/>
                <a:ea typeface="Calibri" panose="020F0502020204030204" pitchFamily="34" charset="0"/>
                <a:cs typeface="Calibri" panose="020F0502020204030204" pitchFamily="34" charset="0"/>
              </a:rPr>
              <a:t>Isaiah (9:1-7, 49:1-26); Zechariah (9:9-10) and particularly Daniel (2:44, 7:14, 27</a:t>
            </a:r>
            <a:r>
              <a:rPr lang="en-SG" sz="2800" dirty="0">
                <a:effectLst/>
                <a:latin typeface="Calibri" panose="020F0502020204030204" pitchFamily="34" charset="0"/>
                <a:ea typeface="Calibri" panose="020F0502020204030204" pitchFamily="34" charset="0"/>
                <a:cs typeface="Calibri" panose="020F0502020204030204" pitchFamily="34" charset="0"/>
              </a:rPr>
              <a:t>). </a:t>
            </a:r>
          </a:p>
          <a:p>
            <a:r>
              <a:rPr lang="en-SG" sz="2800" dirty="0">
                <a:latin typeface="Calibri" panose="020F0502020204030204" pitchFamily="34" charset="0"/>
                <a:cs typeface="Calibri" panose="020F0502020204030204" pitchFamily="34" charset="0"/>
              </a:rPr>
              <a:t>But Jesus spoke of it here as a </a:t>
            </a:r>
            <a:r>
              <a:rPr lang="en-SG" sz="2800" u="sng" dirty="0">
                <a:latin typeface="Calibri" panose="020F0502020204030204" pitchFamily="34" charset="0"/>
                <a:cs typeface="Calibri" panose="020F0502020204030204" pitchFamily="34" charset="0"/>
              </a:rPr>
              <a:t>present reality</a:t>
            </a:r>
            <a:r>
              <a:rPr lang="en-SG"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947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96124" y="162543"/>
            <a:ext cx="7729728" cy="1188720"/>
          </a:xfrm>
        </p:spPr>
        <p:txBody>
          <a:bodyPr/>
          <a:lstStyle/>
          <a:p>
            <a:r>
              <a:rPr lang="en-US" b="1" dirty="0"/>
              <a:t>John 3:1-21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599091" y="1351263"/>
            <a:ext cx="10688600" cy="5478780"/>
          </a:xfrm>
        </p:spPr>
        <p:txBody>
          <a:bodyPr>
            <a:normAutofit lnSpcReduction="10000"/>
          </a:bodyPr>
          <a:lstStyle/>
          <a:p>
            <a:pPr marL="0" indent="0" algn="just">
              <a:buNone/>
            </a:pPr>
            <a:r>
              <a:rPr lang="en-US" sz="2800" baseline="30000" dirty="0"/>
              <a:t>1</a:t>
            </a:r>
            <a:r>
              <a:rPr lang="en-US" sz="2800" dirty="0"/>
              <a:t> Now there was a man of the Pharisees named Nicodemus, a ruler of the Jews. </a:t>
            </a:r>
            <a:r>
              <a:rPr lang="en-US" sz="2800" baseline="30000" dirty="0"/>
              <a:t>2</a:t>
            </a:r>
            <a:r>
              <a:rPr lang="en-US" sz="2800" dirty="0"/>
              <a:t> This man came to Jesus by night and said to him, “Rabbi, we know that you are a teacher come from God, for no one can do these signs that you do unless God is with him.” </a:t>
            </a:r>
            <a:r>
              <a:rPr lang="en-US" sz="2800" baseline="30000" dirty="0"/>
              <a:t>3</a:t>
            </a:r>
            <a:r>
              <a:rPr lang="en-US" sz="2800" dirty="0"/>
              <a:t> Jesus answered him, “Truly, truly, I say to you, unless one is born again he cannot see the kingdom of God.” </a:t>
            </a:r>
            <a:r>
              <a:rPr lang="en-US" sz="2800" baseline="30000" dirty="0"/>
              <a:t>4</a:t>
            </a:r>
            <a:r>
              <a:rPr lang="en-US" sz="2800" dirty="0"/>
              <a:t> Nicodemus said to him, “How can a man be born when he is old? Can he enter a second time into his mother's womb and be born?” </a:t>
            </a:r>
            <a:r>
              <a:rPr lang="en-US" sz="2800" baseline="30000" dirty="0"/>
              <a:t>5</a:t>
            </a:r>
            <a:r>
              <a:rPr lang="en-US" sz="2800" dirty="0"/>
              <a:t> Jesus answered, “Truly, truly, I say to you, unless one is born of water and the Spirit, he cannot enter the kingdom of God. </a:t>
            </a:r>
            <a:r>
              <a:rPr lang="en-US" sz="2800" baseline="30000" dirty="0"/>
              <a:t>6</a:t>
            </a:r>
            <a:r>
              <a:rPr lang="en-US" sz="2800" dirty="0"/>
              <a:t> That which is born of the flesh is flesh, and that which is born of the Spirit is spirit. </a:t>
            </a:r>
            <a:r>
              <a:rPr lang="en-US" sz="2800" baseline="30000" dirty="0"/>
              <a:t>7</a:t>
            </a:r>
            <a:r>
              <a:rPr lang="en-US" sz="2800" dirty="0"/>
              <a:t> Do not marvel that I said to you, ‘You must be born again.’ </a:t>
            </a:r>
            <a:r>
              <a:rPr lang="en-US" sz="2800" baseline="30000" dirty="0"/>
              <a:t>8</a:t>
            </a:r>
            <a:r>
              <a:rPr lang="en-US" sz="2800" dirty="0"/>
              <a:t> The wind blows where it wishes, and you hear its sound, but you do not know where it comes from or where it goes. So it is with everyone who is born of the Spirit.”</a:t>
            </a:r>
          </a:p>
          <a:p>
            <a:pPr marL="0" indent="0">
              <a:buNone/>
            </a:pPr>
            <a:endParaRPr lang="en-US" dirty="0"/>
          </a:p>
        </p:txBody>
      </p:sp>
    </p:spTree>
    <p:extLst>
      <p:ext uri="{BB962C8B-B14F-4D97-AF65-F5344CB8AC3E}">
        <p14:creationId xmlns:p14="http://schemas.microsoft.com/office/powerpoint/2010/main" val="155205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zekiel 36:25-27 ESV | Scripture images, True repentance, Happy sabbath">
            <a:extLst>
              <a:ext uri="{FF2B5EF4-FFF2-40B4-BE49-F238E27FC236}">
                <a16:creationId xmlns:a16="http://schemas.microsoft.com/office/drawing/2014/main" id="{E7019896-AA3C-6A8E-1EC4-E1A77E069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09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3:1-8</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US" sz="2800" dirty="0">
                <a:latin typeface="Calibri" panose="020F0502020204030204" pitchFamily="34" charset="0"/>
                <a:cs typeface="Calibri" panose="020F0502020204030204" pitchFamily="34" charset="0"/>
              </a:rPr>
              <a:t>Vs 6: Contrasts what is physical (“born of the flesh”) with what is spiritual (“born of the Spirit”).</a:t>
            </a:r>
          </a:p>
          <a:p>
            <a:r>
              <a:rPr lang="en-US" sz="2800" dirty="0">
                <a:latin typeface="Calibri" panose="020F0502020204030204" pitchFamily="34" charset="0"/>
                <a:cs typeface="Calibri" panose="020F0502020204030204" pitchFamily="34" charset="0"/>
              </a:rPr>
              <a:t>Vs 8: Like the wind, we can’t control or predict it. This supernatural new birth is the work of God’s Spirit (see John 1:12-13).</a:t>
            </a:r>
          </a:p>
          <a:p>
            <a:r>
              <a:rPr lang="en-US" sz="2800" dirty="0">
                <a:latin typeface="Calibri" panose="020F0502020204030204" pitchFamily="34" charset="0"/>
                <a:cs typeface="Calibri" panose="020F0502020204030204" pitchFamily="34" charset="0"/>
              </a:rPr>
              <a:t>We need Him to give life to us by His wind or breath (</a:t>
            </a:r>
            <a:r>
              <a:rPr lang="en-US" sz="2800" dirty="0" err="1">
                <a:latin typeface="Calibri" panose="020F0502020204030204" pitchFamily="34" charset="0"/>
                <a:cs typeface="Calibri" panose="020F0502020204030204" pitchFamily="34" charset="0"/>
              </a:rPr>
              <a:t>cf</a:t>
            </a:r>
            <a:r>
              <a:rPr lang="en-US" sz="2800" dirty="0">
                <a:latin typeface="Calibri" panose="020F0502020204030204" pitchFamily="34" charset="0"/>
                <a:cs typeface="Calibri" panose="020F0502020204030204" pitchFamily="34" charset="0"/>
              </a:rPr>
              <a:t> Ezekiel 37:8-10)</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271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6D2E-9E6B-B415-1451-FBF1358AE2FC}"/>
              </a:ext>
            </a:extLst>
          </p:cNvPr>
          <p:cNvSpPr>
            <a:spLocks noGrp="1"/>
          </p:cNvSpPr>
          <p:nvPr>
            <p:ph type="title"/>
          </p:nvPr>
        </p:nvSpPr>
        <p:spPr/>
        <p:txBody>
          <a:bodyPr>
            <a:normAutofit/>
          </a:bodyPr>
          <a:lstStyle/>
          <a:p>
            <a:r>
              <a:rPr lang="en-US" sz="4000" b="1" dirty="0"/>
              <a:t>John 1:12-13</a:t>
            </a:r>
          </a:p>
        </p:txBody>
      </p:sp>
      <p:sp>
        <p:nvSpPr>
          <p:cNvPr id="3" name="Content Placeholder 2">
            <a:extLst>
              <a:ext uri="{FF2B5EF4-FFF2-40B4-BE49-F238E27FC236}">
                <a16:creationId xmlns:a16="http://schemas.microsoft.com/office/drawing/2014/main" id="{7E01852B-098F-7F6D-C09D-A4278033FA83}"/>
              </a:ext>
            </a:extLst>
          </p:cNvPr>
          <p:cNvSpPr>
            <a:spLocks noGrp="1"/>
          </p:cNvSpPr>
          <p:nvPr>
            <p:ph idx="1"/>
          </p:nvPr>
        </p:nvSpPr>
        <p:spPr>
          <a:xfrm>
            <a:off x="1840915" y="2626469"/>
            <a:ext cx="8510170" cy="3635434"/>
          </a:xfrm>
        </p:spPr>
        <p:txBody>
          <a:bodyPr>
            <a:normAutofit/>
          </a:bodyPr>
          <a:lstStyle/>
          <a:p>
            <a:pPr marL="0" indent="0" algn="just">
              <a:buNone/>
            </a:pPr>
            <a:r>
              <a:rPr lang="en-SG" b="1" i="0" baseline="30000" dirty="0">
                <a:solidFill>
                  <a:srgbClr val="000000"/>
                </a:solidFill>
                <a:effectLst/>
                <a:latin typeface="system-ui"/>
              </a:rPr>
              <a:t>12</a:t>
            </a:r>
            <a:r>
              <a:rPr lang="en-SG" sz="2800" b="1" i="0" baseline="30000" dirty="0">
                <a:solidFill>
                  <a:srgbClr val="000000"/>
                </a:solidFill>
                <a:effectLst/>
                <a:latin typeface="system-ui"/>
              </a:rPr>
              <a:t> </a:t>
            </a:r>
            <a:r>
              <a:rPr lang="en-SG" sz="3600" b="1" i="0" dirty="0">
                <a:solidFill>
                  <a:srgbClr val="000000"/>
                </a:solidFill>
                <a:effectLst/>
                <a:latin typeface="system-ui"/>
              </a:rPr>
              <a:t>But to all who did receive him, who believed in his name, he gave the right to become children of God, </a:t>
            </a:r>
            <a:r>
              <a:rPr lang="en-SG" b="1" i="0" baseline="30000" dirty="0">
                <a:solidFill>
                  <a:srgbClr val="000000"/>
                </a:solidFill>
                <a:effectLst/>
                <a:latin typeface="system-ui"/>
              </a:rPr>
              <a:t>13 </a:t>
            </a:r>
            <a:r>
              <a:rPr lang="en-SG" sz="3600" b="1" i="0" dirty="0">
                <a:solidFill>
                  <a:srgbClr val="000000"/>
                </a:solidFill>
                <a:effectLst/>
                <a:latin typeface="system-ui"/>
              </a:rPr>
              <a:t>who were born, not of blood nor of the will of the flesh nor of the will of man, but of God.</a:t>
            </a:r>
            <a:endParaRPr lang="en-US" sz="3600" b="1" dirty="0"/>
          </a:p>
        </p:txBody>
      </p:sp>
    </p:spTree>
    <p:extLst>
      <p:ext uri="{BB962C8B-B14F-4D97-AF65-F5344CB8AC3E}">
        <p14:creationId xmlns:p14="http://schemas.microsoft.com/office/powerpoint/2010/main" val="253327687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1725</Words>
  <Application>Microsoft Office PowerPoint</Application>
  <PresentationFormat>Widescreen</PresentationFormat>
  <Paragraphs>56</Paragraphs>
  <Slides>20</Slides>
  <Notes>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20</vt:i4>
      </vt:variant>
    </vt:vector>
  </HeadingPairs>
  <TitlesOfParts>
    <vt:vector size="38" baseType="lpstr">
      <vt:lpstr>Arial</vt:lpstr>
      <vt:lpstr>Calibri</vt:lpstr>
      <vt:lpstr>Calibri Light</vt:lpstr>
      <vt:lpstr>Californian FB</vt:lpstr>
      <vt:lpstr>Century Gothic</vt:lpstr>
      <vt:lpstr>Chalkboard SE</vt:lpstr>
      <vt:lpstr>Franklin Gothic Book</vt:lpstr>
      <vt:lpstr>Gill Sans MT</vt:lpstr>
      <vt:lpstr>Helvetica</vt:lpstr>
      <vt:lpstr>Impact</vt:lpstr>
      <vt:lpstr>system-ui</vt:lpstr>
      <vt:lpstr>Times New Roman</vt:lpstr>
      <vt:lpstr>Wingdings 3</vt:lpstr>
      <vt:lpstr>Office Theme</vt:lpstr>
      <vt:lpstr>Parcel</vt:lpstr>
      <vt:lpstr>Ion</vt:lpstr>
      <vt:lpstr>Crop</vt:lpstr>
      <vt:lpstr>Main Event</vt:lpstr>
      <vt:lpstr>PowerPoint Presentation</vt:lpstr>
      <vt:lpstr>John 3:1-21</vt:lpstr>
      <vt:lpstr>John 3:1-8</vt:lpstr>
      <vt:lpstr>John 3:1-21</vt:lpstr>
      <vt:lpstr>John 3:1-8</vt:lpstr>
      <vt:lpstr>John 3:1-21</vt:lpstr>
      <vt:lpstr>PowerPoint Presentation</vt:lpstr>
      <vt:lpstr>John 3:1-8</vt:lpstr>
      <vt:lpstr>John 1:12-13</vt:lpstr>
      <vt:lpstr>John 3:1-21</vt:lpstr>
      <vt:lpstr>John 3:9-15</vt:lpstr>
      <vt:lpstr>PowerPoint Presentation</vt:lpstr>
      <vt:lpstr>PowerPoint Presentation</vt:lpstr>
      <vt:lpstr>John 3:9-15</vt:lpstr>
      <vt:lpstr>John 3:1-21</vt:lpstr>
      <vt:lpstr>LOVE</vt:lpstr>
      <vt:lpstr>John 3:16-21</vt:lpstr>
      <vt:lpstr>Redemption love!</vt:lpstr>
      <vt:lpstr>John 3:16-21</vt:lpstr>
      <vt:lpstr>WHERE ARE YOU STANDING BEFORE GOD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Matt Lyle</cp:lastModifiedBy>
  <cp:revision>4</cp:revision>
  <dcterms:created xsi:type="dcterms:W3CDTF">2023-09-15T14:07:13Z</dcterms:created>
  <dcterms:modified xsi:type="dcterms:W3CDTF">2023-09-16T03:28:30Z</dcterms:modified>
</cp:coreProperties>
</file>