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g" ContentType="image/jpeg"/>
  <Override PartName="/ppt/media/image9.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96" r:id="rId3"/>
  </p:sldMasterIdLst>
  <p:notesMasterIdLst>
    <p:notesMasterId r:id="rId29"/>
  </p:notesMasterIdLst>
  <p:sldIdLst>
    <p:sldId id="263" r:id="rId4"/>
    <p:sldId id="285" r:id="rId5"/>
    <p:sldId id="286" r:id="rId6"/>
    <p:sldId id="287" r:id="rId7"/>
    <p:sldId id="288" r:id="rId8"/>
    <p:sldId id="289" r:id="rId9"/>
    <p:sldId id="290" r:id="rId10"/>
    <p:sldId id="291" r:id="rId11"/>
    <p:sldId id="292" r:id="rId12"/>
    <p:sldId id="293" r:id="rId13"/>
    <p:sldId id="294" r:id="rId14"/>
    <p:sldId id="297" r:id="rId15"/>
    <p:sldId id="296" r:id="rId16"/>
    <p:sldId id="298" r:id="rId17"/>
    <p:sldId id="299" r:id="rId18"/>
    <p:sldId id="305" r:id="rId19"/>
    <p:sldId id="306" r:id="rId20"/>
    <p:sldId id="307" r:id="rId21"/>
    <p:sldId id="273" r:id="rId22"/>
    <p:sldId id="300" r:id="rId23"/>
    <p:sldId id="295" r:id="rId24"/>
    <p:sldId id="301" r:id="rId25"/>
    <p:sldId id="302" r:id="rId26"/>
    <p:sldId id="304"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BB480E-D5C6-4745-BFE4-5189DE7DE304}" v="10" dt="2023-09-02T12:39:54.932"/>
    <p1510:client id="{F9214552-6185-4268-8A7A-2989EF7A6F1A}" v="3" dt="2023-09-03T01:44:10.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7"/>
  </p:normalViewPr>
  <p:slideViewPr>
    <p:cSldViewPr snapToGrid="0">
      <p:cViewPr varScale="1">
        <p:scale>
          <a:sx n="59" d="100"/>
          <a:sy n="59"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F2BB480E-D5C6-4745-BFE4-5189DE7DE304}"/>
    <pc:docChg chg="modSld">
      <pc:chgData name="Matt Lyle" userId="a96e7d453dd11193" providerId="LiveId" clId="{F2BB480E-D5C6-4745-BFE4-5189DE7DE304}" dt="2023-09-02T12:39:54.932" v="7" actId="14100"/>
      <pc:docMkLst>
        <pc:docMk/>
      </pc:docMkLst>
      <pc:sldChg chg="modSp">
        <pc:chgData name="Matt Lyle" userId="a96e7d453dd11193" providerId="LiveId" clId="{F2BB480E-D5C6-4745-BFE4-5189DE7DE304}" dt="2023-09-02T12:39:06.283" v="1" actId="1076"/>
        <pc:sldMkLst>
          <pc:docMk/>
          <pc:sldMk cId="2632449584" sldId="300"/>
        </pc:sldMkLst>
        <pc:picChg chg="mod">
          <ac:chgData name="Matt Lyle" userId="a96e7d453dd11193" providerId="LiveId" clId="{F2BB480E-D5C6-4745-BFE4-5189DE7DE304}" dt="2023-09-02T12:39:06.283" v="1" actId="1076"/>
          <ac:picMkLst>
            <pc:docMk/>
            <pc:sldMk cId="2632449584" sldId="300"/>
            <ac:picMk id="6145" creationId="{0C658249-5507-C16E-F7DE-61BE0C1684D0}"/>
          </ac:picMkLst>
        </pc:picChg>
      </pc:sldChg>
      <pc:sldChg chg="modSp">
        <pc:chgData name="Matt Lyle" userId="a96e7d453dd11193" providerId="LiveId" clId="{F2BB480E-D5C6-4745-BFE4-5189DE7DE304}" dt="2023-09-02T12:39:54.932" v="7" actId="14100"/>
        <pc:sldMkLst>
          <pc:docMk/>
          <pc:sldMk cId="3417400877" sldId="301"/>
        </pc:sldMkLst>
        <pc:picChg chg="mod">
          <ac:chgData name="Matt Lyle" userId="a96e7d453dd11193" providerId="LiveId" clId="{F2BB480E-D5C6-4745-BFE4-5189DE7DE304}" dt="2023-09-02T12:39:54.932" v="7" actId="14100"/>
          <ac:picMkLst>
            <pc:docMk/>
            <pc:sldMk cId="3417400877" sldId="301"/>
            <ac:picMk id="8193" creationId="{629C5052-E809-669E-7AD8-283DCF910776}"/>
          </ac:picMkLst>
        </pc:picChg>
      </pc:sldChg>
    </pc:docChg>
  </pc:docChgLst>
  <pc:docChgLst>
    <pc:chgData name="CIC GoodStuff" userId="36c5de4311387582" providerId="LiveId" clId="{F9214552-6185-4268-8A7A-2989EF7A6F1A}"/>
    <pc:docChg chg="custSel addSld delSld modSld">
      <pc:chgData name="CIC GoodStuff" userId="36c5de4311387582" providerId="LiveId" clId="{F9214552-6185-4268-8A7A-2989EF7A6F1A}" dt="2023-09-03T01:45:49.121" v="302" actId="20577"/>
      <pc:docMkLst>
        <pc:docMk/>
      </pc:docMkLst>
      <pc:sldChg chg="delSp add setBg delDesignElem">
        <pc:chgData name="CIC GoodStuff" userId="36c5de4311387582" providerId="LiveId" clId="{F9214552-6185-4268-8A7A-2989EF7A6F1A}" dt="2023-09-03T01:44:10.101" v="235"/>
        <pc:sldMkLst>
          <pc:docMk/>
          <pc:sldMk cId="1208518194" sldId="273"/>
        </pc:sldMkLst>
        <pc:spChg chg="del">
          <ac:chgData name="CIC GoodStuff" userId="36c5de4311387582" providerId="LiveId" clId="{F9214552-6185-4268-8A7A-2989EF7A6F1A}" dt="2023-09-03T01:44:10.101" v="235"/>
          <ac:spMkLst>
            <pc:docMk/>
            <pc:sldMk cId="1208518194" sldId="273"/>
            <ac:spMk id="9" creationId="{32BC26D8-82FB-445E-AA49-62A77D7C1EE0}"/>
          </ac:spMkLst>
        </pc:spChg>
        <pc:spChg chg="del">
          <ac:chgData name="CIC GoodStuff" userId="36c5de4311387582" providerId="LiveId" clId="{F9214552-6185-4268-8A7A-2989EF7A6F1A}" dt="2023-09-03T01:44:10.101" v="235"/>
          <ac:spMkLst>
            <pc:docMk/>
            <pc:sldMk cId="1208518194" sldId="273"/>
            <ac:spMk id="11" creationId="{CB44330D-EA18-4254-AA95-EB49948539B8}"/>
          </ac:spMkLst>
        </pc:spChg>
      </pc:sldChg>
      <pc:sldChg chg="modSp mod">
        <pc:chgData name="CIC GoodStuff" userId="36c5de4311387582" providerId="LiveId" clId="{F9214552-6185-4268-8A7A-2989EF7A6F1A}" dt="2023-09-03T01:33:55.281" v="16" actId="20577"/>
        <pc:sldMkLst>
          <pc:docMk/>
          <pc:sldMk cId="3169123518" sldId="297"/>
        </pc:sldMkLst>
        <pc:spChg chg="mod">
          <ac:chgData name="CIC GoodStuff" userId="36c5de4311387582" providerId="LiveId" clId="{F9214552-6185-4268-8A7A-2989EF7A6F1A}" dt="2023-09-03T01:33:55.281" v="16" actId="20577"/>
          <ac:spMkLst>
            <pc:docMk/>
            <pc:sldMk cId="3169123518" sldId="297"/>
            <ac:spMk id="3" creationId="{4B4188E1-E4A8-03F1-8F54-4F8B930B8188}"/>
          </ac:spMkLst>
        </pc:spChg>
      </pc:sldChg>
      <pc:sldChg chg="modSp mod">
        <pc:chgData name="CIC GoodStuff" userId="36c5de4311387582" providerId="LiveId" clId="{F9214552-6185-4268-8A7A-2989EF7A6F1A}" dt="2023-09-03T01:45:49.121" v="302" actId="20577"/>
        <pc:sldMkLst>
          <pc:docMk/>
          <pc:sldMk cId="569209331" sldId="298"/>
        </pc:sldMkLst>
        <pc:spChg chg="mod">
          <ac:chgData name="CIC GoodStuff" userId="36c5de4311387582" providerId="LiveId" clId="{F9214552-6185-4268-8A7A-2989EF7A6F1A}" dt="2023-09-03T01:45:49.121" v="302" actId="20577"/>
          <ac:spMkLst>
            <pc:docMk/>
            <pc:sldMk cId="569209331" sldId="298"/>
            <ac:spMk id="3" creationId="{4B4188E1-E4A8-03F1-8F54-4F8B930B8188}"/>
          </ac:spMkLst>
        </pc:spChg>
      </pc:sldChg>
      <pc:sldChg chg="modSp mod">
        <pc:chgData name="CIC GoodStuff" userId="36c5de4311387582" providerId="LiveId" clId="{F9214552-6185-4268-8A7A-2989EF7A6F1A}" dt="2023-09-03T01:34:29.026" v="20" actId="27636"/>
        <pc:sldMkLst>
          <pc:docMk/>
          <pc:sldMk cId="2947796782" sldId="299"/>
        </pc:sldMkLst>
        <pc:spChg chg="mod">
          <ac:chgData name="CIC GoodStuff" userId="36c5de4311387582" providerId="LiveId" clId="{F9214552-6185-4268-8A7A-2989EF7A6F1A}" dt="2023-09-03T01:34:29.026" v="20" actId="27636"/>
          <ac:spMkLst>
            <pc:docMk/>
            <pc:sldMk cId="2947796782" sldId="299"/>
            <ac:spMk id="3" creationId="{4B4188E1-E4A8-03F1-8F54-4F8B930B8188}"/>
          </ac:spMkLst>
        </pc:spChg>
      </pc:sldChg>
      <pc:sldChg chg="modSp add mod">
        <pc:chgData name="CIC GoodStuff" userId="36c5de4311387582" providerId="LiveId" clId="{F9214552-6185-4268-8A7A-2989EF7A6F1A}" dt="2023-09-03T01:34:33.262" v="22" actId="27636"/>
        <pc:sldMkLst>
          <pc:docMk/>
          <pc:sldMk cId="1582227755" sldId="305"/>
        </pc:sldMkLst>
        <pc:spChg chg="mod">
          <ac:chgData name="CIC GoodStuff" userId="36c5de4311387582" providerId="LiveId" clId="{F9214552-6185-4268-8A7A-2989EF7A6F1A}" dt="2023-09-03T01:34:33.262" v="22" actId="27636"/>
          <ac:spMkLst>
            <pc:docMk/>
            <pc:sldMk cId="1582227755" sldId="305"/>
            <ac:spMk id="3" creationId="{4B4188E1-E4A8-03F1-8F54-4F8B930B8188}"/>
          </ac:spMkLst>
        </pc:spChg>
      </pc:sldChg>
      <pc:sldChg chg="add">
        <pc:chgData name="CIC GoodStuff" userId="36c5de4311387582" providerId="LiveId" clId="{F9214552-6185-4268-8A7A-2989EF7A6F1A}" dt="2023-09-03T01:34:16.863" v="18"/>
        <pc:sldMkLst>
          <pc:docMk/>
          <pc:sldMk cId="2237138115" sldId="306"/>
        </pc:sldMkLst>
      </pc:sldChg>
      <pc:sldChg chg="modSp new mod">
        <pc:chgData name="CIC GoodStuff" userId="36c5de4311387582" providerId="LiveId" clId="{F9214552-6185-4268-8A7A-2989EF7A6F1A}" dt="2023-09-03T01:38:49.541" v="232" actId="123"/>
        <pc:sldMkLst>
          <pc:docMk/>
          <pc:sldMk cId="341620178" sldId="307"/>
        </pc:sldMkLst>
        <pc:spChg chg="mod">
          <ac:chgData name="CIC GoodStuff" userId="36c5de4311387582" providerId="LiveId" clId="{F9214552-6185-4268-8A7A-2989EF7A6F1A}" dt="2023-09-03T01:38:11.767" v="226" actId="255"/>
          <ac:spMkLst>
            <pc:docMk/>
            <pc:sldMk cId="341620178" sldId="307"/>
            <ac:spMk id="2" creationId="{35F2B484-179D-5A26-D018-2C6CBA771524}"/>
          </ac:spMkLst>
        </pc:spChg>
        <pc:spChg chg="mod">
          <ac:chgData name="CIC GoodStuff" userId="36c5de4311387582" providerId="LiveId" clId="{F9214552-6185-4268-8A7A-2989EF7A6F1A}" dt="2023-09-03T01:38:49.541" v="232" actId="123"/>
          <ac:spMkLst>
            <pc:docMk/>
            <pc:sldMk cId="341620178" sldId="307"/>
            <ac:spMk id="3" creationId="{59688E83-465F-B191-8373-7E51CBAD67FE}"/>
          </ac:spMkLst>
        </pc:spChg>
      </pc:sldChg>
      <pc:sldChg chg="new del">
        <pc:chgData name="CIC GoodStuff" userId="36c5de4311387582" providerId="LiveId" clId="{F9214552-6185-4268-8A7A-2989EF7A6F1A}" dt="2023-09-03T01:44:14.357" v="236" actId="47"/>
        <pc:sldMkLst>
          <pc:docMk/>
          <pc:sldMk cId="1556014269"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3953F-57AD-EA41-A7AC-B40B4636D5D3}"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F92EF-34DC-E94B-9CB8-71ABCE2A826A}" type="slidenum">
              <a:rPr lang="en-US" smtClean="0"/>
              <a:t>‹#›</a:t>
            </a:fld>
            <a:endParaRPr lang="en-US"/>
          </a:p>
        </p:txBody>
      </p:sp>
    </p:spTree>
    <p:extLst>
      <p:ext uri="{BB962C8B-B14F-4D97-AF65-F5344CB8AC3E}">
        <p14:creationId xmlns:p14="http://schemas.microsoft.com/office/powerpoint/2010/main" val="416896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r>
              <a:rPr lang="en-US" sz="1600" dirty="0"/>
              <a:t>Today’s sermon is the third in a series called Believing Christ, Responding to John’s Gospel account.</a:t>
            </a:r>
          </a:p>
          <a:p>
            <a:endParaRPr lang="en-US" sz="1600" dirty="0"/>
          </a:p>
          <a:p>
            <a:r>
              <a:rPr lang="en-US" sz="1600" dirty="0"/>
              <a:t>And here is a spoiler alert: everyone who hears the gospel, or good news, in our story today, in verses 35-51, responds by believing that Jesus is the Christ. </a:t>
            </a:r>
          </a:p>
          <a:p>
            <a:endParaRPr lang="en-US" sz="1600" dirty="0"/>
          </a:p>
          <a:p>
            <a:r>
              <a:rPr lang="en-US" sz="1600" dirty="0"/>
              <a:t>But, even though we know how they responded, we can still learn something by looking at the various circumstances leading up to,</a:t>
            </a:r>
          </a:p>
          <a:p>
            <a:r>
              <a:rPr lang="en-US" sz="1600" dirty="0"/>
              <a:t>  as well as the differences in their actual reactions.</a:t>
            </a:r>
          </a:p>
          <a:p>
            <a:endParaRPr lang="en-US" sz="1600" dirty="0"/>
          </a:p>
          <a:p>
            <a:endParaRPr lang="en-US" sz="1600" dirty="0"/>
          </a:p>
        </p:txBody>
      </p:sp>
    </p:spTree>
    <p:extLst>
      <p:ext uri="{BB962C8B-B14F-4D97-AF65-F5344CB8AC3E}">
        <p14:creationId xmlns:p14="http://schemas.microsoft.com/office/powerpoint/2010/main" val="243586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85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9682-7198-E867-AE19-084D0523EE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280A28B-6B12-77A9-8273-5C603D00E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FCD7037-C145-0C77-5A8F-83F3274930F2}"/>
              </a:ext>
            </a:extLst>
          </p:cNvPr>
          <p:cNvSpPr>
            <a:spLocks noGrp="1"/>
          </p:cNvSpPr>
          <p:nvPr>
            <p:ph type="dt" sz="half" idx="10"/>
          </p:nvPr>
        </p:nvSpPr>
        <p:spPr/>
        <p:txBody>
          <a:bodyPr/>
          <a:lstStyle/>
          <a:p>
            <a:fld id="{2C1A6A5F-F03A-C142-A3D6-4A64AB07E8D2}" type="datetimeFigureOut">
              <a:rPr lang="en-US" smtClean="0"/>
              <a:t>9/3/2023</a:t>
            </a:fld>
            <a:endParaRPr lang="en-US"/>
          </a:p>
        </p:txBody>
      </p:sp>
      <p:sp>
        <p:nvSpPr>
          <p:cNvPr id="5" name="Footer Placeholder 4">
            <a:extLst>
              <a:ext uri="{FF2B5EF4-FFF2-40B4-BE49-F238E27FC236}">
                <a16:creationId xmlns:a16="http://schemas.microsoft.com/office/drawing/2014/main" id="{FF497EAD-9052-E2FD-4478-26AEF148F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E3567-C61F-5714-D5BD-71E7CB523D8E}"/>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428109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A174-4E0D-6934-9B67-BB9FDB4E1CC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C0CC6B-BC17-6F00-CA0A-882D70CDFF0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DB69F9-4621-2B56-E921-A706589A2CD2}"/>
              </a:ext>
            </a:extLst>
          </p:cNvPr>
          <p:cNvSpPr>
            <a:spLocks noGrp="1"/>
          </p:cNvSpPr>
          <p:nvPr>
            <p:ph type="dt" sz="half" idx="10"/>
          </p:nvPr>
        </p:nvSpPr>
        <p:spPr/>
        <p:txBody>
          <a:bodyPr/>
          <a:lstStyle/>
          <a:p>
            <a:fld id="{2C1A6A5F-F03A-C142-A3D6-4A64AB07E8D2}" type="datetimeFigureOut">
              <a:rPr lang="en-US" smtClean="0"/>
              <a:t>9/3/2023</a:t>
            </a:fld>
            <a:endParaRPr lang="en-US"/>
          </a:p>
        </p:txBody>
      </p:sp>
      <p:sp>
        <p:nvSpPr>
          <p:cNvPr id="5" name="Footer Placeholder 4">
            <a:extLst>
              <a:ext uri="{FF2B5EF4-FFF2-40B4-BE49-F238E27FC236}">
                <a16:creationId xmlns:a16="http://schemas.microsoft.com/office/drawing/2014/main" id="{95A82C8E-527F-A6AC-C38B-F3430749E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B094B-1F5E-5100-7404-AC678F6DB2D3}"/>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71578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F4DC48-E041-9C26-352C-2015C16B540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6D4AFC-5577-EF71-1FA1-7B1058B043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A831A0-DD41-E717-A30F-F31625C94EEE}"/>
              </a:ext>
            </a:extLst>
          </p:cNvPr>
          <p:cNvSpPr>
            <a:spLocks noGrp="1"/>
          </p:cNvSpPr>
          <p:nvPr>
            <p:ph type="dt" sz="half" idx="10"/>
          </p:nvPr>
        </p:nvSpPr>
        <p:spPr/>
        <p:txBody>
          <a:bodyPr/>
          <a:lstStyle/>
          <a:p>
            <a:fld id="{2C1A6A5F-F03A-C142-A3D6-4A64AB07E8D2}" type="datetimeFigureOut">
              <a:rPr lang="en-US" smtClean="0"/>
              <a:t>9/3/2023</a:t>
            </a:fld>
            <a:endParaRPr lang="en-US"/>
          </a:p>
        </p:txBody>
      </p:sp>
      <p:sp>
        <p:nvSpPr>
          <p:cNvPr id="5" name="Footer Placeholder 4">
            <a:extLst>
              <a:ext uri="{FF2B5EF4-FFF2-40B4-BE49-F238E27FC236}">
                <a16:creationId xmlns:a16="http://schemas.microsoft.com/office/drawing/2014/main" id="{EE27BC4A-46A4-0E10-32DF-EC631C623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C0379-9819-28A4-81BE-1804DF8F0C11}"/>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26766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2C1A6A5F-F03A-C142-A3D6-4A64AB07E8D2}"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419005958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C1A6A5F-F03A-C142-A3D6-4A64AB07E8D2}"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800890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2C1A6A5F-F03A-C142-A3D6-4A64AB07E8D2}"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41886955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2C1A6A5F-F03A-C142-A3D6-4A64AB07E8D2}" type="datetimeFigureOut">
              <a:rPr lang="en-US" smtClean="0"/>
              <a:t>9/3/2023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773398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2C1A6A5F-F03A-C142-A3D6-4A64AB07E8D2}"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693514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C1A6A5F-F03A-C142-A3D6-4A64AB07E8D2}"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517155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A6A5F-F03A-C142-A3D6-4A64AB07E8D2}" type="datetimeFigureOut">
              <a:rPr lang="en-US" smtClean="0"/>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674343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2C1A6A5F-F03A-C142-A3D6-4A64AB07E8D2}" type="datetimeFigureOut">
              <a:rPr lang="en-US" smtClean="0"/>
              <a:t>9/3/2023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92388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4D9C-A7B2-99FD-1676-F35DF327C0B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62F6E2-F629-458F-D38B-955242A1B2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4B5F7E-25E0-754D-174D-299A7C8B4F42}"/>
              </a:ext>
            </a:extLst>
          </p:cNvPr>
          <p:cNvSpPr>
            <a:spLocks noGrp="1"/>
          </p:cNvSpPr>
          <p:nvPr>
            <p:ph type="dt" sz="half" idx="10"/>
          </p:nvPr>
        </p:nvSpPr>
        <p:spPr/>
        <p:txBody>
          <a:bodyPr/>
          <a:lstStyle/>
          <a:p>
            <a:fld id="{2C1A6A5F-F03A-C142-A3D6-4A64AB07E8D2}" type="datetimeFigureOut">
              <a:rPr lang="en-US" smtClean="0"/>
              <a:t>9/3/2023</a:t>
            </a:fld>
            <a:endParaRPr lang="en-US"/>
          </a:p>
        </p:txBody>
      </p:sp>
      <p:sp>
        <p:nvSpPr>
          <p:cNvPr id="5" name="Footer Placeholder 4">
            <a:extLst>
              <a:ext uri="{FF2B5EF4-FFF2-40B4-BE49-F238E27FC236}">
                <a16:creationId xmlns:a16="http://schemas.microsoft.com/office/drawing/2014/main" id="{5E69346E-A2B2-666C-DDE0-6A78F408A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DD50C-8BE9-1709-35D6-88B43E87339B}"/>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390413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C1A6A5F-F03A-C142-A3D6-4A64AB07E8D2}" type="datetimeFigureOut">
              <a:rPr lang="en-US" smtClean="0"/>
              <a:t>9/3/2023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352665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073865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107436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C1A6A5F-F03A-C142-A3D6-4A64AB07E8D2}" type="datetimeFigureOut">
              <a:rPr lang="en-US" smtClean="0"/>
              <a:t>9/3/2023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BD07E0B-506E-8B44-A619-2D7C470C0BD8}"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6212002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404296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C1A6A5F-F03A-C142-A3D6-4A64AB07E8D2}" type="datetimeFigureOut">
              <a:rPr lang="en-US" smtClean="0"/>
              <a:t>9/3/2023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BD07E0B-506E-8B44-A619-2D7C470C0BD8}"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9476528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C1A6A5F-F03A-C142-A3D6-4A64AB07E8D2}"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831100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C1A6A5F-F03A-C142-A3D6-4A64AB07E8D2}"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230504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C1A6A5F-F03A-C142-A3D6-4A64AB07E8D2}"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342351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A6A5F-F03A-C142-A3D6-4A64AB07E8D2}" type="datetimeFigureOut">
              <a:rPr lang="en-US" smtClean="0"/>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52542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73F3-D3AC-31C5-357D-CFD8DAEFBC8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8553EB0-2451-2A96-15C3-A103DEAF11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F352B5-8E54-45EE-ABCA-A7454279C7AB}"/>
              </a:ext>
            </a:extLst>
          </p:cNvPr>
          <p:cNvSpPr>
            <a:spLocks noGrp="1"/>
          </p:cNvSpPr>
          <p:nvPr>
            <p:ph type="dt" sz="half" idx="10"/>
          </p:nvPr>
        </p:nvSpPr>
        <p:spPr/>
        <p:txBody>
          <a:bodyPr/>
          <a:lstStyle/>
          <a:p>
            <a:fld id="{2C1A6A5F-F03A-C142-A3D6-4A64AB07E8D2}" type="datetimeFigureOut">
              <a:rPr lang="en-US" smtClean="0"/>
              <a:t>9/3/2023</a:t>
            </a:fld>
            <a:endParaRPr lang="en-US"/>
          </a:p>
        </p:txBody>
      </p:sp>
      <p:sp>
        <p:nvSpPr>
          <p:cNvPr id="5" name="Footer Placeholder 4">
            <a:extLst>
              <a:ext uri="{FF2B5EF4-FFF2-40B4-BE49-F238E27FC236}">
                <a16:creationId xmlns:a16="http://schemas.microsoft.com/office/drawing/2014/main" id="{1B6FA5E2-2F8D-EFAE-862C-EEDA6BA7E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EF276-B6A2-00E2-7CC9-40211F403AF3}"/>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436015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C1A6A5F-F03A-C142-A3D6-4A64AB07E8D2}" type="datetimeFigureOut">
              <a:rPr lang="en-US" smtClean="0"/>
              <a:t>9/3/2023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BD07E0B-506E-8B44-A619-2D7C470C0BD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5262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C1A6A5F-F03A-C142-A3D6-4A64AB07E8D2}" type="datetimeFigureOut">
              <a:rPr lang="en-US" smtClean="0"/>
              <a:t>9/3/2023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BD07E0B-506E-8B44-A619-2D7C470C0BD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1317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205413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48529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2505-E622-7D29-7781-03F7FE05248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F88BE5A-DD80-02D4-003A-52A0C97C8C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72D73AE-75A3-8661-ABB3-BAE782DA63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BBACC20-960F-3BC3-30B9-4E0679943719}"/>
              </a:ext>
            </a:extLst>
          </p:cNvPr>
          <p:cNvSpPr>
            <a:spLocks noGrp="1"/>
          </p:cNvSpPr>
          <p:nvPr>
            <p:ph type="dt" sz="half" idx="10"/>
          </p:nvPr>
        </p:nvSpPr>
        <p:spPr/>
        <p:txBody>
          <a:bodyPr/>
          <a:lstStyle/>
          <a:p>
            <a:fld id="{2C1A6A5F-F03A-C142-A3D6-4A64AB07E8D2}" type="datetimeFigureOut">
              <a:rPr lang="en-US" smtClean="0"/>
              <a:t>9/3/2023</a:t>
            </a:fld>
            <a:endParaRPr lang="en-US"/>
          </a:p>
        </p:txBody>
      </p:sp>
      <p:sp>
        <p:nvSpPr>
          <p:cNvPr id="6" name="Footer Placeholder 5">
            <a:extLst>
              <a:ext uri="{FF2B5EF4-FFF2-40B4-BE49-F238E27FC236}">
                <a16:creationId xmlns:a16="http://schemas.microsoft.com/office/drawing/2014/main" id="{88769696-2C17-0166-E9F7-887963B0F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51AA90-2231-DACD-5C53-4C3627AA4843}"/>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6800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7657-0EE9-AED7-7760-358F42AD7D0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D57F7D-3ECC-D4B1-4992-FC388FEAE6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C945FC-9AD0-8CDA-70EC-7DDD5C825AB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77D0340-4C1F-0372-856C-ADD1777CC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D763DA6-866F-C8B2-CD77-33EBFC99FE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3FF762-2FAD-A5CB-AD9C-8AD7179955F7}"/>
              </a:ext>
            </a:extLst>
          </p:cNvPr>
          <p:cNvSpPr>
            <a:spLocks noGrp="1"/>
          </p:cNvSpPr>
          <p:nvPr>
            <p:ph type="dt" sz="half" idx="10"/>
          </p:nvPr>
        </p:nvSpPr>
        <p:spPr/>
        <p:txBody>
          <a:bodyPr/>
          <a:lstStyle/>
          <a:p>
            <a:fld id="{2C1A6A5F-F03A-C142-A3D6-4A64AB07E8D2}" type="datetimeFigureOut">
              <a:rPr lang="en-US" smtClean="0"/>
              <a:t>9/3/2023</a:t>
            </a:fld>
            <a:endParaRPr lang="en-US"/>
          </a:p>
        </p:txBody>
      </p:sp>
      <p:sp>
        <p:nvSpPr>
          <p:cNvPr id="8" name="Footer Placeholder 7">
            <a:extLst>
              <a:ext uri="{FF2B5EF4-FFF2-40B4-BE49-F238E27FC236}">
                <a16:creationId xmlns:a16="http://schemas.microsoft.com/office/drawing/2014/main" id="{7BC4F4F3-2F29-2F2E-902E-17CB90D3B2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060B7D-295C-D646-83AC-C5C5D382FD6F}"/>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69215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E4C4-C997-BC46-5119-58299F52A31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3203014-B602-180D-F560-2F6737451EE2}"/>
              </a:ext>
            </a:extLst>
          </p:cNvPr>
          <p:cNvSpPr>
            <a:spLocks noGrp="1"/>
          </p:cNvSpPr>
          <p:nvPr>
            <p:ph type="dt" sz="half" idx="10"/>
          </p:nvPr>
        </p:nvSpPr>
        <p:spPr/>
        <p:txBody>
          <a:bodyPr/>
          <a:lstStyle/>
          <a:p>
            <a:fld id="{2C1A6A5F-F03A-C142-A3D6-4A64AB07E8D2}" type="datetimeFigureOut">
              <a:rPr lang="en-US" smtClean="0"/>
              <a:t>9/3/2023</a:t>
            </a:fld>
            <a:endParaRPr lang="en-US"/>
          </a:p>
        </p:txBody>
      </p:sp>
      <p:sp>
        <p:nvSpPr>
          <p:cNvPr id="4" name="Footer Placeholder 3">
            <a:extLst>
              <a:ext uri="{FF2B5EF4-FFF2-40B4-BE49-F238E27FC236}">
                <a16:creationId xmlns:a16="http://schemas.microsoft.com/office/drawing/2014/main" id="{28FC970C-824E-9932-5388-4C23908ED1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4F651-2935-C540-1F44-2C04DA983527}"/>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94916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59798C-FF66-6D55-8F6A-B89781F715E3}"/>
              </a:ext>
            </a:extLst>
          </p:cNvPr>
          <p:cNvSpPr>
            <a:spLocks noGrp="1"/>
          </p:cNvSpPr>
          <p:nvPr>
            <p:ph type="dt" sz="half" idx="10"/>
          </p:nvPr>
        </p:nvSpPr>
        <p:spPr/>
        <p:txBody>
          <a:bodyPr/>
          <a:lstStyle/>
          <a:p>
            <a:fld id="{2C1A6A5F-F03A-C142-A3D6-4A64AB07E8D2}" type="datetimeFigureOut">
              <a:rPr lang="en-US" smtClean="0"/>
              <a:t>9/3/2023</a:t>
            </a:fld>
            <a:endParaRPr lang="en-US"/>
          </a:p>
        </p:txBody>
      </p:sp>
      <p:sp>
        <p:nvSpPr>
          <p:cNvPr id="3" name="Footer Placeholder 2">
            <a:extLst>
              <a:ext uri="{FF2B5EF4-FFF2-40B4-BE49-F238E27FC236}">
                <a16:creationId xmlns:a16="http://schemas.microsoft.com/office/drawing/2014/main" id="{A5FB3110-75D6-CE3B-B2B1-B66920164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F8A2C4-DCFA-E7BA-3E46-7F36C6B537D8}"/>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75343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CC17-EFE8-3452-D15A-93E2D084E7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74E8BF8-0597-5C35-9599-038AA3E41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AD76DF5-6244-C85D-2524-65AC28EFB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C28791-C767-1828-648A-04E5CFBD2307}"/>
              </a:ext>
            </a:extLst>
          </p:cNvPr>
          <p:cNvSpPr>
            <a:spLocks noGrp="1"/>
          </p:cNvSpPr>
          <p:nvPr>
            <p:ph type="dt" sz="half" idx="10"/>
          </p:nvPr>
        </p:nvSpPr>
        <p:spPr/>
        <p:txBody>
          <a:bodyPr/>
          <a:lstStyle/>
          <a:p>
            <a:fld id="{2C1A6A5F-F03A-C142-A3D6-4A64AB07E8D2}" type="datetimeFigureOut">
              <a:rPr lang="en-US" smtClean="0"/>
              <a:t>9/3/2023</a:t>
            </a:fld>
            <a:endParaRPr lang="en-US"/>
          </a:p>
        </p:txBody>
      </p:sp>
      <p:sp>
        <p:nvSpPr>
          <p:cNvPr id="6" name="Footer Placeholder 5">
            <a:extLst>
              <a:ext uri="{FF2B5EF4-FFF2-40B4-BE49-F238E27FC236}">
                <a16:creationId xmlns:a16="http://schemas.microsoft.com/office/drawing/2014/main" id="{2B3FE9EC-76D5-5763-0BF4-BA86D3B92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DB523-73E9-E948-6744-E2EB73DAD5C0}"/>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58639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A0F5F-76AA-284F-41FE-D62ADB9367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D410649-DFCE-D666-7BF5-92A68E89E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DF71A4-0AC1-798E-0BF0-CC5565D99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48D02B-9BFA-4C4C-AA42-C5FFDEE9B848}"/>
              </a:ext>
            </a:extLst>
          </p:cNvPr>
          <p:cNvSpPr>
            <a:spLocks noGrp="1"/>
          </p:cNvSpPr>
          <p:nvPr>
            <p:ph type="dt" sz="half" idx="10"/>
          </p:nvPr>
        </p:nvSpPr>
        <p:spPr/>
        <p:txBody>
          <a:bodyPr/>
          <a:lstStyle/>
          <a:p>
            <a:fld id="{2C1A6A5F-F03A-C142-A3D6-4A64AB07E8D2}" type="datetimeFigureOut">
              <a:rPr lang="en-US" smtClean="0"/>
              <a:t>9/3/2023</a:t>
            </a:fld>
            <a:endParaRPr lang="en-US"/>
          </a:p>
        </p:txBody>
      </p:sp>
      <p:sp>
        <p:nvSpPr>
          <p:cNvPr id="6" name="Footer Placeholder 5">
            <a:extLst>
              <a:ext uri="{FF2B5EF4-FFF2-40B4-BE49-F238E27FC236}">
                <a16:creationId xmlns:a16="http://schemas.microsoft.com/office/drawing/2014/main" id="{76E0D37E-3A5A-B5A9-27B2-CC909CD46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416AB-5EAB-B642-2D30-61D49EB4BCE9}"/>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78419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0571FA-C4FA-E3CF-09BD-9318ED7A7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75390B8-B789-4C32-B19B-24CD5E08A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C863EF-F16D-E27D-1618-4BD27675A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A6A5F-F03A-C142-A3D6-4A64AB07E8D2}" type="datetimeFigureOut">
              <a:rPr lang="en-US" smtClean="0"/>
              <a:t>9/3/2023</a:t>
            </a:fld>
            <a:endParaRPr lang="en-US"/>
          </a:p>
        </p:txBody>
      </p:sp>
      <p:sp>
        <p:nvSpPr>
          <p:cNvPr id="5" name="Footer Placeholder 4">
            <a:extLst>
              <a:ext uri="{FF2B5EF4-FFF2-40B4-BE49-F238E27FC236}">
                <a16:creationId xmlns:a16="http://schemas.microsoft.com/office/drawing/2014/main" id="{CC9F98A8-B542-FF2E-80D8-F447D8843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E13BC5-8D7C-04D5-F909-3A4033901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07E0B-506E-8B44-A619-2D7C470C0BD8}" type="slidenum">
              <a:rPr lang="en-US" smtClean="0"/>
              <a:t>‹#›</a:t>
            </a:fld>
            <a:endParaRPr lang="en-US"/>
          </a:p>
        </p:txBody>
      </p:sp>
    </p:spTree>
    <p:extLst>
      <p:ext uri="{BB962C8B-B14F-4D97-AF65-F5344CB8AC3E}">
        <p14:creationId xmlns:p14="http://schemas.microsoft.com/office/powerpoint/2010/main" val="15501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C1A6A5F-F03A-C142-A3D6-4A64AB07E8D2}" type="datetimeFigureOut">
              <a:rPr lang="en-US" smtClean="0"/>
              <a:t>9/3/2023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BD07E0B-506E-8B44-A619-2D7C470C0BD8}" type="slidenum">
              <a:rPr lang="en-US" smtClean="0"/>
              <a:t>‹#›</a:t>
            </a:fld>
            <a:endParaRPr lang="en-US"/>
          </a:p>
        </p:txBody>
      </p:sp>
    </p:spTree>
    <p:extLst>
      <p:ext uri="{BB962C8B-B14F-4D97-AF65-F5344CB8AC3E}">
        <p14:creationId xmlns:p14="http://schemas.microsoft.com/office/powerpoint/2010/main" val="1510859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C1A6A5F-F03A-C142-A3D6-4A64AB07E8D2}" type="datetimeFigureOut">
              <a:rPr lang="en-US" smtClean="0"/>
              <a:t>9/3/2023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BD07E0B-506E-8B44-A619-2D7C470C0BD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68691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Believing</a:t>
            </a:r>
            <a:endParaRPr lang="en-SG" sz="3600" dirty="0">
              <a:solidFill>
                <a:srgbClr val="000000"/>
              </a:solidFill>
              <a:effectLst/>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966720" y="3714742"/>
            <a:ext cx="643128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C  H  R  I  S  T</a:t>
            </a:r>
            <a:endParaRPr lang="en-SG" sz="3600" dirty="0">
              <a:solidFill>
                <a:srgbClr val="000000"/>
              </a:solidFill>
              <a:effectLst/>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algn="ctr"/>
            <a:r>
              <a:rPr lang="en-US" sz="2400" b="1" dirty="0">
                <a:solidFill>
                  <a:srgbClr val="FEFEFE"/>
                </a:solidFill>
                <a:effectLst/>
                <a:latin typeface="Times New Roman" panose="02020603050405020304" pitchFamily="18" charset="0"/>
                <a:ea typeface="Arial Unicode MS"/>
                <a:cs typeface="Arial Unicode MS"/>
              </a:rPr>
              <a:t>Responding to John’s Gospel</a:t>
            </a:r>
            <a:endParaRPr lang="en-SG" sz="14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640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0AE5-64B0-E4BC-3E1E-8FB1BC46D4B4}"/>
              </a:ext>
            </a:extLst>
          </p:cNvPr>
          <p:cNvSpPr>
            <a:spLocks noGrp="1"/>
          </p:cNvSpPr>
          <p:nvPr>
            <p:ph type="title"/>
          </p:nvPr>
        </p:nvSpPr>
        <p:spPr>
          <a:xfrm>
            <a:off x="1295400" y="1051560"/>
            <a:ext cx="9601200" cy="1485900"/>
          </a:xfrm>
        </p:spPr>
        <p:txBody>
          <a:bodyPr>
            <a:normAutofit/>
          </a:bodyPr>
          <a:lstStyle/>
          <a:p>
            <a:pPr algn="ctr"/>
            <a:r>
              <a:rPr lang="en-US" sz="6000" b="1" dirty="0"/>
              <a:t>Model Behavior!</a:t>
            </a:r>
          </a:p>
        </p:txBody>
      </p:sp>
      <p:sp>
        <p:nvSpPr>
          <p:cNvPr id="3" name="Content Placeholder 2">
            <a:extLst>
              <a:ext uri="{FF2B5EF4-FFF2-40B4-BE49-F238E27FC236}">
                <a16:creationId xmlns:a16="http://schemas.microsoft.com/office/drawing/2014/main" id="{B8D3DA9B-8A78-069D-ED63-6F880A0F86EE}"/>
              </a:ext>
            </a:extLst>
          </p:cNvPr>
          <p:cNvSpPr>
            <a:spLocks noGrp="1"/>
          </p:cNvSpPr>
          <p:nvPr>
            <p:ph idx="1"/>
          </p:nvPr>
        </p:nvSpPr>
        <p:spPr>
          <a:xfrm>
            <a:off x="1603248" y="3276600"/>
            <a:ext cx="9601200" cy="3581400"/>
          </a:xfrm>
        </p:spPr>
        <p:txBody>
          <a:bodyPr/>
          <a:lstStyle/>
          <a:p>
            <a:pPr marL="0" indent="0">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Mary "was the model disciple, humbly leaving it all to Jesus and trusting in his wisdom, even when she did not understand."</a:t>
            </a:r>
            <a:endParaRPr lang="en-SG"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John Osborne,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The Gospel of John - Tyndale Cornerstone Biblical Commentary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Tyndale House:2007, </a:t>
            </a:r>
            <a:r>
              <a:rPr lang="en-US" sz="2400" kern="100">
                <a:effectLst/>
                <a:latin typeface="Calibri" panose="020F0502020204030204" pitchFamily="34" charset="0"/>
                <a:ea typeface="Calibri" panose="020F0502020204030204" pitchFamily="34" charset="0"/>
                <a:cs typeface="Times New Roman" panose="02020603050405020304" pitchFamily="18" charset="0"/>
              </a:rPr>
              <a:t>page 44.</a:t>
            </a:r>
            <a:endParaRPr lang="en-SG"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3074" name="Picture 2" descr="The Gospel of John, 1-3 John (Cornerstone Biblical Commentary): Comfort,  Philip, Hawley, Wendell C., Osborne, Grant, Comfort, Philip W.:  9780842383417: Amazon.com: Books">
            <a:extLst>
              <a:ext uri="{FF2B5EF4-FFF2-40B4-BE49-F238E27FC236}">
                <a16:creationId xmlns:a16="http://schemas.microsoft.com/office/drawing/2014/main" id="{5C7832AF-A500-940A-42BD-2D198F0D3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9360" y="45489"/>
            <a:ext cx="2016283" cy="297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3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32775" y="1648046"/>
            <a:ext cx="10641773" cy="5126878"/>
          </a:xfrm>
        </p:spPr>
        <p:txBody>
          <a:bodyPr>
            <a:normAutofit fontScale="92500"/>
          </a:bodyPr>
          <a:lstStyle/>
          <a:p>
            <a:pPr marL="0" indent="0">
              <a:buNone/>
            </a:pPr>
            <a:r>
              <a:rPr lang="en-US" sz="3200" b="1" u="sng" dirty="0"/>
              <a:t>Verse 6-10</a:t>
            </a:r>
          </a:p>
          <a:p>
            <a:pPr marL="0" indent="0" algn="just">
              <a:buNone/>
            </a:pPr>
            <a:r>
              <a:rPr lang="en-SG" sz="2800" b="1" i="0" baseline="30000" dirty="0">
                <a:solidFill>
                  <a:srgbClr val="000000"/>
                </a:solidFill>
                <a:effectLst/>
              </a:rPr>
              <a:t>6 </a:t>
            </a:r>
            <a:r>
              <a:rPr lang="en-SG" sz="2800" b="1" i="0" dirty="0">
                <a:solidFill>
                  <a:srgbClr val="000000"/>
                </a:solidFill>
                <a:effectLst/>
              </a:rPr>
              <a:t>Now there were six stone water jars there for the Jewish rites of purification, each holding twenty or thirty gallons. </a:t>
            </a:r>
            <a:r>
              <a:rPr lang="en-SG" sz="2800" b="1" i="0" baseline="30000" dirty="0">
                <a:solidFill>
                  <a:srgbClr val="000000"/>
                </a:solidFill>
                <a:effectLst/>
              </a:rPr>
              <a:t>7 </a:t>
            </a:r>
            <a:r>
              <a:rPr lang="en-SG" sz="2800" b="1" i="0" dirty="0">
                <a:solidFill>
                  <a:srgbClr val="000000"/>
                </a:solidFill>
                <a:effectLst/>
              </a:rPr>
              <a:t>Jesus said to the servants, “Fill the jars with water.” And they filled them up to the brim. </a:t>
            </a:r>
            <a:r>
              <a:rPr lang="en-SG" sz="2800" b="1" i="0" baseline="30000" dirty="0">
                <a:solidFill>
                  <a:srgbClr val="000000"/>
                </a:solidFill>
                <a:effectLst/>
              </a:rPr>
              <a:t>8 </a:t>
            </a:r>
            <a:r>
              <a:rPr lang="en-SG" sz="2800" b="1" i="0" dirty="0">
                <a:solidFill>
                  <a:srgbClr val="000000"/>
                </a:solidFill>
                <a:effectLst/>
              </a:rPr>
              <a:t>And he said to them, “Now draw some out and take it to the master of the feast.” So they took it. </a:t>
            </a:r>
            <a:r>
              <a:rPr lang="en-SG" sz="2800" b="1" i="0" baseline="30000" dirty="0">
                <a:solidFill>
                  <a:srgbClr val="000000"/>
                </a:solidFill>
                <a:effectLst/>
              </a:rPr>
              <a:t>9 </a:t>
            </a:r>
            <a:r>
              <a:rPr lang="en-SG" sz="2800" b="1" i="0" dirty="0">
                <a:solidFill>
                  <a:srgbClr val="000000"/>
                </a:solidFill>
                <a:effectLst/>
              </a:rPr>
              <a:t>When the master of the feast tasted the water now become wine, and did not know where it came from (though the servants who had drawn the water knew), the master of the feast called the bridegroom </a:t>
            </a:r>
            <a:r>
              <a:rPr lang="en-SG" sz="2800" b="1" i="0" baseline="30000" dirty="0">
                <a:solidFill>
                  <a:srgbClr val="000000"/>
                </a:solidFill>
                <a:effectLst/>
              </a:rPr>
              <a:t>10 </a:t>
            </a:r>
            <a:r>
              <a:rPr lang="en-SG" sz="2800" b="1" i="0" dirty="0">
                <a:solidFill>
                  <a:srgbClr val="000000"/>
                </a:solidFill>
                <a:effectLst/>
              </a:rPr>
              <a:t>and said to him, “Everyone serves the good wine first, and when people have drunk freely, then the poor wine. But you have kept the good wine until now.” </a:t>
            </a:r>
            <a:endParaRPr lang="en-US" sz="2800" b="1" dirty="0"/>
          </a:p>
        </p:txBody>
      </p:sp>
    </p:spTree>
    <p:extLst>
      <p:ext uri="{BB962C8B-B14F-4D97-AF65-F5344CB8AC3E}">
        <p14:creationId xmlns:p14="http://schemas.microsoft.com/office/powerpoint/2010/main" val="409657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341120" y="1792224"/>
            <a:ext cx="10009632" cy="5205984"/>
          </a:xfrm>
        </p:spPr>
        <p:txBody>
          <a:bodyPr>
            <a:normAutofit/>
          </a:bodyPr>
          <a:lstStyle/>
          <a:p>
            <a:pPr marL="0" indent="0">
              <a:buNone/>
            </a:pPr>
            <a:r>
              <a:rPr lang="en-US" sz="3200" b="1" u="sng" dirty="0">
                <a:cs typeface="Calibri" panose="020F0502020204030204" pitchFamily="34" charset="0"/>
              </a:rPr>
              <a:t>Verse 6-10</a:t>
            </a:r>
          </a:p>
          <a:p>
            <a:pPr marL="0" indent="0">
              <a:buNone/>
            </a:pPr>
            <a:r>
              <a:rPr lang="en-US" sz="3200" b="1" dirty="0">
                <a:cs typeface="Calibri" panose="020F0502020204030204" pitchFamily="34" charset="0"/>
              </a:rPr>
              <a:t>Vs 6 – Water used for purification – washing of hands and utensils used. (see Mark 7:3)</a:t>
            </a:r>
            <a:endParaRPr lang="en-US" dirty="0"/>
          </a:p>
        </p:txBody>
      </p:sp>
    </p:spTree>
    <p:extLst>
      <p:ext uri="{BB962C8B-B14F-4D97-AF65-F5344CB8AC3E}">
        <p14:creationId xmlns:p14="http://schemas.microsoft.com/office/powerpoint/2010/main" val="316912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0AE5-64B0-E4BC-3E1E-8FB1BC46D4B4}"/>
              </a:ext>
            </a:extLst>
          </p:cNvPr>
          <p:cNvSpPr>
            <a:spLocks noGrp="1"/>
          </p:cNvSpPr>
          <p:nvPr>
            <p:ph type="title"/>
          </p:nvPr>
        </p:nvSpPr>
        <p:spPr>
          <a:xfrm>
            <a:off x="1295400" y="1051560"/>
            <a:ext cx="9601200" cy="1485900"/>
          </a:xfrm>
        </p:spPr>
        <p:txBody>
          <a:bodyPr>
            <a:normAutofit/>
          </a:bodyPr>
          <a:lstStyle/>
          <a:p>
            <a:pPr algn="ctr"/>
            <a:r>
              <a:rPr lang="en-US" sz="6000" b="1" dirty="0"/>
              <a:t>Water and Wine</a:t>
            </a:r>
          </a:p>
        </p:txBody>
      </p:sp>
      <p:sp>
        <p:nvSpPr>
          <p:cNvPr id="3" name="Content Placeholder 2">
            <a:extLst>
              <a:ext uri="{FF2B5EF4-FFF2-40B4-BE49-F238E27FC236}">
                <a16:creationId xmlns:a16="http://schemas.microsoft.com/office/drawing/2014/main" id="{B8D3DA9B-8A78-069D-ED63-6F880A0F86EE}"/>
              </a:ext>
            </a:extLst>
          </p:cNvPr>
          <p:cNvSpPr>
            <a:spLocks noGrp="1"/>
          </p:cNvSpPr>
          <p:nvPr>
            <p:ph idx="1"/>
          </p:nvPr>
        </p:nvSpPr>
        <p:spPr>
          <a:xfrm>
            <a:off x="1295400" y="3032247"/>
            <a:ext cx="9601200" cy="3581400"/>
          </a:xfrm>
        </p:spPr>
        <p:txBody>
          <a:bodyPr/>
          <a:lstStyle/>
          <a:p>
            <a:pPr marL="0" indent="0">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"The water, provided for purification as laid down by Jewish law and custom, stands for the whole ancient order of Jewish ceremonial, which Christ was to replace by something better." </a:t>
            </a:r>
          </a:p>
          <a:p>
            <a:pPr marL="0" indent="0">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F. F. Bruce,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The Gospel &amp; Epistles of John,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Eerdmans: 1983, page 71.</a:t>
            </a:r>
            <a:endParaRPr lang="en-SG"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124" name="Picture 4" descr="The Gospel &amp; Epistles of John by F.F. Bruce | Goodreads">
            <a:extLst>
              <a:ext uri="{FF2B5EF4-FFF2-40B4-BE49-F238E27FC236}">
                <a16:creationId xmlns:a16="http://schemas.microsoft.com/office/drawing/2014/main" id="{32460195-F1ED-D4D3-69DF-AAD357E7A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2087" y="-65576"/>
            <a:ext cx="1639913" cy="260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5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91184" y="1519428"/>
            <a:ext cx="10009632" cy="5205984"/>
          </a:xfrm>
        </p:spPr>
        <p:txBody>
          <a:bodyPr>
            <a:normAutofit/>
          </a:bodyPr>
          <a:lstStyle/>
          <a:p>
            <a:pPr marL="0" indent="0">
              <a:buNone/>
            </a:pPr>
            <a:r>
              <a:rPr lang="en-US" sz="3200" b="1" u="sng" dirty="0">
                <a:cs typeface="Calibri" panose="020F0502020204030204" pitchFamily="34" charset="0"/>
              </a:rPr>
              <a:t>Verse 6-10</a:t>
            </a:r>
          </a:p>
          <a:p>
            <a:pPr marL="0" indent="0">
              <a:buNone/>
            </a:pPr>
            <a:r>
              <a:rPr lang="en-US" sz="3800" b="1" dirty="0">
                <a:cs typeface="Calibri" panose="020F0502020204030204" pitchFamily="34" charset="0"/>
              </a:rPr>
              <a:t>Vs 6 </a:t>
            </a:r>
            <a:r>
              <a:rPr lang="en-US" sz="3800" b="1">
                <a:cs typeface="Calibri" panose="020F0502020204030204" pitchFamily="34" charset="0"/>
              </a:rPr>
              <a:t>– Moses </a:t>
            </a:r>
            <a:r>
              <a:rPr lang="en-US" sz="3800" b="1" dirty="0">
                <a:cs typeface="Calibri" panose="020F0502020204030204" pitchFamily="34" charset="0"/>
              </a:rPr>
              <a:t>first plague was to turn water into blood (Exodus 7:17-21). </a:t>
            </a:r>
          </a:p>
          <a:p>
            <a:pPr marL="0" indent="0">
              <a:buNone/>
            </a:pPr>
            <a:r>
              <a:rPr lang="en-US" sz="3800" b="1" dirty="0">
                <a:cs typeface="Calibri" panose="020F0502020204030204" pitchFamily="34" charset="0"/>
              </a:rPr>
              <a:t>Jesus first miracle was to turn water into wine.</a:t>
            </a:r>
          </a:p>
          <a:p>
            <a:pPr marL="0" indent="0">
              <a:buNone/>
            </a:pPr>
            <a:endParaRPr lang="en-US" dirty="0"/>
          </a:p>
        </p:txBody>
      </p:sp>
    </p:spTree>
    <p:extLst>
      <p:ext uri="{BB962C8B-B14F-4D97-AF65-F5344CB8AC3E}">
        <p14:creationId xmlns:p14="http://schemas.microsoft.com/office/powerpoint/2010/main" val="569209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91184" y="1519428"/>
            <a:ext cx="10009632" cy="5205984"/>
          </a:xfrm>
        </p:spPr>
        <p:txBody>
          <a:bodyPr>
            <a:normAutofit/>
          </a:bodyPr>
          <a:lstStyle/>
          <a:p>
            <a:pPr marL="0" indent="0">
              <a:buNone/>
            </a:pPr>
            <a:r>
              <a:rPr lang="en-US" sz="3200" b="1" u="sng" dirty="0">
                <a:cs typeface="Calibri" panose="020F0502020204030204" pitchFamily="34" charset="0"/>
              </a:rPr>
              <a:t>Verse 6-10</a:t>
            </a:r>
          </a:p>
          <a:p>
            <a:pPr marL="0" indent="0">
              <a:buNone/>
            </a:pPr>
            <a:r>
              <a:rPr lang="en-US" sz="3800" b="1" kern="100" dirty="0">
                <a:effectLst/>
                <a:ea typeface="Calibri" panose="020F0502020204030204" pitchFamily="34" charset="0"/>
                <a:cs typeface="Calibri" panose="020F0502020204030204" pitchFamily="34" charset="0"/>
              </a:rPr>
              <a:t>A</a:t>
            </a:r>
            <a:r>
              <a:rPr lang="en-SG" sz="3800" b="1" kern="100" dirty="0">
                <a:effectLst/>
                <a:ea typeface="Calibri" panose="020F0502020204030204" pitchFamily="34" charset="0"/>
                <a:cs typeface="Times New Roman" panose="02020603050405020304" pitchFamily="18" charset="0"/>
              </a:rPr>
              <a:t>s the wine was </a:t>
            </a:r>
            <a:r>
              <a:rPr lang="en-SG" sz="3800" b="1" i="1" kern="100" dirty="0">
                <a:effectLst/>
                <a:highlight>
                  <a:srgbClr val="00FFFF"/>
                </a:highlight>
                <a:ea typeface="Calibri" panose="020F0502020204030204" pitchFamily="34" charset="0"/>
                <a:cs typeface="Times New Roman" panose="02020603050405020304" pitchFamily="18" charset="0"/>
              </a:rPr>
              <a:t>after</a:t>
            </a:r>
            <a:r>
              <a:rPr lang="en-SG" sz="3800" b="1" kern="100" dirty="0">
                <a:effectLst/>
                <a:ea typeface="Calibri" panose="020F0502020204030204" pitchFamily="34" charset="0"/>
                <a:cs typeface="Times New Roman" panose="02020603050405020304" pitchFamily="18" charset="0"/>
              </a:rPr>
              <a:t> the water, so the New Covenant comes </a:t>
            </a:r>
            <a:r>
              <a:rPr lang="en-SG" sz="3800" b="1" i="1" kern="100" dirty="0">
                <a:effectLst/>
                <a:ea typeface="Calibri" panose="020F0502020204030204" pitchFamily="34" charset="0"/>
                <a:cs typeface="Times New Roman" panose="02020603050405020304" pitchFamily="18" charset="0"/>
              </a:rPr>
              <a:t>after</a:t>
            </a:r>
            <a:r>
              <a:rPr lang="en-SG" sz="3800" b="1" kern="100" dirty="0">
                <a:effectLst/>
                <a:ea typeface="Calibri" panose="020F0502020204030204" pitchFamily="34" charset="0"/>
                <a:cs typeface="Times New Roman" panose="02020603050405020304" pitchFamily="18" charset="0"/>
              </a:rPr>
              <a:t> the Old Covenant.</a:t>
            </a:r>
          </a:p>
          <a:p>
            <a:pPr marL="0" indent="0">
              <a:buNone/>
            </a:pPr>
            <a:endParaRPr lang="en-US" dirty="0"/>
          </a:p>
        </p:txBody>
      </p:sp>
    </p:spTree>
    <p:extLst>
      <p:ext uri="{BB962C8B-B14F-4D97-AF65-F5344CB8AC3E}">
        <p14:creationId xmlns:p14="http://schemas.microsoft.com/office/powerpoint/2010/main" val="2947796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91184" y="1519428"/>
            <a:ext cx="10009632" cy="5205984"/>
          </a:xfrm>
        </p:spPr>
        <p:txBody>
          <a:bodyPr>
            <a:normAutofit/>
          </a:bodyPr>
          <a:lstStyle/>
          <a:p>
            <a:pPr marL="0" indent="0">
              <a:buNone/>
            </a:pPr>
            <a:r>
              <a:rPr lang="en-US" sz="3200" b="1" u="sng" dirty="0">
                <a:cs typeface="Calibri" panose="020F0502020204030204" pitchFamily="34" charset="0"/>
              </a:rPr>
              <a:t>Verse 6-10</a:t>
            </a:r>
          </a:p>
          <a:p>
            <a:pPr marL="0" indent="0">
              <a:buNone/>
            </a:pPr>
            <a:r>
              <a:rPr lang="en-US" sz="3800" b="1" kern="100" dirty="0">
                <a:effectLst/>
                <a:ea typeface="Calibri" panose="020F0502020204030204" pitchFamily="34" charset="0"/>
                <a:cs typeface="Calibri" panose="020F0502020204030204" pitchFamily="34" charset="0"/>
              </a:rPr>
              <a:t>A</a:t>
            </a:r>
            <a:r>
              <a:rPr lang="en-SG" sz="3800" b="1" kern="100" dirty="0">
                <a:effectLst/>
                <a:ea typeface="Calibri" panose="020F0502020204030204" pitchFamily="34" charset="0"/>
                <a:cs typeface="Times New Roman" panose="02020603050405020304" pitchFamily="18" charset="0"/>
              </a:rPr>
              <a:t>s the wine was </a:t>
            </a:r>
            <a:r>
              <a:rPr lang="en-SG" sz="3800" b="1" i="1" kern="100" dirty="0">
                <a:effectLst/>
                <a:highlight>
                  <a:srgbClr val="00FFFF"/>
                </a:highlight>
                <a:ea typeface="Calibri" panose="020F0502020204030204" pitchFamily="34" charset="0"/>
                <a:cs typeface="Times New Roman" panose="02020603050405020304" pitchFamily="18" charset="0"/>
              </a:rPr>
              <a:t>after</a:t>
            </a:r>
            <a:r>
              <a:rPr lang="en-SG" sz="3800" b="1" kern="100" dirty="0">
                <a:effectLst/>
                <a:ea typeface="Calibri" panose="020F0502020204030204" pitchFamily="34" charset="0"/>
                <a:cs typeface="Times New Roman" panose="02020603050405020304" pitchFamily="18" charset="0"/>
              </a:rPr>
              <a:t> the water, so the New Covenant comes </a:t>
            </a:r>
            <a:r>
              <a:rPr lang="en-SG" sz="3800" b="1" i="1" kern="100" dirty="0">
                <a:effectLst/>
                <a:ea typeface="Calibri" panose="020F0502020204030204" pitchFamily="34" charset="0"/>
                <a:cs typeface="Times New Roman" panose="02020603050405020304" pitchFamily="18" charset="0"/>
              </a:rPr>
              <a:t>after</a:t>
            </a:r>
            <a:r>
              <a:rPr lang="en-SG" sz="3800" b="1" kern="100" dirty="0">
                <a:effectLst/>
                <a:ea typeface="Calibri" panose="020F0502020204030204" pitchFamily="34" charset="0"/>
                <a:cs typeface="Times New Roman" panose="02020603050405020304" pitchFamily="18" charset="0"/>
              </a:rPr>
              <a:t> the Old Covenant.</a:t>
            </a:r>
          </a:p>
          <a:p>
            <a:pPr marL="0" indent="0">
              <a:buNone/>
            </a:pPr>
            <a:r>
              <a:rPr lang="en-SG" sz="3800" b="1" kern="100" dirty="0">
                <a:effectLst/>
                <a:ea typeface="Calibri" panose="020F0502020204030204" pitchFamily="34" charset="0"/>
                <a:cs typeface="Times New Roman" panose="02020603050405020304" pitchFamily="18" charset="0"/>
              </a:rPr>
              <a:t>As the wine came </a:t>
            </a:r>
            <a:r>
              <a:rPr lang="en-SG" sz="3800" b="1" i="1" kern="100" dirty="0">
                <a:effectLst/>
                <a:highlight>
                  <a:srgbClr val="FFFF00"/>
                </a:highlight>
                <a:ea typeface="Calibri" panose="020F0502020204030204" pitchFamily="34" charset="0"/>
                <a:cs typeface="Times New Roman" panose="02020603050405020304" pitchFamily="18" charset="0"/>
              </a:rPr>
              <a:t>from</a:t>
            </a:r>
            <a:r>
              <a:rPr lang="en-SG" sz="3800" b="1" kern="100" dirty="0">
                <a:effectLst/>
                <a:ea typeface="Calibri" panose="020F0502020204030204" pitchFamily="34" charset="0"/>
                <a:cs typeface="Times New Roman" panose="02020603050405020304" pitchFamily="18" charset="0"/>
              </a:rPr>
              <a:t> the water, so the New Covenant comes </a:t>
            </a:r>
            <a:r>
              <a:rPr lang="en-SG" sz="3800" b="1" i="1" kern="100" dirty="0">
                <a:effectLst/>
                <a:ea typeface="Calibri" panose="020F0502020204030204" pitchFamily="34" charset="0"/>
                <a:cs typeface="Times New Roman" panose="02020603050405020304" pitchFamily="18" charset="0"/>
              </a:rPr>
              <a:t>from</a:t>
            </a:r>
            <a:r>
              <a:rPr lang="en-SG" sz="3800" b="1" kern="100" dirty="0">
                <a:effectLst/>
                <a:ea typeface="Calibri" panose="020F0502020204030204" pitchFamily="34" charset="0"/>
                <a:cs typeface="Times New Roman" panose="02020603050405020304" pitchFamily="18" charset="0"/>
              </a:rPr>
              <a:t> the Old Covenant.  </a:t>
            </a:r>
          </a:p>
          <a:p>
            <a:pPr marL="0" indent="0">
              <a:buNone/>
            </a:pPr>
            <a:endParaRPr lang="en-US" dirty="0"/>
          </a:p>
        </p:txBody>
      </p:sp>
    </p:spTree>
    <p:extLst>
      <p:ext uri="{BB962C8B-B14F-4D97-AF65-F5344CB8AC3E}">
        <p14:creationId xmlns:p14="http://schemas.microsoft.com/office/powerpoint/2010/main" val="158222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91184" y="1519428"/>
            <a:ext cx="10009632" cy="5205984"/>
          </a:xfrm>
        </p:spPr>
        <p:txBody>
          <a:bodyPr>
            <a:normAutofit lnSpcReduction="10000"/>
          </a:bodyPr>
          <a:lstStyle/>
          <a:p>
            <a:pPr marL="0" indent="0">
              <a:buNone/>
            </a:pPr>
            <a:r>
              <a:rPr lang="en-US" sz="3200" b="1" u="sng" dirty="0">
                <a:cs typeface="Calibri" panose="020F0502020204030204" pitchFamily="34" charset="0"/>
              </a:rPr>
              <a:t>Verse 6-10</a:t>
            </a:r>
          </a:p>
          <a:p>
            <a:pPr marL="0" indent="0">
              <a:buNone/>
            </a:pPr>
            <a:r>
              <a:rPr lang="en-US" sz="3800" b="1" kern="100" dirty="0">
                <a:effectLst/>
                <a:ea typeface="Calibri" panose="020F0502020204030204" pitchFamily="34" charset="0"/>
                <a:cs typeface="Calibri" panose="020F0502020204030204" pitchFamily="34" charset="0"/>
              </a:rPr>
              <a:t>A</a:t>
            </a:r>
            <a:r>
              <a:rPr lang="en-SG" sz="3800" b="1" kern="100" dirty="0">
                <a:effectLst/>
                <a:ea typeface="Calibri" panose="020F0502020204030204" pitchFamily="34" charset="0"/>
                <a:cs typeface="Times New Roman" panose="02020603050405020304" pitchFamily="18" charset="0"/>
              </a:rPr>
              <a:t>s the wine was </a:t>
            </a:r>
            <a:r>
              <a:rPr lang="en-SG" sz="3800" b="1" i="1" kern="100" dirty="0">
                <a:effectLst/>
                <a:highlight>
                  <a:srgbClr val="00FFFF"/>
                </a:highlight>
                <a:ea typeface="Calibri" panose="020F0502020204030204" pitchFamily="34" charset="0"/>
                <a:cs typeface="Times New Roman" panose="02020603050405020304" pitchFamily="18" charset="0"/>
              </a:rPr>
              <a:t>after</a:t>
            </a:r>
            <a:r>
              <a:rPr lang="en-SG" sz="3800" b="1" kern="100" dirty="0">
                <a:effectLst/>
                <a:ea typeface="Calibri" panose="020F0502020204030204" pitchFamily="34" charset="0"/>
                <a:cs typeface="Times New Roman" panose="02020603050405020304" pitchFamily="18" charset="0"/>
              </a:rPr>
              <a:t> the water, so the New Covenant comes </a:t>
            </a:r>
            <a:r>
              <a:rPr lang="en-SG" sz="3800" b="1" i="1" kern="100" dirty="0">
                <a:effectLst/>
                <a:ea typeface="Calibri" panose="020F0502020204030204" pitchFamily="34" charset="0"/>
                <a:cs typeface="Times New Roman" panose="02020603050405020304" pitchFamily="18" charset="0"/>
              </a:rPr>
              <a:t>after</a:t>
            </a:r>
            <a:r>
              <a:rPr lang="en-SG" sz="3800" b="1" kern="100" dirty="0">
                <a:effectLst/>
                <a:ea typeface="Calibri" panose="020F0502020204030204" pitchFamily="34" charset="0"/>
                <a:cs typeface="Times New Roman" panose="02020603050405020304" pitchFamily="18" charset="0"/>
              </a:rPr>
              <a:t> the Old Covenant.</a:t>
            </a:r>
          </a:p>
          <a:p>
            <a:pPr marL="0" indent="0">
              <a:buNone/>
            </a:pPr>
            <a:r>
              <a:rPr lang="en-SG" sz="3800" b="1" kern="100" dirty="0">
                <a:effectLst/>
                <a:ea typeface="Calibri" panose="020F0502020204030204" pitchFamily="34" charset="0"/>
                <a:cs typeface="Times New Roman" panose="02020603050405020304" pitchFamily="18" charset="0"/>
              </a:rPr>
              <a:t>As the wine came </a:t>
            </a:r>
            <a:r>
              <a:rPr lang="en-SG" sz="3800" b="1" i="1" kern="100" dirty="0">
                <a:effectLst/>
                <a:highlight>
                  <a:srgbClr val="FFFF00"/>
                </a:highlight>
                <a:ea typeface="Calibri" panose="020F0502020204030204" pitchFamily="34" charset="0"/>
                <a:cs typeface="Times New Roman" panose="02020603050405020304" pitchFamily="18" charset="0"/>
              </a:rPr>
              <a:t>from</a:t>
            </a:r>
            <a:r>
              <a:rPr lang="en-SG" sz="3800" b="1" kern="100" dirty="0">
                <a:effectLst/>
                <a:ea typeface="Calibri" panose="020F0502020204030204" pitchFamily="34" charset="0"/>
                <a:cs typeface="Times New Roman" panose="02020603050405020304" pitchFamily="18" charset="0"/>
              </a:rPr>
              <a:t> the water, so the New Covenant comes </a:t>
            </a:r>
            <a:r>
              <a:rPr lang="en-SG" sz="3800" b="1" i="1" kern="100" dirty="0">
                <a:effectLst/>
                <a:ea typeface="Calibri" panose="020F0502020204030204" pitchFamily="34" charset="0"/>
                <a:cs typeface="Times New Roman" panose="02020603050405020304" pitchFamily="18" charset="0"/>
              </a:rPr>
              <a:t>from</a:t>
            </a:r>
            <a:r>
              <a:rPr lang="en-SG" sz="3800" b="1" kern="100" dirty="0">
                <a:effectLst/>
                <a:ea typeface="Calibri" panose="020F0502020204030204" pitchFamily="34" charset="0"/>
                <a:cs typeface="Times New Roman" panose="02020603050405020304" pitchFamily="18" charset="0"/>
              </a:rPr>
              <a:t> the Old Covenant.  </a:t>
            </a:r>
          </a:p>
          <a:p>
            <a:pPr marL="0" indent="0">
              <a:buNone/>
            </a:pPr>
            <a:r>
              <a:rPr lang="en-SG" sz="3800" b="1" kern="100" dirty="0">
                <a:effectLst/>
                <a:ea typeface="Calibri" panose="020F0502020204030204" pitchFamily="34" charset="0"/>
                <a:cs typeface="Times New Roman" panose="02020603050405020304" pitchFamily="18" charset="0"/>
              </a:rPr>
              <a:t>And as the wine was </a:t>
            </a:r>
            <a:r>
              <a:rPr lang="en-SG" sz="3800" b="1" i="1" kern="100" dirty="0">
                <a:effectLst/>
                <a:highlight>
                  <a:srgbClr val="00FF00"/>
                </a:highlight>
                <a:ea typeface="Calibri" panose="020F0502020204030204" pitchFamily="34" charset="0"/>
                <a:cs typeface="Times New Roman" panose="02020603050405020304" pitchFamily="18" charset="0"/>
              </a:rPr>
              <a:t>better</a:t>
            </a:r>
            <a:r>
              <a:rPr lang="en-SG" sz="3800" b="1" kern="100" dirty="0">
                <a:effectLst/>
                <a:ea typeface="Calibri" panose="020F0502020204030204" pitchFamily="34" charset="0"/>
                <a:cs typeface="Times New Roman" panose="02020603050405020304" pitchFamily="18" charset="0"/>
              </a:rPr>
              <a:t> than the water; so the New Covenant is </a:t>
            </a:r>
            <a:r>
              <a:rPr lang="en-SG" sz="3800" b="1" i="1" kern="100" dirty="0">
                <a:effectLst/>
                <a:ea typeface="Calibri" panose="020F0502020204030204" pitchFamily="34" charset="0"/>
                <a:cs typeface="Times New Roman" panose="02020603050405020304" pitchFamily="18" charset="0"/>
              </a:rPr>
              <a:t>better</a:t>
            </a:r>
            <a:r>
              <a:rPr lang="en-SG" sz="3800" b="1" kern="100" dirty="0">
                <a:effectLst/>
                <a:ea typeface="Calibri" panose="020F0502020204030204" pitchFamily="34" charset="0"/>
                <a:cs typeface="Times New Roman" panose="02020603050405020304" pitchFamily="18" charset="0"/>
              </a:rPr>
              <a:t> than the Old Covenant. </a:t>
            </a:r>
          </a:p>
          <a:p>
            <a:pPr marL="0" indent="0">
              <a:buNone/>
            </a:pPr>
            <a:endParaRPr lang="en-US" dirty="0"/>
          </a:p>
        </p:txBody>
      </p:sp>
    </p:spTree>
    <p:extLst>
      <p:ext uri="{BB962C8B-B14F-4D97-AF65-F5344CB8AC3E}">
        <p14:creationId xmlns:p14="http://schemas.microsoft.com/office/powerpoint/2010/main" val="223713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B484-179D-5A26-D018-2C6CBA771524}"/>
              </a:ext>
            </a:extLst>
          </p:cNvPr>
          <p:cNvSpPr>
            <a:spLocks noGrp="1"/>
          </p:cNvSpPr>
          <p:nvPr>
            <p:ph type="title"/>
          </p:nvPr>
        </p:nvSpPr>
        <p:spPr/>
        <p:txBody>
          <a:bodyPr>
            <a:normAutofit/>
          </a:bodyPr>
          <a:lstStyle/>
          <a:p>
            <a:r>
              <a:rPr lang="en-US" sz="4000" dirty="0"/>
              <a:t>Hebrews 8:6</a:t>
            </a:r>
            <a:endParaRPr lang="en-SG" sz="4000" dirty="0"/>
          </a:p>
        </p:txBody>
      </p:sp>
      <p:sp>
        <p:nvSpPr>
          <p:cNvPr id="3" name="Content Placeholder 2">
            <a:extLst>
              <a:ext uri="{FF2B5EF4-FFF2-40B4-BE49-F238E27FC236}">
                <a16:creationId xmlns:a16="http://schemas.microsoft.com/office/drawing/2014/main" id="{59688E83-465F-B191-8373-7E51CBAD67FE}"/>
              </a:ext>
            </a:extLst>
          </p:cNvPr>
          <p:cNvSpPr>
            <a:spLocks noGrp="1"/>
          </p:cNvSpPr>
          <p:nvPr>
            <p:ph idx="1"/>
          </p:nvPr>
        </p:nvSpPr>
        <p:spPr>
          <a:xfrm>
            <a:off x="1668018" y="2556402"/>
            <a:ext cx="8855964" cy="3101983"/>
          </a:xfrm>
        </p:spPr>
        <p:txBody>
          <a:bodyPr>
            <a:noAutofit/>
          </a:bodyPr>
          <a:lstStyle/>
          <a:p>
            <a:pPr algn="just"/>
            <a:r>
              <a:rPr lang="en-US" sz="4000" b="1" dirty="0"/>
              <a:t>“But as it is, Christ has obtained a ministry that is as much more excellent than the old as the covenant he mediates is better, since it is enacted on better promises.”</a:t>
            </a:r>
            <a:endParaRPr lang="en-SG" sz="4000" b="1" dirty="0"/>
          </a:p>
        </p:txBody>
      </p:sp>
    </p:spTree>
    <p:extLst>
      <p:ext uri="{BB962C8B-B14F-4D97-AF65-F5344CB8AC3E}">
        <p14:creationId xmlns:p14="http://schemas.microsoft.com/office/powerpoint/2010/main" val="341620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C86D87A0-0CD3-3248-8FAC-F62D54C3AF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55140" y="643467"/>
            <a:ext cx="648172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51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2F45DA-FEAA-995B-8D1A-BCFC1BDDDF39}"/>
              </a:ext>
            </a:extLst>
          </p:cNvPr>
          <p:cNvSpPr txBox="1"/>
          <p:nvPr/>
        </p:nvSpPr>
        <p:spPr>
          <a:xfrm>
            <a:off x="274073" y="127631"/>
            <a:ext cx="11297265" cy="6730369"/>
          </a:xfrm>
          <a:prstGeom prst="rect">
            <a:avLst/>
          </a:prstGeom>
          <a:noFill/>
        </p:spPr>
        <p:txBody>
          <a:bodyPr wrap="square">
            <a:spAutoFit/>
          </a:bodyPr>
          <a:lstStyle/>
          <a:p>
            <a:pPr marL="457200" marR="0" indent="-457200" defTabSz="457200">
              <a:lnSpc>
                <a:spcPct val="104000"/>
              </a:lnSpc>
              <a:spcBef>
                <a:spcPts val="0"/>
              </a:spcBef>
              <a:spcAft>
                <a:spcPts val="0"/>
              </a:spcAft>
              <a:tabLst>
                <a:tab pos="457200" algn="l"/>
              </a:tabLst>
            </a:pPr>
            <a:r>
              <a:rPr lang="en-US" sz="3200" u="sng" dirty="0">
                <a:effectLst/>
                <a:latin typeface="Calibri" panose="020F0502020204030204" pitchFamily="34" charset="0"/>
                <a:ea typeface="Calibri" panose="020F0502020204030204" pitchFamily="34" charset="0"/>
                <a:cs typeface="Calibri" panose="020F0502020204030204" pitchFamily="34" charset="0"/>
              </a:rPr>
              <a:t>Summary lessons from last Sunday</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1.	Following Jesus requires obedience (35-39).</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2.	Following Jesus means focusing on Him, not ourselves (40).</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3.	Following Jesus means learning who he is (41).</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4.	Following Jesus means allowing God to work in our lives (42).</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5.	Following Jesus means telling others about Him (41 &amp; 43-45).</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6.	Following Jesus means seeing how He fulfills the promises of the Old Testament (45).</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7.	Following Jesus means knowing him personally, not just from the testimony of others (46).</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8.	Following Jesus means meditating on God’s word (47-48).</a:t>
            </a:r>
          </a:p>
          <a:p>
            <a:pPr marL="457200" marR="0" indent="-457200" defTabSz="457200">
              <a:lnSpc>
                <a:spcPct val="104000"/>
              </a:lnSpc>
              <a:spcBef>
                <a:spcPts val="0"/>
              </a:spcBef>
              <a:spcAft>
                <a:spcPts val="0"/>
              </a:spcAft>
              <a:buAutoNum type="arabicPeriod" startAt="9"/>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Following Jesus means </a:t>
            </a:r>
            <a:r>
              <a:rPr lang="en-US" sz="3200" dirty="0">
                <a:latin typeface="Calibri" panose="020F0502020204030204" pitchFamily="34" charset="0"/>
                <a:ea typeface="Calibri" panose="020F0502020204030204" pitchFamily="34" charset="0"/>
                <a:cs typeface="Calibri" panose="020F0502020204030204" pitchFamily="34" charset="0"/>
              </a:rPr>
              <a:t>knowing he is the son of God (49).</a:t>
            </a:r>
          </a:p>
          <a:p>
            <a:pPr marL="457200" marR="0" indent="-457200" defTabSz="457200">
              <a:lnSpc>
                <a:spcPct val="104000"/>
              </a:lnSpc>
              <a:spcBef>
                <a:spcPts val="0"/>
              </a:spcBef>
              <a:spcAft>
                <a:spcPts val="0"/>
              </a:spcAft>
              <a:buAutoNum type="arabicPeriod" startAt="9"/>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 Following Jesus means witnessing great things (50-51).</a:t>
            </a:r>
          </a:p>
        </p:txBody>
      </p:sp>
    </p:spTree>
    <p:extLst>
      <p:ext uri="{BB962C8B-B14F-4D97-AF65-F5344CB8AC3E}">
        <p14:creationId xmlns:p14="http://schemas.microsoft.com/office/powerpoint/2010/main" val="331365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DA9B1D1-527B-8C83-1BB5-4D1446982EDA}"/>
              </a:ext>
            </a:extLst>
          </p:cNvPr>
          <p:cNvSpPr>
            <a:spLocks noChangeArrowheads="1"/>
          </p:cNvSpPr>
          <p:nvPr/>
        </p:nvSpPr>
        <p:spPr bwMode="auto">
          <a:xfrm>
            <a:off x="2721935" y="-265814"/>
            <a:ext cx="32040600" cy="5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1" descr="Water To Wine | Water into wine, Faith, Pope">
            <a:extLst>
              <a:ext uri="{FF2B5EF4-FFF2-40B4-BE49-F238E27FC236}">
                <a16:creationId xmlns:a16="http://schemas.microsoft.com/office/drawing/2014/main" id="{0C658249-5507-C16E-F7DE-61BE0C168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527" y="-53162"/>
            <a:ext cx="6943060" cy="694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49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32775" y="1648046"/>
            <a:ext cx="10641773" cy="5126878"/>
          </a:xfrm>
        </p:spPr>
        <p:txBody>
          <a:bodyPr>
            <a:normAutofit/>
          </a:bodyPr>
          <a:lstStyle/>
          <a:p>
            <a:pPr marL="0" indent="0">
              <a:buNone/>
            </a:pPr>
            <a:r>
              <a:rPr lang="en-US" sz="3200" b="1" u="sng" dirty="0"/>
              <a:t>Verse11</a:t>
            </a:r>
          </a:p>
          <a:p>
            <a:pPr marL="0" indent="0" algn="just">
              <a:buNone/>
            </a:pPr>
            <a:endParaRPr lang="en-SG" sz="2800" b="1" i="0" baseline="30000" dirty="0">
              <a:solidFill>
                <a:srgbClr val="000000"/>
              </a:solidFill>
              <a:effectLst/>
            </a:endParaRPr>
          </a:p>
          <a:p>
            <a:pPr marL="0" indent="0" algn="just">
              <a:buNone/>
            </a:pPr>
            <a:r>
              <a:rPr lang="en-SG" sz="2800" b="1" i="0" baseline="30000" dirty="0">
                <a:solidFill>
                  <a:srgbClr val="000000"/>
                </a:solidFill>
                <a:effectLst/>
              </a:rPr>
              <a:t>11 </a:t>
            </a:r>
            <a:r>
              <a:rPr lang="en-SG" sz="2800" b="1" i="0" dirty="0">
                <a:solidFill>
                  <a:srgbClr val="000000"/>
                </a:solidFill>
                <a:effectLst/>
              </a:rPr>
              <a:t>This, the first of his signs, Jesus did at Cana in Galilee, and manifested his glory. And his disciples believed in him.</a:t>
            </a:r>
          </a:p>
          <a:p>
            <a:pPr marL="0" indent="0" algn="just">
              <a:buNone/>
            </a:pPr>
            <a:endParaRPr lang="en-SG" sz="2800" b="1" dirty="0">
              <a:solidFill>
                <a:srgbClr val="000000"/>
              </a:solidFill>
            </a:endParaRPr>
          </a:p>
          <a:p>
            <a:pPr marL="0" indent="0" algn="just">
              <a:buNone/>
            </a:pPr>
            <a:r>
              <a:rPr lang="en-SG" sz="3600" b="1" i="1" dirty="0">
                <a:solidFill>
                  <a:srgbClr val="000000"/>
                </a:solidFill>
              </a:rPr>
              <a:t>The Signs were not just a show of His power, but a revealing of His very identity.</a:t>
            </a:r>
            <a:endParaRPr lang="en-US" sz="3600" b="1" i="1" dirty="0"/>
          </a:p>
        </p:txBody>
      </p:sp>
    </p:spTree>
    <p:extLst>
      <p:ext uri="{BB962C8B-B14F-4D97-AF65-F5344CB8AC3E}">
        <p14:creationId xmlns:p14="http://schemas.microsoft.com/office/powerpoint/2010/main" val="863866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DA9B1D1-527B-8C83-1BB5-4D1446982EDA}"/>
              </a:ext>
            </a:extLst>
          </p:cNvPr>
          <p:cNvSpPr>
            <a:spLocks noChangeArrowheads="1"/>
          </p:cNvSpPr>
          <p:nvPr/>
        </p:nvSpPr>
        <p:spPr bwMode="auto">
          <a:xfrm>
            <a:off x="2721935" y="-265814"/>
            <a:ext cx="32040600" cy="5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2">
            <a:extLst>
              <a:ext uri="{FF2B5EF4-FFF2-40B4-BE49-F238E27FC236}">
                <a16:creationId xmlns:a16="http://schemas.microsoft.com/office/drawing/2014/main" id="{438D9A94-274C-0C61-1B07-B371EB83DCDA}"/>
              </a:ext>
            </a:extLst>
          </p:cNvPr>
          <p:cNvSpPr>
            <a:spLocks noChangeArrowheads="1"/>
          </p:cNvSpPr>
          <p:nvPr/>
        </p:nvSpPr>
        <p:spPr bwMode="auto">
          <a:xfrm>
            <a:off x="1520455" y="-54798"/>
            <a:ext cx="19712904" cy="4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193" name="Picture 2" descr="30 Now Jesus did many other signs in the presence of the disciples, which  are not written in this book; 31 but these are written so that you may  believe. - ppt download">
            <a:extLst>
              <a:ext uri="{FF2B5EF4-FFF2-40B4-BE49-F238E27FC236}">
                <a16:creationId xmlns:a16="http://schemas.microsoft.com/office/drawing/2014/main" id="{629C5052-E809-669E-7AD8-283DCF910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455" y="-54798"/>
            <a:ext cx="9295691" cy="698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40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32775" y="1648046"/>
            <a:ext cx="10641773" cy="5126878"/>
          </a:xfrm>
        </p:spPr>
        <p:txBody>
          <a:bodyPr>
            <a:normAutofit/>
          </a:bodyPr>
          <a:lstStyle/>
          <a:p>
            <a:pPr marL="0" indent="0">
              <a:buNone/>
            </a:pPr>
            <a:r>
              <a:rPr lang="en-US" sz="3200" b="1" u="sng" dirty="0"/>
              <a:t>APPLICATION</a:t>
            </a:r>
          </a:p>
          <a:p>
            <a:pPr marL="0" indent="0" algn="just">
              <a:buNone/>
            </a:pPr>
            <a:endParaRPr lang="en-SG" sz="4000" b="1" i="0" baseline="30000" dirty="0">
              <a:solidFill>
                <a:srgbClr val="000000"/>
              </a:solidFill>
              <a:effectLst/>
            </a:endParaRPr>
          </a:p>
          <a:p>
            <a:pPr algn="just">
              <a:buFont typeface="Wingdings" pitchFamily="2" charset="2"/>
              <a:buChar char="q"/>
            </a:pPr>
            <a:r>
              <a:rPr lang="en-SG" sz="4800" b="1" baseline="30000" dirty="0">
                <a:solidFill>
                  <a:srgbClr val="000000"/>
                </a:solidFill>
              </a:rPr>
              <a:t>Put your faith in Jesus – in Who He is – John 2:11</a:t>
            </a:r>
          </a:p>
          <a:p>
            <a:pPr algn="just">
              <a:buFont typeface="Wingdings" pitchFamily="2" charset="2"/>
              <a:buChar char="q"/>
            </a:pPr>
            <a:r>
              <a:rPr lang="en-SG" sz="4800" b="1" baseline="30000" dirty="0">
                <a:solidFill>
                  <a:srgbClr val="000000"/>
                </a:solidFill>
              </a:rPr>
              <a:t>Obey everything He tells you to – John 2:5</a:t>
            </a:r>
            <a:endParaRPr lang="en-SG" sz="4800" b="1" i="0" baseline="30000" dirty="0">
              <a:solidFill>
                <a:srgbClr val="000000"/>
              </a:solidFill>
              <a:effectLst/>
            </a:endParaRPr>
          </a:p>
          <a:p>
            <a:pPr marL="0" indent="0" algn="just">
              <a:buNone/>
            </a:pPr>
            <a:endParaRPr lang="en-US" sz="3600" b="1" i="1" dirty="0"/>
          </a:p>
        </p:txBody>
      </p:sp>
    </p:spTree>
    <p:extLst>
      <p:ext uri="{BB962C8B-B14F-4D97-AF65-F5344CB8AC3E}">
        <p14:creationId xmlns:p14="http://schemas.microsoft.com/office/powerpoint/2010/main" val="3721563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684A-2AB7-7D86-6AD8-C929472873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5403B6-D7CB-A970-5B59-EE83A3C2BC2A}"/>
              </a:ext>
            </a:extLst>
          </p:cNvPr>
          <p:cNvSpPr>
            <a:spLocks noGrp="1"/>
          </p:cNvSpPr>
          <p:nvPr>
            <p:ph idx="1"/>
          </p:nvPr>
        </p:nvSpPr>
        <p:spPr/>
        <p:txBody>
          <a:bodyPr/>
          <a:lstStyle/>
          <a:p>
            <a:endParaRPr lang="en-US"/>
          </a:p>
        </p:txBody>
      </p:sp>
      <p:pic>
        <p:nvPicPr>
          <p:cNvPr id="10242" name="Picture 2" descr="Asbury Theological Seminary">
            <a:extLst>
              <a:ext uri="{FF2B5EF4-FFF2-40B4-BE49-F238E27FC236}">
                <a16:creationId xmlns:a16="http://schemas.microsoft.com/office/drawing/2014/main" id="{9AC0E27F-E9BB-CB46-5B87-C6A6F032D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2192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54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About the Asbury 'revival': Time will tell – Baptist News Global">
            <a:extLst>
              <a:ext uri="{FF2B5EF4-FFF2-40B4-BE49-F238E27FC236}">
                <a16:creationId xmlns:a16="http://schemas.microsoft.com/office/drawing/2014/main" id="{CE1C6E2D-DAE9-1218-BCD7-65F9BC83C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1" y="3844505"/>
            <a:ext cx="7155712" cy="274768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e is enough” — the Asbury revival continues - The Asbury Collegian">
            <a:extLst>
              <a:ext uri="{FF2B5EF4-FFF2-40B4-BE49-F238E27FC236}">
                <a16:creationId xmlns:a16="http://schemas.microsoft.com/office/drawing/2014/main" id="{01E74B0D-43F8-254D-7241-77F963F02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453" y="0"/>
            <a:ext cx="4433334" cy="292051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May be an image of 2 people and beard">
            <a:extLst>
              <a:ext uri="{FF2B5EF4-FFF2-40B4-BE49-F238E27FC236}">
                <a16:creationId xmlns:a16="http://schemas.microsoft.com/office/drawing/2014/main" id="{83934693-911A-DBBA-3161-E80B0914C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2" y="0"/>
            <a:ext cx="4882670" cy="3666458"/>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Asbury University revival roundup: February 19, 2023 (4:00pm)">
            <a:extLst>
              <a:ext uri="{FF2B5EF4-FFF2-40B4-BE49-F238E27FC236}">
                <a16:creationId xmlns:a16="http://schemas.microsoft.com/office/drawing/2014/main" id="{BFEE6828-0CFD-250D-EECC-AB36CC99C8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9000"/>
            <a:ext cx="4217581" cy="316318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The Asbury Awakening (2023) - IMDb">
            <a:extLst>
              <a:ext uri="{FF2B5EF4-FFF2-40B4-BE49-F238E27FC236}">
                <a16:creationId xmlns:a16="http://schemas.microsoft.com/office/drawing/2014/main" id="{BD4DA099-FEED-D719-1910-DDBEC29E7F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6787" y="-48886"/>
            <a:ext cx="2483642" cy="353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7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341120" y="1792224"/>
            <a:ext cx="9680448" cy="5065776"/>
          </a:xfrm>
        </p:spPr>
        <p:txBody>
          <a:bodyPr>
            <a:normAutofit/>
          </a:bodyPr>
          <a:lstStyle/>
          <a:p>
            <a:pPr marL="0" indent="0">
              <a:buNone/>
            </a:pPr>
            <a:r>
              <a:rPr lang="en-US" sz="2800" b="1" dirty="0"/>
              <a:t>Book of Signs (John chapters 2 to12)</a:t>
            </a:r>
          </a:p>
          <a:p>
            <a:pPr algn="l">
              <a:buFont typeface="Arial" panose="020B0604020202020204" pitchFamily="34" charset="0"/>
              <a:buChar char="•"/>
            </a:pPr>
            <a:r>
              <a:rPr lang="en-SG" sz="2800" b="1" i="0" dirty="0">
                <a:solidFill>
                  <a:srgbClr val="202124"/>
                </a:solidFill>
                <a:effectLst/>
                <a:latin typeface="Google Sans"/>
              </a:rPr>
              <a:t>1) Turning Water Into Wine (John 2:1-12) ...</a:t>
            </a:r>
          </a:p>
          <a:p>
            <a:pPr algn="l">
              <a:buFont typeface="Arial" panose="020B0604020202020204" pitchFamily="34" charset="0"/>
              <a:buChar char="•"/>
            </a:pPr>
            <a:r>
              <a:rPr lang="en-SG" sz="2800" b="1" i="0" dirty="0">
                <a:solidFill>
                  <a:srgbClr val="202124"/>
                </a:solidFill>
                <a:effectLst/>
                <a:latin typeface="Google Sans"/>
              </a:rPr>
              <a:t>2) Healing the Nobleman's Son (John 4:46-54) ...</a:t>
            </a:r>
          </a:p>
          <a:p>
            <a:pPr algn="l">
              <a:buFont typeface="Arial" panose="020B0604020202020204" pitchFamily="34" charset="0"/>
              <a:buChar char="•"/>
            </a:pPr>
            <a:r>
              <a:rPr lang="en-SG" sz="2800" b="1" i="0" dirty="0">
                <a:solidFill>
                  <a:srgbClr val="202124"/>
                </a:solidFill>
                <a:effectLst/>
                <a:latin typeface="Google Sans"/>
              </a:rPr>
              <a:t>3) Healing the Man at the Pool (John 5:1-11) ...</a:t>
            </a:r>
          </a:p>
          <a:p>
            <a:pPr algn="l">
              <a:buFont typeface="Arial" panose="020B0604020202020204" pitchFamily="34" charset="0"/>
              <a:buChar char="•"/>
            </a:pPr>
            <a:r>
              <a:rPr lang="en-SG" sz="2800" b="1" i="0" dirty="0">
                <a:solidFill>
                  <a:srgbClr val="202124"/>
                </a:solidFill>
                <a:effectLst/>
                <a:latin typeface="Google Sans"/>
              </a:rPr>
              <a:t>4) Feeding of the 5,000 (John 6:1-15) ...</a:t>
            </a:r>
          </a:p>
          <a:p>
            <a:pPr algn="l">
              <a:buFont typeface="Arial" panose="020B0604020202020204" pitchFamily="34" charset="0"/>
              <a:buChar char="•"/>
            </a:pPr>
            <a:r>
              <a:rPr lang="en-SG" sz="2800" b="1" i="0" dirty="0">
                <a:solidFill>
                  <a:srgbClr val="202124"/>
                </a:solidFill>
                <a:effectLst/>
                <a:latin typeface="Google Sans"/>
              </a:rPr>
              <a:t>5) Walking on Water (John 6:16-21) ...</a:t>
            </a:r>
          </a:p>
          <a:p>
            <a:pPr algn="l">
              <a:buFont typeface="Arial" panose="020B0604020202020204" pitchFamily="34" charset="0"/>
              <a:buChar char="•"/>
            </a:pPr>
            <a:r>
              <a:rPr lang="en-SG" sz="2800" b="1" i="0" dirty="0">
                <a:solidFill>
                  <a:srgbClr val="202124"/>
                </a:solidFill>
                <a:effectLst/>
                <a:latin typeface="Google Sans"/>
              </a:rPr>
              <a:t>6) Healing a Man Born Blind (John 9:1-12) ...</a:t>
            </a:r>
          </a:p>
          <a:p>
            <a:pPr algn="l">
              <a:buFont typeface="Arial" panose="020B0604020202020204" pitchFamily="34" charset="0"/>
              <a:buChar char="•"/>
            </a:pPr>
            <a:r>
              <a:rPr lang="en-SG" sz="2800" b="1" i="0" dirty="0">
                <a:solidFill>
                  <a:srgbClr val="202124"/>
                </a:solidFill>
                <a:effectLst/>
                <a:latin typeface="Google Sans"/>
              </a:rPr>
              <a:t>7) Resurrecting Lazarus (John 11)</a:t>
            </a:r>
          </a:p>
          <a:p>
            <a:endParaRPr lang="en-US" dirty="0"/>
          </a:p>
        </p:txBody>
      </p:sp>
    </p:spTree>
    <p:extLst>
      <p:ext uri="{BB962C8B-B14F-4D97-AF65-F5344CB8AC3E}">
        <p14:creationId xmlns:p14="http://schemas.microsoft.com/office/powerpoint/2010/main" val="403717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f you were looking for a sign this is it. | Processed with … | Flickr">
            <a:extLst>
              <a:ext uri="{FF2B5EF4-FFF2-40B4-BE49-F238E27FC236}">
                <a16:creationId xmlns:a16="http://schemas.microsoft.com/office/drawing/2014/main" id="{2D8BD24A-50CE-29F8-98F0-E82574712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0"/>
            <a:ext cx="119427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51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B91651-2C7D-AF1F-44A1-48FBAD8D6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148" y="0"/>
            <a:ext cx="5776468" cy="6906646"/>
          </a:xfrm>
          <a:prstGeom prst="rect">
            <a:avLst/>
          </a:prstGeom>
        </p:spPr>
      </p:pic>
    </p:spTree>
    <p:extLst>
      <p:ext uri="{BB962C8B-B14F-4D97-AF65-F5344CB8AC3E}">
        <p14:creationId xmlns:p14="http://schemas.microsoft.com/office/powerpoint/2010/main" val="89575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341120" y="1792224"/>
            <a:ext cx="10009632" cy="5205984"/>
          </a:xfrm>
        </p:spPr>
        <p:txBody>
          <a:bodyPr>
            <a:normAutofit/>
          </a:bodyPr>
          <a:lstStyle/>
          <a:p>
            <a:pPr marL="0" indent="0">
              <a:buNone/>
            </a:pPr>
            <a:r>
              <a:rPr lang="en-US" sz="3200" b="1" u="sng" dirty="0"/>
              <a:t>Verse 1-5</a:t>
            </a:r>
          </a:p>
          <a:p>
            <a:pPr marL="0" indent="0">
              <a:buNone/>
            </a:pPr>
            <a:r>
              <a:rPr lang="en-US" sz="3200" b="1" baseline="30000" dirty="0"/>
              <a:t>1</a:t>
            </a:r>
            <a:r>
              <a:rPr lang="en-US" sz="3200" b="1" dirty="0"/>
              <a:t>On  the third day there was a wedding at  Cana in Galilee, and the mother of Jesus was there. </a:t>
            </a:r>
            <a:r>
              <a:rPr lang="en-US" sz="3200" b="1" baseline="30000" dirty="0"/>
              <a:t>2</a:t>
            </a:r>
            <a:r>
              <a:rPr lang="en-US" sz="3200" b="1" dirty="0"/>
              <a:t> Jesus also was invited to the wedding with  his disciples. </a:t>
            </a:r>
            <a:r>
              <a:rPr lang="en-US" sz="3200" b="1" baseline="30000" dirty="0"/>
              <a:t>3</a:t>
            </a:r>
            <a:r>
              <a:rPr lang="en-US" sz="3200" b="1" dirty="0"/>
              <a:t>  When the wine ran out, the mother of Jesus said to him, “They have no wine.” </a:t>
            </a:r>
            <a:r>
              <a:rPr lang="en-US" sz="3200" b="1" baseline="30000" dirty="0"/>
              <a:t>4</a:t>
            </a:r>
            <a:r>
              <a:rPr lang="en-US" sz="3200" b="1" dirty="0"/>
              <a:t>  And Jesus said to her,  “Woman,  what does this have to do with me?  My hour has not yet come.” </a:t>
            </a:r>
            <a:r>
              <a:rPr lang="en-US" sz="3200" b="1" baseline="30000" dirty="0"/>
              <a:t>5</a:t>
            </a:r>
            <a:r>
              <a:rPr lang="en-US" sz="3200" b="1" dirty="0"/>
              <a:t>  His mother said to the servants, “Do whatever he tells you.” </a:t>
            </a:r>
          </a:p>
          <a:p>
            <a:pPr marL="0" indent="0">
              <a:buNone/>
            </a:pPr>
            <a:endParaRPr lang="en-US" dirty="0"/>
          </a:p>
        </p:txBody>
      </p:sp>
    </p:spTree>
    <p:extLst>
      <p:ext uri="{BB962C8B-B14F-4D97-AF65-F5344CB8AC3E}">
        <p14:creationId xmlns:p14="http://schemas.microsoft.com/office/powerpoint/2010/main" val="60974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DIGITAL DOWNLOAD Map of Israel The Holy Land in Jesus' image 1">
            <a:extLst>
              <a:ext uri="{FF2B5EF4-FFF2-40B4-BE49-F238E27FC236}">
                <a16:creationId xmlns:a16="http://schemas.microsoft.com/office/drawing/2014/main" id="{1E3CACF1-ED71-E371-343B-C8C2CFB6E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0"/>
            <a:ext cx="5483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517FA1DE-B0D9-53C4-E612-486E415E548E}"/>
              </a:ext>
            </a:extLst>
          </p:cNvPr>
          <p:cNvSpPr/>
          <p:nvPr/>
        </p:nvSpPr>
        <p:spPr>
          <a:xfrm>
            <a:off x="5108448" y="1158240"/>
            <a:ext cx="816864" cy="768096"/>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90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341120" y="1792224"/>
            <a:ext cx="10009632" cy="5205984"/>
          </a:xfrm>
        </p:spPr>
        <p:txBody>
          <a:bodyPr>
            <a:normAutofit/>
          </a:bodyPr>
          <a:lstStyle/>
          <a:p>
            <a:pPr marL="0" indent="0">
              <a:buNone/>
            </a:pPr>
            <a:r>
              <a:rPr lang="en-US" sz="3200" b="1" u="sng" dirty="0"/>
              <a:t>Verse 1-5</a:t>
            </a:r>
          </a:p>
          <a:p>
            <a:pPr marL="0" indent="0">
              <a:buNone/>
            </a:pPr>
            <a:r>
              <a:rPr lang="en-US" sz="3200" b="1" baseline="30000" dirty="0"/>
              <a:t>1</a:t>
            </a:r>
            <a:r>
              <a:rPr lang="en-US" sz="3200" b="1" dirty="0"/>
              <a:t>On  the third day there was a wedding at  Cana in Galilee, and the mother of Jesus was there. </a:t>
            </a:r>
            <a:r>
              <a:rPr lang="en-US" sz="3200" b="1" baseline="30000" dirty="0"/>
              <a:t>2</a:t>
            </a:r>
            <a:r>
              <a:rPr lang="en-US" sz="3200" b="1" dirty="0"/>
              <a:t> Jesus also was invited to the wedding with  his disciples. </a:t>
            </a:r>
            <a:r>
              <a:rPr lang="en-US" sz="3200" b="1" baseline="30000" dirty="0"/>
              <a:t>3</a:t>
            </a:r>
            <a:r>
              <a:rPr lang="en-US" sz="3200" b="1" dirty="0"/>
              <a:t>  When the wine ran out, the mother of Jesus said to him, “They have no wine.” </a:t>
            </a:r>
            <a:r>
              <a:rPr lang="en-US" sz="3200" b="1" baseline="30000" dirty="0"/>
              <a:t>4</a:t>
            </a:r>
            <a:r>
              <a:rPr lang="en-US" sz="3200" b="1" dirty="0"/>
              <a:t>  And Jesus said to her,  “Woman,  what does this have to do with me?  My hour has not yet come.” </a:t>
            </a:r>
            <a:r>
              <a:rPr lang="en-US" sz="3200" b="1" baseline="30000" dirty="0"/>
              <a:t>5</a:t>
            </a:r>
            <a:r>
              <a:rPr lang="en-US" sz="3200" b="1" dirty="0"/>
              <a:t>  His mother said to the servants, “Do whatever he tells you.” </a:t>
            </a:r>
          </a:p>
          <a:p>
            <a:pPr marL="0" indent="0">
              <a:buNone/>
            </a:pPr>
            <a:endParaRPr lang="en-US" dirty="0"/>
          </a:p>
        </p:txBody>
      </p:sp>
    </p:spTree>
    <p:extLst>
      <p:ext uri="{BB962C8B-B14F-4D97-AF65-F5344CB8AC3E}">
        <p14:creationId xmlns:p14="http://schemas.microsoft.com/office/powerpoint/2010/main" val="4284005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341120" y="1792224"/>
            <a:ext cx="10009632" cy="5205984"/>
          </a:xfrm>
        </p:spPr>
        <p:txBody>
          <a:bodyPr>
            <a:normAutofit/>
          </a:bodyPr>
          <a:lstStyle/>
          <a:p>
            <a:pPr marL="0" indent="0">
              <a:buNone/>
            </a:pPr>
            <a:r>
              <a:rPr lang="en-US" sz="3200" b="1" u="sng" dirty="0">
                <a:cs typeface="Calibri" panose="020F0502020204030204" pitchFamily="34" charset="0"/>
              </a:rPr>
              <a:t>Verse 1-5</a:t>
            </a:r>
          </a:p>
          <a:p>
            <a:pPr marL="0" indent="0">
              <a:buNone/>
            </a:pPr>
            <a:r>
              <a:rPr lang="en-US" sz="3200" b="1" dirty="0">
                <a:cs typeface="Calibri" panose="020F0502020204030204" pitchFamily="34" charset="0"/>
              </a:rPr>
              <a:t>Vs 4 – Jesus calls Mary his mother ‘woman’ – see John 19:26</a:t>
            </a:r>
          </a:p>
          <a:p>
            <a:pPr marL="0" indent="0">
              <a:buNone/>
            </a:pPr>
            <a:r>
              <a:rPr lang="en-US" sz="3200" b="1" dirty="0">
                <a:cs typeface="Calibri" panose="020F0502020204030204" pitchFamily="34" charset="0"/>
              </a:rPr>
              <a:t>“My hour has not come” – Jesus walked according to God’s time-table (</a:t>
            </a:r>
            <a:r>
              <a:rPr lang="en-US" sz="3200" b="1" dirty="0">
                <a:effectLst/>
                <a:ea typeface="Calibri" panose="020F0502020204030204" pitchFamily="34" charset="0"/>
                <a:cs typeface="Calibri" panose="020F0502020204030204" pitchFamily="34" charset="0"/>
              </a:rPr>
              <a:t>see John 7:30; 8:20; 12:23; 13:1; 17:1</a:t>
            </a:r>
            <a:r>
              <a:rPr lang="en-SG" sz="3200" b="1" dirty="0">
                <a:ea typeface="Calibri" panose="020F0502020204030204" pitchFamily="34" charset="0"/>
                <a:cs typeface="Calibri" panose="020F0502020204030204" pitchFamily="34" charset="0"/>
              </a:rPr>
              <a:t>)</a:t>
            </a:r>
          </a:p>
          <a:p>
            <a:pPr marL="0" indent="0">
              <a:buNone/>
            </a:pPr>
            <a:r>
              <a:rPr lang="en-SG" sz="3200" b="1" dirty="0">
                <a:cs typeface="Calibri" panose="020F0502020204030204" pitchFamily="34" charset="0"/>
              </a:rPr>
              <a:t>Vs 5 – “Do whatever He tells you.”</a:t>
            </a:r>
          </a:p>
          <a:p>
            <a:pPr marL="0" indent="0">
              <a:buNone/>
            </a:pPr>
            <a:endParaRPr lang="en-US" dirty="0"/>
          </a:p>
        </p:txBody>
      </p:sp>
    </p:spTree>
    <p:extLst>
      <p:ext uri="{BB962C8B-B14F-4D97-AF65-F5344CB8AC3E}">
        <p14:creationId xmlns:p14="http://schemas.microsoft.com/office/powerpoint/2010/main" val="4228029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1145</Words>
  <Application>Microsoft Office PowerPoint</Application>
  <PresentationFormat>Widescreen</PresentationFormat>
  <Paragraphs>81</Paragraphs>
  <Slides>25</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Arial</vt:lpstr>
      <vt:lpstr>Calibri</vt:lpstr>
      <vt:lpstr>Calibri Light</vt:lpstr>
      <vt:lpstr>Californian FB</vt:lpstr>
      <vt:lpstr>Franklin Gothic Book</vt:lpstr>
      <vt:lpstr>Gill Sans MT</vt:lpstr>
      <vt:lpstr>Google Sans</vt:lpstr>
      <vt:lpstr>Helvetica</vt:lpstr>
      <vt:lpstr>Times New Roman</vt:lpstr>
      <vt:lpstr>Wingdings</vt:lpstr>
      <vt:lpstr>Office Theme</vt:lpstr>
      <vt:lpstr>Parcel</vt:lpstr>
      <vt:lpstr>Crop</vt:lpstr>
      <vt:lpstr>PowerPoint Presentation</vt:lpstr>
      <vt:lpstr>PowerPoint Presentation</vt:lpstr>
      <vt:lpstr>John 2:1-11</vt:lpstr>
      <vt:lpstr>PowerPoint Presentation</vt:lpstr>
      <vt:lpstr>PowerPoint Presentation</vt:lpstr>
      <vt:lpstr>John 2:1-11</vt:lpstr>
      <vt:lpstr>PowerPoint Presentation</vt:lpstr>
      <vt:lpstr>John 2:1-11</vt:lpstr>
      <vt:lpstr>John 2:1-11</vt:lpstr>
      <vt:lpstr>Model Behavior!</vt:lpstr>
      <vt:lpstr>John 2:1-11</vt:lpstr>
      <vt:lpstr>John 2:1-11</vt:lpstr>
      <vt:lpstr>Water and Wine</vt:lpstr>
      <vt:lpstr>John 2:1-11</vt:lpstr>
      <vt:lpstr>John 2:1-11</vt:lpstr>
      <vt:lpstr>John 2:1-11</vt:lpstr>
      <vt:lpstr>John 2:1-11</vt:lpstr>
      <vt:lpstr>Hebrews 8:6</vt:lpstr>
      <vt:lpstr>PowerPoint Presentation</vt:lpstr>
      <vt:lpstr>PowerPoint Presentation</vt:lpstr>
      <vt:lpstr>John 2:1-11</vt:lpstr>
      <vt:lpstr>PowerPoint Presentation</vt:lpstr>
      <vt:lpstr>John 2:1-11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CIC GoodStuff</cp:lastModifiedBy>
  <cp:revision>3</cp:revision>
  <dcterms:created xsi:type="dcterms:W3CDTF">2023-08-31T07:06:38Z</dcterms:created>
  <dcterms:modified xsi:type="dcterms:W3CDTF">2023-09-03T01:45:56Z</dcterms:modified>
</cp:coreProperties>
</file>