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32D5F2-96B0-447E-B255-EF2D587F107A}" v="41" dt="2023-08-18T10:11:09.5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22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Harmeling" userId="4163935ddb78b774" providerId="LiveId" clId="{2032D5F2-96B0-447E-B255-EF2D587F107A}"/>
    <pc:docChg chg="custSel addSld delSld modSld sldOrd modMainMaster">
      <pc:chgData name="James Harmeling" userId="4163935ddb78b774" providerId="LiveId" clId="{2032D5F2-96B0-447E-B255-EF2D587F107A}" dt="2023-08-18T10:11:09.597" v="221" actId="20577"/>
      <pc:docMkLst>
        <pc:docMk/>
      </pc:docMkLst>
      <pc:sldChg chg="new del">
        <pc:chgData name="James Harmeling" userId="4163935ddb78b774" providerId="LiveId" clId="{2032D5F2-96B0-447E-B255-EF2D587F107A}" dt="2023-08-18T02:38:58.107" v="3" actId="47"/>
        <pc:sldMkLst>
          <pc:docMk/>
          <pc:sldMk cId="844320225" sldId="256"/>
        </pc:sldMkLst>
      </pc:sldChg>
      <pc:sldChg chg="delSp add modTransition setBg delDesignElem">
        <pc:chgData name="James Harmeling" userId="4163935ddb78b774" providerId="LiveId" clId="{2032D5F2-96B0-447E-B255-EF2D587F107A}" dt="2023-08-18T02:42:37.826" v="12"/>
        <pc:sldMkLst>
          <pc:docMk/>
          <pc:sldMk cId="413888799" sldId="257"/>
        </pc:sldMkLst>
        <pc:spChg chg="del">
          <ac:chgData name="James Harmeling" userId="4163935ddb78b774" providerId="LiveId" clId="{2032D5F2-96B0-447E-B255-EF2D587F107A}" dt="2023-08-18T02:38:55.129" v="2"/>
          <ac:spMkLst>
            <pc:docMk/>
            <pc:sldMk cId="413888799" sldId="257"/>
            <ac:spMk id="1033" creationId="{3B432D73-5C38-474F-AF96-A3228731BF36}"/>
          </ac:spMkLst>
        </pc:spChg>
      </pc:sldChg>
      <pc:sldChg chg="addSp modSp new mod modTransition">
        <pc:chgData name="James Harmeling" userId="4163935ddb78b774" providerId="LiveId" clId="{2032D5F2-96B0-447E-B255-EF2D587F107A}" dt="2023-08-18T02:42:37.826" v="12"/>
        <pc:sldMkLst>
          <pc:docMk/>
          <pc:sldMk cId="3618425467" sldId="258"/>
        </pc:sldMkLst>
        <pc:spChg chg="add mod">
          <ac:chgData name="James Harmeling" userId="4163935ddb78b774" providerId="LiveId" clId="{2032D5F2-96B0-447E-B255-EF2D587F107A}" dt="2023-08-18T02:42:25.685" v="10" actId="1076"/>
          <ac:spMkLst>
            <pc:docMk/>
            <pc:sldMk cId="3618425467" sldId="258"/>
            <ac:spMk id="3" creationId="{9847BCF3-D49C-7C0D-CD95-90E95F275758}"/>
          </ac:spMkLst>
        </pc:spChg>
        <pc:picChg chg="add">
          <ac:chgData name="James Harmeling" userId="4163935ddb78b774" providerId="LiveId" clId="{2032D5F2-96B0-447E-B255-EF2D587F107A}" dt="2023-08-18T02:41:29.467" v="5"/>
          <ac:picMkLst>
            <pc:docMk/>
            <pc:sldMk cId="3618425467" sldId="258"/>
            <ac:picMk id="1026" creationId="{A4A37638-83A6-714F-E1A0-EA746152FEAA}"/>
          </ac:picMkLst>
        </pc:picChg>
      </pc:sldChg>
      <pc:sldChg chg="modSp add mod ord">
        <pc:chgData name="James Harmeling" userId="4163935ddb78b774" providerId="LiveId" clId="{2032D5F2-96B0-447E-B255-EF2D587F107A}" dt="2023-08-18T02:44:25.629" v="23"/>
        <pc:sldMkLst>
          <pc:docMk/>
          <pc:sldMk cId="973629492" sldId="259"/>
        </pc:sldMkLst>
        <pc:spChg chg="mod">
          <ac:chgData name="James Harmeling" userId="4163935ddb78b774" providerId="LiveId" clId="{2032D5F2-96B0-447E-B255-EF2D587F107A}" dt="2023-08-18T02:43:34.596" v="20" actId="1076"/>
          <ac:spMkLst>
            <pc:docMk/>
            <pc:sldMk cId="973629492" sldId="259"/>
            <ac:spMk id="3" creationId="{9847BCF3-D49C-7C0D-CD95-90E95F275758}"/>
          </ac:spMkLst>
        </pc:spChg>
      </pc:sldChg>
      <pc:sldChg chg="addSp modSp add mod modAnim">
        <pc:chgData name="James Harmeling" userId="4163935ddb78b774" providerId="LiveId" clId="{2032D5F2-96B0-447E-B255-EF2D587F107A}" dt="2023-08-18T02:45:19.916" v="33"/>
        <pc:sldMkLst>
          <pc:docMk/>
          <pc:sldMk cId="2037684879" sldId="260"/>
        </pc:sldMkLst>
        <pc:spChg chg="add mod">
          <ac:chgData name="James Harmeling" userId="4163935ddb78b774" providerId="LiveId" clId="{2032D5F2-96B0-447E-B255-EF2D587F107A}" dt="2023-08-18T02:45:10.614" v="31" actId="1076"/>
          <ac:spMkLst>
            <pc:docMk/>
            <pc:sldMk cId="2037684879" sldId="260"/>
            <ac:spMk id="4" creationId="{F0B64A4A-5CFA-AC93-AF0C-D49231464DD2}"/>
          </ac:spMkLst>
        </pc:spChg>
      </pc:sldChg>
      <pc:sldChg chg="addSp modSp new mod modAnim">
        <pc:chgData name="James Harmeling" userId="4163935ddb78b774" providerId="LiveId" clId="{2032D5F2-96B0-447E-B255-EF2D587F107A}" dt="2023-08-18T02:47:59.071" v="87"/>
        <pc:sldMkLst>
          <pc:docMk/>
          <pc:sldMk cId="1908829938" sldId="261"/>
        </pc:sldMkLst>
        <pc:spChg chg="add mod">
          <ac:chgData name="James Harmeling" userId="4163935ddb78b774" providerId="LiveId" clId="{2032D5F2-96B0-447E-B255-EF2D587F107A}" dt="2023-08-18T02:46:10.854" v="36" actId="207"/>
          <ac:spMkLst>
            <pc:docMk/>
            <pc:sldMk cId="1908829938" sldId="261"/>
            <ac:spMk id="2" creationId="{AC5B8121-1EFF-7C20-5993-ED055AC873B6}"/>
          </ac:spMkLst>
        </pc:spChg>
        <pc:spChg chg="add mod">
          <ac:chgData name="James Harmeling" userId="4163935ddb78b774" providerId="LiveId" clId="{2032D5F2-96B0-447E-B255-EF2D587F107A}" dt="2023-08-18T02:47:47.080" v="86" actId="1076"/>
          <ac:spMkLst>
            <pc:docMk/>
            <pc:sldMk cId="1908829938" sldId="261"/>
            <ac:spMk id="4" creationId="{30428142-5C10-021F-7048-692CEB356C6B}"/>
          </ac:spMkLst>
        </pc:spChg>
        <pc:spChg chg="add mod">
          <ac:chgData name="James Harmeling" userId="4163935ddb78b774" providerId="LiveId" clId="{2032D5F2-96B0-447E-B255-EF2D587F107A}" dt="2023-08-18T02:47:40.159" v="85" actId="1076"/>
          <ac:spMkLst>
            <pc:docMk/>
            <pc:sldMk cId="1908829938" sldId="261"/>
            <ac:spMk id="6" creationId="{2B279A4C-BFE9-331B-2255-F425EBB8FEDD}"/>
          </ac:spMkLst>
        </pc:spChg>
      </pc:sldChg>
      <pc:sldChg chg="delSp modSp add mod delAnim">
        <pc:chgData name="James Harmeling" userId="4163935ddb78b774" providerId="LiveId" clId="{2032D5F2-96B0-447E-B255-EF2D587F107A}" dt="2023-08-18T02:49:27.728" v="150" actId="1035"/>
        <pc:sldMkLst>
          <pc:docMk/>
          <pc:sldMk cId="2392217472" sldId="262"/>
        </pc:sldMkLst>
        <pc:spChg chg="mod">
          <ac:chgData name="James Harmeling" userId="4163935ddb78b774" providerId="LiveId" clId="{2032D5F2-96B0-447E-B255-EF2D587F107A}" dt="2023-08-18T02:49:27.728" v="150" actId="1035"/>
          <ac:spMkLst>
            <pc:docMk/>
            <pc:sldMk cId="2392217472" sldId="262"/>
            <ac:spMk id="4" creationId="{30428142-5C10-021F-7048-692CEB356C6B}"/>
          </ac:spMkLst>
        </pc:spChg>
        <pc:spChg chg="del mod">
          <ac:chgData name="James Harmeling" userId="4163935ddb78b774" providerId="LiveId" clId="{2032D5F2-96B0-447E-B255-EF2D587F107A}" dt="2023-08-18T02:49:19.543" v="103" actId="478"/>
          <ac:spMkLst>
            <pc:docMk/>
            <pc:sldMk cId="2392217472" sldId="262"/>
            <ac:spMk id="6" creationId="{2B279A4C-BFE9-331B-2255-F425EBB8FEDD}"/>
          </ac:spMkLst>
        </pc:spChg>
      </pc:sldChg>
      <pc:sldChg chg="delSp modSp add mod modAnim">
        <pc:chgData name="James Harmeling" userId="4163935ddb78b774" providerId="LiveId" clId="{2032D5F2-96B0-447E-B255-EF2D587F107A}" dt="2023-08-18T02:53:57.329" v="209"/>
        <pc:sldMkLst>
          <pc:docMk/>
          <pc:sldMk cId="2938970105" sldId="263"/>
        </pc:sldMkLst>
        <pc:spChg chg="del">
          <ac:chgData name="James Harmeling" userId="4163935ddb78b774" providerId="LiveId" clId="{2032D5F2-96B0-447E-B255-EF2D587F107A}" dt="2023-08-18T02:49:37.850" v="151" actId="478"/>
          <ac:spMkLst>
            <pc:docMk/>
            <pc:sldMk cId="2938970105" sldId="263"/>
            <ac:spMk id="4" creationId="{30428142-5C10-021F-7048-692CEB356C6B}"/>
          </ac:spMkLst>
        </pc:spChg>
        <pc:spChg chg="mod">
          <ac:chgData name="James Harmeling" userId="4163935ddb78b774" providerId="LiveId" clId="{2032D5F2-96B0-447E-B255-EF2D587F107A}" dt="2023-08-18T02:49:43.904" v="152" actId="1076"/>
          <ac:spMkLst>
            <pc:docMk/>
            <pc:sldMk cId="2938970105" sldId="263"/>
            <ac:spMk id="6" creationId="{2B279A4C-BFE9-331B-2255-F425EBB8FEDD}"/>
          </ac:spMkLst>
        </pc:spChg>
      </pc:sldChg>
      <pc:sldChg chg="addSp modSp add mod modAnim">
        <pc:chgData name="James Harmeling" userId="4163935ddb78b774" providerId="LiveId" clId="{2032D5F2-96B0-447E-B255-EF2D587F107A}" dt="2023-08-18T10:11:09.597" v="221" actId="20577"/>
        <pc:sldMkLst>
          <pc:docMk/>
          <pc:sldMk cId="3925238036" sldId="264"/>
        </pc:sldMkLst>
        <pc:spChg chg="add mod">
          <ac:chgData name="James Harmeling" userId="4163935ddb78b774" providerId="LiveId" clId="{2032D5F2-96B0-447E-B255-EF2D587F107A}" dt="2023-08-18T02:50:37.894" v="174" actId="1035"/>
          <ac:spMkLst>
            <pc:docMk/>
            <pc:sldMk cId="3925238036" sldId="264"/>
            <ac:spMk id="5" creationId="{2D8FA0C8-1FFD-01E6-08C0-1B0E5FA1AC98}"/>
          </ac:spMkLst>
        </pc:spChg>
        <pc:spChg chg="add mod">
          <ac:chgData name="James Harmeling" userId="4163935ddb78b774" providerId="LiveId" clId="{2032D5F2-96B0-447E-B255-EF2D587F107A}" dt="2023-08-18T02:51:39.276" v="186" actId="14100"/>
          <ac:spMkLst>
            <pc:docMk/>
            <pc:sldMk cId="3925238036" sldId="264"/>
            <ac:spMk id="7" creationId="{D477ADED-993B-867A-EA0D-B927CF28CD2C}"/>
          </ac:spMkLst>
        </pc:spChg>
        <pc:spChg chg="add mod">
          <ac:chgData name="James Harmeling" userId="4163935ddb78b774" providerId="LiveId" clId="{2032D5F2-96B0-447E-B255-EF2D587F107A}" dt="2023-08-18T02:52:24.858" v="197" actId="14100"/>
          <ac:spMkLst>
            <pc:docMk/>
            <pc:sldMk cId="3925238036" sldId="264"/>
            <ac:spMk id="9" creationId="{2CDD5471-5DCC-A704-1C0B-3B381A0FD3E1}"/>
          </ac:spMkLst>
        </pc:spChg>
        <pc:spChg chg="add mod">
          <ac:chgData name="James Harmeling" userId="4163935ddb78b774" providerId="LiveId" clId="{2032D5F2-96B0-447E-B255-EF2D587F107A}" dt="2023-08-18T10:11:09.597" v="221" actId="20577"/>
          <ac:spMkLst>
            <pc:docMk/>
            <pc:sldMk cId="3925238036" sldId="264"/>
            <ac:spMk id="11" creationId="{C681681A-697E-6EE3-CD84-5CF1A1A56AD2}"/>
          </ac:spMkLst>
        </pc:spChg>
      </pc:sldChg>
      <pc:sldMasterChg chg="modTransition modSldLayout">
        <pc:chgData name="James Harmeling" userId="4163935ddb78b774" providerId="LiveId" clId="{2032D5F2-96B0-447E-B255-EF2D587F107A}" dt="2023-08-18T02:42:37.826" v="12"/>
        <pc:sldMasterMkLst>
          <pc:docMk/>
          <pc:sldMasterMk cId="2922293172" sldId="2147483648"/>
        </pc:sldMasterMkLst>
        <pc:sldLayoutChg chg="modTransition">
          <pc:chgData name="James Harmeling" userId="4163935ddb78b774" providerId="LiveId" clId="{2032D5F2-96B0-447E-B255-EF2D587F107A}" dt="2023-08-18T02:42:37.826" v="12"/>
          <pc:sldLayoutMkLst>
            <pc:docMk/>
            <pc:sldMasterMk cId="2922293172" sldId="2147483648"/>
            <pc:sldLayoutMk cId="4095783018" sldId="2147483649"/>
          </pc:sldLayoutMkLst>
        </pc:sldLayoutChg>
        <pc:sldLayoutChg chg="modTransition">
          <pc:chgData name="James Harmeling" userId="4163935ddb78b774" providerId="LiveId" clId="{2032D5F2-96B0-447E-B255-EF2D587F107A}" dt="2023-08-18T02:42:37.826" v="12"/>
          <pc:sldLayoutMkLst>
            <pc:docMk/>
            <pc:sldMasterMk cId="2922293172" sldId="2147483648"/>
            <pc:sldLayoutMk cId="188780822" sldId="2147483650"/>
          </pc:sldLayoutMkLst>
        </pc:sldLayoutChg>
        <pc:sldLayoutChg chg="modTransition">
          <pc:chgData name="James Harmeling" userId="4163935ddb78b774" providerId="LiveId" clId="{2032D5F2-96B0-447E-B255-EF2D587F107A}" dt="2023-08-18T02:42:37.826" v="12"/>
          <pc:sldLayoutMkLst>
            <pc:docMk/>
            <pc:sldMasterMk cId="2922293172" sldId="2147483648"/>
            <pc:sldLayoutMk cId="3176853080" sldId="2147483651"/>
          </pc:sldLayoutMkLst>
        </pc:sldLayoutChg>
        <pc:sldLayoutChg chg="modTransition">
          <pc:chgData name="James Harmeling" userId="4163935ddb78b774" providerId="LiveId" clId="{2032D5F2-96B0-447E-B255-EF2D587F107A}" dt="2023-08-18T02:42:37.826" v="12"/>
          <pc:sldLayoutMkLst>
            <pc:docMk/>
            <pc:sldMasterMk cId="2922293172" sldId="2147483648"/>
            <pc:sldLayoutMk cId="3257350320" sldId="2147483652"/>
          </pc:sldLayoutMkLst>
        </pc:sldLayoutChg>
        <pc:sldLayoutChg chg="modTransition">
          <pc:chgData name="James Harmeling" userId="4163935ddb78b774" providerId="LiveId" clId="{2032D5F2-96B0-447E-B255-EF2D587F107A}" dt="2023-08-18T02:42:37.826" v="12"/>
          <pc:sldLayoutMkLst>
            <pc:docMk/>
            <pc:sldMasterMk cId="2922293172" sldId="2147483648"/>
            <pc:sldLayoutMk cId="877434630" sldId="2147483653"/>
          </pc:sldLayoutMkLst>
        </pc:sldLayoutChg>
        <pc:sldLayoutChg chg="modTransition">
          <pc:chgData name="James Harmeling" userId="4163935ddb78b774" providerId="LiveId" clId="{2032D5F2-96B0-447E-B255-EF2D587F107A}" dt="2023-08-18T02:42:37.826" v="12"/>
          <pc:sldLayoutMkLst>
            <pc:docMk/>
            <pc:sldMasterMk cId="2922293172" sldId="2147483648"/>
            <pc:sldLayoutMk cId="3829939419" sldId="2147483654"/>
          </pc:sldLayoutMkLst>
        </pc:sldLayoutChg>
        <pc:sldLayoutChg chg="modTransition">
          <pc:chgData name="James Harmeling" userId="4163935ddb78b774" providerId="LiveId" clId="{2032D5F2-96B0-447E-B255-EF2D587F107A}" dt="2023-08-18T02:42:37.826" v="12"/>
          <pc:sldLayoutMkLst>
            <pc:docMk/>
            <pc:sldMasterMk cId="2922293172" sldId="2147483648"/>
            <pc:sldLayoutMk cId="3287683225" sldId="2147483655"/>
          </pc:sldLayoutMkLst>
        </pc:sldLayoutChg>
        <pc:sldLayoutChg chg="modTransition">
          <pc:chgData name="James Harmeling" userId="4163935ddb78b774" providerId="LiveId" clId="{2032D5F2-96B0-447E-B255-EF2D587F107A}" dt="2023-08-18T02:42:37.826" v="12"/>
          <pc:sldLayoutMkLst>
            <pc:docMk/>
            <pc:sldMasterMk cId="2922293172" sldId="2147483648"/>
            <pc:sldLayoutMk cId="1505290157" sldId="2147483656"/>
          </pc:sldLayoutMkLst>
        </pc:sldLayoutChg>
        <pc:sldLayoutChg chg="modTransition">
          <pc:chgData name="James Harmeling" userId="4163935ddb78b774" providerId="LiveId" clId="{2032D5F2-96B0-447E-B255-EF2D587F107A}" dt="2023-08-18T02:42:37.826" v="12"/>
          <pc:sldLayoutMkLst>
            <pc:docMk/>
            <pc:sldMasterMk cId="2922293172" sldId="2147483648"/>
            <pc:sldLayoutMk cId="3208866728" sldId="2147483657"/>
          </pc:sldLayoutMkLst>
        </pc:sldLayoutChg>
        <pc:sldLayoutChg chg="modTransition">
          <pc:chgData name="James Harmeling" userId="4163935ddb78b774" providerId="LiveId" clId="{2032D5F2-96B0-447E-B255-EF2D587F107A}" dt="2023-08-18T02:42:37.826" v="12"/>
          <pc:sldLayoutMkLst>
            <pc:docMk/>
            <pc:sldMasterMk cId="2922293172" sldId="2147483648"/>
            <pc:sldLayoutMk cId="3656116681" sldId="2147483658"/>
          </pc:sldLayoutMkLst>
        </pc:sldLayoutChg>
        <pc:sldLayoutChg chg="modTransition">
          <pc:chgData name="James Harmeling" userId="4163935ddb78b774" providerId="LiveId" clId="{2032D5F2-96B0-447E-B255-EF2D587F107A}" dt="2023-08-18T02:42:37.826" v="12"/>
          <pc:sldLayoutMkLst>
            <pc:docMk/>
            <pc:sldMasterMk cId="2922293172" sldId="2147483648"/>
            <pc:sldLayoutMk cId="1180801127"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BBBF2-01E3-4966-AC83-F3850FA743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9FD6736A-B681-B13A-2A43-AB7D308EE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A302DE5C-BB43-A3A1-F0B3-15D07F1A373D}"/>
              </a:ext>
            </a:extLst>
          </p:cNvPr>
          <p:cNvSpPr>
            <a:spLocks noGrp="1"/>
          </p:cNvSpPr>
          <p:nvPr>
            <p:ph type="dt" sz="half" idx="10"/>
          </p:nvPr>
        </p:nvSpPr>
        <p:spPr/>
        <p:txBody>
          <a:bodyPr/>
          <a:lstStyle/>
          <a:p>
            <a:fld id="{6A8C5565-7E02-4AA8-8353-65ABB44F2874}" type="datetimeFigureOut">
              <a:rPr lang="en-SG" smtClean="0"/>
              <a:t>18/8/2023</a:t>
            </a:fld>
            <a:endParaRPr lang="en-SG"/>
          </a:p>
        </p:txBody>
      </p:sp>
      <p:sp>
        <p:nvSpPr>
          <p:cNvPr id="5" name="Footer Placeholder 4">
            <a:extLst>
              <a:ext uri="{FF2B5EF4-FFF2-40B4-BE49-F238E27FC236}">
                <a16:creationId xmlns:a16="http://schemas.microsoft.com/office/drawing/2014/main" id="{6A8B9885-405E-4F92-AA26-09B132A7F7F2}"/>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2AD11002-BEEE-6CB9-E42E-204CC60B883D}"/>
              </a:ext>
            </a:extLst>
          </p:cNvPr>
          <p:cNvSpPr>
            <a:spLocks noGrp="1"/>
          </p:cNvSpPr>
          <p:nvPr>
            <p:ph type="sldNum" sz="quarter" idx="12"/>
          </p:nvPr>
        </p:nvSpPr>
        <p:spPr/>
        <p:txBody>
          <a:bodyPr/>
          <a:lstStyle/>
          <a:p>
            <a:fld id="{324AFA8E-F4FE-434B-8F12-19A07B5FC88C}" type="slidenum">
              <a:rPr lang="en-SG" smtClean="0"/>
              <a:t>‹#›</a:t>
            </a:fld>
            <a:endParaRPr lang="en-SG"/>
          </a:p>
        </p:txBody>
      </p:sp>
    </p:spTree>
    <p:extLst>
      <p:ext uri="{BB962C8B-B14F-4D97-AF65-F5344CB8AC3E}">
        <p14:creationId xmlns:p14="http://schemas.microsoft.com/office/powerpoint/2010/main" val="40957830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600AA-736D-E626-0697-34A3C157D25A}"/>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B950B8FE-5760-4EB0-3AC2-79C93C5F2C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184233D-FCAD-2CD5-D56E-2516BDB93C3B}"/>
              </a:ext>
            </a:extLst>
          </p:cNvPr>
          <p:cNvSpPr>
            <a:spLocks noGrp="1"/>
          </p:cNvSpPr>
          <p:nvPr>
            <p:ph type="dt" sz="half" idx="10"/>
          </p:nvPr>
        </p:nvSpPr>
        <p:spPr/>
        <p:txBody>
          <a:bodyPr/>
          <a:lstStyle/>
          <a:p>
            <a:fld id="{6A8C5565-7E02-4AA8-8353-65ABB44F2874}" type="datetimeFigureOut">
              <a:rPr lang="en-SG" smtClean="0"/>
              <a:t>18/8/2023</a:t>
            </a:fld>
            <a:endParaRPr lang="en-SG"/>
          </a:p>
        </p:txBody>
      </p:sp>
      <p:sp>
        <p:nvSpPr>
          <p:cNvPr id="5" name="Footer Placeholder 4">
            <a:extLst>
              <a:ext uri="{FF2B5EF4-FFF2-40B4-BE49-F238E27FC236}">
                <a16:creationId xmlns:a16="http://schemas.microsoft.com/office/drawing/2014/main" id="{59D54FBD-46AA-3E89-4417-9CB936D175AD}"/>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C8A22C35-32E9-9EE0-0DF7-BF4D6EA9D6E8}"/>
              </a:ext>
            </a:extLst>
          </p:cNvPr>
          <p:cNvSpPr>
            <a:spLocks noGrp="1"/>
          </p:cNvSpPr>
          <p:nvPr>
            <p:ph type="sldNum" sz="quarter" idx="12"/>
          </p:nvPr>
        </p:nvSpPr>
        <p:spPr/>
        <p:txBody>
          <a:bodyPr/>
          <a:lstStyle/>
          <a:p>
            <a:fld id="{324AFA8E-F4FE-434B-8F12-19A07B5FC88C}" type="slidenum">
              <a:rPr lang="en-SG" smtClean="0"/>
              <a:t>‹#›</a:t>
            </a:fld>
            <a:endParaRPr lang="en-SG"/>
          </a:p>
        </p:txBody>
      </p:sp>
    </p:spTree>
    <p:extLst>
      <p:ext uri="{BB962C8B-B14F-4D97-AF65-F5344CB8AC3E}">
        <p14:creationId xmlns:p14="http://schemas.microsoft.com/office/powerpoint/2010/main" val="36561166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8D16C3-5FA8-49C8-3622-2087298A261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E6B0B7C1-CF09-10EC-C1D6-F51A7152A8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7EAF7264-EB00-91AA-3285-18B28332E41A}"/>
              </a:ext>
            </a:extLst>
          </p:cNvPr>
          <p:cNvSpPr>
            <a:spLocks noGrp="1"/>
          </p:cNvSpPr>
          <p:nvPr>
            <p:ph type="dt" sz="half" idx="10"/>
          </p:nvPr>
        </p:nvSpPr>
        <p:spPr/>
        <p:txBody>
          <a:bodyPr/>
          <a:lstStyle/>
          <a:p>
            <a:fld id="{6A8C5565-7E02-4AA8-8353-65ABB44F2874}" type="datetimeFigureOut">
              <a:rPr lang="en-SG" smtClean="0"/>
              <a:t>18/8/2023</a:t>
            </a:fld>
            <a:endParaRPr lang="en-SG"/>
          </a:p>
        </p:txBody>
      </p:sp>
      <p:sp>
        <p:nvSpPr>
          <p:cNvPr id="5" name="Footer Placeholder 4">
            <a:extLst>
              <a:ext uri="{FF2B5EF4-FFF2-40B4-BE49-F238E27FC236}">
                <a16:creationId xmlns:a16="http://schemas.microsoft.com/office/drawing/2014/main" id="{F322F4E3-4C7B-4C34-4B6D-6748FC5EECF4}"/>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A21D1697-8E06-877A-015E-99D56AE24315}"/>
              </a:ext>
            </a:extLst>
          </p:cNvPr>
          <p:cNvSpPr>
            <a:spLocks noGrp="1"/>
          </p:cNvSpPr>
          <p:nvPr>
            <p:ph type="sldNum" sz="quarter" idx="12"/>
          </p:nvPr>
        </p:nvSpPr>
        <p:spPr/>
        <p:txBody>
          <a:bodyPr/>
          <a:lstStyle/>
          <a:p>
            <a:fld id="{324AFA8E-F4FE-434B-8F12-19A07B5FC88C}" type="slidenum">
              <a:rPr lang="en-SG" smtClean="0"/>
              <a:t>‹#›</a:t>
            </a:fld>
            <a:endParaRPr lang="en-SG"/>
          </a:p>
        </p:txBody>
      </p:sp>
    </p:spTree>
    <p:extLst>
      <p:ext uri="{BB962C8B-B14F-4D97-AF65-F5344CB8AC3E}">
        <p14:creationId xmlns:p14="http://schemas.microsoft.com/office/powerpoint/2010/main" val="11808011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27DD7-EC49-67E7-9D0C-74FA424C7048}"/>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181D83BB-4096-AB99-9A0E-442824831A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07CD2A6-0658-C804-698D-27D29E6A5677}"/>
              </a:ext>
            </a:extLst>
          </p:cNvPr>
          <p:cNvSpPr>
            <a:spLocks noGrp="1"/>
          </p:cNvSpPr>
          <p:nvPr>
            <p:ph type="dt" sz="half" idx="10"/>
          </p:nvPr>
        </p:nvSpPr>
        <p:spPr/>
        <p:txBody>
          <a:bodyPr/>
          <a:lstStyle/>
          <a:p>
            <a:fld id="{6A8C5565-7E02-4AA8-8353-65ABB44F2874}" type="datetimeFigureOut">
              <a:rPr lang="en-SG" smtClean="0"/>
              <a:t>18/8/2023</a:t>
            </a:fld>
            <a:endParaRPr lang="en-SG"/>
          </a:p>
        </p:txBody>
      </p:sp>
      <p:sp>
        <p:nvSpPr>
          <p:cNvPr id="5" name="Footer Placeholder 4">
            <a:extLst>
              <a:ext uri="{FF2B5EF4-FFF2-40B4-BE49-F238E27FC236}">
                <a16:creationId xmlns:a16="http://schemas.microsoft.com/office/drawing/2014/main" id="{BCF860D1-8208-B268-3F61-9D2690B54820}"/>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21AA6BDA-D87A-6D78-01A8-BC3B65E5EF89}"/>
              </a:ext>
            </a:extLst>
          </p:cNvPr>
          <p:cNvSpPr>
            <a:spLocks noGrp="1"/>
          </p:cNvSpPr>
          <p:nvPr>
            <p:ph type="sldNum" sz="quarter" idx="12"/>
          </p:nvPr>
        </p:nvSpPr>
        <p:spPr/>
        <p:txBody>
          <a:bodyPr/>
          <a:lstStyle/>
          <a:p>
            <a:fld id="{324AFA8E-F4FE-434B-8F12-19A07B5FC88C}" type="slidenum">
              <a:rPr lang="en-SG" smtClean="0"/>
              <a:t>‹#›</a:t>
            </a:fld>
            <a:endParaRPr lang="en-SG"/>
          </a:p>
        </p:txBody>
      </p:sp>
    </p:spTree>
    <p:extLst>
      <p:ext uri="{BB962C8B-B14F-4D97-AF65-F5344CB8AC3E}">
        <p14:creationId xmlns:p14="http://schemas.microsoft.com/office/powerpoint/2010/main" val="1887808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178D1-446B-9382-CCFC-A12A8B15D5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414D082D-FF0A-D7C7-3539-965F046CEC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944A12-7AD4-77ED-7933-A418F8E0384F}"/>
              </a:ext>
            </a:extLst>
          </p:cNvPr>
          <p:cNvSpPr>
            <a:spLocks noGrp="1"/>
          </p:cNvSpPr>
          <p:nvPr>
            <p:ph type="dt" sz="half" idx="10"/>
          </p:nvPr>
        </p:nvSpPr>
        <p:spPr/>
        <p:txBody>
          <a:bodyPr/>
          <a:lstStyle/>
          <a:p>
            <a:fld id="{6A8C5565-7E02-4AA8-8353-65ABB44F2874}" type="datetimeFigureOut">
              <a:rPr lang="en-SG" smtClean="0"/>
              <a:t>18/8/2023</a:t>
            </a:fld>
            <a:endParaRPr lang="en-SG"/>
          </a:p>
        </p:txBody>
      </p:sp>
      <p:sp>
        <p:nvSpPr>
          <p:cNvPr id="5" name="Footer Placeholder 4">
            <a:extLst>
              <a:ext uri="{FF2B5EF4-FFF2-40B4-BE49-F238E27FC236}">
                <a16:creationId xmlns:a16="http://schemas.microsoft.com/office/drawing/2014/main" id="{5B6FE902-1D7A-A11E-9450-19FCA83463E1}"/>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889272D4-57BB-1FDC-A815-A389C5307A3F}"/>
              </a:ext>
            </a:extLst>
          </p:cNvPr>
          <p:cNvSpPr>
            <a:spLocks noGrp="1"/>
          </p:cNvSpPr>
          <p:nvPr>
            <p:ph type="sldNum" sz="quarter" idx="12"/>
          </p:nvPr>
        </p:nvSpPr>
        <p:spPr/>
        <p:txBody>
          <a:bodyPr/>
          <a:lstStyle/>
          <a:p>
            <a:fld id="{324AFA8E-F4FE-434B-8F12-19A07B5FC88C}" type="slidenum">
              <a:rPr lang="en-SG" smtClean="0"/>
              <a:t>‹#›</a:t>
            </a:fld>
            <a:endParaRPr lang="en-SG"/>
          </a:p>
        </p:txBody>
      </p:sp>
    </p:spTree>
    <p:extLst>
      <p:ext uri="{BB962C8B-B14F-4D97-AF65-F5344CB8AC3E}">
        <p14:creationId xmlns:p14="http://schemas.microsoft.com/office/powerpoint/2010/main" val="31768530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869DB-1F41-FED5-32B2-DD6A5B6C4EBC}"/>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51104EEF-292C-53D0-6FE3-A4EB91DC60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F01344D6-D1C1-3C53-90E8-3AE5C90D9A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73B16CEC-43D6-139D-CF87-AD9A01610E5D}"/>
              </a:ext>
            </a:extLst>
          </p:cNvPr>
          <p:cNvSpPr>
            <a:spLocks noGrp="1"/>
          </p:cNvSpPr>
          <p:nvPr>
            <p:ph type="dt" sz="half" idx="10"/>
          </p:nvPr>
        </p:nvSpPr>
        <p:spPr/>
        <p:txBody>
          <a:bodyPr/>
          <a:lstStyle/>
          <a:p>
            <a:fld id="{6A8C5565-7E02-4AA8-8353-65ABB44F2874}" type="datetimeFigureOut">
              <a:rPr lang="en-SG" smtClean="0"/>
              <a:t>18/8/2023</a:t>
            </a:fld>
            <a:endParaRPr lang="en-SG"/>
          </a:p>
        </p:txBody>
      </p:sp>
      <p:sp>
        <p:nvSpPr>
          <p:cNvPr id="6" name="Footer Placeholder 5">
            <a:extLst>
              <a:ext uri="{FF2B5EF4-FFF2-40B4-BE49-F238E27FC236}">
                <a16:creationId xmlns:a16="http://schemas.microsoft.com/office/drawing/2014/main" id="{86879310-AB74-71D7-DD7F-3715FC213B87}"/>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66E2A6F1-0A92-4A46-D133-0873D10CF182}"/>
              </a:ext>
            </a:extLst>
          </p:cNvPr>
          <p:cNvSpPr>
            <a:spLocks noGrp="1"/>
          </p:cNvSpPr>
          <p:nvPr>
            <p:ph type="sldNum" sz="quarter" idx="12"/>
          </p:nvPr>
        </p:nvSpPr>
        <p:spPr/>
        <p:txBody>
          <a:bodyPr/>
          <a:lstStyle/>
          <a:p>
            <a:fld id="{324AFA8E-F4FE-434B-8F12-19A07B5FC88C}" type="slidenum">
              <a:rPr lang="en-SG" smtClean="0"/>
              <a:t>‹#›</a:t>
            </a:fld>
            <a:endParaRPr lang="en-SG"/>
          </a:p>
        </p:txBody>
      </p:sp>
    </p:spTree>
    <p:extLst>
      <p:ext uri="{BB962C8B-B14F-4D97-AF65-F5344CB8AC3E}">
        <p14:creationId xmlns:p14="http://schemas.microsoft.com/office/powerpoint/2010/main" val="32573503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56AEE-9749-B036-DD8B-595A45498CE1}"/>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3CDA34A7-76C3-FF3A-C490-D0BB630BB0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1B1039-458E-16D2-57F5-49F2FC6BD1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95B52978-81CD-0545-2A39-10EDEFA095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645567-2FC5-D9AB-D921-F5FB4010B3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4FCC3C1F-5363-0550-C2ED-B8916D06A9D5}"/>
              </a:ext>
            </a:extLst>
          </p:cNvPr>
          <p:cNvSpPr>
            <a:spLocks noGrp="1"/>
          </p:cNvSpPr>
          <p:nvPr>
            <p:ph type="dt" sz="half" idx="10"/>
          </p:nvPr>
        </p:nvSpPr>
        <p:spPr/>
        <p:txBody>
          <a:bodyPr/>
          <a:lstStyle/>
          <a:p>
            <a:fld id="{6A8C5565-7E02-4AA8-8353-65ABB44F2874}" type="datetimeFigureOut">
              <a:rPr lang="en-SG" smtClean="0"/>
              <a:t>18/8/2023</a:t>
            </a:fld>
            <a:endParaRPr lang="en-SG"/>
          </a:p>
        </p:txBody>
      </p:sp>
      <p:sp>
        <p:nvSpPr>
          <p:cNvPr id="8" name="Footer Placeholder 7">
            <a:extLst>
              <a:ext uri="{FF2B5EF4-FFF2-40B4-BE49-F238E27FC236}">
                <a16:creationId xmlns:a16="http://schemas.microsoft.com/office/drawing/2014/main" id="{D9FAB4FA-8515-DDC1-26E6-852F428595BC}"/>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29EAF1C7-627A-E601-150B-614EE95FA59D}"/>
              </a:ext>
            </a:extLst>
          </p:cNvPr>
          <p:cNvSpPr>
            <a:spLocks noGrp="1"/>
          </p:cNvSpPr>
          <p:nvPr>
            <p:ph type="sldNum" sz="quarter" idx="12"/>
          </p:nvPr>
        </p:nvSpPr>
        <p:spPr/>
        <p:txBody>
          <a:bodyPr/>
          <a:lstStyle/>
          <a:p>
            <a:fld id="{324AFA8E-F4FE-434B-8F12-19A07B5FC88C}" type="slidenum">
              <a:rPr lang="en-SG" smtClean="0"/>
              <a:t>‹#›</a:t>
            </a:fld>
            <a:endParaRPr lang="en-SG"/>
          </a:p>
        </p:txBody>
      </p:sp>
    </p:spTree>
    <p:extLst>
      <p:ext uri="{BB962C8B-B14F-4D97-AF65-F5344CB8AC3E}">
        <p14:creationId xmlns:p14="http://schemas.microsoft.com/office/powerpoint/2010/main" val="8774346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36937-DB4E-2139-470A-A6E0EF7282CC}"/>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787486CF-83A2-445F-3E52-8B0F5439CE60}"/>
              </a:ext>
            </a:extLst>
          </p:cNvPr>
          <p:cNvSpPr>
            <a:spLocks noGrp="1"/>
          </p:cNvSpPr>
          <p:nvPr>
            <p:ph type="dt" sz="half" idx="10"/>
          </p:nvPr>
        </p:nvSpPr>
        <p:spPr/>
        <p:txBody>
          <a:bodyPr/>
          <a:lstStyle/>
          <a:p>
            <a:fld id="{6A8C5565-7E02-4AA8-8353-65ABB44F2874}" type="datetimeFigureOut">
              <a:rPr lang="en-SG" smtClean="0"/>
              <a:t>18/8/2023</a:t>
            </a:fld>
            <a:endParaRPr lang="en-SG"/>
          </a:p>
        </p:txBody>
      </p:sp>
      <p:sp>
        <p:nvSpPr>
          <p:cNvPr id="4" name="Footer Placeholder 3">
            <a:extLst>
              <a:ext uri="{FF2B5EF4-FFF2-40B4-BE49-F238E27FC236}">
                <a16:creationId xmlns:a16="http://schemas.microsoft.com/office/drawing/2014/main" id="{DA2839FC-A838-5C55-5240-FA7AC13D792A}"/>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8A88ED36-390B-C0FC-972E-B8ECE0DBFB28}"/>
              </a:ext>
            </a:extLst>
          </p:cNvPr>
          <p:cNvSpPr>
            <a:spLocks noGrp="1"/>
          </p:cNvSpPr>
          <p:nvPr>
            <p:ph type="sldNum" sz="quarter" idx="12"/>
          </p:nvPr>
        </p:nvSpPr>
        <p:spPr/>
        <p:txBody>
          <a:bodyPr/>
          <a:lstStyle/>
          <a:p>
            <a:fld id="{324AFA8E-F4FE-434B-8F12-19A07B5FC88C}" type="slidenum">
              <a:rPr lang="en-SG" smtClean="0"/>
              <a:t>‹#›</a:t>
            </a:fld>
            <a:endParaRPr lang="en-SG"/>
          </a:p>
        </p:txBody>
      </p:sp>
    </p:spTree>
    <p:extLst>
      <p:ext uri="{BB962C8B-B14F-4D97-AF65-F5344CB8AC3E}">
        <p14:creationId xmlns:p14="http://schemas.microsoft.com/office/powerpoint/2010/main" val="38299394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C13EE7-C48E-D6A8-EC2E-AE42566549DB}"/>
              </a:ext>
            </a:extLst>
          </p:cNvPr>
          <p:cNvSpPr>
            <a:spLocks noGrp="1"/>
          </p:cNvSpPr>
          <p:nvPr>
            <p:ph type="dt" sz="half" idx="10"/>
          </p:nvPr>
        </p:nvSpPr>
        <p:spPr/>
        <p:txBody>
          <a:bodyPr/>
          <a:lstStyle/>
          <a:p>
            <a:fld id="{6A8C5565-7E02-4AA8-8353-65ABB44F2874}" type="datetimeFigureOut">
              <a:rPr lang="en-SG" smtClean="0"/>
              <a:t>18/8/2023</a:t>
            </a:fld>
            <a:endParaRPr lang="en-SG"/>
          </a:p>
        </p:txBody>
      </p:sp>
      <p:sp>
        <p:nvSpPr>
          <p:cNvPr id="3" name="Footer Placeholder 2">
            <a:extLst>
              <a:ext uri="{FF2B5EF4-FFF2-40B4-BE49-F238E27FC236}">
                <a16:creationId xmlns:a16="http://schemas.microsoft.com/office/drawing/2014/main" id="{E49FAF01-E55C-4310-4800-4441E73F52E4}"/>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50BC89AE-77A5-A1D6-9034-AEFE985B1D38}"/>
              </a:ext>
            </a:extLst>
          </p:cNvPr>
          <p:cNvSpPr>
            <a:spLocks noGrp="1"/>
          </p:cNvSpPr>
          <p:nvPr>
            <p:ph type="sldNum" sz="quarter" idx="12"/>
          </p:nvPr>
        </p:nvSpPr>
        <p:spPr/>
        <p:txBody>
          <a:bodyPr/>
          <a:lstStyle/>
          <a:p>
            <a:fld id="{324AFA8E-F4FE-434B-8F12-19A07B5FC88C}" type="slidenum">
              <a:rPr lang="en-SG" smtClean="0"/>
              <a:t>‹#›</a:t>
            </a:fld>
            <a:endParaRPr lang="en-SG"/>
          </a:p>
        </p:txBody>
      </p:sp>
    </p:spTree>
    <p:extLst>
      <p:ext uri="{BB962C8B-B14F-4D97-AF65-F5344CB8AC3E}">
        <p14:creationId xmlns:p14="http://schemas.microsoft.com/office/powerpoint/2010/main" val="32876832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108D-3BC4-DFBE-7EF7-B06C800EC6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D3B479A7-1B82-6D87-8ABC-EDDD934B5D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45D1A5D2-F521-41E4-3990-7A52C85189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273F59-8F7E-397B-044C-B4C2ECBB42CB}"/>
              </a:ext>
            </a:extLst>
          </p:cNvPr>
          <p:cNvSpPr>
            <a:spLocks noGrp="1"/>
          </p:cNvSpPr>
          <p:nvPr>
            <p:ph type="dt" sz="half" idx="10"/>
          </p:nvPr>
        </p:nvSpPr>
        <p:spPr/>
        <p:txBody>
          <a:bodyPr/>
          <a:lstStyle/>
          <a:p>
            <a:fld id="{6A8C5565-7E02-4AA8-8353-65ABB44F2874}" type="datetimeFigureOut">
              <a:rPr lang="en-SG" smtClean="0"/>
              <a:t>18/8/2023</a:t>
            </a:fld>
            <a:endParaRPr lang="en-SG"/>
          </a:p>
        </p:txBody>
      </p:sp>
      <p:sp>
        <p:nvSpPr>
          <p:cNvPr id="6" name="Footer Placeholder 5">
            <a:extLst>
              <a:ext uri="{FF2B5EF4-FFF2-40B4-BE49-F238E27FC236}">
                <a16:creationId xmlns:a16="http://schemas.microsoft.com/office/drawing/2014/main" id="{7898E4B2-EDCE-92BB-34AB-70B978974B50}"/>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D455D2FF-57E0-19BE-42B3-AC9822BAAA25}"/>
              </a:ext>
            </a:extLst>
          </p:cNvPr>
          <p:cNvSpPr>
            <a:spLocks noGrp="1"/>
          </p:cNvSpPr>
          <p:nvPr>
            <p:ph type="sldNum" sz="quarter" idx="12"/>
          </p:nvPr>
        </p:nvSpPr>
        <p:spPr/>
        <p:txBody>
          <a:bodyPr/>
          <a:lstStyle/>
          <a:p>
            <a:fld id="{324AFA8E-F4FE-434B-8F12-19A07B5FC88C}" type="slidenum">
              <a:rPr lang="en-SG" smtClean="0"/>
              <a:t>‹#›</a:t>
            </a:fld>
            <a:endParaRPr lang="en-SG"/>
          </a:p>
        </p:txBody>
      </p:sp>
    </p:spTree>
    <p:extLst>
      <p:ext uri="{BB962C8B-B14F-4D97-AF65-F5344CB8AC3E}">
        <p14:creationId xmlns:p14="http://schemas.microsoft.com/office/powerpoint/2010/main" val="15052901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AFF69-A595-8270-1ED2-C8BAF37E4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C8FEFC76-055E-7B66-230F-897E2907BA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8A4A6B30-38F7-0212-BE29-3DE116516A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54FD7-70DB-6A40-CD1E-E1FE6E2FEC72}"/>
              </a:ext>
            </a:extLst>
          </p:cNvPr>
          <p:cNvSpPr>
            <a:spLocks noGrp="1"/>
          </p:cNvSpPr>
          <p:nvPr>
            <p:ph type="dt" sz="half" idx="10"/>
          </p:nvPr>
        </p:nvSpPr>
        <p:spPr/>
        <p:txBody>
          <a:bodyPr/>
          <a:lstStyle/>
          <a:p>
            <a:fld id="{6A8C5565-7E02-4AA8-8353-65ABB44F2874}" type="datetimeFigureOut">
              <a:rPr lang="en-SG" smtClean="0"/>
              <a:t>18/8/2023</a:t>
            </a:fld>
            <a:endParaRPr lang="en-SG"/>
          </a:p>
        </p:txBody>
      </p:sp>
      <p:sp>
        <p:nvSpPr>
          <p:cNvPr id="6" name="Footer Placeholder 5">
            <a:extLst>
              <a:ext uri="{FF2B5EF4-FFF2-40B4-BE49-F238E27FC236}">
                <a16:creationId xmlns:a16="http://schemas.microsoft.com/office/drawing/2014/main" id="{01A0A045-6C39-2D04-DC65-5F0F4F038933}"/>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624724AF-D3BC-A6F7-89F8-54B86D68B2E3}"/>
              </a:ext>
            </a:extLst>
          </p:cNvPr>
          <p:cNvSpPr>
            <a:spLocks noGrp="1"/>
          </p:cNvSpPr>
          <p:nvPr>
            <p:ph type="sldNum" sz="quarter" idx="12"/>
          </p:nvPr>
        </p:nvSpPr>
        <p:spPr/>
        <p:txBody>
          <a:bodyPr/>
          <a:lstStyle/>
          <a:p>
            <a:fld id="{324AFA8E-F4FE-434B-8F12-19A07B5FC88C}" type="slidenum">
              <a:rPr lang="en-SG" smtClean="0"/>
              <a:t>‹#›</a:t>
            </a:fld>
            <a:endParaRPr lang="en-SG"/>
          </a:p>
        </p:txBody>
      </p:sp>
    </p:spTree>
    <p:extLst>
      <p:ext uri="{BB962C8B-B14F-4D97-AF65-F5344CB8AC3E}">
        <p14:creationId xmlns:p14="http://schemas.microsoft.com/office/powerpoint/2010/main" val="32088667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73ADC0-7890-4CBD-B186-F7D29ACA72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9CB3642E-9CDE-FB39-ED0B-C80EA3FA46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DE23D32-8F96-B4ED-7C04-010BCECE07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C5565-7E02-4AA8-8353-65ABB44F2874}" type="datetimeFigureOut">
              <a:rPr lang="en-SG" smtClean="0"/>
              <a:t>18/8/2023</a:t>
            </a:fld>
            <a:endParaRPr lang="en-SG"/>
          </a:p>
        </p:txBody>
      </p:sp>
      <p:sp>
        <p:nvSpPr>
          <p:cNvPr id="5" name="Footer Placeholder 4">
            <a:extLst>
              <a:ext uri="{FF2B5EF4-FFF2-40B4-BE49-F238E27FC236}">
                <a16:creationId xmlns:a16="http://schemas.microsoft.com/office/drawing/2014/main" id="{E41CD667-34E6-D5AA-5325-22281CE76F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D6B1E079-4F6F-6F36-DC66-8EC23155A4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AFA8E-F4FE-434B-8F12-19A07B5FC88C}" type="slidenum">
              <a:rPr lang="en-SG" smtClean="0"/>
              <a:t>‹#›</a:t>
            </a:fld>
            <a:endParaRPr lang="en-SG"/>
          </a:p>
        </p:txBody>
      </p:sp>
    </p:spTree>
    <p:extLst>
      <p:ext uri="{BB962C8B-B14F-4D97-AF65-F5344CB8AC3E}">
        <p14:creationId xmlns:p14="http://schemas.microsoft.com/office/powerpoint/2010/main" val="292229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Man standing alone on hanging bridge photo – Free Man Image on Unsplash">
            <a:extLst>
              <a:ext uri="{FF2B5EF4-FFF2-40B4-BE49-F238E27FC236}">
                <a16:creationId xmlns:a16="http://schemas.microsoft.com/office/drawing/2014/main" id="{A98F65E8-FE36-BD0F-8F37-81EC71CEC2D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730"/>
          <a:stretch/>
        </p:blipFill>
        <p:spPr bwMode="auto">
          <a:xfrm>
            <a:off x="20" y="10"/>
            <a:ext cx="12191980" cy="6857990"/>
          </a:xfrm>
          <a:prstGeom prst="rect">
            <a:avLst/>
          </a:prstGeom>
          <a:noFill/>
          <a:ln w="57150">
            <a:solidFill>
              <a:schemeClr val="accent1"/>
            </a:solidFill>
          </a:ln>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A2348DD-674B-9FC9-9DD5-466AFD4B3BD3}"/>
              </a:ext>
            </a:extLst>
          </p:cNvPr>
          <p:cNvSpPr txBox="1"/>
          <p:nvPr/>
        </p:nvSpPr>
        <p:spPr>
          <a:xfrm>
            <a:off x="3048000" y="240022"/>
            <a:ext cx="6096000" cy="1323439"/>
          </a:xfrm>
          <a:prstGeom prst="rect">
            <a:avLst/>
          </a:prstGeom>
          <a:noFill/>
        </p:spPr>
        <p:txBody>
          <a:bodyPr wrap="square">
            <a:spAutoFit/>
          </a:bodyPr>
          <a:lstStyle/>
          <a:p>
            <a:pPr algn="ctr"/>
            <a:r>
              <a:rPr lang="en-US" sz="8000" b="1" dirty="0">
                <a:solidFill>
                  <a:srgbClr val="FEFEFE"/>
                </a:solidFill>
                <a:effectLst/>
                <a:latin typeface="Californian FB" panose="0207040306080B030204" pitchFamily="18" charset="0"/>
                <a:ea typeface="Arial Unicode MS"/>
                <a:cs typeface="Arial Unicode MS"/>
              </a:rPr>
              <a:t>Believing</a:t>
            </a:r>
            <a:endParaRPr lang="en-SG" sz="3600" dirty="0">
              <a:solidFill>
                <a:srgbClr val="000000"/>
              </a:solidFill>
              <a:effectLst/>
              <a:latin typeface="Californian FB" panose="0207040306080B030204" pitchFamily="18" charset="0"/>
              <a:ea typeface="Arial Unicode MS"/>
              <a:cs typeface="Arial Unicode MS"/>
            </a:endParaRPr>
          </a:p>
        </p:txBody>
      </p:sp>
      <p:sp>
        <p:nvSpPr>
          <p:cNvPr id="6" name="TextBox 5">
            <a:extLst>
              <a:ext uri="{FF2B5EF4-FFF2-40B4-BE49-F238E27FC236}">
                <a16:creationId xmlns:a16="http://schemas.microsoft.com/office/drawing/2014/main" id="{74C53749-95E1-E852-C411-C682F67FBAD5}"/>
              </a:ext>
            </a:extLst>
          </p:cNvPr>
          <p:cNvSpPr txBox="1"/>
          <p:nvPr/>
        </p:nvSpPr>
        <p:spPr>
          <a:xfrm>
            <a:off x="2966720" y="3714742"/>
            <a:ext cx="6431280" cy="1323439"/>
          </a:xfrm>
          <a:prstGeom prst="rect">
            <a:avLst/>
          </a:prstGeom>
          <a:noFill/>
        </p:spPr>
        <p:txBody>
          <a:bodyPr wrap="square">
            <a:spAutoFit/>
          </a:bodyPr>
          <a:lstStyle/>
          <a:p>
            <a:pPr algn="ctr"/>
            <a:r>
              <a:rPr lang="en-US" sz="8000" b="1" dirty="0">
                <a:solidFill>
                  <a:srgbClr val="FEFEFE"/>
                </a:solidFill>
                <a:effectLst/>
                <a:latin typeface="Californian FB" panose="0207040306080B030204" pitchFamily="18" charset="0"/>
                <a:ea typeface="Arial Unicode MS"/>
                <a:cs typeface="Arial Unicode MS"/>
              </a:rPr>
              <a:t>C  H  R  I  S  T</a:t>
            </a:r>
            <a:endParaRPr lang="en-SG" sz="3600" dirty="0">
              <a:solidFill>
                <a:srgbClr val="000000"/>
              </a:solidFill>
              <a:effectLst/>
              <a:latin typeface="Californian FB" panose="0207040306080B030204" pitchFamily="18" charset="0"/>
              <a:ea typeface="Arial Unicode MS"/>
              <a:cs typeface="Arial Unicode MS"/>
            </a:endParaRPr>
          </a:p>
        </p:txBody>
      </p:sp>
      <p:sp>
        <p:nvSpPr>
          <p:cNvPr id="8" name="TextBox 7">
            <a:extLst>
              <a:ext uri="{FF2B5EF4-FFF2-40B4-BE49-F238E27FC236}">
                <a16:creationId xmlns:a16="http://schemas.microsoft.com/office/drawing/2014/main" id="{EA030C1B-58E8-5948-8EAD-2B19259822D0}"/>
              </a:ext>
            </a:extLst>
          </p:cNvPr>
          <p:cNvSpPr txBox="1"/>
          <p:nvPr/>
        </p:nvSpPr>
        <p:spPr>
          <a:xfrm>
            <a:off x="3103880" y="6241534"/>
            <a:ext cx="6156960" cy="461665"/>
          </a:xfrm>
          <a:prstGeom prst="rect">
            <a:avLst/>
          </a:prstGeom>
          <a:solidFill>
            <a:schemeClr val="tx1"/>
          </a:solidFill>
          <a:ln>
            <a:solidFill>
              <a:schemeClr val="bg1">
                <a:lumMod val="95000"/>
              </a:schemeClr>
            </a:solidFill>
          </a:ln>
        </p:spPr>
        <p:txBody>
          <a:bodyPr wrap="square">
            <a:spAutoFit/>
          </a:bodyPr>
          <a:lstStyle/>
          <a:p>
            <a:pPr algn="ctr"/>
            <a:r>
              <a:rPr lang="en-US" sz="2400" b="1" dirty="0">
                <a:solidFill>
                  <a:srgbClr val="FEFEFE"/>
                </a:solidFill>
                <a:effectLst/>
                <a:latin typeface="Times New Roman" panose="02020603050405020304" pitchFamily="18" charset="0"/>
                <a:ea typeface="Arial Unicode MS"/>
                <a:cs typeface="Arial Unicode MS"/>
              </a:rPr>
              <a:t>Responding to John’s Gospel</a:t>
            </a:r>
            <a:endParaRPr lang="en-SG" sz="1400" dirty="0">
              <a:solidFill>
                <a:srgbClr val="000000"/>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4138887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enery Desktop Backgrounds - Wallpaper Cave">
            <a:extLst>
              <a:ext uri="{FF2B5EF4-FFF2-40B4-BE49-F238E27FC236}">
                <a16:creationId xmlns:a16="http://schemas.microsoft.com/office/drawing/2014/main" id="{A4A37638-83A6-714F-E1A0-EA746152FE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847BCF3-D49C-7C0D-CD95-90E95F275758}"/>
              </a:ext>
            </a:extLst>
          </p:cNvPr>
          <p:cNvSpPr txBox="1"/>
          <p:nvPr/>
        </p:nvSpPr>
        <p:spPr>
          <a:xfrm>
            <a:off x="3916680" y="288710"/>
            <a:ext cx="4358640" cy="1156855"/>
          </a:xfrm>
          <a:prstGeom prst="rect">
            <a:avLst/>
          </a:prstGeom>
          <a:solidFill>
            <a:schemeClr val="bg1"/>
          </a:solidFill>
        </p:spPr>
        <p:txBody>
          <a:bodyPr wrap="square">
            <a:spAutoFit/>
          </a:bodyPr>
          <a:lstStyle/>
          <a:p>
            <a:pPr algn="ctr">
              <a:lnSpc>
                <a:spcPct val="115000"/>
              </a:lnSpc>
              <a:spcBef>
                <a:spcPts val="1200"/>
              </a:spcBef>
              <a:spcAft>
                <a:spcPts val="800"/>
              </a:spcAft>
            </a:pPr>
            <a:r>
              <a:rPr lang="en-US" sz="28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Developing a Humble Spirit</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(John 1:19-34)</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84254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enery Desktop Backgrounds - Wallpaper Cave">
            <a:extLst>
              <a:ext uri="{FF2B5EF4-FFF2-40B4-BE49-F238E27FC236}">
                <a16:creationId xmlns:a16="http://schemas.microsoft.com/office/drawing/2014/main" id="{A4A37638-83A6-714F-E1A0-EA746152FE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847BCF3-D49C-7C0D-CD95-90E95F275758}"/>
              </a:ext>
            </a:extLst>
          </p:cNvPr>
          <p:cNvSpPr txBox="1"/>
          <p:nvPr/>
        </p:nvSpPr>
        <p:spPr>
          <a:xfrm>
            <a:off x="1341120" y="1101510"/>
            <a:ext cx="9509760" cy="4386201"/>
          </a:xfrm>
          <a:prstGeom prst="rect">
            <a:avLst/>
          </a:prstGeom>
          <a:solidFill>
            <a:schemeClr val="bg1"/>
          </a:solidFill>
        </p:spPr>
        <p:txBody>
          <a:bodyPr wrap="square">
            <a:spAutoFit/>
          </a:bodyPr>
          <a:lstStyle/>
          <a:p>
            <a:pPr algn="ctr">
              <a:lnSpc>
                <a:spcPct val="115000"/>
              </a:lnSpc>
              <a:spcBef>
                <a:spcPts val="1200"/>
              </a:spcBef>
            </a:pPr>
            <a:r>
              <a:rPr lang="en-US" sz="2400" u="sng" dirty="0">
                <a:solidFill>
                  <a:srgbClr val="000000"/>
                </a:solidFill>
                <a:effectLst/>
                <a:uFill>
                  <a:solidFill>
                    <a:srgbClr val="000000"/>
                  </a:solidFill>
                </a:uFill>
                <a:latin typeface="Calibri" panose="020F0502020204030204" pitchFamily="34" charset="0"/>
                <a:ea typeface="Times New Roman" panose="02020603050405020304" pitchFamily="18" charset="0"/>
                <a:cs typeface="Arial Unicode MS"/>
              </a:rPr>
              <a:t>Creation week comparison</a:t>
            </a:r>
            <a:endParaRPr lang="en-SG" sz="2400" dirty="0">
              <a:solidFill>
                <a:srgbClr val="000000"/>
              </a:solidFill>
              <a:effectLst/>
              <a:latin typeface="Helvetica" panose="020B0604020202020204" pitchFamily="34" charset="0"/>
              <a:ea typeface="Arial Unicode MS"/>
              <a:cs typeface="Arial Unicode MS"/>
            </a:endParaRPr>
          </a:p>
          <a:p>
            <a:pPr marL="457200">
              <a:lnSpc>
                <a:spcPct val="115000"/>
              </a:lnSpc>
              <a:spcBef>
                <a:spcPts val="1200"/>
              </a:spcBef>
              <a:spcAft>
                <a:spcPts val="0"/>
              </a:spcAft>
            </a:pPr>
            <a:r>
              <a:rPr lang="en-US" sz="2400" dirty="0">
                <a:solidFill>
                  <a:srgbClr val="000000"/>
                </a:solidFill>
                <a:effectLst/>
                <a:latin typeface="Calibri" panose="020F0502020204030204" pitchFamily="34" charset="0"/>
                <a:ea typeface="Arial Unicode MS"/>
                <a:cs typeface="Arial Unicode MS"/>
              </a:rPr>
              <a:t>Day 1: Interrogation of the religious leaders (1:19-28)</a:t>
            </a:r>
            <a:endParaRPr lang="en-SG" sz="2400" dirty="0">
              <a:solidFill>
                <a:srgbClr val="000000"/>
              </a:solidFill>
              <a:effectLst/>
              <a:latin typeface="Helvetica" panose="020B0604020202020204" pitchFamily="34" charset="0"/>
              <a:ea typeface="Arial Unicode MS"/>
              <a:cs typeface="Arial Unicode MS"/>
            </a:endParaRPr>
          </a:p>
          <a:p>
            <a:pPr marL="457200">
              <a:lnSpc>
                <a:spcPct val="115000"/>
              </a:lnSpc>
              <a:spcBef>
                <a:spcPts val="1200"/>
              </a:spcBef>
              <a:spcAft>
                <a:spcPts val="0"/>
              </a:spcAft>
            </a:pPr>
            <a:r>
              <a:rPr lang="en-US" sz="2400" dirty="0">
                <a:solidFill>
                  <a:srgbClr val="000000"/>
                </a:solidFill>
                <a:effectLst/>
                <a:latin typeface="Calibri" panose="020F0502020204030204" pitchFamily="34" charset="0"/>
                <a:ea typeface="Arial Unicode MS"/>
                <a:cs typeface="Arial Unicode MS"/>
              </a:rPr>
              <a:t>Day 2: “The next day,” Jesus appears (1:29-34)</a:t>
            </a:r>
            <a:endParaRPr lang="en-SG" sz="2400" dirty="0">
              <a:solidFill>
                <a:srgbClr val="000000"/>
              </a:solidFill>
              <a:effectLst/>
              <a:latin typeface="Helvetica" panose="020B0604020202020204" pitchFamily="34" charset="0"/>
              <a:ea typeface="Arial Unicode MS"/>
              <a:cs typeface="Arial Unicode MS"/>
            </a:endParaRPr>
          </a:p>
          <a:p>
            <a:pPr marL="457200">
              <a:lnSpc>
                <a:spcPct val="115000"/>
              </a:lnSpc>
              <a:spcBef>
                <a:spcPts val="1200"/>
              </a:spcBef>
              <a:spcAft>
                <a:spcPts val="0"/>
              </a:spcAft>
            </a:pPr>
            <a:r>
              <a:rPr lang="en-US" sz="2400" dirty="0">
                <a:solidFill>
                  <a:srgbClr val="000000"/>
                </a:solidFill>
                <a:effectLst/>
                <a:latin typeface="Calibri" panose="020F0502020204030204" pitchFamily="34" charset="0"/>
                <a:ea typeface="Arial Unicode MS"/>
                <a:cs typeface="Arial Unicode MS"/>
              </a:rPr>
              <a:t>Day 3: “The next day,” two disciples of John follow Jesus (1:35-39)</a:t>
            </a:r>
            <a:endParaRPr lang="en-SG" sz="2400" dirty="0">
              <a:solidFill>
                <a:srgbClr val="000000"/>
              </a:solidFill>
              <a:effectLst/>
              <a:latin typeface="Helvetica" panose="020B0604020202020204" pitchFamily="34" charset="0"/>
              <a:ea typeface="Arial Unicode MS"/>
              <a:cs typeface="Arial Unicode MS"/>
            </a:endParaRPr>
          </a:p>
          <a:p>
            <a:pPr marL="457200">
              <a:lnSpc>
                <a:spcPct val="115000"/>
              </a:lnSpc>
              <a:spcBef>
                <a:spcPts val="1200"/>
              </a:spcBef>
              <a:spcAft>
                <a:spcPts val="0"/>
              </a:spcAft>
            </a:pPr>
            <a:r>
              <a:rPr lang="en-US" sz="2400" dirty="0">
                <a:solidFill>
                  <a:srgbClr val="000000"/>
                </a:solidFill>
                <a:effectLst/>
                <a:latin typeface="Calibri" panose="020F0502020204030204" pitchFamily="34" charset="0"/>
                <a:ea typeface="Arial Unicode MS"/>
                <a:cs typeface="Arial Unicode MS"/>
              </a:rPr>
              <a:t>Day 4: Andrew brings Peter (implies it was the next day, 1:40-42)</a:t>
            </a:r>
            <a:endParaRPr lang="en-SG" sz="2400" dirty="0">
              <a:solidFill>
                <a:srgbClr val="000000"/>
              </a:solidFill>
              <a:effectLst/>
              <a:latin typeface="Helvetica" panose="020B0604020202020204" pitchFamily="34" charset="0"/>
              <a:ea typeface="Arial Unicode MS"/>
              <a:cs typeface="Arial Unicode MS"/>
            </a:endParaRPr>
          </a:p>
          <a:p>
            <a:pPr marL="457200">
              <a:lnSpc>
                <a:spcPct val="115000"/>
              </a:lnSpc>
              <a:spcBef>
                <a:spcPts val="1200"/>
              </a:spcBef>
              <a:spcAft>
                <a:spcPts val="0"/>
              </a:spcAft>
            </a:pPr>
            <a:r>
              <a:rPr lang="en-US" sz="2400" dirty="0">
                <a:solidFill>
                  <a:srgbClr val="000000"/>
                </a:solidFill>
                <a:effectLst/>
                <a:latin typeface="Calibri" panose="020F0502020204030204" pitchFamily="34" charset="0"/>
                <a:ea typeface="Arial Unicode MS"/>
                <a:cs typeface="Arial Unicode MS"/>
              </a:rPr>
              <a:t>Day 5: “The next day” Jesus meets Philip and Nathanael (1:43-51)</a:t>
            </a:r>
            <a:endParaRPr lang="en-SG" sz="2400" dirty="0">
              <a:solidFill>
                <a:srgbClr val="000000"/>
              </a:solidFill>
              <a:effectLst/>
              <a:latin typeface="Helvetica" panose="020B0604020202020204" pitchFamily="34" charset="0"/>
              <a:ea typeface="Arial Unicode MS"/>
              <a:cs typeface="Arial Unicode MS"/>
            </a:endParaRPr>
          </a:p>
          <a:p>
            <a:pPr marL="457200">
              <a:lnSpc>
                <a:spcPct val="115000"/>
              </a:lnSpc>
              <a:spcBef>
                <a:spcPts val="1200"/>
              </a:spcBef>
              <a:spcAft>
                <a:spcPts val="0"/>
              </a:spcAft>
            </a:pPr>
            <a:r>
              <a:rPr lang="en-US" sz="2400" dirty="0">
                <a:solidFill>
                  <a:srgbClr val="000000"/>
                </a:solidFill>
                <a:effectLst/>
                <a:latin typeface="Calibri" panose="020F0502020204030204" pitchFamily="34" charset="0"/>
                <a:ea typeface="Arial Unicode MS"/>
                <a:cs typeface="Arial Unicode MS"/>
              </a:rPr>
              <a:t>Days 6-7: “On the third day” of the wedding, Jesus turns water into wine at Cana (2:1ff)</a:t>
            </a:r>
            <a:endParaRPr lang="en-SG" sz="2400" dirty="0">
              <a:solidFill>
                <a:srgbClr val="000000"/>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9736294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enery Desktop Backgrounds - Wallpaper Cave">
            <a:extLst>
              <a:ext uri="{FF2B5EF4-FFF2-40B4-BE49-F238E27FC236}">
                <a16:creationId xmlns:a16="http://schemas.microsoft.com/office/drawing/2014/main" id="{A4A37638-83A6-714F-E1A0-EA746152FE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847BCF3-D49C-7C0D-CD95-90E95F275758}"/>
              </a:ext>
            </a:extLst>
          </p:cNvPr>
          <p:cNvSpPr txBox="1"/>
          <p:nvPr/>
        </p:nvSpPr>
        <p:spPr>
          <a:xfrm>
            <a:off x="3916680" y="288710"/>
            <a:ext cx="4358640" cy="1156855"/>
          </a:xfrm>
          <a:prstGeom prst="rect">
            <a:avLst/>
          </a:prstGeom>
          <a:solidFill>
            <a:schemeClr val="bg1"/>
          </a:solidFill>
        </p:spPr>
        <p:txBody>
          <a:bodyPr wrap="square">
            <a:spAutoFit/>
          </a:bodyPr>
          <a:lstStyle/>
          <a:p>
            <a:pPr algn="ctr">
              <a:lnSpc>
                <a:spcPct val="115000"/>
              </a:lnSpc>
              <a:spcBef>
                <a:spcPts val="1200"/>
              </a:spcBef>
              <a:spcAft>
                <a:spcPts val="800"/>
              </a:spcAft>
            </a:pPr>
            <a:r>
              <a:rPr lang="en-US" sz="28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Developing a Humble Spirit</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(John 1:19-34)</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F0B64A4A-5CFA-AC93-AF0C-D49231464DD2}"/>
              </a:ext>
            </a:extLst>
          </p:cNvPr>
          <p:cNvSpPr txBox="1"/>
          <p:nvPr/>
        </p:nvSpPr>
        <p:spPr>
          <a:xfrm>
            <a:off x="487680" y="2126379"/>
            <a:ext cx="8503920" cy="555986"/>
          </a:xfrm>
          <a:prstGeom prst="rect">
            <a:avLst/>
          </a:prstGeom>
          <a:solidFill>
            <a:schemeClr val="accent1">
              <a:lumMod val="50000"/>
            </a:schemeClr>
          </a:solid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Arial Unicode MS"/>
                <a:cs typeface="Arial Unicode MS"/>
              </a:rPr>
              <a:t>Let God define your identity, not other people</a:t>
            </a:r>
            <a:r>
              <a:rPr lang="en-US" sz="2800" dirty="0">
                <a:solidFill>
                  <a:schemeClr val="bg1"/>
                </a:solidFill>
                <a:effectLst/>
                <a:latin typeface="Calibri" panose="020F0502020204030204" pitchFamily="34" charset="0"/>
                <a:ea typeface="Arial Unicode MS"/>
                <a:cs typeface="Arial Unicode MS"/>
              </a:rPr>
              <a:t> (vs. 19-23)</a:t>
            </a:r>
            <a:endParaRPr lang="en-SG" sz="24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20376848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5B8121-1EFF-7C20-5993-ED055AC873B6}"/>
              </a:ext>
            </a:extLst>
          </p:cNvPr>
          <p:cNvSpPr/>
          <p:nvPr/>
        </p:nvSpPr>
        <p:spPr>
          <a:xfrm>
            <a:off x="0" y="0"/>
            <a:ext cx="12192000" cy="6858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 name="TextBox 3">
            <a:extLst>
              <a:ext uri="{FF2B5EF4-FFF2-40B4-BE49-F238E27FC236}">
                <a16:creationId xmlns:a16="http://schemas.microsoft.com/office/drawing/2014/main" id="{30428142-5C10-021F-7048-692CEB356C6B}"/>
              </a:ext>
            </a:extLst>
          </p:cNvPr>
          <p:cNvSpPr txBox="1"/>
          <p:nvPr/>
        </p:nvSpPr>
        <p:spPr>
          <a:xfrm>
            <a:off x="1046480" y="414906"/>
            <a:ext cx="9916160" cy="2538067"/>
          </a:xfrm>
          <a:prstGeom prst="rect">
            <a:avLst/>
          </a:prstGeom>
          <a:noFill/>
        </p:spPr>
        <p:txBody>
          <a:bodyPr wrap="square">
            <a:spAutoFit/>
          </a:bodyPr>
          <a:lstStyle/>
          <a:p>
            <a:pPr algn="ctr">
              <a:lnSpc>
                <a:spcPct val="115000"/>
              </a:lnSpc>
              <a:spcBef>
                <a:spcPts val="1200"/>
              </a:spcBef>
            </a:pPr>
            <a:r>
              <a:rPr lang="en-US" sz="2800" b="1" dirty="0">
                <a:solidFill>
                  <a:schemeClr val="bg1"/>
                </a:solidFill>
                <a:effectLst/>
                <a:latin typeface="Calibri" panose="020F0502020204030204" pitchFamily="34" charset="0"/>
                <a:ea typeface="Arial Unicode MS"/>
                <a:cs typeface="Arial Unicode MS"/>
              </a:rPr>
              <a:t>Malachi 4:5-6</a:t>
            </a:r>
            <a:endParaRPr lang="en-SG" sz="2800" dirty="0">
              <a:solidFill>
                <a:schemeClr val="bg1"/>
              </a:solidFill>
              <a:effectLst/>
              <a:latin typeface="Helvetica" panose="020B0604020202020204" pitchFamily="34" charset="0"/>
              <a:ea typeface="Arial Unicode MS"/>
              <a:cs typeface="Arial Unicode MS"/>
            </a:endParaRPr>
          </a:p>
          <a:p>
            <a:pPr algn="ctr">
              <a:lnSpc>
                <a:spcPct val="115000"/>
              </a:lnSpc>
            </a:pPr>
            <a:r>
              <a:rPr lang="en-US" sz="2800" baseline="30000" dirty="0">
                <a:solidFill>
                  <a:schemeClr val="bg1"/>
                </a:solidFill>
                <a:effectLst/>
                <a:latin typeface="Calibri" panose="020F0502020204030204" pitchFamily="34" charset="0"/>
                <a:ea typeface="Arial Unicode MS"/>
                <a:cs typeface="Arial Unicode MS"/>
              </a:rPr>
              <a:t>5 </a:t>
            </a:r>
            <a:r>
              <a:rPr lang="en-US" sz="2800" dirty="0">
                <a:solidFill>
                  <a:schemeClr val="bg1"/>
                </a:solidFill>
                <a:effectLst/>
                <a:latin typeface="Calibri" panose="020F0502020204030204" pitchFamily="34" charset="0"/>
                <a:ea typeface="Arial Unicode MS"/>
                <a:cs typeface="Arial Unicode MS"/>
              </a:rPr>
              <a:t>“Behold, I will send you Elijah the prophet before the great and awesome day of the </a:t>
            </a:r>
            <a:r>
              <a:rPr lang="en-US" sz="2800" cap="small" dirty="0">
                <a:solidFill>
                  <a:schemeClr val="bg1"/>
                </a:solidFill>
                <a:effectLst/>
                <a:latin typeface="Calibri" panose="020F0502020204030204" pitchFamily="34" charset="0"/>
                <a:ea typeface="Arial Unicode MS"/>
                <a:cs typeface="Arial Unicode MS"/>
              </a:rPr>
              <a:t>Lord</a:t>
            </a:r>
            <a:r>
              <a:rPr lang="en-US" sz="2800" dirty="0">
                <a:solidFill>
                  <a:schemeClr val="bg1"/>
                </a:solidFill>
                <a:effectLst/>
                <a:latin typeface="Calibri" panose="020F0502020204030204" pitchFamily="34" charset="0"/>
                <a:ea typeface="Arial Unicode MS"/>
                <a:cs typeface="Arial Unicode MS"/>
              </a:rPr>
              <a:t> comes. </a:t>
            </a:r>
            <a:r>
              <a:rPr lang="en-US" sz="2800" baseline="30000" dirty="0">
                <a:solidFill>
                  <a:schemeClr val="bg1"/>
                </a:solidFill>
                <a:effectLst/>
                <a:latin typeface="Calibri" panose="020F0502020204030204" pitchFamily="34" charset="0"/>
                <a:ea typeface="Arial Unicode MS"/>
                <a:cs typeface="Arial Unicode MS"/>
              </a:rPr>
              <a:t>6 </a:t>
            </a:r>
            <a:r>
              <a:rPr lang="en-US" sz="2800" dirty="0">
                <a:solidFill>
                  <a:schemeClr val="bg1"/>
                </a:solidFill>
                <a:effectLst/>
                <a:latin typeface="Calibri" panose="020F0502020204030204" pitchFamily="34" charset="0"/>
                <a:ea typeface="Arial Unicode MS"/>
                <a:cs typeface="Arial Unicode MS"/>
              </a:rPr>
              <a:t>And he will turn the hearts of fathers to their children and the hearts of children to their fathers, lest I come and strike the land with a decree of utter destruction.”</a:t>
            </a:r>
            <a:endParaRPr lang="en-SG" sz="2800" dirty="0">
              <a:solidFill>
                <a:schemeClr val="bg1"/>
              </a:solidFill>
              <a:effectLst/>
              <a:latin typeface="Helvetica" panose="020B0604020202020204" pitchFamily="34" charset="0"/>
              <a:ea typeface="Arial Unicode MS"/>
              <a:cs typeface="Arial Unicode MS"/>
            </a:endParaRPr>
          </a:p>
        </p:txBody>
      </p:sp>
      <p:sp>
        <p:nvSpPr>
          <p:cNvPr id="6" name="TextBox 5">
            <a:extLst>
              <a:ext uri="{FF2B5EF4-FFF2-40B4-BE49-F238E27FC236}">
                <a16:creationId xmlns:a16="http://schemas.microsoft.com/office/drawing/2014/main" id="{2B279A4C-BFE9-331B-2255-F425EBB8FEDD}"/>
              </a:ext>
            </a:extLst>
          </p:cNvPr>
          <p:cNvSpPr txBox="1"/>
          <p:nvPr/>
        </p:nvSpPr>
        <p:spPr>
          <a:xfrm>
            <a:off x="563880" y="3429000"/>
            <a:ext cx="10881360" cy="3033587"/>
          </a:xfrm>
          <a:prstGeom prst="rect">
            <a:avLst/>
          </a:prstGeom>
          <a:noFill/>
        </p:spPr>
        <p:txBody>
          <a:bodyPr wrap="square">
            <a:spAutoFit/>
          </a:bodyPr>
          <a:lstStyle/>
          <a:p>
            <a:pPr algn="ctr">
              <a:lnSpc>
                <a:spcPct val="115000"/>
              </a:lnSpc>
              <a:spcBef>
                <a:spcPts val="1200"/>
              </a:spcBef>
            </a:pPr>
            <a:r>
              <a:rPr lang="en-US" sz="2800" b="1" dirty="0">
                <a:solidFill>
                  <a:schemeClr val="bg1"/>
                </a:solidFill>
                <a:effectLst/>
                <a:latin typeface="Calibri" panose="020F0502020204030204" pitchFamily="34" charset="0"/>
                <a:ea typeface="Arial Unicode MS"/>
                <a:cs typeface="Arial Unicode MS"/>
              </a:rPr>
              <a:t>Mark 9:11-13</a:t>
            </a:r>
            <a:endParaRPr lang="en-SG" sz="2800" dirty="0">
              <a:solidFill>
                <a:schemeClr val="bg1"/>
              </a:solidFill>
              <a:effectLst/>
              <a:latin typeface="Helvetica" panose="020B0604020202020204" pitchFamily="34" charset="0"/>
              <a:ea typeface="Arial Unicode MS"/>
              <a:cs typeface="Arial Unicode MS"/>
            </a:endParaRPr>
          </a:p>
          <a:p>
            <a:pPr algn="ctr">
              <a:lnSpc>
                <a:spcPct val="115000"/>
              </a:lnSpc>
            </a:pPr>
            <a:r>
              <a:rPr lang="en-US" sz="2800" baseline="30000" dirty="0">
                <a:solidFill>
                  <a:schemeClr val="bg1"/>
                </a:solidFill>
                <a:effectLst/>
                <a:latin typeface="Calibri" panose="020F0502020204030204" pitchFamily="34" charset="0"/>
                <a:ea typeface="Arial Unicode MS"/>
                <a:cs typeface="Arial Unicode MS"/>
              </a:rPr>
              <a:t>11 </a:t>
            </a:r>
            <a:r>
              <a:rPr lang="en-US" sz="2800" dirty="0">
                <a:solidFill>
                  <a:schemeClr val="bg1"/>
                </a:solidFill>
                <a:effectLst/>
                <a:latin typeface="Calibri" panose="020F0502020204030204" pitchFamily="34" charset="0"/>
                <a:ea typeface="Arial Unicode MS"/>
                <a:cs typeface="Arial Unicode MS"/>
              </a:rPr>
              <a:t>And they asked him, “Why do the scribes say that first Elijah must come?” </a:t>
            </a:r>
            <a:r>
              <a:rPr lang="en-US" sz="2800" baseline="30000" dirty="0">
                <a:solidFill>
                  <a:schemeClr val="bg1"/>
                </a:solidFill>
                <a:effectLst/>
                <a:latin typeface="Calibri" panose="020F0502020204030204" pitchFamily="34" charset="0"/>
                <a:ea typeface="Arial Unicode MS"/>
                <a:cs typeface="Arial Unicode MS"/>
              </a:rPr>
              <a:t>12 </a:t>
            </a:r>
            <a:r>
              <a:rPr lang="en-US" sz="2800" dirty="0">
                <a:solidFill>
                  <a:schemeClr val="bg1"/>
                </a:solidFill>
                <a:effectLst/>
                <a:latin typeface="Calibri" panose="020F0502020204030204" pitchFamily="34" charset="0"/>
                <a:ea typeface="Arial Unicode MS"/>
                <a:cs typeface="Arial Unicode MS"/>
              </a:rPr>
              <a:t>And he said to them, “Elijah does come first to restore all things. And how is it written of the Son of Man that he should suffer many things and be treated with contempt? </a:t>
            </a:r>
            <a:r>
              <a:rPr lang="en-US" sz="2800" baseline="30000" dirty="0">
                <a:solidFill>
                  <a:schemeClr val="bg1"/>
                </a:solidFill>
                <a:effectLst/>
                <a:latin typeface="Calibri" panose="020F0502020204030204" pitchFamily="34" charset="0"/>
                <a:ea typeface="Arial Unicode MS"/>
                <a:cs typeface="Arial Unicode MS"/>
              </a:rPr>
              <a:t>13 </a:t>
            </a:r>
            <a:r>
              <a:rPr lang="en-US" sz="2800" dirty="0">
                <a:solidFill>
                  <a:schemeClr val="bg1"/>
                </a:solidFill>
                <a:effectLst/>
                <a:latin typeface="Calibri" panose="020F0502020204030204" pitchFamily="34" charset="0"/>
                <a:ea typeface="Arial Unicode MS"/>
                <a:cs typeface="Arial Unicode MS"/>
              </a:rPr>
              <a:t>But I tell you that Elijah has come, and they did to him whatever they pleased, as it is written of him.”</a:t>
            </a:r>
            <a:endParaRPr lang="en-SG" sz="28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19088299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5B8121-1EFF-7C20-5993-ED055AC873B6}"/>
              </a:ext>
            </a:extLst>
          </p:cNvPr>
          <p:cNvSpPr/>
          <p:nvPr/>
        </p:nvSpPr>
        <p:spPr>
          <a:xfrm>
            <a:off x="0" y="0"/>
            <a:ext cx="12192000" cy="6858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 name="TextBox 3">
            <a:extLst>
              <a:ext uri="{FF2B5EF4-FFF2-40B4-BE49-F238E27FC236}">
                <a16:creationId xmlns:a16="http://schemas.microsoft.com/office/drawing/2014/main" id="{30428142-5C10-021F-7048-692CEB356C6B}"/>
              </a:ext>
            </a:extLst>
          </p:cNvPr>
          <p:cNvSpPr txBox="1"/>
          <p:nvPr/>
        </p:nvSpPr>
        <p:spPr>
          <a:xfrm>
            <a:off x="1046480" y="1380106"/>
            <a:ext cx="9916160" cy="1815882"/>
          </a:xfrm>
          <a:prstGeom prst="rect">
            <a:avLst/>
          </a:prstGeom>
          <a:noFill/>
        </p:spPr>
        <p:txBody>
          <a:bodyPr wrap="square">
            <a:spAutoFit/>
          </a:bodyPr>
          <a:lstStyle/>
          <a:p>
            <a:pPr algn="ctr"/>
            <a:r>
              <a:rPr lang="en-US" sz="2800" b="1" dirty="0">
                <a:solidFill>
                  <a:schemeClr val="bg1"/>
                </a:solidFill>
              </a:rPr>
              <a:t>Luke 1:17</a:t>
            </a:r>
            <a:endParaRPr lang="en-SG" sz="2800" dirty="0">
              <a:solidFill>
                <a:schemeClr val="bg1"/>
              </a:solidFill>
            </a:endParaRPr>
          </a:p>
          <a:p>
            <a:pPr algn="ctr"/>
            <a:r>
              <a:rPr lang="en-US" sz="2800" dirty="0">
                <a:solidFill>
                  <a:schemeClr val="bg1"/>
                </a:solidFill>
              </a:rPr>
              <a:t>and he will go before him </a:t>
            </a:r>
            <a:r>
              <a:rPr lang="en-US" sz="2800" u="sng" dirty="0">
                <a:solidFill>
                  <a:schemeClr val="bg1"/>
                </a:solidFill>
              </a:rPr>
              <a:t>in the spirit and power of Elijah</a:t>
            </a:r>
            <a:r>
              <a:rPr lang="en-US" sz="2800" dirty="0">
                <a:solidFill>
                  <a:schemeClr val="bg1"/>
                </a:solidFill>
              </a:rPr>
              <a:t>, to turn the hearts of the fathers to the children, and the disobedient to the wisdom of the just, to make ready for the Lord a people prepared.”</a:t>
            </a:r>
            <a:endParaRPr lang="en-SG" sz="2800" dirty="0">
              <a:solidFill>
                <a:schemeClr val="bg1"/>
              </a:solidFill>
            </a:endParaRPr>
          </a:p>
        </p:txBody>
      </p:sp>
    </p:spTree>
    <p:extLst>
      <p:ext uri="{BB962C8B-B14F-4D97-AF65-F5344CB8AC3E}">
        <p14:creationId xmlns:p14="http://schemas.microsoft.com/office/powerpoint/2010/main" val="23922174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5B8121-1EFF-7C20-5993-ED055AC873B6}"/>
              </a:ext>
            </a:extLst>
          </p:cNvPr>
          <p:cNvSpPr/>
          <p:nvPr/>
        </p:nvSpPr>
        <p:spPr>
          <a:xfrm>
            <a:off x="0" y="0"/>
            <a:ext cx="12192000" cy="6858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TextBox 5">
            <a:extLst>
              <a:ext uri="{FF2B5EF4-FFF2-40B4-BE49-F238E27FC236}">
                <a16:creationId xmlns:a16="http://schemas.microsoft.com/office/drawing/2014/main" id="{2B279A4C-BFE9-331B-2255-F425EBB8FEDD}"/>
              </a:ext>
            </a:extLst>
          </p:cNvPr>
          <p:cNvSpPr txBox="1"/>
          <p:nvPr/>
        </p:nvSpPr>
        <p:spPr>
          <a:xfrm>
            <a:off x="655320" y="746760"/>
            <a:ext cx="10881360" cy="4832092"/>
          </a:xfrm>
          <a:prstGeom prst="rect">
            <a:avLst/>
          </a:prstGeom>
          <a:noFill/>
        </p:spPr>
        <p:txBody>
          <a:bodyPr wrap="square">
            <a:spAutoFit/>
          </a:bodyPr>
          <a:lstStyle/>
          <a:p>
            <a:pPr algn="ctr"/>
            <a:r>
              <a:rPr lang="en-US" sz="2800" b="1" dirty="0">
                <a:solidFill>
                  <a:schemeClr val="bg1"/>
                </a:solidFill>
              </a:rPr>
              <a:t>Isaiah 40:3-5</a:t>
            </a:r>
            <a:endParaRPr lang="en-SG" sz="2800" dirty="0">
              <a:solidFill>
                <a:schemeClr val="bg1"/>
              </a:solidFill>
            </a:endParaRPr>
          </a:p>
          <a:p>
            <a:pPr algn="ctr"/>
            <a:r>
              <a:rPr lang="en-US" sz="2800" baseline="30000" dirty="0">
                <a:solidFill>
                  <a:schemeClr val="bg1"/>
                </a:solidFill>
              </a:rPr>
              <a:t>3 </a:t>
            </a:r>
            <a:r>
              <a:rPr lang="en-US" sz="2800" dirty="0">
                <a:solidFill>
                  <a:schemeClr val="bg1"/>
                </a:solidFill>
              </a:rPr>
              <a:t>A voice cries:</a:t>
            </a:r>
            <a:br>
              <a:rPr lang="en-US" sz="2800" dirty="0">
                <a:solidFill>
                  <a:schemeClr val="bg1"/>
                </a:solidFill>
              </a:rPr>
            </a:br>
            <a:r>
              <a:rPr lang="en-US" sz="2800" dirty="0">
                <a:solidFill>
                  <a:schemeClr val="bg1"/>
                </a:solidFill>
              </a:rPr>
              <a:t>“In the wilderness prepare the way of the </a:t>
            </a:r>
            <a:r>
              <a:rPr lang="en-US" sz="2800" cap="small" dirty="0">
                <a:solidFill>
                  <a:schemeClr val="bg1"/>
                </a:solidFill>
              </a:rPr>
              <a:t>Lord</a:t>
            </a:r>
            <a:r>
              <a:rPr lang="en-US" sz="2800" dirty="0">
                <a:solidFill>
                  <a:schemeClr val="bg1"/>
                </a:solidFill>
              </a:rPr>
              <a:t>;</a:t>
            </a:r>
            <a:br>
              <a:rPr lang="en-US" sz="2800" dirty="0">
                <a:solidFill>
                  <a:schemeClr val="bg1"/>
                </a:solidFill>
              </a:rPr>
            </a:br>
            <a:r>
              <a:rPr lang="en-US" sz="2800" dirty="0">
                <a:solidFill>
                  <a:schemeClr val="bg1"/>
                </a:solidFill>
              </a:rPr>
              <a:t>    make straight in the desert a highway for our God.</a:t>
            </a:r>
            <a:br>
              <a:rPr lang="en-US" sz="2800" dirty="0">
                <a:solidFill>
                  <a:schemeClr val="bg1"/>
                </a:solidFill>
              </a:rPr>
            </a:br>
            <a:r>
              <a:rPr lang="en-US" sz="2800" baseline="30000" dirty="0">
                <a:solidFill>
                  <a:schemeClr val="bg1"/>
                </a:solidFill>
              </a:rPr>
              <a:t>4 </a:t>
            </a:r>
            <a:r>
              <a:rPr lang="en-US" sz="2800" dirty="0">
                <a:solidFill>
                  <a:schemeClr val="bg1"/>
                </a:solidFill>
              </a:rPr>
              <a:t>Every valley shall be lifted up,</a:t>
            </a:r>
            <a:br>
              <a:rPr lang="en-US" sz="2800" dirty="0">
                <a:solidFill>
                  <a:schemeClr val="bg1"/>
                </a:solidFill>
              </a:rPr>
            </a:br>
            <a:r>
              <a:rPr lang="en-US" sz="2800" dirty="0">
                <a:solidFill>
                  <a:schemeClr val="bg1"/>
                </a:solidFill>
              </a:rPr>
              <a:t>and every mountain and hill be made low;</a:t>
            </a:r>
            <a:br>
              <a:rPr lang="en-US" sz="2800" dirty="0">
                <a:solidFill>
                  <a:schemeClr val="bg1"/>
                </a:solidFill>
              </a:rPr>
            </a:br>
            <a:r>
              <a:rPr lang="en-US" sz="2800" dirty="0">
                <a:solidFill>
                  <a:schemeClr val="bg1"/>
                </a:solidFill>
              </a:rPr>
              <a:t>the uneven ground shall become level,</a:t>
            </a:r>
            <a:br>
              <a:rPr lang="en-US" sz="2800" dirty="0">
                <a:solidFill>
                  <a:schemeClr val="bg1"/>
                </a:solidFill>
              </a:rPr>
            </a:br>
            <a:r>
              <a:rPr lang="en-US" sz="2800" dirty="0">
                <a:solidFill>
                  <a:schemeClr val="bg1"/>
                </a:solidFill>
              </a:rPr>
              <a:t>and the rough places a plain.</a:t>
            </a:r>
            <a:br>
              <a:rPr lang="en-US" sz="2800" dirty="0">
                <a:solidFill>
                  <a:schemeClr val="bg1"/>
                </a:solidFill>
              </a:rPr>
            </a:br>
            <a:r>
              <a:rPr lang="en-US" sz="2800" baseline="30000" dirty="0">
                <a:solidFill>
                  <a:schemeClr val="bg1"/>
                </a:solidFill>
              </a:rPr>
              <a:t>5 </a:t>
            </a:r>
            <a:r>
              <a:rPr lang="en-US" sz="2800" dirty="0">
                <a:solidFill>
                  <a:schemeClr val="bg1"/>
                </a:solidFill>
              </a:rPr>
              <a:t>And the glory of the </a:t>
            </a:r>
            <a:r>
              <a:rPr lang="en-US" sz="2800" cap="small" dirty="0">
                <a:solidFill>
                  <a:schemeClr val="bg1"/>
                </a:solidFill>
              </a:rPr>
              <a:t>Lord</a:t>
            </a:r>
            <a:r>
              <a:rPr lang="en-US" sz="2800" dirty="0">
                <a:solidFill>
                  <a:schemeClr val="bg1"/>
                </a:solidFill>
              </a:rPr>
              <a:t> shall be revealed,</a:t>
            </a:r>
            <a:br>
              <a:rPr lang="en-US" sz="2800" dirty="0">
                <a:solidFill>
                  <a:schemeClr val="bg1"/>
                </a:solidFill>
              </a:rPr>
            </a:br>
            <a:r>
              <a:rPr lang="en-US" sz="2800" dirty="0">
                <a:solidFill>
                  <a:schemeClr val="bg1"/>
                </a:solidFill>
              </a:rPr>
              <a:t>and all flesh shall see it together,</a:t>
            </a:r>
            <a:br>
              <a:rPr lang="en-US" sz="2800" dirty="0">
                <a:solidFill>
                  <a:schemeClr val="bg1"/>
                </a:solidFill>
              </a:rPr>
            </a:br>
            <a:r>
              <a:rPr lang="en-US" sz="2800" dirty="0">
                <a:solidFill>
                  <a:schemeClr val="bg1"/>
                </a:solidFill>
              </a:rPr>
              <a:t>for the mouth of the </a:t>
            </a:r>
            <a:r>
              <a:rPr lang="en-US" sz="2800" cap="small" dirty="0">
                <a:solidFill>
                  <a:schemeClr val="bg1"/>
                </a:solidFill>
              </a:rPr>
              <a:t>Lord</a:t>
            </a:r>
            <a:r>
              <a:rPr lang="en-US" sz="2800" dirty="0">
                <a:solidFill>
                  <a:schemeClr val="bg1"/>
                </a:solidFill>
              </a:rPr>
              <a:t> has spoken.”</a:t>
            </a:r>
            <a:endParaRPr lang="en-SG" sz="40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29389701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enery Desktop Backgrounds - Wallpaper Cave">
            <a:extLst>
              <a:ext uri="{FF2B5EF4-FFF2-40B4-BE49-F238E27FC236}">
                <a16:creationId xmlns:a16="http://schemas.microsoft.com/office/drawing/2014/main" id="{A4A37638-83A6-714F-E1A0-EA746152FE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847BCF3-D49C-7C0D-CD95-90E95F275758}"/>
              </a:ext>
            </a:extLst>
          </p:cNvPr>
          <p:cNvSpPr txBox="1"/>
          <p:nvPr/>
        </p:nvSpPr>
        <p:spPr>
          <a:xfrm>
            <a:off x="3916680" y="288710"/>
            <a:ext cx="4358640" cy="1156855"/>
          </a:xfrm>
          <a:prstGeom prst="rect">
            <a:avLst/>
          </a:prstGeom>
          <a:solidFill>
            <a:schemeClr val="bg1"/>
          </a:solidFill>
        </p:spPr>
        <p:txBody>
          <a:bodyPr wrap="square">
            <a:spAutoFit/>
          </a:bodyPr>
          <a:lstStyle/>
          <a:p>
            <a:pPr algn="ctr">
              <a:lnSpc>
                <a:spcPct val="115000"/>
              </a:lnSpc>
              <a:spcBef>
                <a:spcPts val="1200"/>
              </a:spcBef>
              <a:spcAft>
                <a:spcPts val="800"/>
              </a:spcAft>
            </a:pPr>
            <a:r>
              <a:rPr lang="en-US" sz="28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Developing a Humble Spirit</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(John 1:19-34)</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F0B64A4A-5CFA-AC93-AF0C-D49231464DD2}"/>
              </a:ext>
            </a:extLst>
          </p:cNvPr>
          <p:cNvSpPr txBox="1"/>
          <p:nvPr/>
        </p:nvSpPr>
        <p:spPr>
          <a:xfrm>
            <a:off x="487680" y="2126379"/>
            <a:ext cx="8503920" cy="555986"/>
          </a:xfrm>
          <a:prstGeom prst="rect">
            <a:avLst/>
          </a:prstGeom>
          <a:solidFill>
            <a:schemeClr val="accent1">
              <a:lumMod val="50000"/>
            </a:schemeClr>
          </a:solid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Arial Unicode MS"/>
                <a:cs typeface="Arial Unicode MS"/>
              </a:rPr>
              <a:t>Let God define your identity, not other people</a:t>
            </a:r>
            <a:r>
              <a:rPr lang="en-US" sz="2800" dirty="0">
                <a:solidFill>
                  <a:schemeClr val="bg1"/>
                </a:solidFill>
                <a:effectLst/>
                <a:latin typeface="Calibri" panose="020F0502020204030204" pitchFamily="34" charset="0"/>
                <a:ea typeface="Arial Unicode MS"/>
                <a:cs typeface="Arial Unicode MS"/>
              </a:rPr>
              <a:t> (vs. 19-23)</a:t>
            </a:r>
            <a:endParaRPr lang="en-SG" sz="2400" dirty="0">
              <a:solidFill>
                <a:schemeClr val="bg1"/>
              </a:solidFill>
              <a:effectLst/>
              <a:latin typeface="Helvetica" panose="020B0604020202020204" pitchFamily="34" charset="0"/>
              <a:ea typeface="Arial Unicode MS"/>
              <a:cs typeface="Arial Unicode MS"/>
            </a:endParaRPr>
          </a:p>
        </p:txBody>
      </p:sp>
      <p:sp>
        <p:nvSpPr>
          <p:cNvPr id="5" name="TextBox 4">
            <a:extLst>
              <a:ext uri="{FF2B5EF4-FFF2-40B4-BE49-F238E27FC236}">
                <a16:creationId xmlns:a16="http://schemas.microsoft.com/office/drawing/2014/main" id="{2D8FA0C8-1FFD-01E6-08C0-1B0E5FA1AC98}"/>
              </a:ext>
            </a:extLst>
          </p:cNvPr>
          <p:cNvSpPr txBox="1"/>
          <p:nvPr/>
        </p:nvSpPr>
        <p:spPr>
          <a:xfrm>
            <a:off x="487680" y="2891664"/>
            <a:ext cx="10048240" cy="555986"/>
          </a:xfrm>
          <a:prstGeom prst="rect">
            <a:avLst/>
          </a:prstGeom>
          <a:solidFill>
            <a:schemeClr val="accent1">
              <a:lumMod val="50000"/>
            </a:schemeClr>
          </a:solid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Turn attention away from yourself and towards the Lord</a:t>
            </a:r>
            <a:r>
              <a:rPr lang="en-US" sz="2800" dirty="0">
                <a:solidFill>
                  <a:schemeClr val="bg1"/>
                </a:solidFill>
                <a:effectLst/>
                <a:latin typeface="Calibri" panose="020F0502020204030204" pitchFamily="34" charset="0"/>
                <a:ea typeface="Calibri" panose="020F0502020204030204" pitchFamily="34" charset="0"/>
                <a:cs typeface="Arial Unicode MS"/>
              </a:rPr>
              <a:t> (vs. 24-34)</a:t>
            </a:r>
            <a:endParaRPr lang="en-SG" sz="2400" dirty="0">
              <a:solidFill>
                <a:schemeClr val="bg1"/>
              </a:solidFill>
              <a:effectLst/>
              <a:latin typeface="Helvetica" panose="020B0604020202020204" pitchFamily="34" charset="0"/>
              <a:ea typeface="Arial Unicode MS"/>
              <a:cs typeface="Arial Unicode MS"/>
            </a:endParaRPr>
          </a:p>
        </p:txBody>
      </p:sp>
      <p:sp>
        <p:nvSpPr>
          <p:cNvPr id="7" name="TextBox 6">
            <a:extLst>
              <a:ext uri="{FF2B5EF4-FFF2-40B4-BE49-F238E27FC236}">
                <a16:creationId xmlns:a16="http://schemas.microsoft.com/office/drawing/2014/main" id="{D477ADED-993B-867A-EA0D-B927CF28CD2C}"/>
              </a:ext>
            </a:extLst>
          </p:cNvPr>
          <p:cNvSpPr txBox="1"/>
          <p:nvPr/>
        </p:nvSpPr>
        <p:spPr>
          <a:xfrm>
            <a:off x="1046480" y="3577009"/>
            <a:ext cx="9489440" cy="555024"/>
          </a:xfrm>
          <a:prstGeom prst="rect">
            <a:avLst/>
          </a:prstGeom>
          <a:solidFill>
            <a:schemeClr val="bg1"/>
          </a:solidFill>
        </p:spPr>
        <p:txBody>
          <a:bodyPr wrap="square">
            <a:spAutoFit/>
          </a:bodyPr>
          <a:lstStyle/>
          <a:p>
            <a:pPr marL="457200" lvl="0" indent="-457200" fontAlgn="base">
              <a:lnSpc>
                <a:spcPct val="115000"/>
              </a:lnSpc>
              <a:spcBef>
                <a:spcPts val="1200"/>
              </a:spcBef>
              <a:spcAft>
                <a:spcPts val="0"/>
              </a:spcAft>
              <a:buFont typeface="Arial" panose="020B0604020202020204" pitchFamily="34" charset="0"/>
              <a:buChar char="•"/>
            </a:pPr>
            <a:r>
              <a:rPr lang="en-US" sz="2800" u="none" strike="noStrike" kern="0" spc="0" dirty="0">
                <a:solidFill>
                  <a:srgbClr val="000000"/>
                </a:solidFill>
                <a:effectLst/>
                <a:latin typeface="Calibri" panose="020F0502020204030204" pitchFamily="34" charset="0"/>
                <a:ea typeface="Symbol" panose="05050102010706020507" pitchFamily="18" charset="2"/>
                <a:cs typeface="Symbol" panose="05050102010706020507" pitchFamily="18" charset="2"/>
              </a:rPr>
              <a:t>Point out the Lord’s greatness and your littleness (vs. 26-27)</a:t>
            </a:r>
            <a:endParaRPr lang="en-SG" sz="2800" u="none" strike="noStrike" kern="0" spc="0" dirty="0">
              <a:solidFill>
                <a:srgbClr val="000000"/>
              </a:solidFill>
              <a:effectLst/>
              <a:latin typeface="Symbol" panose="05050102010706020507" pitchFamily="18" charset="2"/>
              <a:ea typeface="Symbol" panose="05050102010706020507" pitchFamily="18" charset="2"/>
              <a:cs typeface="Symbol" panose="05050102010706020507" pitchFamily="18" charset="2"/>
            </a:endParaRPr>
          </a:p>
        </p:txBody>
      </p:sp>
      <p:sp>
        <p:nvSpPr>
          <p:cNvPr id="9" name="TextBox 8">
            <a:extLst>
              <a:ext uri="{FF2B5EF4-FFF2-40B4-BE49-F238E27FC236}">
                <a16:creationId xmlns:a16="http://schemas.microsoft.com/office/drawing/2014/main" id="{2CDD5471-5DCC-A704-1C0B-3B381A0FD3E1}"/>
              </a:ext>
            </a:extLst>
          </p:cNvPr>
          <p:cNvSpPr txBox="1"/>
          <p:nvPr/>
        </p:nvSpPr>
        <p:spPr>
          <a:xfrm>
            <a:off x="1046480" y="4261392"/>
            <a:ext cx="9489440" cy="1050544"/>
          </a:xfrm>
          <a:prstGeom prst="rect">
            <a:avLst/>
          </a:prstGeom>
          <a:solidFill>
            <a:schemeClr val="bg1"/>
          </a:solidFill>
        </p:spPr>
        <p:txBody>
          <a:bodyPr wrap="square">
            <a:spAutoFit/>
          </a:bodyPr>
          <a:lstStyle/>
          <a:p>
            <a:pPr marL="457200" lvl="0" indent="-457200" fontAlgn="base">
              <a:lnSpc>
                <a:spcPct val="115000"/>
              </a:lnSpc>
              <a:spcBef>
                <a:spcPts val="1200"/>
              </a:spcBef>
              <a:spcAft>
                <a:spcPts val="0"/>
              </a:spcAft>
              <a:buFont typeface="Arial" panose="020B0604020202020204" pitchFamily="34" charset="0"/>
              <a:buChar char="•"/>
            </a:pPr>
            <a:r>
              <a:rPr lang="en-US" sz="2800" u="none" strike="noStrike" kern="0" spc="0" dirty="0">
                <a:solidFill>
                  <a:srgbClr val="000000"/>
                </a:solidFill>
                <a:effectLst/>
                <a:latin typeface="Calibri" panose="020F0502020204030204" pitchFamily="34" charset="0"/>
                <a:ea typeface="Symbol" panose="05050102010706020507" pitchFamily="18" charset="2"/>
                <a:cs typeface="Symbol" panose="05050102010706020507" pitchFamily="18" charset="2"/>
              </a:rPr>
              <a:t>Confess the Lord publicly and acknowledge him as Creator God (vs. 28-30)</a:t>
            </a:r>
            <a:endParaRPr lang="en-SG" sz="2800" u="none" strike="noStrike" kern="0" spc="0" dirty="0">
              <a:solidFill>
                <a:srgbClr val="000000"/>
              </a:solidFill>
              <a:effectLst/>
              <a:latin typeface="Symbol" panose="05050102010706020507" pitchFamily="18" charset="2"/>
              <a:ea typeface="Symbol" panose="05050102010706020507" pitchFamily="18" charset="2"/>
              <a:cs typeface="Symbol" panose="05050102010706020507" pitchFamily="18" charset="2"/>
            </a:endParaRPr>
          </a:p>
        </p:txBody>
      </p:sp>
      <p:sp>
        <p:nvSpPr>
          <p:cNvPr id="11" name="TextBox 10">
            <a:extLst>
              <a:ext uri="{FF2B5EF4-FFF2-40B4-BE49-F238E27FC236}">
                <a16:creationId xmlns:a16="http://schemas.microsoft.com/office/drawing/2014/main" id="{C681681A-697E-6EE3-CD84-5CF1A1A56AD2}"/>
              </a:ext>
            </a:extLst>
          </p:cNvPr>
          <p:cNvSpPr txBox="1"/>
          <p:nvPr/>
        </p:nvSpPr>
        <p:spPr>
          <a:xfrm>
            <a:off x="1046480" y="5406465"/>
            <a:ext cx="9489440" cy="555024"/>
          </a:xfrm>
          <a:prstGeom prst="rect">
            <a:avLst/>
          </a:prstGeom>
          <a:solidFill>
            <a:schemeClr val="bg1"/>
          </a:solidFill>
        </p:spPr>
        <p:txBody>
          <a:bodyPr wrap="square">
            <a:spAutoFit/>
          </a:bodyPr>
          <a:lstStyle/>
          <a:p>
            <a:pPr marL="457200" lvl="0" indent="-457200" fontAlgn="base">
              <a:lnSpc>
                <a:spcPct val="115000"/>
              </a:lnSpc>
              <a:spcBef>
                <a:spcPts val="1200"/>
              </a:spcBef>
              <a:spcAft>
                <a:spcPts val="0"/>
              </a:spcAft>
              <a:buFont typeface="Arial" panose="020B0604020202020204" pitchFamily="34" charset="0"/>
              <a:buChar char="•"/>
            </a:pPr>
            <a:r>
              <a:rPr lang="en-US" sz="2800" u="none" strike="noStrike" kern="0" spc="0" dirty="0">
                <a:solidFill>
                  <a:srgbClr val="000000"/>
                </a:solidFill>
                <a:effectLst/>
                <a:latin typeface="Calibri" panose="020F0502020204030204" pitchFamily="34" charset="0"/>
                <a:ea typeface="Symbol" panose="05050102010706020507" pitchFamily="18" charset="2"/>
                <a:cs typeface="Symbol" panose="05050102010706020507" pitchFamily="18" charset="2"/>
              </a:rPr>
              <a:t>Marvel over </a:t>
            </a:r>
            <a:r>
              <a:rPr lang="en-US" sz="2800" u="none" strike="noStrike" kern="0" spc="0">
                <a:solidFill>
                  <a:srgbClr val="000000"/>
                </a:solidFill>
                <a:effectLst/>
                <a:latin typeface="Calibri" panose="020F0502020204030204" pitchFamily="34" charset="0"/>
                <a:ea typeface="Symbol" panose="05050102010706020507" pitchFamily="18" charset="2"/>
                <a:cs typeface="Symbol" panose="05050102010706020507" pitchFamily="18" charset="2"/>
              </a:rPr>
              <a:t>God’s revelation (</a:t>
            </a:r>
            <a:r>
              <a:rPr lang="en-US" sz="2800" u="none" strike="noStrike" kern="0" spc="0" dirty="0">
                <a:solidFill>
                  <a:srgbClr val="000000"/>
                </a:solidFill>
                <a:effectLst/>
                <a:latin typeface="Calibri" panose="020F0502020204030204" pitchFamily="34" charset="0"/>
                <a:ea typeface="Symbol" panose="05050102010706020507" pitchFamily="18" charset="2"/>
                <a:cs typeface="Symbol" panose="05050102010706020507" pitchFamily="18" charset="2"/>
              </a:rPr>
              <a:t>vs. 31-34)</a:t>
            </a:r>
            <a:endParaRPr lang="en-SG" sz="2800" u="none" strike="noStrike" kern="0" spc="0" dirty="0">
              <a:solidFill>
                <a:srgbClr val="000000"/>
              </a:solidFill>
              <a:effectLst/>
              <a:latin typeface="Symbol" panose="05050102010706020507" pitchFamily="18" charset="2"/>
              <a:ea typeface="Symbol" panose="05050102010706020507" pitchFamily="18" charset="2"/>
              <a:cs typeface="Symbol" panose="05050102010706020507" pitchFamily="18" charset="2"/>
            </a:endParaRPr>
          </a:p>
        </p:txBody>
      </p:sp>
    </p:spTree>
    <p:extLst>
      <p:ext uri="{BB962C8B-B14F-4D97-AF65-F5344CB8AC3E}">
        <p14:creationId xmlns:p14="http://schemas.microsoft.com/office/powerpoint/2010/main" val="39252380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502</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Calibri Light</vt:lpstr>
      <vt:lpstr>Californian FB</vt:lpstr>
      <vt:lpstr>Helvetica</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Harmeling</dc:creator>
  <cp:lastModifiedBy>James Harmeling</cp:lastModifiedBy>
  <cp:revision>1</cp:revision>
  <dcterms:created xsi:type="dcterms:W3CDTF">2023-08-18T02:38:51Z</dcterms:created>
  <dcterms:modified xsi:type="dcterms:W3CDTF">2023-08-18T10:11:15Z</dcterms:modified>
</cp:coreProperties>
</file>