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0F554F-F744-42CA-9511-E45EB4D5733C}" v="4" dt="2023-08-06T03:48:05.63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381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381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3A39E5"/>
        </a:fontRef>
        <a:srgbClr val="3A39E5"/>
      </a:tcTxStyle>
      <a:tcStyle>
        <a:tcBdr>
          <a:left>
            <a:ln w="12700" cap="flat">
              <a:solidFill>
                <a:srgbClr val="525760"/>
              </a:solidFill>
              <a:prstDash val="solid"/>
              <a:miter lim="400000"/>
            </a:ln>
          </a:left>
          <a:right>
            <a:ln w="38100" cap="flat">
              <a:solidFill>
                <a:schemeClr val="accent1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/>
              </a:solidFill>
              <a:prstDash val="solid"/>
              <a:miter lim="400000"/>
            </a:ln>
          </a:top>
          <a:bottom>
            <a:ln w="12700" cap="flat">
              <a:solidFill>
                <a:srgbClr val="525760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525760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54585E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45357"/>
              <a:satOff val="2412"/>
              <a:lumOff val="-28753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45A62"/>
              </a:solidFill>
              <a:prstDash val="solid"/>
              <a:miter lim="400000"/>
            </a:ln>
          </a:left>
          <a:right>
            <a:ln w="12700" cap="flat">
              <a:solidFill>
                <a:srgbClr val="545A62"/>
              </a:solidFill>
              <a:prstDash val="solid"/>
              <a:miter lim="400000"/>
            </a:ln>
          </a:right>
          <a:top>
            <a:ln w="12700" cap="flat">
              <a:solidFill>
                <a:srgbClr val="545A62"/>
              </a:solidFill>
              <a:prstDash val="solid"/>
              <a:miter lim="400000"/>
            </a:ln>
          </a:top>
          <a:bottom>
            <a:ln w="12700" cap="flat">
              <a:solidFill>
                <a:srgbClr val="545A62"/>
              </a:solidFill>
              <a:prstDash val="solid"/>
              <a:miter lim="400000"/>
            </a:ln>
          </a:bottom>
          <a:insideH>
            <a:ln w="12700" cap="flat">
              <a:solidFill>
                <a:srgbClr val="545A62"/>
              </a:solidFill>
              <a:prstDash val="solid"/>
              <a:miter lim="400000"/>
            </a:ln>
          </a:insideH>
          <a:insideV>
            <a:ln w="12700" cap="flat">
              <a:solidFill>
                <a:srgbClr val="545A6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9FAFF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38100" cap="flat">
              <a:solidFill>
                <a:srgbClr val="545A62"/>
              </a:solidFill>
              <a:prstDash val="solid"/>
              <a:miter lim="400000"/>
            </a:ln>
          </a:right>
          <a:top>
            <a:ln w="12700" cap="flat">
              <a:solidFill>
                <a:srgbClr val="555A61"/>
              </a:solidFill>
              <a:prstDash val="solid"/>
              <a:miter lim="400000"/>
            </a:ln>
          </a:top>
          <a:bottom>
            <a:ln w="12700" cap="flat">
              <a:solidFill>
                <a:srgbClr val="555A61"/>
              </a:solidFill>
              <a:prstDash val="solid"/>
              <a:miter lim="400000"/>
            </a:ln>
          </a:bottom>
          <a:insideH>
            <a:ln w="12700" cap="flat">
              <a:solidFill>
                <a:srgbClr val="555A61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527787"/>
              <a:satOff val="-26837"/>
              <a:lumOff val="15324"/>
            </a:schemeClr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45A62"/>
              </a:solidFill>
              <a:prstDash val="solid"/>
              <a:miter lim="400000"/>
            </a:ln>
          </a:left>
          <a:right>
            <a:ln w="12700" cap="flat">
              <a:solidFill>
                <a:srgbClr val="545A62"/>
              </a:solidFill>
              <a:prstDash val="solid"/>
              <a:miter lim="400000"/>
            </a:ln>
          </a:right>
          <a:top>
            <a:ln w="38100" cap="flat">
              <a:solidFill>
                <a:srgbClr val="545A62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45A62"/>
              </a:solidFill>
              <a:prstDash val="solid"/>
              <a:miter lim="400000"/>
            </a:ln>
          </a:insideH>
          <a:insideV>
            <a:ln w="12700" cap="flat">
              <a:solidFill>
                <a:srgbClr val="545A6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38100" cap="flat">
              <a:solidFill>
                <a:srgbClr val="545A62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238625"/>
              <a:satOff val="-6134"/>
              <a:lumOff val="8689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6F4E4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381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solidFill>
            <a:schemeClr val="accent5">
              <a:hueOff val="503731"/>
              <a:lumOff val="7092"/>
            </a:schemeClr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4585E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381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4585E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A8A8A8"/>
              </a:solidFill>
              <a:prstDash val="solid"/>
              <a:miter lim="400000"/>
            </a:ln>
          </a:left>
          <a:right>
            <a:ln w="12700" cap="flat">
              <a:solidFill>
                <a:srgbClr val="A8A8A8"/>
              </a:solidFill>
              <a:prstDash val="solid"/>
              <a:miter lim="400000"/>
            </a:ln>
          </a:right>
          <a:top>
            <a:ln w="12700" cap="flat">
              <a:solidFill>
                <a:srgbClr val="A8A8A8"/>
              </a:solidFill>
              <a:prstDash val="solid"/>
              <a:miter lim="400000"/>
            </a:ln>
          </a:top>
          <a:bottom>
            <a:ln w="12700" cap="flat">
              <a:solidFill>
                <a:srgbClr val="A8A8A8"/>
              </a:solidFill>
              <a:prstDash val="solid"/>
              <a:miter lim="400000"/>
            </a:ln>
          </a:bottom>
          <a:insideH>
            <a:ln w="12700" cap="flat">
              <a:solidFill>
                <a:srgbClr val="A8A8A8"/>
              </a:solidFill>
              <a:prstDash val="solid"/>
              <a:miter lim="400000"/>
            </a:ln>
          </a:insideH>
          <a:insideV>
            <a:ln w="12700" cap="flat">
              <a:solidFill>
                <a:srgbClr val="A8A8A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5666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56667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EBEB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38100" cap="flat">
              <a:solidFill>
                <a:srgbClr val="656667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A8A8A9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125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610F554F-F744-42CA-9511-E45EB4D5733C}"/>
    <pc:docChg chg="undo custSel modSld modMainMaster modShowInfo">
      <pc:chgData name="Matt Lyle" userId="a96e7d453dd11193" providerId="LiveId" clId="{610F554F-F744-42CA-9511-E45EB4D5733C}" dt="2023-08-06T03:48:13.277" v="79" actId="478"/>
      <pc:docMkLst>
        <pc:docMk/>
      </pc:docMkLst>
      <pc:sldChg chg="addSp delSp modSp mod">
        <pc:chgData name="Matt Lyle" userId="a96e7d453dd11193" providerId="LiveId" clId="{610F554F-F744-42CA-9511-E45EB4D5733C}" dt="2023-08-06T03:48:13.277" v="79" actId="478"/>
        <pc:sldMkLst>
          <pc:docMk/>
          <pc:sldMk cId="0" sldId="256"/>
        </pc:sldMkLst>
        <pc:spChg chg="add del mod">
          <ac:chgData name="Matt Lyle" userId="a96e7d453dd11193" providerId="LiveId" clId="{610F554F-F744-42CA-9511-E45EB4D5733C}" dt="2023-08-06T03:48:13.277" v="79" actId="478"/>
          <ac:spMkLst>
            <pc:docMk/>
            <pc:sldMk cId="0" sldId="256"/>
            <ac:spMk id="3" creationId="{76CFF1CC-8396-D1AF-8B7E-D19AE1699F53}"/>
          </ac:spMkLst>
        </pc:spChg>
        <pc:spChg chg="add del">
          <ac:chgData name="Matt Lyle" userId="a96e7d453dd11193" providerId="LiveId" clId="{610F554F-F744-42CA-9511-E45EB4D5733C}" dt="2023-08-06T03:48:13.277" v="79" actId="478"/>
          <ac:spMkLst>
            <pc:docMk/>
            <pc:sldMk cId="0" sldId="256"/>
            <ac:spMk id="172" creationId="{00000000-0000-0000-0000-000000000000}"/>
          </ac:spMkLst>
        </pc:spChg>
        <pc:spChg chg="mod">
          <ac:chgData name="Matt Lyle" userId="a96e7d453dd11193" providerId="LiveId" clId="{610F554F-F744-42CA-9511-E45EB4D5733C}" dt="2023-08-06T03:48:12.185" v="77" actId="403"/>
          <ac:spMkLst>
            <pc:docMk/>
            <pc:sldMk cId="0" sldId="256"/>
            <ac:spMk id="173" creationId="{00000000-0000-0000-0000-000000000000}"/>
          </ac:spMkLst>
        </pc:spChg>
        <pc:spChg chg="mod">
          <ac:chgData name="Matt Lyle" userId="a96e7d453dd11193" providerId="LiveId" clId="{610F554F-F744-42CA-9511-E45EB4D5733C}" dt="2023-08-06T03:48:12.185" v="77" actId="403"/>
          <ac:spMkLst>
            <pc:docMk/>
            <pc:sldMk cId="0" sldId="256"/>
            <ac:spMk id="174" creationId="{00000000-0000-0000-0000-000000000000}"/>
          </ac:spMkLst>
        </pc:spChg>
      </pc:sldChg>
      <pc:sldChg chg="modSp mod">
        <pc:chgData name="Matt Lyle" userId="a96e7d453dd11193" providerId="LiveId" clId="{610F554F-F744-42CA-9511-E45EB4D5733C}" dt="2023-08-05T06:44:22.754" v="5" actId="732"/>
        <pc:sldMkLst>
          <pc:docMk/>
          <pc:sldMk cId="0" sldId="267"/>
        </pc:sldMkLst>
        <pc:picChg chg="mod modCrop">
          <ac:chgData name="Matt Lyle" userId="a96e7d453dd11193" providerId="LiveId" clId="{610F554F-F744-42CA-9511-E45EB4D5733C}" dt="2023-08-05T06:44:22.754" v="5" actId="732"/>
          <ac:picMkLst>
            <pc:docMk/>
            <pc:sldMk cId="0" sldId="267"/>
            <ac:picMk id="214" creationId="{00000000-0000-0000-0000-000000000000}"/>
          </ac:picMkLst>
        </pc:picChg>
        <pc:picChg chg="mod modCrop">
          <ac:chgData name="Matt Lyle" userId="a96e7d453dd11193" providerId="LiveId" clId="{610F554F-F744-42CA-9511-E45EB4D5733C}" dt="2023-08-05T06:44:10.302" v="3" actId="732"/>
          <ac:picMkLst>
            <pc:docMk/>
            <pc:sldMk cId="0" sldId="267"/>
            <ac:picMk id="215" creationId="{00000000-0000-0000-0000-000000000000}"/>
          </ac:picMkLst>
        </pc:picChg>
      </pc:sldChg>
      <pc:sldChg chg="modSp mod">
        <pc:chgData name="Matt Lyle" userId="a96e7d453dd11193" providerId="LiveId" clId="{610F554F-F744-42CA-9511-E45EB4D5733C}" dt="2023-08-05T06:46:45.540" v="34" actId="20577"/>
        <pc:sldMkLst>
          <pc:docMk/>
          <pc:sldMk cId="0" sldId="268"/>
        </pc:sldMkLst>
        <pc:spChg chg="mod">
          <ac:chgData name="Matt Lyle" userId="a96e7d453dd11193" providerId="LiveId" clId="{610F554F-F744-42CA-9511-E45EB4D5733C}" dt="2023-08-05T06:46:45.540" v="34" actId="20577"/>
          <ac:spMkLst>
            <pc:docMk/>
            <pc:sldMk cId="0" sldId="268"/>
            <ac:spMk id="218" creationId="{00000000-0000-0000-0000-000000000000}"/>
          </ac:spMkLst>
        </pc:spChg>
        <pc:spChg chg="mod">
          <ac:chgData name="Matt Lyle" userId="a96e7d453dd11193" providerId="LiveId" clId="{610F554F-F744-42CA-9511-E45EB4D5733C}" dt="2023-08-05T06:46:10.934" v="7" actId="242"/>
          <ac:spMkLst>
            <pc:docMk/>
            <pc:sldMk cId="0" sldId="268"/>
            <ac:spMk id="219" creationId="{00000000-0000-0000-0000-000000000000}"/>
          </ac:spMkLst>
        </pc:spChg>
      </pc:sldChg>
      <pc:sldChg chg="modSp mod">
        <pc:chgData name="Matt Lyle" userId="a96e7d453dd11193" providerId="LiveId" clId="{610F554F-F744-42CA-9511-E45EB4D5733C}" dt="2023-08-05T06:47:45.083" v="40" actId="403"/>
        <pc:sldMkLst>
          <pc:docMk/>
          <pc:sldMk cId="0" sldId="270"/>
        </pc:sldMkLst>
        <pc:spChg chg="mod">
          <ac:chgData name="Matt Lyle" userId="a96e7d453dd11193" providerId="LiveId" clId="{610F554F-F744-42CA-9511-E45EB4D5733C}" dt="2023-08-05T06:47:45.083" v="40" actId="403"/>
          <ac:spMkLst>
            <pc:docMk/>
            <pc:sldMk cId="0" sldId="270"/>
            <ac:spMk id="224" creationId="{00000000-0000-0000-0000-000000000000}"/>
          </ac:spMkLst>
        </pc:spChg>
      </pc:sldChg>
      <pc:sldChg chg="modSp mod">
        <pc:chgData name="Matt Lyle" userId="a96e7d453dd11193" providerId="LiveId" clId="{610F554F-F744-42CA-9511-E45EB4D5733C}" dt="2023-08-05T06:48:29.603" v="45" actId="1076"/>
        <pc:sldMkLst>
          <pc:docMk/>
          <pc:sldMk cId="0" sldId="271"/>
        </pc:sldMkLst>
        <pc:spChg chg="mod">
          <ac:chgData name="Matt Lyle" userId="a96e7d453dd11193" providerId="LiveId" clId="{610F554F-F744-42CA-9511-E45EB4D5733C}" dt="2023-08-05T06:48:29.603" v="45" actId="1076"/>
          <ac:spMkLst>
            <pc:docMk/>
            <pc:sldMk cId="0" sldId="271"/>
            <ac:spMk id="227" creationId="{00000000-0000-0000-0000-000000000000}"/>
          </ac:spMkLst>
        </pc:spChg>
      </pc:sldChg>
      <pc:sldChg chg="modSp mod">
        <pc:chgData name="Matt Lyle" userId="a96e7d453dd11193" providerId="LiveId" clId="{610F554F-F744-42CA-9511-E45EB4D5733C}" dt="2023-08-05T06:52:58.668" v="55" actId="27636"/>
        <pc:sldMkLst>
          <pc:docMk/>
          <pc:sldMk cId="0" sldId="272"/>
        </pc:sldMkLst>
        <pc:spChg chg="mod">
          <ac:chgData name="Matt Lyle" userId="a96e7d453dd11193" providerId="LiveId" clId="{610F554F-F744-42CA-9511-E45EB4D5733C}" dt="2023-08-05T06:52:58.668" v="55" actId="27636"/>
          <ac:spMkLst>
            <pc:docMk/>
            <pc:sldMk cId="0" sldId="272"/>
            <ac:spMk id="230" creationId="{00000000-0000-0000-0000-000000000000}"/>
          </ac:spMkLst>
        </pc:spChg>
      </pc:sldChg>
      <pc:sldChg chg="modSp mod">
        <pc:chgData name="Matt Lyle" userId="a96e7d453dd11193" providerId="LiveId" clId="{610F554F-F744-42CA-9511-E45EB4D5733C}" dt="2023-08-05T06:53:18.624" v="56" actId="242"/>
        <pc:sldMkLst>
          <pc:docMk/>
          <pc:sldMk cId="0" sldId="276"/>
        </pc:sldMkLst>
        <pc:spChg chg="mod">
          <ac:chgData name="Matt Lyle" userId="a96e7d453dd11193" providerId="LiveId" clId="{610F554F-F744-42CA-9511-E45EB4D5733C}" dt="2023-08-05T06:53:18.624" v="56" actId="242"/>
          <ac:spMkLst>
            <pc:docMk/>
            <pc:sldMk cId="0" sldId="276"/>
            <ac:spMk id="240" creationId="{00000000-0000-0000-0000-000000000000}"/>
          </ac:spMkLst>
        </pc:spChg>
      </pc:sldChg>
      <pc:sldMasterChg chg="modSldLayout">
        <pc:chgData name="Matt Lyle" userId="a96e7d453dd11193" providerId="LiveId" clId="{610F554F-F744-42CA-9511-E45EB4D5733C}" dt="2023-08-05T06:38:29.902" v="1" actId="478"/>
        <pc:sldMasterMkLst>
          <pc:docMk/>
          <pc:sldMasterMk cId="0" sldId="2147483648"/>
        </pc:sldMasterMkLst>
        <pc:sldLayoutChg chg="delSp mod">
          <pc:chgData name="Matt Lyle" userId="a96e7d453dd11193" providerId="LiveId" clId="{610F554F-F744-42CA-9511-E45EB4D5733C}" dt="2023-08-05T06:38:29.902" v="1" actId="478"/>
          <pc:sldLayoutMkLst>
            <pc:docMk/>
            <pc:sldMasterMk cId="0" sldId="2147483648"/>
            <pc:sldLayoutMk cId="0" sldId="2147483650"/>
          </pc:sldLayoutMkLst>
          <pc:spChg chg="del">
            <ac:chgData name="Matt Lyle" userId="a96e7d453dd11193" providerId="LiveId" clId="{610F554F-F744-42CA-9511-E45EB4D5733C}" dt="2023-08-05T06:38:29.902" v="1" actId="478"/>
            <ac:spMkLst>
              <pc:docMk/>
              <pc:sldMasterMk cId="0" sldId="2147483648"/>
              <pc:sldLayoutMk cId="0" sldId="2147483650"/>
              <ac:spMk id="24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3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71500" y="12269258"/>
            <a:ext cx="23235147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sz="2800" b="1" cap="all" spc="168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Author and Date </a:t>
            </a:r>
          </a:p>
        </p:txBody>
      </p:sp>
      <p:sp>
        <p:nvSpPr>
          <p:cNvPr id="14" name="Line"/>
          <p:cNvSpPr/>
          <p:nvPr/>
        </p:nvSpPr>
        <p:spPr>
          <a:xfrm>
            <a:off x="634956" y="9475085"/>
            <a:ext cx="23114088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9525885"/>
            <a:ext cx="23235147" cy="2647065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15000" spc="-300">
                <a:solidFill>
                  <a:srgbClr val="FFFFFF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1500" y="847716"/>
            <a:ext cx="23235147" cy="2324101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14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71500" y="3898900"/>
            <a:ext cx="23236826" cy="54991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Fact">
    <p:bg>
      <p:bgPr>
        <a:solidFill>
          <a:srgbClr val="C3D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34999" y="1346200"/>
            <a:ext cx="23241001" cy="8451368"/>
          </a:xfrm>
          <a:prstGeom prst="rect">
            <a:avLst/>
          </a:prstGeom>
        </p:spPr>
        <p:txBody>
          <a:bodyPr anchor="b"/>
          <a:lstStyle>
            <a:lvl1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1pPr>
            <a:lvl2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2pPr>
            <a:lvl3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3pPr>
            <a:lvl4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4pPr>
            <a:lvl5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4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35000" y="9170947"/>
            <a:ext cx="23241000" cy="932816"/>
          </a:xfrm>
          <a:prstGeom prst="rect">
            <a:avLst/>
          </a:prstGeom>
        </p:spPr>
        <p:txBody>
          <a:bodyPr/>
          <a:lstStyle>
            <a:lvl1pPr defTabSz="817244">
              <a:lnSpc>
                <a:spcPct val="80000"/>
              </a:lnSpc>
              <a:tabLst/>
              <a:defRPr sz="5445" spc="-54">
                <a:solidFill>
                  <a:schemeClr val="accent1"/>
                </a:solidFill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5" name="Line"/>
          <p:cNvSpPr/>
          <p:nvPr/>
        </p:nvSpPr>
        <p:spPr>
          <a:xfrm>
            <a:off x="635000" y="12192000"/>
            <a:ext cx="23118143" cy="0"/>
          </a:xfrm>
          <a:prstGeom prst="line">
            <a:avLst/>
          </a:prstGeom>
          <a:ln w="381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26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solidFill>
          <a:srgbClr val="C3D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35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3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148060" y="9247147"/>
            <a:ext cx="22707182" cy="932816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z="5445" spc="-54">
                <a:solidFill>
                  <a:schemeClr val="accent1"/>
                </a:solidFill>
              </a:defRPr>
            </a:lvl1pPr>
          </a:lstStyle>
          <a:p>
            <a:r>
              <a:t>Attribution</a:t>
            </a:r>
          </a:p>
        </p:txBody>
      </p:sp>
      <p:sp>
        <p:nvSpPr>
          <p:cNvPr id="13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5838" y="1325581"/>
            <a:ext cx="23241001" cy="4970080"/>
          </a:xfrm>
          <a:prstGeom prst="rect">
            <a:avLst/>
          </a:prstGeom>
        </p:spPr>
        <p:txBody>
          <a:bodyPr/>
          <a:lstStyle>
            <a:lvl1pPr marL="419100" indent="-4191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marL="419100" indent="381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marL="419100" indent="4953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marL="419100" indent="9525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marL="419100" indent="14097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ink flamingo with its nose to the water"/>
          <p:cNvSpPr>
            <a:spLocks noGrp="1"/>
          </p:cNvSpPr>
          <p:nvPr>
            <p:ph type="pic" sz="half" idx="21"/>
          </p:nvPr>
        </p:nvSpPr>
        <p:spPr>
          <a:xfrm>
            <a:off x="12192000" y="-1003300"/>
            <a:ext cx="11557000" cy="76792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lack iguana with its baby on its back"/>
          <p:cNvSpPr>
            <a:spLocks noGrp="1"/>
          </p:cNvSpPr>
          <p:nvPr>
            <p:ph type="pic" sz="half" idx="22"/>
          </p:nvPr>
        </p:nvSpPr>
        <p:spPr>
          <a:xfrm>
            <a:off x="12192000" y="5397500"/>
            <a:ext cx="11557000" cy="7749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Blue-footed booby bird on sand"/>
          <p:cNvSpPr>
            <a:spLocks noGrp="1"/>
          </p:cNvSpPr>
          <p:nvPr>
            <p:ph type="pic" idx="23"/>
          </p:nvPr>
        </p:nvSpPr>
        <p:spPr>
          <a:xfrm>
            <a:off x="571500" y="-698500"/>
            <a:ext cx="11684000" cy="144264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ea turtle swimming underwater"/>
          <p:cNvSpPr>
            <a:spLocks noGrp="1"/>
          </p:cNvSpPr>
          <p:nvPr>
            <p:ph type="pic" idx="21"/>
          </p:nvPr>
        </p:nvSpPr>
        <p:spPr>
          <a:xfrm>
            <a:off x="0" y="-2984500"/>
            <a:ext cx="28333700" cy="17479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71500" y="12269258"/>
            <a:ext cx="23241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sz="2800" b="1" cap="all" spc="168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1500" y="853952"/>
            <a:ext cx="23241000" cy="2321049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28" name="Line"/>
          <p:cNvSpPr/>
          <p:nvPr/>
        </p:nvSpPr>
        <p:spPr>
          <a:xfrm>
            <a:off x="634956" y="9475085"/>
            <a:ext cx="23114088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2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9525000"/>
            <a:ext cx="23241000" cy="2641600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15000" spc="-300">
                <a:solidFill>
                  <a:srgbClr val="FFFFFF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a turtle swimming underwater with a school of fish"/>
          <p:cNvSpPr>
            <a:spLocks noGrp="1"/>
          </p:cNvSpPr>
          <p:nvPr>
            <p:ph type="pic" idx="21"/>
          </p:nvPr>
        </p:nvSpPr>
        <p:spPr>
          <a:xfrm>
            <a:off x="9626600" y="-1"/>
            <a:ext cx="21901492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39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40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71500" y="12269258"/>
            <a:ext cx="11049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sz="2800" b="1" cap="all" spc="168">
                <a:solidFill>
                  <a:schemeClr val="accent1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4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4770137"/>
            <a:ext cx="11049000" cy="7036978"/>
          </a:xfrm>
          <a:prstGeom prst="rect">
            <a:avLst/>
          </a:prstGeom>
        </p:spPr>
        <p:txBody>
          <a:bodyPr/>
          <a:lstStyle>
            <a:lvl1pPr>
              <a:defRPr sz="15000" spc="-3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Slide Title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50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5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71500" y="12269258"/>
            <a:ext cx="23241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sz="2800" b="1" cap="all" spc="168">
                <a:solidFill>
                  <a:schemeClr val="accent1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6524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z="12000" spc="-239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Slide Title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36122" y="12268199"/>
            <a:ext cx="371756" cy="555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/>
        </p:nvSpPr>
        <p:spPr>
          <a:xfrm>
            <a:off x="635000" y="12192000"/>
            <a:ext cx="23118143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62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71500" y="3898900"/>
            <a:ext cx="23241000" cy="7696200"/>
          </a:xfrm>
          <a:prstGeom prst="rect">
            <a:avLst/>
          </a:prstGeom>
        </p:spPr>
        <p:txBody>
          <a:bodyPr numCol="2" spcCol="1162050"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157200" y="1852248"/>
            <a:ext cx="10256838" cy="1310641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z="7919" spc="-7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r>
              <a:t>Slide Subtitle</a:t>
            </a:r>
          </a:p>
        </p:txBody>
      </p:sp>
      <p:sp>
        <p:nvSpPr>
          <p:cNvPr id="72" name="Blue-footed booby bird on sand"/>
          <p:cNvSpPr>
            <a:spLocks noGrp="1"/>
          </p:cNvSpPr>
          <p:nvPr>
            <p:ph type="pic" idx="22"/>
          </p:nvPr>
        </p:nvSpPr>
        <p:spPr>
          <a:xfrm>
            <a:off x="0" y="-671784"/>
            <a:ext cx="12196747" cy="150595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74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75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157200" y="864810"/>
            <a:ext cx="10256838" cy="1308101"/>
          </a:xfrm>
          <a:prstGeom prst="rect">
            <a:avLst/>
          </a:prstGeom>
        </p:spPr>
        <p:txBody>
          <a:bodyPr anchor="b"/>
          <a:lstStyle>
            <a:lvl1pPr>
              <a:defRPr spc="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Slide Title 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3157200" y="3904441"/>
            <a:ext cx="10256838" cy="73033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chemeClr val="accent3">
            <a:hueOff val="513816"/>
            <a:satOff val="9467"/>
            <a:lumOff val="1748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85" name="Line"/>
          <p:cNvSpPr/>
          <p:nvPr/>
        </p:nvSpPr>
        <p:spPr>
          <a:xfrm>
            <a:off x="635000" y="9443335"/>
            <a:ext cx="23114000" cy="1"/>
          </a:xfrm>
          <a:prstGeom prst="line">
            <a:avLst/>
          </a:prstGeom>
          <a:ln w="1143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86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9530979"/>
            <a:ext cx="23241000" cy="20193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sz="15000" spc="-3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95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9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7159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z="12000" spc="-239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Slide Title 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-42304"/>
            <a:satOff val="23749"/>
            <a:lumOff val="-4574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575641" y="881082"/>
            <a:ext cx="23241001" cy="1951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Agenda Title</a:t>
            </a:r>
          </a:p>
        </p:txBody>
      </p:sp>
      <p:sp>
        <p:nvSpPr>
          <p:cNvPr id="3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75641" y="3276600"/>
            <a:ext cx="23241001" cy="987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31499" y="12268199"/>
            <a:ext cx="371756" cy="55524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825500">
              <a:spcBef>
                <a:spcPts val="0"/>
              </a:spcBef>
              <a:tabLst/>
              <a:defRPr sz="2800" spc="28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1pPr>
      <a:lvl2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2pPr>
      <a:lvl3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3pPr>
      <a:lvl4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4pPr>
      <a:lvl5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5pPr>
      <a:lvl6pPr marL="0" marR="0" indent="2286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6pPr>
      <a:lvl7pPr marL="0" marR="0" indent="2743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7pPr>
      <a:lvl8pPr marL="0" marR="0" indent="3200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8pPr>
      <a:lvl9pPr marL="0" marR="0" indent="3657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9pPr>
    </p:titleStyle>
    <p:bodyStyle>
      <a:lvl1pPr marL="0" marR="0" indent="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1pPr>
      <a:lvl2pPr marL="0" marR="0" indent="4572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2pPr>
      <a:lvl3pPr marL="0" marR="0" indent="9144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3pPr>
      <a:lvl4pPr marL="0" marR="0" indent="13716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4pPr>
      <a:lvl5pPr marL="0" marR="0" indent="18288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5pPr>
      <a:lvl6pPr marL="0" marR="0" indent="22860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6pPr>
      <a:lvl7pPr marL="0" marR="0" indent="27432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7pPr>
      <a:lvl8pPr marL="0" marR="0" indent="32004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8pPr>
      <a:lvl9pPr marL="0" marR="0" indent="36576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1pPr>
      <a:lvl2pPr marL="0" marR="0" indent="457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2pPr>
      <a:lvl3pPr marL="0" marR="0" indent="914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3pPr>
      <a:lvl4pPr marL="0" marR="0" indent="1371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4pPr>
      <a:lvl5pPr marL="0" marR="0" indent="18288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5pPr>
      <a:lvl6pPr marL="0" marR="0" indent="22860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6pPr>
      <a:lvl7pPr marL="0" marR="0" indent="2743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7pPr>
      <a:lvl8pPr marL="0" marR="0" indent="3200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8pPr>
      <a:lvl9pPr marL="0" marR="0" indent="3657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rossroads international church / 6 Aug 2023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Crossroads international church / 6 Aug 2023</a:t>
            </a:r>
          </a:p>
        </p:txBody>
      </p:sp>
      <p:sp>
        <p:nvSpPr>
          <p:cNvPr id="173" name="Your Faith is My Faith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dirty="0"/>
              <a:t>Your Faith is My Faith</a:t>
            </a:r>
          </a:p>
        </p:txBody>
      </p:sp>
      <p:sp>
        <p:nvSpPr>
          <p:cNvPr id="174" name="Joshua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Joshua 2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ea turtle swimming underwater" descr="Sea turtle swimming underwater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8841" b="8841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What can we learn from this story?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can we learn from this story?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assover+door.png" descr="Passover+door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16499" y="-98214"/>
            <a:ext cx="12467501" cy="13912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rahab-scarlet-thread.jpg" descr="rahab-scarlet-thread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043"/>
            <a:ext cx="11916499" cy="137558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Hebrews 11:31…"/>
          <p:cNvSpPr txBox="1">
            <a:spLocks noGrp="1"/>
          </p:cNvSpPr>
          <p:nvPr>
            <p:ph type="body" idx="1"/>
          </p:nvPr>
        </p:nvSpPr>
        <p:spPr>
          <a:xfrm>
            <a:off x="571500" y="3162301"/>
            <a:ext cx="23241000" cy="84391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443484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1" spc="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4800" dirty="0"/>
              <a:t>Hebrews 11:31</a:t>
            </a:r>
          </a:p>
          <a:p>
            <a:pPr marL="0" indent="0" defTabSz="443484">
              <a:lnSpc>
                <a:spcPct val="100000"/>
              </a:lnSpc>
              <a:spcBef>
                <a:spcPts val="1500"/>
              </a:spcBef>
              <a:buClrTx/>
              <a:buSzTx/>
              <a:buNone/>
              <a:defRPr sz="3201" spc="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4800" b="1" dirty="0"/>
              <a:t>By faith</a:t>
            </a:r>
            <a:r>
              <a:rPr sz="4800" dirty="0"/>
              <a:t> Rahab the prostitute did not perish with those who were disobedient, because she had given a friendly welcome to the spies.</a:t>
            </a:r>
          </a:p>
          <a:p>
            <a:pPr marL="0" indent="0" defTabSz="443484">
              <a:lnSpc>
                <a:spcPct val="100000"/>
              </a:lnSpc>
              <a:spcBef>
                <a:spcPts val="1500"/>
              </a:spcBef>
              <a:buClrTx/>
              <a:buSzTx/>
              <a:buNone/>
              <a:defRPr sz="3201" spc="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4800" dirty="0"/>
          </a:p>
          <a:p>
            <a:pPr marL="0" indent="0" defTabSz="443484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1" spc="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4800" dirty="0"/>
              <a:t>James 2:25</a:t>
            </a:r>
          </a:p>
          <a:p>
            <a:pPr marL="0" indent="0" defTabSz="443484">
              <a:lnSpc>
                <a:spcPct val="100000"/>
              </a:lnSpc>
              <a:spcBef>
                <a:spcPts val="1500"/>
              </a:spcBef>
              <a:buClrTx/>
              <a:buSzTx/>
              <a:buNone/>
              <a:defRPr sz="3201" spc="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4800" dirty="0"/>
              <a:t>And in the same way was not also Rahab the prostitute </a:t>
            </a:r>
            <a:r>
              <a:rPr sz="4800" b="1" dirty="0"/>
              <a:t>justified by works</a:t>
            </a:r>
            <a:r>
              <a:rPr sz="4800" dirty="0"/>
              <a:t> </a:t>
            </a:r>
            <a:r>
              <a:rPr lang="en-US" sz="4800" dirty="0"/>
              <a:t>          </a:t>
            </a:r>
            <a:r>
              <a:rPr sz="4800" dirty="0"/>
              <a:t>when she received the messengers and sent them out by another way?</a:t>
            </a:r>
          </a:p>
          <a:p>
            <a:pPr marL="0" indent="0" defTabSz="443484">
              <a:lnSpc>
                <a:spcPct val="100000"/>
              </a:lnSpc>
              <a:spcBef>
                <a:spcPts val="1500"/>
              </a:spcBef>
              <a:buClrTx/>
              <a:buSzTx/>
              <a:buNone/>
              <a:defRPr sz="3201" spc="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4800" dirty="0"/>
          </a:p>
          <a:p>
            <a:pPr marL="0" indent="0" defTabSz="443484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1" spc="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4800" dirty="0"/>
              <a:t>Matthew 1:5-6</a:t>
            </a:r>
          </a:p>
          <a:p>
            <a:pPr marL="0" indent="0" defTabSz="443484">
              <a:lnSpc>
                <a:spcPct val="100000"/>
              </a:lnSpc>
              <a:spcBef>
                <a:spcPts val="1500"/>
              </a:spcBef>
              <a:buClrTx/>
              <a:buSzTx/>
              <a:buNone/>
              <a:defRPr sz="3201" spc="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4800" dirty="0"/>
              <a:t>…and Salmon the father of Boaz </a:t>
            </a:r>
            <a:r>
              <a:rPr sz="4800" b="1" dirty="0"/>
              <a:t>by Rahab</a:t>
            </a:r>
            <a:r>
              <a:rPr sz="4800" dirty="0"/>
              <a:t>, and Boaz the father of Obed by Ruth, and Obed the father of Jesse, and Jesse the father of David the king…</a:t>
            </a:r>
          </a:p>
        </p:txBody>
      </p:sp>
      <p:sp>
        <p:nvSpPr>
          <p:cNvPr id="219" name="Who is Rahab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dirty="0"/>
              <a:t>Who is Rahab?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How does this story apply to us?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does this story apply to us? 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God wants everyone to be part of his family - Have Fait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57199" indent="-457199">
              <a:defRPr sz="6100" spc="-61"/>
            </a:pPr>
            <a:r>
              <a:rPr sz="8800" dirty="0"/>
              <a:t>God wants everyone to be part of his family - Have Faith</a:t>
            </a:r>
          </a:p>
          <a:p>
            <a:pPr marL="457199" indent="-457199">
              <a:defRPr sz="6100" spc="-61"/>
            </a:pPr>
            <a:endParaRPr sz="8800" dirty="0"/>
          </a:p>
          <a:p>
            <a:pPr marL="457199" indent="-457199">
              <a:defRPr sz="6100" spc="-61"/>
            </a:pPr>
            <a:r>
              <a:rPr sz="8800" dirty="0"/>
              <a:t>God will use the faithful desires of the unbelievers to shame the unfaithfulness in God’s people - Be Humble</a:t>
            </a:r>
          </a:p>
        </p:txBody>
      </p:sp>
      <p:sp>
        <p:nvSpPr>
          <p:cNvPr id="225" name="How does this story apply to u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r>
              <a:rPr dirty="0"/>
              <a:t>How does this story apply to us? 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2 The word that Isaiah the son of Amoz saw concerning Judah and Jerusalem.…"/>
          <p:cNvSpPr txBox="1"/>
          <p:nvPr/>
        </p:nvSpPr>
        <p:spPr>
          <a:xfrm>
            <a:off x="5016467" y="0"/>
            <a:ext cx="15713301" cy="13598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spcBef>
                <a:spcPts val="0"/>
              </a:spcBef>
              <a:tabLst/>
              <a:defRPr sz="37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300" b="1" dirty="0"/>
              <a:t>2 </a:t>
            </a:r>
            <a:r>
              <a:rPr dirty="0"/>
              <a:t>The word that Isaiah the son of </a:t>
            </a:r>
            <a:r>
              <a:rPr dirty="0" err="1"/>
              <a:t>Amoz</a:t>
            </a:r>
            <a:r>
              <a:rPr dirty="0"/>
              <a:t> saw concerning Judah and Jerusalem. </a:t>
            </a:r>
          </a:p>
          <a:p>
            <a:pPr marL="609600" indent="-609600" algn="l" defTabSz="457200">
              <a:spcBef>
                <a:spcPts val="1200"/>
              </a:spcBef>
              <a:tabLst>
                <a:tab pos="127000" algn="r"/>
                <a:tab pos="254000" algn="l"/>
              </a:tabLst>
              <a:defRPr sz="37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	</a:t>
            </a:r>
            <a:r>
              <a:rPr b="1" baseline="31999" dirty="0"/>
              <a:t>2 </a:t>
            </a:r>
            <a:r>
              <a:rPr dirty="0"/>
              <a:t>	It shall come to pass in the latter days </a:t>
            </a:r>
          </a:p>
          <a:p>
            <a:pPr marL="609600" indent="-203200" algn="l" defTabSz="457200">
              <a:spcBef>
                <a:spcPts val="0"/>
              </a:spcBef>
              <a:tabLst/>
              <a:defRPr sz="37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that the mountain of the house of the Lord </a:t>
            </a:r>
          </a:p>
          <a:p>
            <a:pPr marL="609600" indent="-609600" algn="l" defTabSz="457200">
              <a:spcBef>
                <a:spcPts val="0"/>
              </a:spcBef>
              <a:tabLst>
                <a:tab pos="127000" algn="r"/>
                <a:tab pos="254000" algn="l"/>
              </a:tabLst>
              <a:defRPr sz="37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		shall be established as the highest of the mountains, </a:t>
            </a:r>
          </a:p>
          <a:p>
            <a:pPr marL="609600" indent="-203200" algn="l" defTabSz="457200">
              <a:spcBef>
                <a:spcPts val="0"/>
              </a:spcBef>
              <a:tabLst/>
              <a:defRPr sz="37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and shall be lifted up above the hills; </a:t>
            </a:r>
          </a:p>
          <a:p>
            <a:pPr marL="609600" indent="-609600" algn="l" defTabSz="457200">
              <a:spcBef>
                <a:spcPts val="0"/>
              </a:spcBef>
              <a:tabLst>
                <a:tab pos="127000" algn="r"/>
                <a:tab pos="254000" algn="l"/>
              </a:tabLst>
              <a:defRPr sz="37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		and </a:t>
            </a:r>
            <a:r>
              <a:rPr b="1" dirty="0"/>
              <a:t>all the nations</a:t>
            </a:r>
            <a:r>
              <a:rPr dirty="0"/>
              <a:t> shall flow to it, </a:t>
            </a:r>
          </a:p>
          <a:p>
            <a:pPr marL="609600" indent="-609600" algn="l" defTabSz="457200">
              <a:spcBef>
                <a:spcPts val="0"/>
              </a:spcBef>
              <a:tabLst>
                <a:tab pos="127000" algn="r"/>
                <a:tab pos="406400" algn="l"/>
              </a:tabLst>
              <a:defRPr sz="37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	</a:t>
            </a:r>
            <a:r>
              <a:rPr b="1" baseline="31999" dirty="0"/>
              <a:t>3 </a:t>
            </a:r>
            <a:r>
              <a:rPr dirty="0"/>
              <a:t>	and </a:t>
            </a:r>
            <a:r>
              <a:rPr b="1" dirty="0"/>
              <a:t>many peoples</a:t>
            </a:r>
            <a:r>
              <a:rPr dirty="0"/>
              <a:t> shall come, and say: </a:t>
            </a:r>
          </a:p>
          <a:p>
            <a:pPr marL="609600" indent="-609600" algn="l" defTabSz="457200">
              <a:spcBef>
                <a:spcPts val="0"/>
              </a:spcBef>
              <a:tabLst>
                <a:tab pos="127000" algn="r"/>
                <a:tab pos="254000" algn="l"/>
              </a:tabLst>
              <a:defRPr sz="37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		“Come, let us go up to the mountain of the Lord, </a:t>
            </a:r>
          </a:p>
          <a:p>
            <a:pPr marL="609600" indent="-203200" algn="l" defTabSz="457200">
              <a:spcBef>
                <a:spcPts val="0"/>
              </a:spcBef>
              <a:tabLst/>
              <a:defRPr sz="37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to the house of the God of Jacob, </a:t>
            </a:r>
          </a:p>
          <a:p>
            <a:pPr marL="609600" indent="-609600" algn="l" defTabSz="457200">
              <a:spcBef>
                <a:spcPts val="0"/>
              </a:spcBef>
              <a:tabLst>
                <a:tab pos="127000" algn="r"/>
                <a:tab pos="254000" algn="l"/>
              </a:tabLst>
              <a:defRPr sz="37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		that he may teach us his ways </a:t>
            </a:r>
          </a:p>
          <a:p>
            <a:pPr marL="609600" indent="-203200" algn="l" defTabSz="457200">
              <a:spcBef>
                <a:spcPts val="0"/>
              </a:spcBef>
              <a:tabLst/>
              <a:defRPr sz="37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and that we may walk in his paths.” </a:t>
            </a:r>
          </a:p>
          <a:p>
            <a:pPr marL="609600" indent="-609600" algn="l" defTabSz="457200">
              <a:spcBef>
                <a:spcPts val="0"/>
              </a:spcBef>
              <a:tabLst>
                <a:tab pos="127000" algn="r"/>
                <a:tab pos="254000" algn="l"/>
              </a:tabLst>
              <a:defRPr sz="37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		For out of Zion shall go forth the law, </a:t>
            </a:r>
          </a:p>
          <a:p>
            <a:pPr marL="609600" indent="-203200" algn="l" defTabSz="457200">
              <a:spcBef>
                <a:spcPts val="0"/>
              </a:spcBef>
              <a:tabLst/>
              <a:defRPr sz="37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and the word of the Lord from Jerusalem. </a:t>
            </a:r>
          </a:p>
          <a:p>
            <a:pPr marL="609600" indent="-609600" algn="l" defTabSz="457200">
              <a:spcBef>
                <a:spcPts val="0"/>
              </a:spcBef>
              <a:tabLst>
                <a:tab pos="127000" algn="r"/>
                <a:tab pos="254000" algn="l"/>
              </a:tabLst>
              <a:defRPr sz="37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	</a:t>
            </a:r>
            <a:r>
              <a:rPr b="1" baseline="31999" dirty="0"/>
              <a:t>4 </a:t>
            </a:r>
            <a:r>
              <a:rPr dirty="0"/>
              <a:t>	He shall judge between the nations, </a:t>
            </a:r>
          </a:p>
          <a:p>
            <a:pPr marL="609600" indent="-203200" algn="l" defTabSz="457200">
              <a:spcBef>
                <a:spcPts val="0"/>
              </a:spcBef>
              <a:tabLst/>
              <a:defRPr sz="37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and shall decide disputes for many peoples; </a:t>
            </a:r>
          </a:p>
          <a:p>
            <a:pPr marL="609600" indent="-609600" algn="l" defTabSz="457200">
              <a:spcBef>
                <a:spcPts val="0"/>
              </a:spcBef>
              <a:tabLst>
                <a:tab pos="127000" algn="r"/>
                <a:tab pos="254000" algn="l"/>
              </a:tabLst>
              <a:defRPr sz="37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		and they shall beat their swords into plowshares, </a:t>
            </a:r>
          </a:p>
          <a:p>
            <a:pPr marL="609600" indent="-203200" algn="l" defTabSz="457200">
              <a:spcBef>
                <a:spcPts val="0"/>
              </a:spcBef>
              <a:tabLst/>
              <a:defRPr sz="37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and their spears into pruning hooks; </a:t>
            </a:r>
          </a:p>
          <a:p>
            <a:pPr marL="609600" indent="-609600" algn="l" defTabSz="457200">
              <a:spcBef>
                <a:spcPts val="0"/>
              </a:spcBef>
              <a:tabLst>
                <a:tab pos="127000" algn="r"/>
                <a:tab pos="254000" algn="l"/>
              </a:tabLst>
              <a:defRPr sz="37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		nation shall not lift up sword against nation, </a:t>
            </a:r>
          </a:p>
          <a:p>
            <a:pPr marL="609600" indent="-203200" algn="l" defTabSz="457200">
              <a:spcBef>
                <a:spcPts val="0"/>
              </a:spcBef>
              <a:tabLst/>
              <a:defRPr sz="37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neither shall they learn war anymore. </a:t>
            </a:r>
          </a:p>
          <a:p>
            <a:pPr marL="609600" indent="-609600" algn="l" defTabSz="457200">
              <a:spcBef>
                <a:spcPts val="1200"/>
              </a:spcBef>
              <a:tabLst>
                <a:tab pos="127000" algn="r"/>
                <a:tab pos="254000" algn="l"/>
              </a:tabLst>
              <a:defRPr sz="37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	</a:t>
            </a:r>
            <a:r>
              <a:rPr b="1" baseline="31999" dirty="0"/>
              <a:t>5 </a:t>
            </a:r>
            <a:r>
              <a:rPr dirty="0"/>
              <a:t>	</a:t>
            </a:r>
            <a:r>
              <a:rPr b="1" dirty="0"/>
              <a:t>O house of Jacob, </a:t>
            </a:r>
          </a:p>
          <a:p>
            <a:pPr marL="609600" indent="-203200" algn="l" defTabSz="457200">
              <a:spcBef>
                <a:spcPts val="0"/>
              </a:spcBef>
              <a:tabLst/>
              <a:defRPr sz="3700" b="1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come, let us walk </a:t>
            </a:r>
          </a:p>
          <a:p>
            <a:pPr marL="609600" indent="-203200" algn="l" defTabSz="457200">
              <a:spcBef>
                <a:spcPts val="0"/>
              </a:spcBef>
              <a:tabLst/>
              <a:defRPr sz="3700" b="1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in the light of the Lord. </a:t>
            </a:r>
            <a:endParaRPr i="0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1 Corinthians 1:27 (NLT)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1 Corinthians 1:27 (NLT)</a:t>
            </a:r>
          </a:p>
        </p:txBody>
      </p:sp>
      <p:sp>
        <p:nvSpPr>
          <p:cNvPr id="230" name="“Instead, God chose things the world considers foolish in order to shame those who think they are wise. And he chose things that are powerless to shame those who are powerful.”"/>
          <p:cNvSpPr txBox="1">
            <a:spLocks noGrp="1"/>
          </p:cNvSpPr>
          <p:nvPr>
            <p:ph type="body" sz="half" idx="1"/>
          </p:nvPr>
        </p:nvSpPr>
        <p:spPr>
          <a:xfrm>
            <a:off x="515838" y="1325580"/>
            <a:ext cx="23241001" cy="55324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6897" indent="-326897" defTabSz="643889">
              <a:defRPr sz="9360" spc="-93"/>
            </a:lvl1pPr>
          </a:lstStyle>
          <a:p>
            <a:pPr>
              <a:lnSpc>
                <a:spcPct val="100000"/>
              </a:lnSpc>
            </a:pPr>
            <a:r>
              <a:rPr sz="9600" dirty="0"/>
              <a:t>“Instead, God chose things the world considers foolish in order to shame those who think they are wise. And he chose things that are powerless to shame those who are powerful.”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Your faith is my fai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Your faith is my faith</a:t>
            </a:r>
          </a:p>
        </p:txBody>
      </p:sp>
      <p:sp>
        <p:nvSpPr>
          <p:cNvPr id="233" name="Rahab’s faith in Yahweh became the faith of the two spies and the two spies’ faith in Yahweh’s delivering power became Rahab’s faith to surviv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Rahab’s faith in Yahweh became the faith of the two spies and the two spies’ faith in Yahweh’s delivering power became Rahab’s faith to survive</a:t>
            </a:r>
          </a:p>
          <a:p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Have Faith &amp; Be Humble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Have Faith &amp; Be Humble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James_Bond_%28Sean_Connery%29_-_Profile.jpeg" descr="James_Bond_%28Sean_Connery%29_-_Profil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15" y="15954"/>
            <a:ext cx="8351361" cy="8337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jason_bourne.jpg.jpeg" descr="jason_bourne.jp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817" y="6086715"/>
            <a:ext cx="13715418" cy="7708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Mission_Impossible-III.jpeg" descr="Mission_Impossible-III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3019" y="-81089"/>
            <a:ext cx="8109340" cy="8109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fbg7020_comp_v003_bf38a189.0.jpeg" descr="fbg7020_comp_v003_bf38a189.0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31" y="2899223"/>
            <a:ext cx="11876332" cy="7917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nikita_3.jpg.jpeg" descr="nikita_3.jpg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76593" y="3332214"/>
            <a:ext cx="11876332" cy="70515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 advAuto="0"/>
      <p:bldP spid="180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Do we believe in God’s redemption plan and will we act upon it in faith?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 we believe in God’s redemption plan and will we act upon it in faith? 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rossroads international church / 6 Aug 2023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Crossroads international church / 6 Aug 2023</a:t>
            </a:r>
          </a:p>
        </p:txBody>
      </p:sp>
      <p:sp>
        <p:nvSpPr>
          <p:cNvPr id="240" name="Your Faith is My Faith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dirty="0"/>
              <a:t>Your Faith is My Faith</a:t>
            </a:r>
          </a:p>
        </p:txBody>
      </p:sp>
      <p:sp>
        <p:nvSpPr>
          <p:cNvPr id="241" name="Joshua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Joshua 2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ea turtle swimming underwater with a school of fish" descr="Sea turtle swimming underwater with a school of fish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6732" r="19378"/>
          <a:stretch>
            <a:fillRect/>
          </a:stretch>
        </p:blipFill>
        <p:spPr>
          <a:xfrm>
            <a:off x="12192001" y="-1"/>
            <a:ext cx="12192001" cy="13716001"/>
          </a:xfrm>
          <a:prstGeom prst="rect">
            <a:avLst/>
          </a:prstGeom>
        </p:spPr>
      </p:pic>
      <p:sp>
        <p:nvSpPr>
          <p:cNvPr id="183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84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85" name="Joshua 1:2, 1:11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Joshua 1:2, 1:11</a:t>
            </a:r>
          </a:p>
        </p:txBody>
      </p:sp>
      <p:sp>
        <p:nvSpPr>
          <p:cNvPr id="186" name="What happened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happened </a:t>
            </a:r>
          </a:p>
          <a:p>
            <a:r>
              <a:rPr dirty="0"/>
              <a:t>so far?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ea turtle swimming underwater with a school of fish" descr="Sea turtle swimming underwater with a school of fish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406" r="8002"/>
          <a:stretch>
            <a:fillRect/>
          </a:stretch>
        </p:blipFill>
        <p:spPr>
          <a:xfrm>
            <a:off x="12192001" y="1951224"/>
            <a:ext cx="12192001" cy="10206389"/>
          </a:xfrm>
          <a:prstGeom prst="rect">
            <a:avLst/>
          </a:prstGeom>
        </p:spPr>
      </p:pic>
      <p:sp>
        <p:nvSpPr>
          <p:cNvPr id="189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90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91" name="Joshua 2:1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Joshua 2:1</a:t>
            </a:r>
          </a:p>
        </p:txBody>
      </p:sp>
      <p:sp>
        <p:nvSpPr>
          <p:cNvPr id="192" name="What’s happening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What’s happening </a:t>
            </a:r>
          </a:p>
          <a:p>
            <a:r>
              <a:t>now?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ea turtle swimming underwater" descr="Sea turtle swimming underwater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4012" r="40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95" name="JOSHUA 2:2-3"/>
          <p:cNvSpPr txBox="1"/>
          <p:nvPr/>
        </p:nvSpPr>
        <p:spPr>
          <a:xfrm>
            <a:off x="673596" y="12233994"/>
            <a:ext cx="3873399" cy="7820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 spc="90"/>
            </a:pPr>
            <a:r>
              <a:rPr sz="4200" spc="126"/>
              <a:t>JOSHUA 2:2-3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ea turtle swimming underwater" descr="Sea turtle swimming underwater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5555" r="555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98" name="JOSHUA 2:4-5"/>
          <p:cNvSpPr txBox="1"/>
          <p:nvPr/>
        </p:nvSpPr>
        <p:spPr>
          <a:xfrm>
            <a:off x="657061" y="12121755"/>
            <a:ext cx="3906470" cy="7820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 spc="90"/>
            </a:pPr>
            <a:r>
              <a:rPr sz="4200" spc="126"/>
              <a:t>JOSHUA 2:4-5</a:t>
            </a:r>
            <a:r>
              <a:t> </a:t>
            </a:r>
          </a:p>
        </p:txBody>
      </p:sp>
      <p:sp>
        <p:nvSpPr>
          <p:cNvPr id="199" name="I don’t know.…"/>
          <p:cNvSpPr/>
          <p:nvPr/>
        </p:nvSpPr>
        <p:spPr>
          <a:xfrm>
            <a:off x="12490354" y="251837"/>
            <a:ext cx="9738243" cy="4929076"/>
          </a:xfrm>
          <a:prstGeom prst="wedgeEllipseCallout">
            <a:avLst>
              <a:gd name="adj1" fmla="val -49488"/>
              <a:gd name="adj2" fmla="val 66189"/>
            </a:avLst>
          </a:prstGeom>
          <a:solidFill>
            <a:schemeClr val="accent1">
              <a:hueOff val="-42304"/>
              <a:satOff val="23749"/>
              <a:lumOff val="-45745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sz="6000" b="1" cap="all" spc="36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I don’t know. </a:t>
            </a:r>
          </a:p>
          <a:p>
            <a:pPr>
              <a:spcBef>
                <a:spcPts val="0"/>
              </a:spcBef>
              <a:tabLst/>
              <a:defRPr sz="6000" b="1" cap="all" spc="36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They left not long ago.</a:t>
            </a:r>
          </a:p>
          <a:p>
            <a:pPr>
              <a:spcBef>
                <a:spcPts val="0"/>
              </a:spcBef>
              <a:tabLst/>
              <a:defRPr sz="6000" b="1" cap="all" spc="36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r>
              <a:t>chase them!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ea turtle swimming underwater" descr="Sea turtle swimming underwater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02" name="JOSHUA 2:4, 6-7"/>
          <p:cNvSpPr txBox="1"/>
          <p:nvPr/>
        </p:nvSpPr>
        <p:spPr>
          <a:xfrm>
            <a:off x="433947" y="12121755"/>
            <a:ext cx="4352697" cy="7820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spc="126"/>
            </a:lvl1pPr>
          </a:lstStyle>
          <a:p>
            <a:pPr>
              <a:defRPr sz="3000" spc="90"/>
            </a:pPr>
            <a:r>
              <a:rPr sz="4200" spc="126"/>
              <a:t>JOSHUA 2:4, 6-7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ea turtle swimming underwater" descr="Sea turtle swimming underwater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8354" b="835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05" name="JOSHUA 2:8"/>
          <p:cNvSpPr txBox="1"/>
          <p:nvPr/>
        </p:nvSpPr>
        <p:spPr>
          <a:xfrm>
            <a:off x="940239" y="12115468"/>
            <a:ext cx="3340114" cy="7946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spc="129"/>
            </a:lvl1pPr>
          </a:lstStyle>
          <a:p>
            <a:pPr>
              <a:defRPr sz="3100" spc="93"/>
            </a:pPr>
            <a:r>
              <a:rPr sz="4300" spc="129"/>
              <a:t>JOSHUA 2:8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ahab’s Report (v. 9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Rahab’s Report (v. 9)</a:t>
            </a:r>
          </a:p>
        </p:txBody>
      </p:sp>
      <p:sp>
        <p:nvSpPr>
          <p:cNvPr id="208" name="a) I know that the LORD has given you the lan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a) I know that the LORD has given you the land</a:t>
            </a:r>
          </a:p>
          <a:p>
            <a:endParaRPr/>
          </a:p>
          <a:p>
            <a:r>
              <a:t>b) The people of Jericho are scared of Israel</a:t>
            </a:r>
          </a:p>
          <a:p>
            <a:endParaRPr/>
          </a:p>
          <a:p>
            <a:r>
              <a:t>c) The people of Canaan will be helpless and disorganised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8_Academy">
  <a:themeElements>
    <a:clrScheme name="28_Academy">
      <a:dk1>
        <a:srgbClr val="000034"/>
      </a:dk1>
      <a:lt1>
        <a:srgbClr val="3B39E4"/>
      </a:lt1>
      <a:dk2>
        <a:srgbClr val="555952"/>
      </a:dk2>
      <a:lt2>
        <a:srgbClr val="D6DCCF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Founders Grotesk Semibold"/>
        <a:ea typeface="Founders Grotesk Semibold"/>
        <a:cs typeface="Founders Grotesk Semibold"/>
      </a:majorFont>
      <a:minorFont>
        <a:latin typeface="Founders Grotesk Semibold"/>
        <a:ea typeface="Founders Grotesk Semibold"/>
        <a:cs typeface="Founders Grotesk Semibold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42304"/>
            <a:satOff val="23749"/>
            <a:lumOff val="-45745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1" i="0" u="none" strike="noStrike" cap="all" spc="156" normalizeH="0" baseline="0">
            <a:ln>
              <a:noFill/>
            </a:ln>
            <a:solidFill>
              <a:srgbClr val="FFFFFF"/>
            </a:solidFill>
            <a:effectLst/>
            <a:uFillTx/>
            <a:latin typeface="Founders Grotesk Condensed"/>
            <a:ea typeface="Founders Grotesk Condensed"/>
            <a:cs typeface="Founders Grotesk Condensed"/>
            <a:sym typeface="Founders Grotes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143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kumimoji="0" sz="2600" b="0" i="0" u="none" strike="noStrike" cap="none" spc="78" normalizeH="0" baseline="0">
            <a:ln>
              <a:noFill/>
            </a:ln>
            <a:solidFill>
              <a:schemeClr val="accent1"/>
            </a:solidFill>
            <a:effectLst/>
            <a:uFillTx/>
            <a:latin typeface="Founders Grotesk Text"/>
            <a:ea typeface="Founders Grotesk Text"/>
            <a:cs typeface="Founders Grotesk Text"/>
            <a:sym typeface="Founders Grotesk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8_Academy">
  <a:themeElements>
    <a:clrScheme name="28_Academy">
      <a:dk1>
        <a:srgbClr val="000000"/>
      </a:dk1>
      <a:lt1>
        <a:srgbClr val="FFFFFF"/>
      </a:lt1>
      <a:dk2>
        <a:srgbClr val="555952"/>
      </a:dk2>
      <a:lt2>
        <a:srgbClr val="D6DCCF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Founders Grotesk Semibold"/>
        <a:ea typeface="Founders Grotesk Semibold"/>
        <a:cs typeface="Founders Grotesk Semibold"/>
      </a:majorFont>
      <a:minorFont>
        <a:latin typeface="Founders Grotesk Semibold"/>
        <a:ea typeface="Founders Grotesk Semibold"/>
        <a:cs typeface="Founders Grotesk Semibold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42304"/>
            <a:satOff val="23749"/>
            <a:lumOff val="-45745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1" i="0" u="none" strike="noStrike" cap="all" spc="156" normalizeH="0" baseline="0">
            <a:ln>
              <a:noFill/>
            </a:ln>
            <a:solidFill>
              <a:srgbClr val="FFFFFF"/>
            </a:solidFill>
            <a:effectLst/>
            <a:uFillTx/>
            <a:latin typeface="Founders Grotesk Condensed"/>
            <a:ea typeface="Founders Grotesk Condensed"/>
            <a:cs typeface="Founders Grotesk Condensed"/>
            <a:sym typeface="Founders Grotes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143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kumimoji="0" sz="2600" b="0" i="0" u="none" strike="noStrike" cap="none" spc="78" normalizeH="0" baseline="0">
            <a:ln>
              <a:noFill/>
            </a:ln>
            <a:solidFill>
              <a:schemeClr val="accent1"/>
            </a:solidFill>
            <a:effectLst/>
            <a:uFillTx/>
            <a:latin typeface="Founders Grotesk Text"/>
            <a:ea typeface="Founders Grotesk Text"/>
            <a:cs typeface="Founders Grotesk Text"/>
            <a:sym typeface="Founders Grotesk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569</Words>
  <Application>Microsoft Office PowerPoint</Application>
  <PresentationFormat>Custom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Founders Grotesk</vt:lpstr>
      <vt:lpstr>Founders Grotesk Condensed</vt:lpstr>
      <vt:lpstr>Founders Grotesk Light</vt:lpstr>
      <vt:lpstr>Founders Grotesk Semibold</vt:lpstr>
      <vt:lpstr>Founders Grotesk Text</vt:lpstr>
      <vt:lpstr>Helvetica</vt:lpstr>
      <vt:lpstr>Helvetica Neue</vt:lpstr>
      <vt:lpstr>28_Academy</vt:lpstr>
      <vt:lpstr>Your Faith is My Faith</vt:lpstr>
      <vt:lpstr>PowerPoint Presentation</vt:lpstr>
      <vt:lpstr>What happened  so far? </vt:lpstr>
      <vt:lpstr>What’s happening  now?</vt:lpstr>
      <vt:lpstr>PowerPoint Presentation</vt:lpstr>
      <vt:lpstr>PowerPoint Presentation</vt:lpstr>
      <vt:lpstr>PowerPoint Presentation</vt:lpstr>
      <vt:lpstr>PowerPoint Presentation</vt:lpstr>
      <vt:lpstr>Rahab’s Report (v. 9)</vt:lpstr>
      <vt:lpstr>PowerPoint Presentation</vt:lpstr>
      <vt:lpstr>PowerPoint Presentation</vt:lpstr>
      <vt:lpstr>PowerPoint Presentation</vt:lpstr>
      <vt:lpstr>Who is Rahab?</vt:lpstr>
      <vt:lpstr>PowerPoint Presentation</vt:lpstr>
      <vt:lpstr>How does this story apply to us?  </vt:lpstr>
      <vt:lpstr>PowerPoint Presentation</vt:lpstr>
      <vt:lpstr>PowerPoint Presentation</vt:lpstr>
      <vt:lpstr>Your faith is my faith</vt:lpstr>
      <vt:lpstr>PowerPoint Presentation</vt:lpstr>
      <vt:lpstr>PowerPoint Presentation</vt:lpstr>
      <vt:lpstr>Your Faith is My Faith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Faith is My Faith</dc:title>
  <dc:creator>Matt Lyle</dc:creator>
  <cp:lastModifiedBy>Matt Lyle</cp:lastModifiedBy>
  <cp:revision>1</cp:revision>
  <dcterms:modified xsi:type="dcterms:W3CDTF">2023-08-06T03:48:14Z</dcterms:modified>
</cp:coreProperties>
</file>