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9" r:id="rId2"/>
    <p:sldId id="257" r:id="rId3"/>
    <p:sldId id="28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5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D0394-B5D3-4D94-BFC0-FA6548E4641F}" v="69" dt="2023-07-29T05:08:06.08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9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E0FD0394-B5D3-4D94-BFC0-FA6548E4641F}"/>
    <pc:docChg chg="undo redo custSel addSld delSld modSld sldOrd modMainMaster modShowInfo">
      <pc:chgData name="Matt Lyle" userId="a96e7d453dd11193" providerId="LiveId" clId="{E0FD0394-B5D3-4D94-BFC0-FA6548E4641F}" dt="2023-07-29T05:08:46.382" v="778" actId="47"/>
      <pc:docMkLst>
        <pc:docMk/>
      </pc:docMkLst>
      <pc:sldChg chg="modSp del mod modClrScheme chgLayout">
        <pc:chgData name="Matt Lyle" userId="a96e7d453dd11193" providerId="LiveId" clId="{E0FD0394-B5D3-4D94-BFC0-FA6548E4641F}" dt="2023-07-29T01:58:37.279" v="440" actId="47"/>
        <pc:sldMkLst>
          <pc:docMk/>
          <pc:sldMk cId="0" sldId="256"/>
        </pc:sldMkLst>
        <pc:spChg chg="mod ord">
          <ac:chgData name="Matt Lyle" userId="a96e7d453dd11193" providerId="LiveId" clId="{E0FD0394-B5D3-4D94-BFC0-FA6548E4641F}" dt="2023-07-29T01:58:32.235" v="439" actId="115"/>
          <ac:spMkLst>
            <pc:docMk/>
            <pc:sldMk cId="0" sldId="256"/>
            <ac:spMk id="158" creationId="{00000000-0000-0000-0000-000000000000}"/>
          </ac:spMkLst>
        </pc:spChg>
        <pc:spChg chg="mod ord">
          <ac:chgData name="Matt Lyle" userId="a96e7d453dd11193" providerId="LiveId" clId="{E0FD0394-B5D3-4D94-BFC0-FA6548E4641F}" dt="2023-07-29T01:56:41.485" v="402" actId="6559"/>
          <ac:spMkLst>
            <pc:docMk/>
            <pc:sldMk cId="0" sldId="256"/>
            <ac:spMk id="159" creationId="{00000000-0000-0000-0000-000000000000}"/>
          </ac:spMkLst>
        </pc:spChg>
      </pc:sldChg>
      <pc:sldChg chg="addSp delSp modSp mod">
        <pc:chgData name="Matt Lyle" userId="a96e7d453dd11193" providerId="LiveId" clId="{E0FD0394-B5D3-4D94-BFC0-FA6548E4641F}" dt="2023-07-29T02:59:44.538" v="690" actId="404"/>
        <pc:sldMkLst>
          <pc:docMk/>
          <pc:sldMk cId="0" sldId="257"/>
        </pc:sldMkLst>
        <pc:spChg chg="del">
          <ac:chgData name="Matt Lyle" userId="a96e7d453dd11193" providerId="LiveId" clId="{E0FD0394-B5D3-4D94-BFC0-FA6548E4641F}" dt="2023-07-29T02:02:03.381" v="490" actId="478"/>
          <ac:spMkLst>
            <pc:docMk/>
            <pc:sldMk cId="0" sldId="257"/>
            <ac:spMk id="161" creationId="{00000000-0000-0000-0000-000000000000}"/>
          </ac:spMkLst>
        </pc:spChg>
        <pc:spChg chg="mod">
          <ac:chgData name="Matt Lyle" userId="a96e7d453dd11193" providerId="LiveId" clId="{E0FD0394-B5D3-4D94-BFC0-FA6548E4641F}" dt="2023-07-29T02:59:44.538" v="690" actId="404"/>
          <ac:spMkLst>
            <pc:docMk/>
            <pc:sldMk cId="0" sldId="257"/>
            <ac:spMk id="162" creationId="{00000000-0000-0000-0000-000000000000}"/>
          </ac:spMkLst>
        </pc:spChg>
        <pc:picChg chg="add del mod">
          <ac:chgData name="Matt Lyle" userId="a96e7d453dd11193" providerId="LiveId" clId="{E0FD0394-B5D3-4D94-BFC0-FA6548E4641F}" dt="2023-07-29T02:52:11.263" v="637" actId="21"/>
          <ac:picMkLst>
            <pc:docMk/>
            <pc:sldMk cId="0" sldId="257"/>
            <ac:picMk id="3" creationId="{D0B5B263-683C-CC7A-EEF6-1C57A0080895}"/>
          </ac:picMkLst>
        </pc:picChg>
        <pc:picChg chg="add del mod">
          <ac:chgData name="Matt Lyle" userId="a96e7d453dd11193" providerId="LiveId" clId="{E0FD0394-B5D3-4D94-BFC0-FA6548E4641F}" dt="2023-07-29T02:52:04.621" v="633"/>
          <ac:picMkLst>
            <pc:docMk/>
            <pc:sldMk cId="0" sldId="257"/>
            <ac:picMk id="4" creationId="{C9AECAAA-33CA-BEDD-087C-CC9326497F7D}"/>
          </ac:picMkLst>
        </pc:picChg>
        <pc:picChg chg="add mod">
          <ac:chgData name="Matt Lyle" userId="a96e7d453dd11193" providerId="LiveId" clId="{E0FD0394-B5D3-4D94-BFC0-FA6548E4641F}" dt="2023-07-29T02:52:14.128" v="639"/>
          <ac:picMkLst>
            <pc:docMk/>
            <pc:sldMk cId="0" sldId="257"/>
            <ac:picMk id="5" creationId="{5AB1C7B0-01A6-A2AD-59AE-8A3E3DE9AAEA}"/>
          </ac:picMkLst>
        </pc:picChg>
        <pc:picChg chg="add del mod">
          <ac:chgData name="Matt Lyle" userId="a96e7d453dd11193" providerId="LiveId" clId="{E0FD0394-B5D3-4D94-BFC0-FA6548E4641F}" dt="2023-07-29T02:52:13.893" v="638" actId="478"/>
          <ac:picMkLst>
            <pc:docMk/>
            <pc:sldMk cId="0" sldId="257"/>
            <ac:picMk id="164" creationId="{00000000-0000-0000-0000-000000000000}"/>
          </ac:picMkLst>
        </pc:picChg>
      </pc:sldChg>
      <pc:sldChg chg="delSp del mod">
        <pc:chgData name="Matt Lyle" userId="a96e7d453dd11193" providerId="LiveId" clId="{E0FD0394-B5D3-4D94-BFC0-FA6548E4641F}" dt="2023-07-29T02:00:09.630" v="464" actId="47"/>
        <pc:sldMkLst>
          <pc:docMk/>
          <pc:sldMk cId="0" sldId="258"/>
        </pc:sldMkLst>
        <pc:spChg chg="del">
          <ac:chgData name="Matt Lyle" userId="a96e7d453dd11193" providerId="LiveId" clId="{E0FD0394-B5D3-4D94-BFC0-FA6548E4641F}" dt="2023-07-29T01:59:36.714" v="453" actId="478"/>
          <ac:spMkLst>
            <pc:docMk/>
            <pc:sldMk cId="0" sldId="258"/>
            <ac:spMk id="169" creationId="{00000000-0000-0000-0000-000000000000}"/>
          </ac:spMkLst>
        </pc:spChg>
      </pc:sldChg>
      <pc:sldChg chg="addSp delSp modSp mod modClrScheme chgLayout">
        <pc:chgData name="Matt Lyle" userId="a96e7d453dd11193" providerId="LiveId" clId="{E0FD0394-B5D3-4D94-BFC0-FA6548E4641F}" dt="2023-07-29T02:53:27.334" v="646" actId="14100"/>
        <pc:sldMkLst>
          <pc:docMk/>
          <pc:sldMk cId="0" sldId="259"/>
        </pc:sldMkLst>
        <pc:picChg chg="add mod">
          <ac:chgData name="Matt Lyle" userId="a96e7d453dd11193" providerId="LiveId" clId="{E0FD0394-B5D3-4D94-BFC0-FA6548E4641F}" dt="2023-07-29T02:53:27.334" v="646" actId="14100"/>
          <ac:picMkLst>
            <pc:docMk/>
            <pc:sldMk cId="0" sldId="259"/>
            <ac:picMk id="3" creationId="{F173C766-D453-CC32-65F3-CC4695DC2893}"/>
          </ac:picMkLst>
        </pc:picChg>
        <pc:picChg chg="del mod ord">
          <ac:chgData name="Matt Lyle" userId="a96e7d453dd11193" providerId="LiveId" clId="{E0FD0394-B5D3-4D94-BFC0-FA6548E4641F}" dt="2023-07-29T02:53:12.285" v="640" actId="478"/>
          <ac:picMkLst>
            <pc:docMk/>
            <pc:sldMk cId="0" sldId="259"/>
            <ac:picMk id="171" creationId="{00000000-0000-0000-0000-000000000000}"/>
          </ac:picMkLst>
        </pc:picChg>
      </pc:sldChg>
      <pc:sldChg chg="addSp delSp modSp mod">
        <pc:chgData name="Matt Lyle" userId="a96e7d453dd11193" providerId="LiveId" clId="{E0FD0394-B5D3-4D94-BFC0-FA6548E4641F}" dt="2023-07-29T03:03:06.329" v="724" actId="14861"/>
        <pc:sldMkLst>
          <pc:docMk/>
          <pc:sldMk cId="0" sldId="260"/>
        </pc:sldMkLst>
        <pc:spChg chg="add del mod">
          <ac:chgData name="Matt Lyle" userId="a96e7d453dd11193" providerId="LiveId" clId="{E0FD0394-B5D3-4D94-BFC0-FA6548E4641F}" dt="2023-07-29T01:02:52.268" v="17" actId="478"/>
          <ac:spMkLst>
            <pc:docMk/>
            <pc:sldMk cId="0" sldId="260"/>
            <ac:spMk id="5" creationId="{5B8915EE-4BB7-6F8E-CA7E-C4D298DC396E}"/>
          </ac:spMkLst>
        </pc:spChg>
        <pc:picChg chg="add mod ord">
          <ac:chgData name="Matt Lyle" userId="a96e7d453dd11193" providerId="LiveId" clId="{E0FD0394-B5D3-4D94-BFC0-FA6548E4641F}" dt="2023-07-29T02:51:16.519" v="588" actId="14861"/>
          <ac:picMkLst>
            <pc:docMk/>
            <pc:sldMk cId="0" sldId="260"/>
            <ac:picMk id="3" creationId="{D9A1A11B-93C7-0C83-98FE-27AD771DDAA6}"/>
          </ac:picMkLst>
        </pc:picChg>
        <pc:picChg chg="add del mod">
          <ac:chgData name="Matt Lyle" userId="a96e7d453dd11193" providerId="LiveId" clId="{E0FD0394-B5D3-4D94-BFC0-FA6548E4641F}" dt="2023-07-29T02:49:41.214" v="550" actId="21"/>
          <ac:picMkLst>
            <pc:docMk/>
            <pc:sldMk cId="0" sldId="260"/>
            <ac:picMk id="4" creationId="{463595E0-199C-4DAE-A207-2CA969C63D90}"/>
          </ac:picMkLst>
        </pc:picChg>
        <pc:picChg chg="add mod">
          <ac:chgData name="Matt Lyle" userId="a96e7d453dd11193" providerId="LiveId" clId="{E0FD0394-B5D3-4D94-BFC0-FA6548E4641F}" dt="2023-07-29T03:03:06.329" v="724" actId="14861"/>
          <ac:picMkLst>
            <pc:docMk/>
            <pc:sldMk cId="0" sldId="260"/>
            <ac:picMk id="5" creationId="{58142586-7944-C564-F469-FBB3FE4BBABD}"/>
          </ac:picMkLst>
        </pc:picChg>
        <pc:picChg chg="del mod">
          <ac:chgData name="Matt Lyle" userId="a96e7d453dd11193" providerId="LiveId" clId="{E0FD0394-B5D3-4D94-BFC0-FA6548E4641F}" dt="2023-07-29T01:02:47.165" v="16" actId="478"/>
          <ac:picMkLst>
            <pc:docMk/>
            <pc:sldMk cId="0" sldId="260"/>
            <ac:picMk id="173" creationId="{00000000-0000-0000-0000-000000000000}"/>
          </ac:picMkLst>
        </pc:picChg>
        <pc:picChg chg="del mod">
          <ac:chgData name="Matt Lyle" userId="a96e7d453dd11193" providerId="LiveId" clId="{E0FD0394-B5D3-4D94-BFC0-FA6548E4641F}" dt="2023-07-29T02:49:42.409" v="551" actId="478"/>
          <ac:picMkLst>
            <pc:docMk/>
            <pc:sldMk cId="0" sldId="260"/>
            <ac:picMk id="174" creationId="{00000000-0000-0000-0000-000000000000}"/>
          </ac:picMkLst>
        </pc:picChg>
      </pc:sldChg>
      <pc:sldChg chg="addSp delSp modSp mod">
        <pc:chgData name="Matt Lyle" userId="a96e7d453dd11193" providerId="LiveId" clId="{E0FD0394-B5D3-4D94-BFC0-FA6548E4641F}" dt="2023-07-29T03:03:36.155" v="735" actId="14861"/>
        <pc:sldMkLst>
          <pc:docMk/>
          <pc:sldMk cId="0" sldId="261"/>
        </pc:sldMkLst>
        <pc:spChg chg="del">
          <ac:chgData name="Matt Lyle" userId="a96e7d453dd11193" providerId="LiveId" clId="{E0FD0394-B5D3-4D94-BFC0-FA6548E4641F}" dt="2023-07-29T02:26:41.540" v="522" actId="478"/>
          <ac:spMkLst>
            <pc:docMk/>
            <pc:sldMk cId="0" sldId="261"/>
            <ac:spMk id="178" creationId="{00000000-0000-0000-0000-000000000000}"/>
          </ac:spMkLst>
        </pc:spChg>
        <pc:picChg chg="add del mod modCrop">
          <ac:chgData name="Matt Lyle" userId="a96e7d453dd11193" providerId="LiveId" clId="{E0FD0394-B5D3-4D94-BFC0-FA6548E4641F}" dt="2023-07-29T02:54:56.612" v="668" actId="21"/>
          <ac:picMkLst>
            <pc:docMk/>
            <pc:sldMk cId="0" sldId="261"/>
            <ac:picMk id="3" creationId="{AC6C0B16-0A36-9A30-0057-667D022A932E}"/>
          </ac:picMkLst>
        </pc:picChg>
        <pc:picChg chg="add mod">
          <ac:chgData name="Matt Lyle" userId="a96e7d453dd11193" providerId="LiveId" clId="{E0FD0394-B5D3-4D94-BFC0-FA6548E4641F}" dt="2023-07-29T03:03:36.155" v="735" actId="14861"/>
          <ac:picMkLst>
            <pc:docMk/>
            <pc:sldMk cId="0" sldId="261"/>
            <ac:picMk id="4" creationId="{220EE833-8A16-B7F0-0FBF-8A436AC510CF}"/>
          </ac:picMkLst>
        </pc:picChg>
        <pc:picChg chg="del">
          <ac:chgData name="Matt Lyle" userId="a96e7d453dd11193" providerId="LiveId" clId="{E0FD0394-B5D3-4D94-BFC0-FA6548E4641F}" dt="2023-07-29T02:54:57.872" v="669" actId="478"/>
          <ac:picMkLst>
            <pc:docMk/>
            <pc:sldMk cId="0" sldId="261"/>
            <ac:picMk id="176" creationId="{00000000-0000-0000-0000-000000000000}"/>
          </ac:picMkLst>
        </pc:picChg>
      </pc:sldChg>
      <pc:sldChg chg="delSp modSp mod">
        <pc:chgData name="Matt Lyle" userId="a96e7d453dd11193" providerId="LiveId" clId="{E0FD0394-B5D3-4D94-BFC0-FA6548E4641F}" dt="2023-07-29T02:59:34.111" v="689" actId="403"/>
        <pc:sldMkLst>
          <pc:docMk/>
          <pc:sldMk cId="0" sldId="264"/>
        </pc:sldMkLst>
        <pc:spChg chg="del">
          <ac:chgData name="Matt Lyle" userId="a96e7d453dd11193" providerId="LiveId" clId="{E0FD0394-B5D3-4D94-BFC0-FA6548E4641F}" dt="2023-07-29T02:26:55.951" v="524" actId="478"/>
          <ac:spMkLst>
            <pc:docMk/>
            <pc:sldMk cId="0" sldId="264"/>
            <ac:spMk id="187" creationId="{00000000-0000-0000-0000-000000000000}"/>
          </ac:spMkLst>
        </pc:spChg>
        <pc:spChg chg="mod">
          <ac:chgData name="Matt Lyle" userId="a96e7d453dd11193" providerId="LiveId" clId="{E0FD0394-B5D3-4D94-BFC0-FA6548E4641F}" dt="2023-07-29T02:59:34.111" v="689" actId="403"/>
          <ac:spMkLst>
            <pc:docMk/>
            <pc:sldMk cId="0" sldId="264"/>
            <ac:spMk id="188" creationId="{00000000-0000-0000-0000-000000000000}"/>
          </ac:spMkLst>
        </pc:spChg>
      </pc:sldChg>
      <pc:sldChg chg="delSp modSp mod">
        <pc:chgData name="Matt Lyle" userId="a96e7d453dd11193" providerId="LiveId" clId="{E0FD0394-B5D3-4D94-BFC0-FA6548E4641F}" dt="2023-07-29T02:59:29.536" v="687" actId="403"/>
        <pc:sldMkLst>
          <pc:docMk/>
          <pc:sldMk cId="0" sldId="265"/>
        </pc:sldMkLst>
        <pc:spChg chg="del">
          <ac:chgData name="Matt Lyle" userId="a96e7d453dd11193" providerId="LiveId" clId="{E0FD0394-B5D3-4D94-BFC0-FA6548E4641F}" dt="2023-07-29T02:26:51.654" v="523" actId="478"/>
          <ac:spMkLst>
            <pc:docMk/>
            <pc:sldMk cId="0" sldId="265"/>
            <ac:spMk id="191" creationId="{00000000-0000-0000-0000-000000000000}"/>
          </ac:spMkLst>
        </pc:spChg>
        <pc:spChg chg="mod">
          <ac:chgData name="Matt Lyle" userId="a96e7d453dd11193" providerId="LiveId" clId="{E0FD0394-B5D3-4D94-BFC0-FA6548E4641F}" dt="2023-07-29T02:59:29.536" v="687" actId="403"/>
          <ac:spMkLst>
            <pc:docMk/>
            <pc:sldMk cId="0" sldId="265"/>
            <ac:spMk id="192" creationId="{00000000-0000-0000-0000-000000000000}"/>
          </ac:spMkLst>
        </pc:spChg>
      </pc:sldChg>
      <pc:sldChg chg="addSp delSp modSp mod">
        <pc:chgData name="Matt Lyle" userId="a96e7d453dd11193" providerId="LiveId" clId="{E0FD0394-B5D3-4D94-BFC0-FA6548E4641F}" dt="2023-07-29T01:49:14.920" v="333" actId="478"/>
        <pc:sldMkLst>
          <pc:docMk/>
          <pc:sldMk cId="0" sldId="266"/>
        </pc:sldMkLst>
        <pc:spChg chg="add del mod">
          <ac:chgData name="Matt Lyle" userId="a96e7d453dd11193" providerId="LiveId" clId="{E0FD0394-B5D3-4D94-BFC0-FA6548E4641F}" dt="2023-07-29T01:49:14.920" v="333" actId="478"/>
          <ac:spMkLst>
            <pc:docMk/>
            <pc:sldMk cId="0" sldId="266"/>
            <ac:spMk id="5" creationId="{CDA0128E-8372-7B63-C90B-9854CA34586A}"/>
          </ac:spMkLst>
        </pc:spChg>
        <pc:spChg chg="del">
          <ac:chgData name="Matt Lyle" userId="a96e7d453dd11193" providerId="LiveId" clId="{E0FD0394-B5D3-4D94-BFC0-FA6548E4641F}" dt="2023-07-29T01:48:02.950" v="306" actId="478"/>
          <ac:spMkLst>
            <pc:docMk/>
            <pc:sldMk cId="0" sldId="266"/>
            <ac:spMk id="197" creationId="{00000000-0000-0000-0000-000000000000}"/>
          </ac:spMkLst>
        </pc:spChg>
        <pc:picChg chg="add del mod">
          <ac:chgData name="Matt Lyle" userId="a96e7d453dd11193" providerId="LiveId" clId="{E0FD0394-B5D3-4D94-BFC0-FA6548E4641F}" dt="2023-07-29T01:49:10.964" v="330" actId="21"/>
          <ac:picMkLst>
            <pc:docMk/>
            <pc:sldMk cId="0" sldId="266"/>
            <ac:picMk id="3" creationId="{D19698D5-52A7-D09F-D9B9-97F451429E46}"/>
          </ac:picMkLst>
        </pc:picChg>
        <pc:picChg chg="add mod">
          <ac:chgData name="Matt Lyle" userId="a96e7d453dd11193" providerId="LiveId" clId="{E0FD0394-B5D3-4D94-BFC0-FA6548E4641F}" dt="2023-07-29T01:49:12.701" v="332"/>
          <ac:picMkLst>
            <pc:docMk/>
            <pc:sldMk cId="0" sldId="266"/>
            <ac:picMk id="6" creationId="{E15B0E4F-07B9-28EE-8B2C-A313DD20BC2A}"/>
          </ac:picMkLst>
        </pc:picChg>
        <pc:picChg chg="del">
          <ac:chgData name="Matt Lyle" userId="a96e7d453dd11193" providerId="LiveId" clId="{E0FD0394-B5D3-4D94-BFC0-FA6548E4641F}" dt="2023-07-29T01:49:12.283" v="331" actId="478"/>
          <ac:picMkLst>
            <pc:docMk/>
            <pc:sldMk cId="0" sldId="266"/>
            <ac:picMk id="195" creationId="{00000000-0000-0000-0000-000000000000}"/>
          </ac:picMkLst>
        </pc:picChg>
      </pc:sldChg>
      <pc:sldChg chg="addSp delSp modSp mod">
        <pc:chgData name="Matt Lyle" userId="a96e7d453dd11193" providerId="LiveId" clId="{E0FD0394-B5D3-4D94-BFC0-FA6548E4641F}" dt="2023-07-29T01:42:34.544" v="235" actId="732"/>
        <pc:sldMkLst>
          <pc:docMk/>
          <pc:sldMk cId="0" sldId="267"/>
        </pc:sldMkLst>
        <pc:spChg chg="add del mod">
          <ac:chgData name="Matt Lyle" userId="a96e7d453dd11193" providerId="LiveId" clId="{E0FD0394-B5D3-4D94-BFC0-FA6548E4641F}" dt="2023-07-29T01:42:20.432" v="233" actId="478"/>
          <ac:spMkLst>
            <pc:docMk/>
            <pc:sldMk cId="0" sldId="267"/>
            <ac:spMk id="5" creationId="{91E5591E-43EF-B702-98A1-70A4432C5596}"/>
          </ac:spMkLst>
        </pc:spChg>
        <pc:picChg chg="add del mod">
          <ac:chgData name="Matt Lyle" userId="a96e7d453dd11193" providerId="LiveId" clId="{E0FD0394-B5D3-4D94-BFC0-FA6548E4641F}" dt="2023-07-29T01:42:15.402" v="229" actId="21"/>
          <ac:picMkLst>
            <pc:docMk/>
            <pc:sldMk cId="0" sldId="267"/>
            <ac:picMk id="3" creationId="{3203D1D5-D3B7-C0E5-99DB-7C43FB7EFBE4}"/>
          </ac:picMkLst>
        </pc:picChg>
        <pc:picChg chg="add mod modCrop">
          <ac:chgData name="Matt Lyle" userId="a96e7d453dd11193" providerId="LiveId" clId="{E0FD0394-B5D3-4D94-BFC0-FA6548E4641F}" dt="2023-07-29T01:42:34.544" v="235" actId="732"/>
          <ac:picMkLst>
            <pc:docMk/>
            <pc:sldMk cId="0" sldId="267"/>
            <ac:picMk id="6" creationId="{B2AFDEB0-80CC-A308-E574-3832F4838A9B}"/>
          </ac:picMkLst>
        </pc:picChg>
        <pc:picChg chg="del mod">
          <ac:chgData name="Matt Lyle" userId="a96e7d453dd11193" providerId="LiveId" clId="{E0FD0394-B5D3-4D94-BFC0-FA6548E4641F}" dt="2023-07-29T01:42:17.041" v="230" actId="478"/>
          <ac:picMkLst>
            <pc:docMk/>
            <pc:sldMk cId="0" sldId="267"/>
            <ac:picMk id="199" creationId="{00000000-0000-0000-0000-000000000000}"/>
          </ac:picMkLst>
        </pc:picChg>
      </pc:sldChg>
      <pc:sldChg chg="addSp delSp modSp mod">
        <pc:chgData name="Matt Lyle" userId="a96e7d453dd11193" providerId="LiveId" clId="{E0FD0394-B5D3-4D94-BFC0-FA6548E4641F}" dt="2023-07-29T01:43:31.452" v="248" actId="2085"/>
        <pc:sldMkLst>
          <pc:docMk/>
          <pc:sldMk cId="0" sldId="268"/>
        </pc:sldMkLst>
        <pc:spChg chg="add del mod">
          <ac:chgData name="Matt Lyle" userId="a96e7d453dd11193" providerId="LiveId" clId="{E0FD0394-B5D3-4D94-BFC0-FA6548E4641F}" dt="2023-07-29T01:43:28.279" v="247" actId="478"/>
          <ac:spMkLst>
            <pc:docMk/>
            <pc:sldMk cId="0" sldId="268"/>
            <ac:spMk id="5" creationId="{972DB290-F67F-D0DD-9E40-F3821F06F866}"/>
          </ac:spMkLst>
        </pc:spChg>
        <pc:picChg chg="add del mod">
          <ac:chgData name="Matt Lyle" userId="a96e7d453dd11193" providerId="LiveId" clId="{E0FD0394-B5D3-4D94-BFC0-FA6548E4641F}" dt="2023-07-29T01:42:54.076" v="237"/>
          <ac:picMkLst>
            <pc:docMk/>
            <pc:sldMk cId="0" sldId="268"/>
            <ac:picMk id="2" creationId="{30753AAD-9098-EA5A-F68F-F76D5213B742}"/>
          </ac:picMkLst>
        </pc:picChg>
        <pc:picChg chg="add mod">
          <ac:chgData name="Matt Lyle" userId="a96e7d453dd11193" providerId="LiveId" clId="{E0FD0394-B5D3-4D94-BFC0-FA6548E4641F}" dt="2023-07-29T01:43:31.452" v="248" actId="2085"/>
          <ac:picMkLst>
            <pc:docMk/>
            <pc:sldMk cId="0" sldId="268"/>
            <ac:picMk id="3" creationId="{6ED918B8-AADB-646F-9F7B-AEB8E6858575}"/>
          </ac:picMkLst>
        </pc:picChg>
        <pc:picChg chg="del mod">
          <ac:chgData name="Matt Lyle" userId="a96e7d453dd11193" providerId="LiveId" clId="{E0FD0394-B5D3-4D94-BFC0-FA6548E4641F}" dt="2023-07-29T01:43:26.218" v="246" actId="478"/>
          <ac:picMkLst>
            <pc:docMk/>
            <pc:sldMk cId="0" sldId="268"/>
            <ac:picMk id="201" creationId="{00000000-0000-0000-0000-000000000000}"/>
          </ac:picMkLst>
        </pc:picChg>
      </pc:sldChg>
      <pc:sldChg chg="addSp delSp modSp mod">
        <pc:chgData name="Matt Lyle" userId="a96e7d453dd11193" providerId="LiveId" clId="{E0FD0394-B5D3-4D94-BFC0-FA6548E4641F}" dt="2023-07-29T03:05:37.583" v="750" actId="20577"/>
        <pc:sldMkLst>
          <pc:docMk/>
          <pc:sldMk cId="0" sldId="269"/>
        </pc:sldMkLst>
        <pc:spChg chg="add mod">
          <ac:chgData name="Matt Lyle" userId="a96e7d453dd11193" providerId="LiveId" clId="{E0FD0394-B5D3-4D94-BFC0-FA6548E4641F}" dt="2023-07-29T03:05:37.583" v="750" actId="20577"/>
          <ac:spMkLst>
            <pc:docMk/>
            <pc:sldMk cId="0" sldId="269"/>
            <ac:spMk id="2" creationId="{EE10D329-F0D9-EBC2-3D78-1E8C78A01280}"/>
          </ac:spMkLst>
        </pc:spChg>
        <pc:spChg chg="add del mod">
          <ac:chgData name="Matt Lyle" userId="a96e7d453dd11193" providerId="LiveId" clId="{E0FD0394-B5D3-4D94-BFC0-FA6548E4641F}" dt="2023-07-29T01:46:34.282" v="263" actId="21"/>
          <ac:spMkLst>
            <pc:docMk/>
            <pc:sldMk cId="0" sldId="269"/>
            <ac:spMk id="4" creationId="{314D9D8F-0E5F-E493-FC7B-D659168D4AC5}"/>
          </ac:spMkLst>
        </pc:spChg>
        <pc:spChg chg="mod">
          <ac:chgData name="Matt Lyle" userId="a96e7d453dd11193" providerId="LiveId" clId="{E0FD0394-B5D3-4D94-BFC0-FA6548E4641F}" dt="2023-07-29T02:59:56.560" v="692" actId="403"/>
          <ac:spMkLst>
            <pc:docMk/>
            <pc:sldMk cId="0" sldId="269"/>
            <ac:spMk id="206" creationId="{00000000-0000-0000-0000-000000000000}"/>
          </ac:spMkLst>
        </pc:spChg>
        <pc:spChg chg="del mod">
          <ac:chgData name="Matt Lyle" userId="a96e7d453dd11193" providerId="LiveId" clId="{E0FD0394-B5D3-4D94-BFC0-FA6548E4641F}" dt="2023-07-29T01:46:29.758" v="262" actId="478"/>
          <ac:spMkLst>
            <pc:docMk/>
            <pc:sldMk cId="0" sldId="269"/>
            <ac:spMk id="207" creationId="{00000000-0000-0000-0000-000000000000}"/>
          </ac:spMkLst>
        </pc:spChg>
      </pc:sldChg>
      <pc:sldChg chg="delSp modSp mod">
        <pc:chgData name="Matt Lyle" userId="a96e7d453dd11193" providerId="LiveId" clId="{E0FD0394-B5D3-4D94-BFC0-FA6548E4641F}" dt="2023-07-29T02:59:59.380" v="694" actId="403"/>
        <pc:sldMkLst>
          <pc:docMk/>
          <pc:sldMk cId="0" sldId="270"/>
        </pc:sldMkLst>
        <pc:spChg chg="del">
          <ac:chgData name="Matt Lyle" userId="a96e7d453dd11193" providerId="LiveId" clId="{E0FD0394-B5D3-4D94-BFC0-FA6548E4641F}" dt="2023-07-29T01:52:51.013" v="334" actId="478"/>
          <ac:spMkLst>
            <pc:docMk/>
            <pc:sldMk cId="0" sldId="270"/>
            <ac:spMk id="209" creationId="{00000000-0000-0000-0000-000000000000}"/>
          </ac:spMkLst>
        </pc:spChg>
        <pc:spChg chg="mod">
          <ac:chgData name="Matt Lyle" userId="a96e7d453dd11193" providerId="LiveId" clId="{E0FD0394-B5D3-4D94-BFC0-FA6548E4641F}" dt="2023-07-29T02:59:59.380" v="694" actId="403"/>
          <ac:spMkLst>
            <pc:docMk/>
            <pc:sldMk cId="0" sldId="270"/>
            <ac:spMk id="210" creationId="{00000000-0000-0000-0000-000000000000}"/>
          </ac:spMkLst>
        </pc:spChg>
        <pc:spChg chg="mod">
          <ac:chgData name="Matt Lyle" userId="a96e7d453dd11193" providerId="LiveId" clId="{E0FD0394-B5D3-4D94-BFC0-FA6548E4641F}" dt="2023-07-29T01:45:25.675" v="255" actId="207"/>
          <ac:spMkLst>
            <pc:docMk/>
            <pc:sldMk cId="0" sldId="270"/>
            <ac:spMk id="211" creationId="{00000000-0000-0000-0000-000000000000}"/>
          </ac:spMkLst>
        </pc:spChg>
      </pc:sldChg>
      <pc:sldChg chg="delSp modSp mod">
        <pc:chgData name="Matt Lyle" userId="a96e7d453dd11193" providerId="LiveId" clId="{E0FD0394-B5D3-4D94-BFC0-FA6548E4641F}" dt="2023-07-29T03:00:06.667" v="696" actId="403"/>
        <pc:sldMkLst>
          <pc:docMk/>
          <pc:sldMk cId="0" sldId="271"/>
        </pc:sldMkLst>
        <pc:spChg chg="del">
          <ac:chgData name="Matt Lyle" userId="a96e7d453dd11193" providerId="LiveId" clId="{E0FD0394-B5D3-4D94-BFC0-FA6548E4641F}" dt="2023-07-29T01:52:52.093" v="335" actId="478"/>
          <ac:spMkLst>
            <pc:docMk/>
            <pc:sldMk cId="0" sldId="271"/>
            <ac:spMk id="213" creationId="{00000000-0000-0000-0000-000000000000}"/>
          </ac:spMkLst>
        </pc:spChg>
        <pc:spChg chg="mod">
          <ac:chgData name="Matt Lyle" userId="a96e7d453dd11193" providerId="LiveId" clId="{E0FD0394-B5D3-4D94-BFC0-FA6548E4641F}" dt="2023-07-29T03:00:06.667" v="696" actId="403"/>
          <ac:spMkLst>
            <pc:docMk/>
            <pc:sldMk cId="0" sldId="271"/>
            <ac:spMk id="214" creationId="{00000000-0000-0000-0000-000000000000}"/>
          </ac:spMkLst>
        </pc:spChg>
      </pc:sldChg>
      <pc:sldChg chg="addSp delSp modSp mod">
        <pc:chgData name="Matt Lyle" userId="a96e7d453dd11193" providerId="LiveId" clId="{E0FD0394-B5D3-4D94-BFC0-FA6548E4641F}" dt="2023-07-29T01:40:58.572" v="210" actId="478"/>
        <pc:sldMkLst>
          <pc:docMk/>
          <pc:sldMk cId="0" sldId="272"/>
        </pc:sldMkLst>
        <pc:spChg chg="add del mod">
          <ac:chgData name="Matt Lyle" userId="a96e7d453dd11193" providerId="LiveId" clId="{E0FD0394-B5D3-4D94-BFC0-FA6548E4641F}" dt="2023-07-29T01:40:58.572" v="210" actId="478"/>
          <ac:spMkLst>
            <pc:docMk/>
            <pc:sldMk cId="0" sldId="272"/>
            <ac:spMk id="9" creationId="{729EF3DF-CE3B-67DC-CAA2-EAC5ADB32DFC}"/>
          </ac:spMkLst>
        </pc:spChg>
        <pc:picChg chg="add del mod modCrop">
          <ac:chgData name="Matt Lyle" userId="a96e7d453dd11193" providerId="LiveId" clId="{E0FD0394-B5D3-4D94-BFC0-FA6548E4641F}" dt="2023-07-29T01:05:42.105" v="33" actId="478"/>
          <ac:picMkLst>
            <pc:docMk/>
            <pc:sldMk cId="0" sldId="272"/>
            <ac:picMk id="3" creationId="{3E688193-D980-95D9-85C1-2B942A99D444}"/>
          </ac:picMkLst>
        </pc:picChg>
        <pc:picChg chg="add del mod">
          <ac:chgData name="Matt Lyle" userId="a96e7d453dd11193" providerId="LiveId" clId="{E0FD0394-B5D3-4D94-BFC0-FA6548E4641F}" dt="2023-07-29T01:24:08.690" v="40" actId="478"/>
          <ac:picMkLst>
            <pc:docMk/>
            <pc:sldMk cId="0" sldId="272"/>
            <ac:picMk id="4" creationId="{3103BCAD-2D31-9D4C-892B-7BB6CCD6B586}"/>
          </ac:picMkLst>
        </pc:picChg>
        <pc:picChg chg="add del mod">
          <ac:chgData name="Matt Lyle" userId="a96e7d453dd11193" providerId="LiveId" clId="{E0FD0394-B5D3-4D94-BFC0-FA6548E4641F}" dt="2023-07-29T01:24:13.044" v="42"/>
          <ac:picMkLst>
            <pc:docMk/>
            <pc:sldMk cId="0" sldId="272"/>
            <ac:picMk id="5" creationId="{604B0FAC-548E-9EA9-DED6-4213E0C656FD}"/>
          </ac:picMkLst>
        </pc:picChg>
        <pc:picChg chg="add del mod">
          <ac:chgData name="Matt Lyle" userId="a96e7d453dd11193" providerId="LiveId" clId="{E0FD0394-B5D3-4D94-BFC0-FA6548E4641F}" dt="2023-07-29T01:40:30.400" v="195" actId="21"/>
          <ac:picMkLst>
            <pc:docMk/>
            <pc:sldMk cId="0" sldId="272"/>
            <ac:picMk id="7" creationId="{D5E6B896-F26D-583B-E185-5650DAEB2BF5}"/>
          </ac:picMkLst>
        </pc:picChg>
        <pc:picChg chg="add del mod">
          <ac:chgData name="Matt Lyle" userId="a96e7d453dd11193" providerId="LiveId" clId="{E0FD0394-B5D3-4D94-BFC0-FA6548E4641F}" dt="2023-07-29T01:40:58.411" v="209"/>
          <ac:picMkLst>
            <pc:docMk/>
            <pc:sldMk cId="0" sldId="272"/>
            <ac:picMk id="10" creationId="{BBC2B48B-0114-AF6B-46F5-AEF15EDBC77D}"/>
          </ac:picMkLst>
        </pc:picChg>
        <pc:picChg chg="add del mod">
          <ac:chgData name="Matt Lyle" userId="a96e7d453dd11193" providerId="LiveId" clId="{E0FD0394-B5D3-4D94-BFC0-FA6548E4641F}" dt="2023-07-29T01:40:58.253" v="208" actId="478"/>
          <ac:picMkLst>
            <pc:docMk/>
            <pc:sldMk cId="0" sldId="272"/>
            <ac:picMk id="217" creationId="{00000000-0000-0000-0000-000000000000}"/>
          </ac:picMkLst>
        </pc:picChg>
      </pc:sldChg>
      <pc:sldChg chg="delSp modSp mod">
        <pc:chgData name="Matt Lyle" userId="a96e7d453dd11193" providerId="LiveId" clId="{E0FD0394-B5D3-4D94-BFC0-FA6548E4641F}" dt="2023-07-29T03:00:11.085" v="698" actId="403"/>
        <pc:sldMkLst>
          <pc:docMk/>
          <pc:sldMk cId="0" sldId="273"/>
        </pc:sldMkLst>
        <pc:spChg chg="del">
          <ac:chgData name="Matt Lyle" userId="a96e7d453dd11193" providerId="LiveId" clId="{E0FD0394-B5D3-4D94-BFC0-FA6548E4641F}" dt="2023-07-29T01:52:54.956" v="336" actId="478"/>
          <ac:spMkLst>
            <pc:docMk/>
            <pc:sldMk cId="0" sldId="273"/>
            <ac:spMk id="221" creationId="{00000000-0000-0000-0000-000000000000}"/>
          </ac:spMkLst>
        </pc:spChg>
        <pc:spChg chg="mod">
          <ac:chgData name="Matt Lyle" userId="a96e7d453dd11193" providerId="LiveId" clId="{E0FD0394-B5D3-4D94-BFC0-FA6548E4641F}" dt="2023-07-29T03:00:11.085" v="698" actId="403"/>
          <ac:spMkLst>
            <pc:docMk/>
            <pc:sldMk cId="0" sldId="273"/>
            <ac:spMk id="222" creationId="{00000000-0000-0000-0000-000000000000}"/>
          </ac:spMkLst>
        </pc:spChg>
      </pc:sldChg>
      <pc:sldChg chg="delSp modSp mod">
        <pc:chgData name="Matt Lyle" userId="a96e7d453dd11193" providerId="LiveId" clId="{E0FD0394-B5D3-4D94-BFC0-FA6548E4641F}" dt="2023-07-29T03:00:15.926" v="700" actId="403"/>
        <pc:sldMkLst>
          <pc:docMk/>
          <pc:sldMk cId="0" sldId="274"/>
        </pc:sldMkLst>
        <pc:spChg chg="del">
          <ac:chgData name="Matt Lyle" userId="a96e7d453dd11193" providerId="LiveId" clId="{E0FD0394-B5D3-4D94-BFC0-FA6548E4641F}" dt="2023-07-29T01:52:57.045" v="337" actId="478"/>
          <ac:spMkLst>
            <pc:docMk/>
            <pc:sldMk cId="0" sldId="274"/>
            <ac:spMk id="225" creationId="{00000000-0000-0000-0000-000000000000}"/>
          </ac:spMkLst>
        </pc:spChg>
        <pc:spChg chg="mod">
          <ac:chgData name="Matt Lyle" userId="a96e7d453dd11193" providerId="LiveId" clId="{E0FD0394-B5D3-4D94-BFC0-FA6548E4641F}" dt="2023-07-29T03:00:15.926" v="700" actId="403"/>
          <ac:spMkLst>
            <pc:docMk/>
            <pc:sldMk cId="0" sldId="274"/>
            <ac:spMk id="226" creationId="{00000000-0000-0000-0000-000000000000}"/>
          </ac:spMkLst>
        </pc:spChg>
      </pc:sldChg>
      <pc:sldChg chg="delSp modSp mod">
        <pc:chgData name="Matt Lyle" userId="a96e7d453dd11193" providerId="LiveId" clId="{E0FD0394-B5D3-4D94-BFC0-FA6548E4641F}" dt="2023-07-29T03:00:20.723" v="702" actId="403"/>
        <pc:sldMkLst>
          <pc:docMk/>
          <pc:sldMk cId="0" sldId="275"/>
        </pc:sldMkLst>
        <pc:spChg chg="del">
          <ac:chgData name="Matt Lyle" userId="a96e7d453dd11193" providerId="LiveId" clId="{E0FD0394-B5D3-4D94-BFC0-FA6548E4641F}" dt="2023-07-29T01:52:58.109" v="338" actId="478"/>
          <ac:spMkLst>
            <pc:docMk/>
            <pc:sldMk cId="0" sldId="275"/>
            <ac:spMk id="229" creationId="{00000000-0000-0000-0000-000000000000}"/>
          </ac:spMkLst>
        </pc:spChg>
        <pc:spChg chg="mod">
          <ac:chgData name="Matt Lyle" userId="a96e7d453dd11193" providerId="LiveId" clId="{E0FD0394-B5D3-4D94-BFC0-FA6548E4641F}" dt="2023-07-29T03:00:20.723" v="702" actId="403"/>
          <ac:spMkLst>
            <pc:docMk/>
            <pc:sldMk cId="0" sldId="275"/>
            <ac:spMk id="230" creationId="{00000000-0000-0000-0000-000000000000}"/>
          </ac:spMkLst>
        </pc:spChg>
      </pc:sldChg>
      <pc:sldChg chg="delSp modSp mod">
        <pc:chgData name="Matt Lyle" userId="a96e7d453dd11193" providerId="LiveId" clId="{E0FD0394-B5D3-4D94-BFC0-FA6548E4641F}" dt="2023-07-29T03:00:23.159" v="704" actId="403"/>
        <pc:sldMkLst>
          <pc:docMk/>
          <pc:sldMk cId="0" sldId="276"/>
        </pc:sldMkLst>
        <pc:spChg chg="del">
          <ac:chgData name="Matt Lyle" userId="a96e7d453dd11193" providerId="LiveId" clId="{E0FD0394-B5D3-4D94-BFC0-FA6548E4641F}" dt="2023-07-29T01:52:59.588" v="339" actId="478"/>
          <ac:spMkLst>
            <pc:docMk/>
            <pc:sldMk cId="0" sldId="276"/>
            <ac:spMk id="233" creationId="{00000000-0000-0000-0000-000000000000}"/>
          </ac:spMkLst>
        </pc:spChg>
        <pc:spChg chg="mod">
          <ac:chgData name="Matt Lyle" userId="a96e7d453dd11193" providerId="LiveId" clId="{E0FD0394-B5D3-4D94-BFC0-FA6548E4641F}" dt="2023-07-29T03:00:23.159" v="704" actId="403"/>
          <ac:spMkLst>
            <pc:docMk/>
            <pc:sldMk cId="0" sldId="276"/>
            <ac:spMk id="234" creationId="{00000000-0000-0000-0000-000000000000}"/>
          </ac:spMkLst>
        </pc:spChg>
      </pc:sldChg>
      <pc:sldChg chg="delSp modSp mod">
        <pc:chgData name="Matt Lyle" userId="a96e7d453dd11193" providerId="LiveId" clId="{E0FD0394-B5D3-4D94-BFC0-FA6548E4641F}" dt="2023-07-29T03:00:25.497" v="706" actId="403"/>
        <pc:sldMkLst>
          <pc:docMk/>
          <pc:sldMk cId="0" sldId="277"/>
        </pc:sldMkLst>
        <pc:spChg chg="del">
          <ac:chgData name="Matt Lyle" userId="a96e7d453dd11193" providerId="LiveId" clId="{E0FD0394-B5D3-4D94-BFC0-FA6548E4641F}" dt="2023-07-29T01:53:00.425" v="340" actId="478"/>
          <ac:spMkLst>
            <pc:docMk/>
            <pc:sldMk cId="0" sldId="277"/>
            <ac:spMk id="237" creationId="{00000000-0000-0000-0000-000000000000}"/>
          </ac:spMkLst>
        </pc:spChg>
        <pc:spChg chg="mod">
          <ac:chgData name="Matt Lyle" userId="a96e7d453dd11193" providerId="LiveId" clId="{E0FD0394-B5D3-4D94-BFC0-FA6548E4641F}" dt="2023-07-29T03:00:25.497" v="706" actId="403"/>
          <ac:spMkLst>
            <pc:docMk/>
            <pc:sldMk cId="0" sldId="277"/>
            <ac:spMk id="238" creationId="{00000000-0000-0000-0000-000000000000}"/>
          </ac:spMkLst>
        </pc:spChg>
      </pc:sldChg>
      <pc:sldChg chg="delSp modSp mod">
        <pc:chgData name="Matt Lyle" userId="a96e7d453dd11193" providerId="LiveId" clId="{E0FD0394-B5D3-4D94-BFC0-FA6548E4641F}" dt="2023-07-29T03:00:27.929" v="708" actId="403"/>
        <pc:sldMkLst>
          <pc:docMk/>
          <pc:sldMk cId="0" sldId="278"/>
        </pc:sldMkLst>
        <pc:spChg chg="del">
          <ac:chgData name="Matt Lyle" userId="a96e7d453dd11193" providerId="LiveId" clId="{E0FD0394-B5D3-4D94-BFC0-FA6548E4641F}" dt="2023-07-29T01:53:01.176" v="341" actId="478"/>
          <ac:spMkLst>
            <pc:docMk/>
            <pc:sldMk cId="0" sldId="278"/>
            <ac:spMk id="241" creationId="{00000000-0000-0000-0000-000000000000}"/>
          </ac:spMkLst>
        </pc:spChg>
        <pc:spChg chg="mod">
          <ac:chgData name="Matt Lyle" userId="a96e7d453dd11193" providerId="LiveId" clId="{E0FD0394-B5D3-4D94-BFC0-FA6548E4641F}" dt="2023-07-29T03:00:27.929" v="708" actId="403"/>
          <ac:spMkLst>
            <pc:docMk/>
            <pc:sldMk cId="0" sldId="278"/>
            <ac:spMk id="242" creationId="{00000000-0000-0000-0000-000000000000}"/>
          </ac:spMkLst>
        </pc:spChg>
      </pc:sldChg>
      <pc:sldChg chg="delSp modSp mod">
        <pc:chgData name="Matt Lyle" userId="a96e7d453dd11193" providerId="LiveId" clId="{E0FD0394-B5D3-4D94-BFC0-FA6548E4641F}" dt="2023-07-29T03:00:30.419" v="710" actId="403"/>
        <pc:sldMkLst>
          <pc:docMk/>
          <pc:sldMk cId="0" sldId="279"/>
        </pc:sldMkLst>
        <pc:spChg chg="del">
          <ac:chgData name="Matt Lyle" userId="a96e7d453dd11193" providerId="LiveId" clId="{E0FD0394-B5D3-4D94-BFC0-FA6548E4641F}" dt="2023-07-29T01:53:01.985" v="342" actId="478"/>
          <ac:spMkLst>
            <pc:docMk/>
            <pc:sldMk cId="0" sldId="279"/>
            <ac:spMk id="245" creationId="{00000000-0000-0000-0000-000000000000}"/>
          </ac:spMkLst>
        </pc:spChg>
        <pc:spChg chg="mod">
          <ac:chgData name="Matt Lyle" userId="a96e7d453dd11193" providerId="LiveId" clId="{E0FD0394-B5D3-4D94-BFC0-FA6548E4641F}" dt="2023-07-29T03:00:30.419" v="710" actId="403"/>
          <ac:spMkLst>
            <pc:docMk/>
            <pc:sldMk cId="0" sldId="279"/>
            <ac:spMk id="246" creationId="{00000000-0000-0000-0000-000000000000}"/>
          </ac:spMkLst>
        </pc:spChg>
      </pc:sldChg>
      <pc:sldChg chg="delSp modSp mod">
        <pc:chgData name="Matt Lyle" userId="a96e7d453dd11193" providerId="LiveId" clId="{E0FD0394-B5D3-4D94-BFC0-FA6548E4641F}" dt="2023-07-29T03:00:33.348" v="712" actId="403"/>
        <pc:sldMkLst>
          <pc:docMk/>
          <pc:sldMk cId="0" sldId="280"/>
        </pc:sldMkLst>
        <pc:spChg chg="del">
          <ac:chgData name="Matt Lyle" userId="a96e7d453dd11193" providerId="LiveId" clId="{E0FD0394-B5D3-4D94-BFC0-FA6548E4641F}" dt="2023-07-29T01:53:02.787" v="343" actId="478"/>
          <ac:spMkLst>
            <pc:docMk/>
            <pc:sldMk cId="0" sldId="280"/>
            <ac:spMk id="249" creationId="{00000000-0000-0000-0000-000000000000}"/>
          </ac:spMkLst>
        </pc:spChg>
        <pc:spChg chg="mod">
          <ac:chgData name="Matt Lyle" userId="a96e7d453dd11193" providerId="LiveId" clId="{E0FD0394-B5D3-4D94-BFC0-FA6548E4641F}" dt="2023-07-29T03:00:33.348" v="712" actId="403"/>
          <ac:spMkLst>
            <pc:docMk/>
            <pc:sldMk cId="0" sldId="280"/>
            <ac:spMk id="250" creationId="{00000000-0000-0000-0000-000000000000}"/>
          </ac:spMkLst>
        </pc:spChg>
      </pc:sldChg>
      <pc:sldChg chg="delSp modSp mod">
        <pc:chgData name="Matt Lyle" userId="a96e7d453dd11193" providerId="LiveId" clId="{E0FD0394-B5D3-4D94-BFC0-FA6548E4641F}" dt="2023-07-29T03:00:35.748" v="714" actId="403"/>
        <pc:sldMkLst>
          <pc:docMk/>
          <pc:sldMk cId="0" sldId="281"/>
        </pc:sldMkLst>
        <pc:spChg chg="del">
          <ac:chgData name="Matt Lyle" userId="a96e7d453dd11193" providerId="LiveId" clId="{E0FD0394-B5D3-4D94-BFC0-FA6548E4641F}" dt="2023-07-29T01:53:03.562" v="344" actId="478"/>
          <ac:spMkLst>
            <pc:docMk/>
            <pc:sldMk cId="0" sldId="281"/>
            <ac:spMk id="253" creationId="{00000000-0000-0000-0000-000000000000}"/>
          </ac:spMkLst>
        </pc:spChg>
        <pc:spChg chg="mod">
          <ac:chgData name="Matt Lyle" userId="a96e7d453dd11193" providerId="LiveId" clId="{E0FD0394-B5D3-4D94-BFC0-FA6548E4641F}" dt="2023-07-29T03:00:35.748" v="714" actId="403"/>
          <ac:spMkLst>
            <pc:docMk/>
            <pc:sldMk cId="0" sldId="281"/>
            <ac:spMk id="254" creationId="{00000000-0000-0000-0000-000000000000}"/>
          </ac:spMkLst>
        </pc:spChg>
      </pc:sldChg>
      <pc:sldChg chg="modSp mod">
        <pc:chgData name="Matt Lyle" userId="a96e7d453dd11193" providerId="LiveId" clId="{E0FD0394-B5D3-4D94-BFC0-FA6548E4641F}" dt="2023-07-29T03:01:06.284" v="719" actId="403"/>
        <pc:sldMkLst>
          <pc:docMk/>
          <pc:sldMk cId="0" sldId="283"/>
        </pc:sldMkLst>
        <pc:spChg chg="mod">
          <ac:chgData name="Matt Lyle" userId="a96e7d453dd11193" providerId="LiveId" clId="{E0FD0394-B5D3-4D94-BFC0-FA6548E4641F}" dt="2023-07-29T03:01:06.284" v="719" actId="403"/>
          <ac:spMkLst>
            <pc:docMk/>
            <pc:sldMk cId="0" sldId="283"/>
            <ac:spMk id="259" creationId="{00000000-0000-0000-0000-000000000000}"/>
          </ac:spMkLst>
        </pc:spChg>
      </pc:sldChg>
      <pc:sldChg chg="delSp modSp mod">
        <pc:chgData name="Matt Lyle" userId="a96e7d453dd11193" providerId="LiveId" clId="{E0FD0394-B5D3-4D94-BFC0-FA6548E4641F}" dt="2023-07-29T03:01:18.130" v="721" actId="403"/>
        <pc:sldMkLst>
          <pc:docMk/>
          <pc:sldMk cId="0" sldId="284"/>
        </pc:sldMkLst>
        <pc:spChg chg="del">
          <ac:chgData name="Matt Lyle" userId="a96e7d453dd11193" providerId="LiveId" clId="{E0FD0394-B5D3-4D94-BFC0-FA6548E4641F}" dt="2023-07-29T01:53:24.762" v="345" actId="478"/>
          <ac:spMkLst>
            <pc:docMk/>
            <pc:sldMk cId="0" sldId="284"/>
            <ac:spMk id="261" creationId="{00000000-0000-0000-0000-000000000000}"/>
          </ac:spMkLst>
        </pc:spChg>
        <pc:spChg chg="mod">
          <ac:chgData name="Matt Lyle" userId="a96e7d453dd11193" providerId="LiveId" clId="{E0FD0394-B5D3-4D94-BFC0-FA6548E4641F}" dt="2023-07-29T03:01:18.130" v="721" actId="403"/>
          <ac:spMkLst>
            <pc:docMk/>
            <pc:sldMk cId="0" sldId="284"/>
            <ac:spMk id="262" creationId="{00000000-0000-0000-0000-000000000000}"/>
          </ac:spMkLst>
        </pc:spChg>
      </pc:sldChg>
      <pc:sldChg chg="del">
        <pc:chgData name="Matt Lyle" userId="a96e7d453dd11193" providerId="LiveId" clId="{E0FD0394-B5D3-4D94-BFC0-FA6548E4641F}" dt="2023-07-29T02:00:35.557" v="468" actId="47"/>
        <pc:sldMkLst>
          <pc:docMk/>
          <pc:sldMk cId="0" sldId="285"/>
        </pc:sldMkLst>
      </pc:sldChg>
      <pc:sldChg chg="addSp delSp modSp new del mod modClrScheme chgLayout">
        <pc:chgData name="Matt Lyle" userId="a96e7d453dd11193" providerId="LiveId" clId="{E0FD0394-B5D3-4D94-BFC0-FA6548E4641F}" dt="2023-07-29T05:08:46.382" v="778" actId="47"/>
        <pc:sldMkLst>
          <pc:docMk/>
          <pc:sldMk cId="872281516" sldId="286"/>
        </pc:sldMkLst>
        <pc:spChg chg="del">
          <ac:chgData name="Matt Lyle" userId="a96e7d453dd11193" providerId="LiveId" clId="{E0FD0394-B5D3-4D94-BFC0-FA6548E4641F}" dt="2023-07-29T01:54:36.321" v="379" actId="700"/>
          <ac:spMkLst>
            <pc:docMk/>
            <pc:sldMk cId="872281516" sldId="286"/>
            <ac:spMk id="2" creationId="{D3EA627B-9E3F-2925-8CEB-8A5F1B0BBD44}"/>
          </ac:spMkLst>
        </pc:spChg>
        <pc:spChg chg="del">
          <ac:chgData name="Matt Lyle" userId="a96e7d453dd11193" providerId="LiveId" clId="{E0FD0394-B5D3-4D94-BFC0-FA6548E4641F}" dt="2023-07-29T01:54:36.321" v="379" actId="700"/>
          <ac:spMkLst>
            <pc:docMk/>
            <pc:sldMk cId="872281516" sldId="286"/>
            <ac:spMk id="3" creationId="{EBA59460-F34C-69AC-CE7F-E4FBAD25ADFB}"/>
          </ac:spMkLst>
        </pc:spChg>
        <pc:spChg chg="del">
          <ac:chgData name="Matt Lyle" userId="a96e7d453dd11193" providerId="LiveId" clId="{E0FD0394-B5D3-4D94-BFC0-FA6548E4641F}" dt="2023-07-29T01:54:36.321" v="379" actId="700"/>
          <ac:spMkLst>
            <pc:docMk/>
            <pc:sldMk cId="872281516" sldId="286"/>
            <ac:spMk id="4" creationId="{AE89033A-CAE8-9AF4-7052-3E59D74E7F5E}"/>
          </ac:spMkLst>
        </pc:spChg>
        <pc:spChg chg="add del mod">
          <ac:chgData name="Matt Lyle" userId="a96e7d453dd11193" providerId="LiveId" clId="{E0FD0394-B5D3-4D94-BFC0-FA6548E4641F}" dt="2023-07-29T01:54:56.863" v="381"/>
          <ac:spMkLst>
            <pc:docMk/>
            <pc:sldMk cId="872281516" sldId="286"/>
            <ac:spMk id="5" creationId="{361BE6B6-FE37-7E7A-2B74-42A168E983D3}"/>
          </ac:spMkLst>
        </pc:spChg>
        <pc:spChg chg="add del mod">
          <ac:chgData name="Matt Lyle" userId="a96e7d453dd11193" providerId="LiveId" clId="{E0FD0394-B5D3-4D94-BFC0-FA6548E4641F}" dt="2023-07-29T05:06:43.535" v="753" actId="478"/>
          <ac:spMkLst>
            <pc:docMk/>
            <pc:sldMk cId="872281516" sldId="286"/>
            <ac:spMk id="7" creationId="{0A529274-032D-4995-C089-6B33E0D5041D}"/>
          </ac:spMkLst>
        </pc:spChg>
        <pc:spChg chg="add mod">
          <ac:chgData name="Matt Lyle" userId="a96e7d453dd11193" providerId="LiveId" clId="{E0FD0394-B5D3-4D94-BFC0-FA6548E4641F}" dt="2023-07-29T05:07:32.273" v="777" actId="1076"/>
          <ac:spMkLst>
            <pc:docMk/>
            <pc:sldMk cId="872281516" sldId="286"/>
            <ac:spMk id="8" creationId="{96FF34D1-F7A2-2D33-31AC-F4A30F75C0A8}"/>
          </ac:spMkLst>
        </pc:spChg>
        <pc:picChg chg="add mod modCrop">
          <ac:chgData name="Matt Lyle" userId="a96e7d453dd11193" providerId="LiveId" clId="{E0FD0394-B5D3-4D94-BFC0-FA6548E4641F}" dt="2023-07-29T05:06:59.981" v="757" actId="1076"/>
          <ac:picMkLst>
            <pc:docMk/>
            <pc:sldMk cId="872281516" sldId="286"/>
            <ac:picMk id="2" creationId="{9C8DB6D3-2ECB-06F9-A2D7-F2B8BCC66799}"/>
          </ac:picMkLst>
        </pc:picChg>
      </pc:sldChg>
      <pc:sldChg chg="addSp delSp modSp add mod ord modClrScheme chgLayout">
        <pc:chgData name="Matt Lyle" userId="a96e7d453dd11193" providerId="LiveId" clId="{E0FD0394-B5D3-4D94-BFC0-FA6548E4641F}" dt="2023-07-29T02:06:18.882" v="519" actId="700"/>
        <pc:sldMkLst>
          <pc:docMk/>
          <pc:sldMk cId="1669689283" sldId="287"/>
        </pc:sldMkLst>
        <pc:spChg chg="mod">
          <ac:chgData name="Matt Lyle" userId="a96e7d453dd11193" providerId="LiveId" clId="{E0FD0394-B5D3-4D94-BFC0-FA6548E4641F}" dt="2023-07-29T02:00:02.030" v="463" actId="1036"/>
          <ac:spMkLst>
            <pc:docMk/>
            <pc:sldMk cId="1669689283" sldId="287"/>
            <ac:spMk id="7" creationId="{0A529274-032D-4995-C089-6B33E0D5041D}"/>
          </ac:spMkLst>
        </pc:spChg>
        <pc:spChg chg="del">
          <ac:chgData name="Matt Lyle" userId="a96e7d453dd11193" providerId="LiveId" clId="{E0FD0394-B5D3-4D94-BFC0-FA6548E4641F}" dt="2023-07-29T01:59:28.496" v="451" actId="478"/>
          <ac:spMkLst>
            <pc:docMk/>
            <pc:sldMk cId="1669689283" sldId="287"/>
            <ac:spMk id="8" creationId="{96FF34D1-F7A2-2D33-31AC-F4A30F75C0A8}"/>
          </ac:spMkLst>
        </pc:spChg>
        <pc:picChg chg="add mod">
          <ac:chgData name="Matt Lyle" userId="a96e7d453dd11193" providerId="LiveId" clId="{E0FD0394-B5D3-4D94-BFC0-FA6548E4641F}" dt="2023-07-29T01:59:39.666" v="454"/>
          <ac:picMkLst>
            <pc:docMk/>
            <pc:sldMk cId="1669689283" sldId="287"/>
            <ac:picMk id="2" creationId="{EAB2E913-7F04-0BEA-F7D1-26B6410E11BE}"/>
          </ac:picMkLst>
        </pc:picChg>
      </pc:sldChg>
      <pc:sldChg chg="add mod ord modClrScheme chgLayout">
        <pc:chgData name="Matt Lyle" userId="a96e7d453dd11193" providerId="LiveId" clId="{E0FD0394-B5D3-4D94-BFC0-FA6548E4641F}" dt="2023-07-29T02:06:25.501" v="520" actId="700"/>
        <pc:sldMkLst>
          <pc:docMk/>
          <pc:sldMk cId="1455212562" sldId="288"/>
        </pc:sldMkLst>
      </pc:sldChg>
      <pc:sldChg chg="add">
        <pc:chgData name="Matt Lyle" userId="a96e7d453dd11193" providerId="LiveId" clId="{E0FD0394-B5D3-4D94-BFC0-FA6548E4641F}" dt="2023-07-29T05:06:38.004" v="752" actId="2890"/>
        <pc:sldMkLst>
          <pc:docMk/>
          <pc:sldMk cId="996825610" sldId="289"/>
        </pc:sldMkLst>
      </pc:sldChg>
      <pc:sldMasterChg chg="delSp mod setBg addSldLayout delSldLayout modSldLayout sldLayoutOrd">
        <pc:chgData name="Matt Lyle" userId="a96e7d453dd11193" providerId="LiveId" clId="{E0FD0394-B5D3-4D94-BFC0-FA6548E4641F}" dt="2023-07-29T03:06:40.874" v="751" actId="2696"/>
        <pc:sldMasterMkLst>
          <pc:docMk/>
          <pc:sldMasterMk cId="0" sldId="2147483648"/>
        </pc:sldMasterMkLst>
        <pc:spChg chg="del">
          <ac:chgData name="Matt Lyle" userId="a96e7d453dd11193" providerId="LiveId" clId="{E0FD0394-B5D3-4D94-BFC0-FA6548E4641F}" dt="2023-07-29T02:57:12.526" v="677" actId="478"/>
          <ac:spMkLst>
            <pc:docMk/>
            <pc:sldMasterMk cId="0" sldId="2147483648"/>
            <ac:spMk id="2" creationId="{00000000-0000-0000-0000-000000000000}"/>
          </ac:spMkLst>
        </pc:spChg>
        <pc:spChg chg="del">
          <ac:chgData name="Matt Lyle" userId="a96e7d453dd11193" providerId="LiveId" clId="{E0FD0394-B5D3-4D94-BFC0-FA6548E4641F}" dt="2023-07-29T02:57:15.128" v="678" actId="478"/>
          <ac:spMkLst>
            <pc:docMk/>
            <pc:sldMasterMk cId="0" sldId="2147483648"/>
            <ac:spMk id="3" creationId="{00000000-0000-0000-0000-000000000000}"/>
          </ac:spMkLst>
        </pc:spChg>
        <pc:spChg chg="del">
          <ac:chgData name="Matt Lyle" userId="a96e7d453dd11193" providerId="LiveId" clId="{E0FD0394-B5D3-4D94-BFC0-FA6548E4641F}" dt="2023-07-29T02:28:47.373" v="542" actId="478"/>
          <ac:spMkLst>
            <pc:docMk/>
            <pc:sldMasterMk cId="0" sldId="2147483648"/>
            <ac:spMk id="4" creationId="{00000000-0000-0000-0000-000000000000}"/>
          </ac:spMkLst>
        </pc:spChg>
        <pc:sldLayoutChg chg="addSp modSp del mod">
          <pc:chgData name="Matt Lyle" userId="a96e7d453dd11193" providerId="LiveId" clId="{E0FD0394-B5D3-4D94-BFC0-FA6548E4641F}" dt="2023-07-29T02:00:35.557" v="468" actId="47"/>
          <pc:sldLayoutMkLst>
            <pc:docMk/>
            <pc:sldMasterMk cId="0" sldId="2147483648"/>
            <pc:sldLayoutMk cId="0" sldId="2147483649"/>
          </pc:sldLayoutMkLst>
          <pc:spChg chg="add mod">
            <ac:chgData name="Matt Lyle" userId="a96e7d453dd11193" providerId="LiveId" clId="{E0FD0394-B5D3-4D94-BFC0-FA6548E4641F}" dt="2023-07-29T01:54:17.340" v="373" actId="20577"/>
            <ac:spMkLst>
              <pc:docMk/>
              <pc:sldMasterMk cId="0" sldId="2147483648"/>
              <pc:sldLayoutMk cId="0" sldId="2147483649"/>
              <ac:spMk id="2" creationId="{B0A92629-BB3B-EB0B-639E-29C127615EEE}"/>
            </ac:spMkLst>
          </pc:spChg>
        </pc:sldLayoutChg>
        <pc:sldLayoutChg chg="addSp modSp del mod">
          <pc:chgData name="Matt Lyle" userId="a96e7d453dd11193" providerId="LiveId" clId="{E0FD0394-B5D3-4D94-BFC0-FA6548E4641F}" dt="2023-07-29T02:00:09.630" v="464" actId="47"/>
          <pc:sldLayoutMkLst>
            <pc:docMk/>
            <pc:sldMasterMk cId="0" sldId="2147483648"/>
            <pc:sldLayoutMk cId="0" sldId="2147483650"/>
          </pc:sldLayoutMkLst>
          <pc:spChg chg="add mod">
            <ac:chgData name="Matt Lyle" userId="a96e7d453dd11193" providerId="LiveId" clId="{E0FD0394-B5D3-4D94-BFC0-FA6548E4641F}" dt="2023-07-29T01:54:20.361" v="375" actId="20577"/>
            <ac:spMkLst>
              <pc:docMk/>
              <pc:sldMasterMk cId="0" sldId="2147483648"/>
              <pc:sldLayoutMk cId="0" sldId="2147483650"/>
              <ac:spMk id="2" creationId="{81090B27-6C6C-D3EA-7AEA-6AF0F146503B}"/>
            </ac:spMkLst>
          </pc:spChg>
        </pc:sldLayoutChg>
        <pc:sldLayoutChg chg="del">
          <pc:chgData name="Matt Lyle" userId="a96e7d453dd11193" providerId="LiveId" clId="{E0FD0394-B5D3-4D94-BFC0-FA6548E4641F}" dt="2023-07-29T01:03:59.718" v="25" actId="2696"/>
          <pc:sldLayoutMkLst>
            <pc:docMk/>
            <pc:sldMasterMk cId="0" sldId="2147483648"/>
            <pc:sldLayoutMk cId="0" sldId="2147483651"/>
          </pc:sldLayoutMkLst>
        </pc:sldLayoutChg>
        <pc:sldLayoutChg chg="del">
          <pc:chgData name="Matt Lyle" userId="a96e7d453dd11193" providerId="LiveId" clId="{E0FD0394-B5D3-4D94-BFC0-FA6548E4641F}" dt="2023-07-29T01:03:58.830" v="24" actId="2696"/>
          <pc:sldLayoutMkLst>
            <pc:docMk/>
            <pc:sldMasterMk cId="0" sldId="2147483648"/>
            <pc:sldLayoutMk cId="0" sldId="2147483652"/>
          </pc:sldLayoutMkLst>
        </pc:sldLayoutChg>
        <pc:sldLayoutChg chg="addSp delSp modSp mod">
          <pc:chgData name="Matt Lyle" userId="a96e7d453dd11193" providerId="LiveId" clId="{E0FD0394-B5D3-4D94-BFC0-FA6548E4641F}" dt="2023-07-29T02:59:11.491" v="685" actId="3680"/>
          <pc:sldLayoutMkLst>
            <pc:docMk/>
            <pc:sldMasterMk cId="0" sldId="2147483648"/>
            <pc:sldLayoutMk cId="0" sldId="2147483653"/>
          </pc:sldLayoutMkLst>
          <pc:spChg chg="add del mod">
            <ac:chgData name="Matt Lyle" userId="a96e7d453dd11193" providerId="LiveId" clId="{E0FD0394-B5D3-4D94-BFC0-FA6548E4641F}" dt="2023-07-29T02:28:42.070" v="541" actId="478"/>
            <ac:spMkLst>
              <pc:docMk/>
              <pc:sldMasterMk cId="0" sldId="2147483648"/>
              <pc:sldLayoutMk cId="0" sldId="2147483653"/>
              <ac:spMk id="2" creationId="{71E64FAB-970C-61D1-CD2A-497A2B891B03}"/>
            </ac:spMkLst>
          </pc:spChg>
          <pc:spChg chg="del">
            <ac:chgData name="Matt Lyle" userId="a96e7d453dd11193" providerId="LiveId" clId="{E0FD0394-B5D3-4D94-BFC0-FA6548E4641F}" dt="2023-07-29T02:28:53.427" v="543" actId="478"/>
            <ac:spMkLst>
              <pc:docMk/>
              <pc:sldMasterMk cId="0" sldId="2147483648"/>
              <pc:sldLayoutMk cId="0" sldId="2147483653"/>
              <ac:spMk id="49" creationId="{00000000-0000-0000-0000-000000000000}"/>
            </ac:spMkLst>
          </pc:spChg>
          <pc:graphicFrameChg chg="add del mod">
            <ac:chgData name="Matt Lyle" userId="a96e7d453dd11193" providerId="LiveId" clId="{E0FD0394-B5D3-4D94-BFC0-FA6548E4641F}" dt="2023-07-29T02:59:11.491" v="685" actId="3680"/>
            <ac:graphicFrameMkLst>
              <pc:docMk/>
              <pc:sldMasterMk cId="0" sldId="2147483648"/>
              <pc:sldLayoutMk cId="0" sldId="2147483653"/>
              <ac:graphicFrameMk id="2" creationId="{35AA2577-12E5-014E-3F18-71970FEC16FF}"/>
            </ac:graphicFrameMkLst>
          </pc:graphicFrameChg>
        </pc:sldLayoutChg>
        <pc:sldLayoutChg chg="addSp delSp modSp mod">
          <pc:chgData name="Matt Lyle" userId="a96e7d453dd11193" providerId="LiveId" clId="{E0FD0394-B5D3-4D94-BFC0-FA6548E4641F}" dt="2023-07-29T02:28:37.579" v="540" actId="478"/>
          <pc:sldLayoutMkLst>
            <pc:docMk/>
            <pc:sldMasterMk cId="0" sldId="2147483648"/>
            <pc:sldLayoutMk cId="0" sldId="2147483654"/>
          </pc:sldLayoutMkLst>
          <pc:spChg chg="add del mod">
            <ac:chgData name="Matt Lyle" userId="a96e7d453dd11193" providerId="LiveId" clId="{E0FD0394-B5D3-4D94-BFC0-FA6548E4641F}" dt="2023-07-29T02:28:34.346" v="539" actId="478"/>
            <ac:spMkLst>
              <pc:docMk/>
              <pc:sldMasterMk cId="0" sldId="2147483648"/>
              <pc:sldLayoutMk cId="0" sldId="2147483654"/>
              <ac:spMk id="2" creationId="{C9350735-A73E-68B4-F7FB-0C6E6251848B}"/>
            </ac:spMkLst>
          </pc:spChg>
          <pc:spChg chg="del">
            <ac:chgData name="Matt Lyle" userId="a96e7d453dd11193" providerId="LiveId" clId="{E0FD0394-B5D3-4D94-BFC0-FA6548E4641F}" dt="2023-07-29T02:28:37.579" v="540" actId="478"/>
            <ac:spMkLst>
              <pc:docMk/>
              <pc:sldMasterMk cId="0" sldId="2147483648"/>
              <pc:sldLayoutMk cId="0" sldId="2147483654"/>
              <ac:spMk id="56" creationId="{00000000-0000-0000-0000-000000000000}"/>
            </ac:spMkLst>
          </pc:spChg>
          <pc:spChg chg="del">
            <ac:chgData name="Matt Lyle" userId="a96e7d453dd11193" providerId="LiveId" clId="{E0FD0394-B5D3-4D94-BFC0-FA6548E4641F}" dt="2023-07-29T02:28:32.040" v="538" actId="478"/>
            <ac:spMkLst>
              <pc:docMk/>
              <pc:sldMasterMk cId="0" sldId="2147483648"/>
              <pc:sldLayoutMk cId="0" sldId="2147483654"/>
              <ac:spMk id="59" creationId="{00000000-0000-0000-0000-000000000000}"/>
            </ac:spMkLst>
          </pc:spChg>
        </pc:sldLayoutChg>
        <pc:sldLayoutChg chg="del">
          <pc:chgData name="Matt Lyle" userId="a96e7d453dd11193" providerId="LiveId" clId="{E0FD0394-B5D3-4D94-BFC0-FA6548E4641F}" dt="2023-07-29T01:03:55.417" v="23" actId="2696"/>
          <pc:sldLayoutMkLst>
            <pc:docMk/>
            <pc:sldMasterMk cId="0" sldId="2147483648"/>
            <pc:sldLayoutMk cId="0" sldId="2147483655"/>
          </pc:sldLayoutMkLst>
        </pc:sldLayoutChg>
        <pc:sldLayoutChg chg="addSp delSp modSp mod">
          <pc:chgData name="Matt Lyle" userId="a96e7d453dd11193" providerId="LiveId" clId="{E0FD0394-B5D3-4D94-BFC0-FA6548E4641F}" dt="2023-07-29T02:28:28.847" v="537" actId="478"/>
          <pc:sldLayoutMkLst>
            <pc:docMk/>
            <pc:sldMasterMk cId="0" sldId="2147483648"/>
            <pc:sldLayoutMk cId="0" sldId="2147483656"/>
          </pc:sldLayoutMkLst>
          <pc:spChg chg="add del mod">
            <ac:chgData name="Matt Lyle" userId="a96e7d453dd11193" providerId="LiveId" clId="{E0FD0394-B5D3-4D94-BFC0-FA6548E4641F}" dt="2023-07-29T02:27:40.977" v="525" actId="478"/>
            <ac:spMkLst>
              <pc:docMk/>
              <pc:sldMasterMk cId="0" sldId="2147483648"/>
              <pc:sldLayoutMk cId="0" sldId="2147483656"/>
              <ac:spMk id="2" creationId="{C76D79E3-6B8A-9837-350B-F961A44A5D8F}"/>
            </ac:spMkLst>
          </pc:spChg>
          <pc:spChg chg="del">
            <ac:chgData name="Matt Lyle" userId="a96e7d453dd11193" providerId="LiveId" clId="{E0FD0394-B5D3-4D94-BFC0-FA6548E4641F}" dt="2023-07-29T02:28:28.847" v="537" actId="478"/>
            <ac:spMkLst>
              <pc:docMk/>
              <pc:sldMasterMk cId="0" sldId="2147483648"/>
              <pc:sldLayoutMk cId="0" sldId="2147483656"/>
              <ac:spMk id="78" creationId="{00000000-0000-0000-0000-000000000000}"/>
            </ac:spMkLst>
          </pc:spChg>
        </pc:sldLayoutChg>
        <pc:sldLayoutChg chg="del">
          <pc:chgData name="Matt Lyle" userId="a96e7d453dd11193" providerId="LiveId" clId="{E0FD0394-B5D3-4D94-BFC0-FA6548E4641F}" dt="2023-07-29T01:03:53.382" v="22" actId="2696"/>
          <pc:sldLayoutMkLst>
            <pc:docMk/>
            <pc:sldMasterMk cId="0" sldId="2147483648"/>
            <pc:sldLayoutMk cId="0" sldId="2147483657"/>
          </pc:sldLayoutMkLst>
        </pc:sldLayoutChg>
        <pc:sldLayoutChg chg="addSp delSp modSp mod">
          <pc:chgData name="Matt Lyle" userId="a96e7d453dd11193" providerId="LiveId" clId="{E0FD0394-B5D3-4D94-BFC0-FA6548E4641F}" dt="2023-07-29T02:28:22.311" v="535" actId="478"/>
          <pc:sldLayoutMkLst>
            <pc:docMk/>
            <pc:sldMasterMk cId="0" sldId="2147483648"/>
            <pc:sldLayoutMk cId="0" sldId="2147483658"/>
          </pc:sldLayoutMkLst>
          <pc:spChg chg="add del mod">
            <ac:chgData name="Matt Lyle" userId="a96e7d453dd11193" providerId="LiveId" clId="{E0FD0394-B5D3-4D94-BFC0-FA6548E4641F}" dt="2023-07-29T02:27:43.411" v="526" actId="478"/>
            <ac:spMkLst>
              <pc:docMk/>
              <pc:sldMasterMk cId="0" sldId="2147483648"/>
              <pc:sldLayoutMk cId="0" sldId="2147483658"/>
              <ac:spMk id="2" creationId="{03D54F7D-C2A7-9E96-4761-2762E24E0539}"/>
            </ac:spMkLst>
          </pc:spChg>
          <pc:spChg chg="del">
            <ac:chgData name="Matt Lyle" userId="a96e7d453dd11193" providerId="LiveId" clId="{E0FD0394-B5D3-4D94-BFC0-FA6548E4641F}" dt="2023-07-29T02:28:22.311" v="535" actId="478"/>
            <ac:spMkLst>
              <pc:docMk/>
              <pc:sldMasterMk cId="0" sldId="2147483648"/>
              <pc:sldLayoutMk cId="0" sldId="2147483658"/>
              <ac:spMk id="97" creationId="{00000000-0000-0000-0000-000000000000}"/>
            </ac:spMkLst>
          </pc:spChg>
        </pc:sldLayoutChg>
        <pc:sldLayoutChg chg="del">
          <pc:chgData name="Matt Lyle" userId="a96e7d453dd11193" providerId="LiveId" clId="{E0FD0394-B5D3-4D94-BFC0-FA6548E4641F}" dt="2023-07-29T01:03:51.623" v="21" actId="2696"/>
          <pc:sldLayoutMkLst>
            <pc:docMk/>
            <pc:sldMasterMk cId="0" sldId="2147483648"/>
            <pc:sldLayoutMk cId="0" sldId="2147483659"/>
          </pc:sldLayoutMkLst>
        </pc:sldLayoutChg>
        <pc:sldLayoutChg chg="addSp delSp modSp mod">
          <pc:chgData name="Matt Lyle" userId="a96e7d453dd11193" providerId="LiveId" clId="{E0FD0394-B5D3-4D94-BFC0-FA6548E4641F}" dt="2023-07-29T02:28:24.815" v="536" actId="478"/>
          <pc:sldLayoutMkLst>
            <pc:docMk/>
            <pc:sldMasterMk cId="0" sldId="2147483648"/>
            <pc:sldLayoutMk cId="0" sldId="2147483660"/>
          </pc:sldLayoutMkLst>
          <pc:spChg chg="add del mod">
            <ac:chgData name="Matt Lyle" userId="a96e7d453dd11193" providerId="LiveId" clId="{E0FD0394-B5D3-4D94-BFC0-FA6548E4641F}" dt="2023-07-29T02:27:48.759" v="527" actId="478"/>
            <ac:spMkLst>
              <pc:docMk/>
              <pc:sldMasterMk cId="0" sldId="2147483648"/>
              <pc:sldLayoutMk cId="0" sldId="2147483660"/>
              <ac:spMk id="2" creationId="{9870EC9C-409C-3B54-76F8-D60965D85FA3}"/>
            </ac:spMkLst>
          </pc:spChg>
          <pc:spChg chg="del">
            <ac:chgData name="Matt Lyle" userId="a96e7d453dd11193" providerId="LiveId" clId="{E0FD0394-B5D3-4D94-BFC0-FA6548E4641F}" dt="2023-07-29T02:04:19.895" v="508" actId="478"/>
            <ac:spMkLst>
              <pc:docMk/>
              <pc:sldMasterMk cId="0" sldId="2147483648"/>
              <pc:sldLayoutMk cId="0" sldId="2147483660"/>
              <ac:spMk id="114" creationId="{00000000-0000-0000-0000-000000000000}"/>
            </ac:spMkLst>
          </pc:spChg>
          <pc:spChg chg="del">
            <ac:chgData name="Matt Lyle" userId="a96e7d453dd11193" providerId="LiveId" clId="{E0FD0394-B5D3-4D94-BFC0-FA6548E4641F}" dt="2023-07-29T02:04:18.677" v="507" actId="478"/>
            <ac:spMkLst>
              <pc:docMk/>
              <pc:sldMasterMk cId="0" sldId="2147483648"/>
              <pc:sldLayoutMk cId="0" sldId="2147483660"/>
              <ac:spMk id="115" creationId="{00000000-0000-0000-0000-000000000000}"/>
            </ac:spMkLst>
          </pc:spChg>
          <pc:spChg chg="del">
            <ac:chgData name="Matt Lyle" userId="a96e7d453dd11193" providerId="LiveId" clId="{E0FD0394-B5D3-4D94-BFC0-FA6548E4641F}" dt="2023-07-29T02:28:24.815" v="536" actId="478"/>
            <ac:spMkLst>
              <pc:docMk/>
              <pc:sldMasterMk cId="0" sldId="2147483648"/>
              <pc:sldLayoutMk cId="0" sldId="2147483660"/>
              <ac:spMk id="116" creationId="{00000000-0000-0000-0000-000000000000}"/>
            </ac:spMkLst>
          </pc:spChg>
        </pc:sldLayoutChg>
        <pc:sldLayoutChg chg="addSp delSp modSp mod">
          <pc:chgData name="Matt Lyle" userId="a96e7d453dd11193" providerId="LiveId" clId="{E0FD0394-B5D3-4D94-BFC0-FA6548E4641F}" dt="2023-07-29T02:29:04.039" v="544" actId="478"/>
          <pc:sldLayoutMkLst>
            <pc:docMk/>
            <pc:sldMasterMk cId="0" sldId="2147483648"/>
            <pc:sldLayoutMk cId="0" sldId="2147483661"/>
          </pc:sldLayoutMkLst>
          <pc:spChg chg="add del mod">
            <ac:chgData name="Matt Lyle" userId="a96e7d453dd11193" providerId="LiveId" clId="{E0FD0394-B5D3-4D94-BFC0-FA6548E4641F}" dt="2023-07-29T02:28:01.867" v="530" actId="478"/>
            <ac:spMkLst>
              <pc:docMk/>
              <pc:sldMasterMk cId="0" sldId="2147483648"/>
              <pc:sldLayoutMk cId="0" sldId="2147483661"/>
              <ac:spMk id="2" creationId="{F43E78F9-1F18-CBA7-5790-2F7C40110714}"/>
            </ac:spMkLst>
          </pc:spChg>
          <pc:spChg chg="del">
            <ac:chgData name="Matt Lyle" userId="a96e7d453dd11193" providerId="LiveId" clId="{E0FD0394-B5D3-4D94-BFC0-FA6548E4641F}" dt="2023-07-29T02:29:04.039" v="544" actId="478"/>
            <ac:spMkLst>
              <pc:docMk/>
              <pc:sldMasterMk cId="0" sldId="2147483648"/>
              <pc:sldLayoutMk cId="0" sldId="2147483661"/>
              <ac:spMk id="127" creationId="{00000000-0000-0000-0000-000000000000}"/>
            </ac:spMkLst>
          </pc:spChg>
        </pc:sldLayoutChg>
        <pc:sldLayoutChg chg="addSp delSp modSp mod">
          <pc:chgData name="Matt Lyle" userId="a96e7d453dd11193" providerId="LiveId" clId="{E0FD0394-B5D3-4D94-BFC0-FA6548E4641F}" dt="2023-07-29T02:28:14.891" v="534" actId="478"/>
          <pc:sldLayoutMkLst>
            <pc:docMk/>
            <pc:sldMasterMk cId="0" sldId="2147483648"/>
            <pc:sldLayoutMk cId="0" sldId="2147483662"/>
          </pc:sldLayoutMkLst>
          <pc:spChg chg="add del mod">
            <ac:chgData name="Matt Lyle" userId="a96e7d453dd11193" providerId="LiveId" clId="{E0FD0394-B5D3-4D94-BFC0-FA6548E4641F}" dt="2023-07-29T02:28:07.463" v="531" actId="478"/>
            <ac:spMkLst>
              <pc:docMk/>
              <pc:sldMasterMk cId="0" sldId="2147483648"/>
              <pc:sldLayoutMk cId="0" sldId="2147483662"/>
              <ac:spMk id="2" creationId="{EF3EE15D-28EF-050D-BF92-992BF9429B24}"/>
            </ac:spMkLst>
          </pc:spChg>
          <pc:spChg chg="del mod">
            <ac:chgData name="Matt Lyle" userId="a96e7d453dd11193" providerId="LiveId" clId="{E0FD0394-B5D3-4D94-BFC0-FA6548E4641F}" dt="2023-07-29T02:28:11.438" v="533" actId="478"/>
            <ac:spMkLst>
              <pc:docMk/>
              <pc:sldMasterMk cId="0" sldId="2147483648"/>
              <pc:sldLayoutMk cId="0" sldId="2147483662"/>
              <ac:spMk id="134" creationId="{00000000-0000-0000-0000-000000000000}"/>
            </ac:spMkLst>
          </pc:spChg>
          <pc:spChg chg="del">
            <ac:chgData name="Matt Lyle" userId="a96e7d453dd11193" providerId="LiveId" clId="{E0FD0394-B5D3-4D94-BFC0-FA6548E4641F}" dt="2023-07-29T02:28:14.891" v="534" actId="478"/>
            <ac:spMkLst>
              <pc:docMk/>
              <pc:sldMasterMk cId="0" sldId="2147483648"/>
              <pc:sldLayoutMk cId="0" sldId="2147483662"/>
              <ac:spMk id="135" creationId="{00000000-0000-0000-0000-000000000000}"/>
            </ac:spMkLst>
          </pc:spChg>
        </pc:sldLayoutChg>
        <pc:sldLayoutChg chg="addSp delSp modSp add del mod ord">
          <pc:chgData name="Matt Lyle" userId="a96e7d453dd11193" providerId="LiveId" clId="{E0FD0394-B5D3-4D94-BFC0-FA6548E4641F}" dt="2023-07-29T02:06:31.460" v="521" actId="2696"/>
          <pc:sldLayoutMkLst>
            <pc:docMk/>
            <pc:sldMasterMk cId="0" sldId="2147483648"/>
            <pc:sldLayoutMk cId="3342343320" sldId="2147483663"/>
          </pc:sldLayoutMkLst>
          <pc:spChg chg="add del mod">
            <ac:chgData name="Matt Lyle" userId="a96e7d453dd11193" providerId="LiveId" clId="{E0FD0394-B5D3-4D94-BFC0-FA6548E4641F}" dt="2023-07-29T02:01:20.588" v="485" actId="478"/>
            <ac:spMkLst>
              <pc:docMk/>
              <pc:sldMasterMk cId="0" sldId="2147483648"/>
              <pc:sldLayoutMk cId="3342343320" sldId="2147483663"/>
              <ac:spMk id="2" creationId="{5CC688A2-EC55-DBE6-914E-2D487742149E}"/>
            </ac:spMkLst>
          </pc:spChg>
          <pc:spChg chg="add mod">
            <ac:chgData name="Matt Lyle" userId="a96e7d453dd11193" providerId="LiveId" clId="{E0FD0394-B5D3-4D94-BFC0-FA6548E4641F}" dt="2023-07-29T02:06:00.130" v="517" actId="207"/>
            <ac:spMkLst>
              <pc:docMk/>
              <pc:sldMasterMk cId="0" sldId="2147483648"/>
              <pc:sldLayoutMk cId="3342343320" sldId="2147483663"/>
              <ac:spMk id="3" creationId="{D341BBF8-A794-6077-0990-DB7D6AEE3248}"/>
            </ac:spMkLst>
          </pc:spChg>
          <pc:spChg chg="del mod">
            <ac:chgData name="Matt Lyle" userId="a96e7d453dd11193" providerId="LiveId" clId="{E0FD0394-B5D3-4D94-BFC0-FA6548E4641F}" dt="2023-07-29T01:53:48.595" v="350" actId="478"/>
            <ac:spMkLst>
              <pc:docMk/>
              <pc:sldMasterMk cId="0" sldId="2147483648"/>
              <pc:sldLayoutMk cId="3342343320" sldId="2147483663"/>
              <ac:spMk id="11" creationId="{00000000-0000-0000-0000-000000000000}"/>
            </ac:spMkLst>
          </pc:spChg>
          <pc:spChg chg="del">
            <ac:chgData name="Matt Lyle" userId="a96e7d453dd11193" providerId="LiveId" clId="{E0FD0394-B5D3-4D94-BFC0-FA6548E4641F}" dt="2023-07-29T01:53:47.220" v="349" actId="478"/>
            <ac:spMkLst>
              <pc:docMk/>
              <pc:sldMasterMk cId="0" sldId="2147483648"/>
              <pc:sldLayoutMk cId="3342343320" sldId="2147483663"/>
              <ac:spMk id="12" creationId="{00000000-0000-0000-0000-000000000000}"/>
            </ac:spMkLst>
          </pc:spChg>
          <pc:spChg chg="del">
            <ac:chgData name="Matt Lyle" userId="a96e7d453dd11193" providerId="LiveId" clId="{E0FD0394-B5D3-4D94-BFC0-FA6548E4641F}" dt="2023-07-29T01:53:44.509" v="347" actId="478"/>
            <ac:spMkLst>
              <pc:docMk/>
              <pc:sldMasterMk cId="0" sldId="2147483648"/>
              <pc:sldLayoutMk cId="3342343320" sldId="2147483663"/>
              <ac:spMk id="13" creationId="{00000000-0000-0000-0000-000000000000}"/>
            </ac:spMkLst>
          </pc:spChg>
        </pc:sldLayoutChg>
        <pc:sldLayoutChg chg="modTransition">
          <pc:chgData name="Matt Lyle" userId="a96e7d453dd11193" providerId="LiveId" clId="{E0FD0394-B5D3-4D94-BFC0-FA6548E4641F}" dt="2023-07-29T02:02:15.044" v="493" actId="2890"/>
          <pc:sldLayoutMkLst>
            <pc:docMk/>
            <pc:sldMasterMk cId="0" sldId="2147483648"/>
            <pc:sldLayoutMk cId="2468533766" sldId="2147483664"/>
          </pc:sldLayoutMkLst>
          <pc:spChg chg="del">
            <ac:chgData name="Matt Lyle" userId="a96e7d453dd11193" providerId="LiveId" clId="{E0FD0394-B5D3-4D94-BFC0-FA6548E4641F}" dt="2023-07-29T02:02:28.928" v="497" actId="478"/>
            <ac:spMkLst>
              <pc:docMk/>
              <pc:sldMasterMk cId="0" sldId="2147483648"/>
              <pc:sldLayoutMk cId="2468533766" sldId="2147483664"/>
              <ac:spMk id="2" creationId="{EF3EE15D-28EF-050D-BF92-992BF9429B24}"/>
            </ac:spMkLst>
          </pc:spChg>
          <pc:spChg chg="del">
            <ac:chgData name="Matt Lyle" userId="a96e7d453dd11193" providerId="LiveId" clId="{E0FD0394-B5D3-4D94-BFC0-FA6548E4641F}" dt="2023-07-29T02:02:17.517" v="494" actId="478"/>
            <ac:spMkLst>
              <pc:docMk/>
              <pc:sldMasterMk cId="0" sldId="2147483648"/>
              <pc:sldLayoutMk cId="2468533766" sldId="2147483664"/>
              <ac:spMk id="134" creationId="{00000000-0000-0000-0000-000000000000}"/>
            </ac:spMkLst>
          </pc:spChg>
          <pc:spChg chg="del">
            <ac:chgData name="Matt Lyle" userId="a96e7d453dd11193" providerId="LiveId" clId="{E0FD0394-B5D3-4D94-BFC0-FA6548E4641F}" dt="2023-07-29T02:02:31.912" v="498" actId="478"/>
            <ac:spMkLst>
              <pc:docMk/>
              <pc:sldMasterMk cId="0" sldId="2147483648"/>
              <pc:sldLayoutMk cId="2468533766" sldId="2147483664"/>
              <ac:spMk id="135" creationId="{00000000-0000-0000-0000-000000000000}"/>
            </ac:spMkLst>
          </pc:spChg>
        </pc:sldLayoutChg>
        <pc:sldLayoutChg chg="delSp add del mod modTransition">
          <pc:chgData name="Matt Lyle" userId="a96e7d453dd11193" providerId="LiveId" clId="{E0FD0394-B5D3-4D94-BFC0-FA6548E4641F}" dt="2023-07-29T02:27:59.169" v="529" actId="2696"/>
          <pc:sldLayoutMkLst>
            <pc:docMk/>
            <pc:sldMasterMk cId="0" sldId="2147483648"/>
            <pc:sldLayoutMk cId="2111357843" sldId="2147483665"/>
          </pc:sldLayoutMkLst>
          <pc:spChg chg="del">
            <ac:chgData name="Matt Lyle" userId="a96e7d453dd11193" providerId="LiveId" clId="{E0FD0394-B5D3-4D94-BFC0-FA6548E4641F}" dt="2023-07-29T02:27:54.507" v="528" actId="478"/>
            <ac:spMkLst>
              <pc:docMk/>
              <pc:sldMasterMk cId="0" sldId="2147483648"/>
              <pc:sldLayoutMk cId="2111357843" sldId="2147483665"/>
              <ac:spMk id="2" creationId="{9870EC9C-409C-3B54-76F8-D60965D85FA3}"/>
            </ac:spMkLst>
          </pc:spChg>
          <pc:spChg chg="del">
            <ac:chgData name="Matt Lyle" userId="a96e7d453dd11193" providerId="LiveId" clId="{E0FD0394-B5D3-4D94-BFC0-FA6548E4641F}" dt="2023-07-29T02:03:43.411" v="506" actId="478"/>
            <ac:spMkLst>
              <pc:docMk/>
              <pc:sldMasterMk cId="0" sldId="2147483648"/>
              <pc:sldLayoutMk cId="2111357843" sldId="2147483665"/>
              <ac:spMk id="114" creationId="{00000000-0000-0000-0000-000000000000}"/>
            </ac:spMkLst>
          </pc:spChg>
          <pc:spChg chg="del">
            <ac:chgData name="Matt Lyle" userId="a96e7d453dd11193" providerId="LiveId" clId="{E0FD0394-B5D3-4D94-BFC0-FA6548E4641F}" dt="2023-07-29T02:03:42.787" v="505" actId="478"/>
            <ac:spMkLst>
              <pc:docMk/>
              <pc:sldMasterMk cId="0" sldId="2147483648"/>
              <pc:sldLayoutMk cId="2111357843" sldId="2147483665"/>
              <ac:spMk id="115" creationId="{00000000-0000-0000-0000-000000000000}"/>
            </ac:spMkLst>
          </pc:spChg>
        </pc:sldLayoutChg>
        <pc:sldLayoutChg chg="addSp modSp add mod ord modTransition">
          <pc:chgData name="Matt Lyle" userId="a96e7d453dd11193" providerId="LiveId" clId="{E0FD0394-B5D3-4D94-BFC0-FA6548E4641F}" dt="2023-07-29T02:05:43.783" v="515" actId="962"/>
          <pc:sldLayoutMkLst>
            <pc:docMk/>
            <pc:sldMasterMk cId="0" sldId="2147483648"/>
            <pc:sldLayoutMk cId="1358574650" sldId="2147483666"/>
          </pc:sldLayoutMkLst>
          <pc:picChg chg="add mod">
            <ac:chgData name="Matt Lyle" userId="a96e7d453dd11193" providerId="LiveId" clId="{E0FD0394-B5D3-4D94-BFC0-FA6548E4641F}" dt="2023-07-29T02:05:43.783" v="515" actId="962"/>
            <ac:picMkLst>
              <pc:docMk/>
              <pc:sldMasterMk cId="0" sldId="2147483648"/>
              <pc:sldLayoutMk cId="1358574650" sldId="2147483666"/>
              <ac:picMk id="3" creationId="{6CD76D31-536D-FB0C-9E2F-425CF488D0BA}"/>
            </ac:picMkLst>
          </pc:picChg>
        </pc:sldLayoutChg>
        <pc:sldLayoutChg chg="add del mod modTransition">
          <pc:chgData name="Matt Lyle" userId="a96e7d453dd11193" providerId="LiveId" clId="{E0FD0394-B5D3-4D94-BFC0-FA6548E4641F}" dt="2023-07-29T02:56:47.592" v="672" actId="2890"/>
          <pc:sldLayoutMkLst>
            <pc:docMk/>
            <pc:sldMasterMk cId="0" sldId="2147483648"/>
            <pc:sldLayoutMk cId="2588188051" sldId="2147483667"/>
          </pc:sldLayoutMkLst>
        </pc:sldLayoutChg>
        <pc:sldLayoutChg chg="addSp modSp add del mod modTransition">
          <pc:chgData name="Matt Lyle" userId="a96e7d453dd11193" providerId="LiveId" clId="{E0FD0394-B5D3-4D94-BFC0-FA6548E4641F}" dt="2023-07-29T03:06:40.874" v="751" actId="2696"/>
          <pc:sldLayoutMkLst>
            <pc:docMk/>
            <pc:sldMasterMk cId="0" sldId="2147483648"/>
            <pc:sldLayoutMk cId="2925301893" sldId="2147483667"/>
          </pc:sldLayoutMkLst>
          <pc:picChg chg="add mod">
            <ac:chgData name="Matt Lyle" userId="a96e7d453dd11193" providerId="LiveId" clId="{E0FD0394-B5D3-4D94-BFC0-FA6548E4641F}" dt="2023-07-29T02:57:06.574" v="676" actId="962"/>
            <ac:picMkLst>
              <pc:docMk/>
              <pc:sldMasterMk cId="0" sldId="2147483648"/>
              <pc:sldLayoutMk cId="2925301893" sldId="2147483667"/>
              <ac:picMk id="3" creationId="{D34EACE9-ABA4-59F6-6D5C-FD31081AF01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143000" y="685800"/>
            <a:ext cx="4572000"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Photo">
    <p:bg>
      <p:bgPr>
        <a:solidFill>
          <a:srgbClr val="FFFFFF"/>
        </a:solidFill>
        <a:effectLst/>
      </p:bgPr>
    </p:bg>
    <p:spTree>
      <p:nvGrpSpPr>
        <p:cNvPr id="1" name=""/>
        <p:cNvGrpSpPr/>
        <p:nvPr/>
      </p:nvGrpSpPr>
      <p:grpSpPr>
        <a:xfrm>
          <a:off x="0" y="0"/>
          <a:ext cx="0" cy="0"/>
          <a:chOff x="0" y="0"/>
          <a:chExt cx="0" cy="0"/>
        </a:xfrm>
      </p:grpSpPr>
      <p:pic>
        <p:nvPicPr>
          <p:cNvPr id="3" name="Picture 2" descr="A brown surface with a light&#10;&#10;Description automatically generated">
            <a:extLst>
              <a:ext uri="{FF2B5EF4-FFF2-40B4-BE49-F238E27FC236}">
                <a16:creationId xmlns:a16="http://schemas.microsoft.com/office/drawing/2014/main" id="{6CD76D31-536D-FB0C-9E2F-425CF488D0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3585746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257300" y="4343400"/>
            <a:ext cx="21869400" cy="5016500"/>
          </a:xfrm>
          <a:prstGeom prst="rect">
            <a:avLst/>
          </a:prstGeom>
        </p:spPr>
        <p:txBody>
          <a:bodyPr anchor="ctr"/>
          <a:lstStyle>
            <a:lvl1pPr>
              <a:defRPr sz="14900" spc="298"/>
            </a:lvl1pP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xfrm>
            <a:off x="1257300" y="5892800"/>
            <a:ext cx="8483600" cy="5029200"/>
          </a:xfrm>
          <a:prstGeom prst="rect">
            <a:avLst/>
          </a:prstGeom>
        </p:spPr>
        <p:txBody>
          <a:bodyPr/>
          <a:lstStyle>
            <a:lvl1pPr algn="l">
              <a:lnSpc>
                <a:spcPct val="80000"/>
              </a:lnSpc>
              <a:defRPr sz="10500" spc="209"/>
            </a:lvl1pPr>
          </a:lstStyle>
          <a:p>
            <a:r>
              <a:t>Title Text</a:t>
            </a:r>
          </a:p>
        </p:txBody>
      </p:sp>
      <p:sp>
        <p:nvSpPr>
          <p:cNvPr id="58" name="Body Level One…"/>
          <p:cNvSpPr txBox="1">
            <a:spLocks noGrp="1"/>
          </p:cNvSpPr>
          <p:nvPr>
            <p:ph type="body" sz="quarter" idx="1"/>
          </p:nvPr>
        </p:nvSpPr>
        <p:spPr>
          <a:xfrm>
            <a:off x="1257300" y="4000500"/>
            <a:ext cx="8483600" cy="1905000"/>
          </a:xfrm>
          <a:prstGeom prst="rect">
            <a:avLst/>
          </a:prstGeom>
        </p:spPr>
        <p:txBody>
          <a:bodyPr anchor="b"/>
          <a:lstStyle>
            <a:lvl1pPr marL="0" indent="0">
              <a:spcBef>
                <a:spcPts val="0"/>
              </a:spcBef>
              <a:buClrTx/>
              <a:buSzTx/>
              <a:buNone/>
              <a:defRPr sz="5800" cap="all" spc="116">
                <a:latin typeface="+mn-lt"/>
                <a:ea typeface="+mn-ea"/>
                <a:cs typeface="+mn-cs"/>
                <a:sym typeface="Futura"/>
              </a:defRPr>
            </a:lvl1pPr>
            <a:lvl2pPr marL="0" indent="0">
              <a:spcBef>
                <a:spcPts val="0"/>
              </a:spcBef>
              <a:buClrTx/>
              <a:buSzTx/>
              <a:buNone/>
              <a:defRPr sz="5800" cap="all" spc="116">
                <a:latin typeface="+mn-lt"/>
                <a:ea typeface="+mn-ea"/>
                <a:cs typeface="+mn-cs"/>
                <a:sym typeface="Futura"/>
              </a:defRPr>
            </a:lvl2pPr>
            <a:lvl3pPr marL="0" indent="0">
              <a:spcBef>
                <a:spcPts val="0"/>
              </a:spcBef>
              <a:buClrTx/>
              <a:buSzTx/>
              <a:buNone/>
              <a:defRPr sz="5800" cap="all" spc="116">
                <a:latin typeface="+mn-lt"/>
                <a:ea typeface="+mn-ea"/>
                <a:cs typeface="+mn-cs"/>
                <a:sym typeface="Futura"/>
              </a:defRPr>
            </a:lvl3pPr>
            <a:lvl4pPr marL="0" indent="0">
              <a:spcBef>
                <a:spcPts val="0"/>
              </a:spcBef>
              <a:buClrTx/>
              <a:buSzTx/>
              <a:buNone/>
              <a:defRPr sz="5800" cap="all" spc="116">
                <a:latin typeface="+mn-lt"/>
                <a:ea typeface="+mn-ea"/>
                <a:cs typeface="+mn-cs"/>
                <a:sym typeface="Futura"/>
              </a:defRPr>
            </a:lvl4pPr>
            <a:lvl5pPr marL="0" indent="0">
              <a:spcBef>
                <a:spcPts val="0"/>
              </a:spcBef>
              <a:buClrTx/>
              <a:buSzTx/>
              <a:buNone/>
              <a:defRPr sz="5800" cap="all" spc="116">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donec quis nunc"/>
          <p:cNvSpPr txBox="1">
            <a:spLocks noGrp="1"/>
          </p:cNvSpPr>
          <p:nvPr>
            <p:ph type="body" sz="quarter" idx="21"/>
          </p:nvPr>
        </p:nvSpPr>
        <p:spPr>
          <a:xfrm>
            <a:off x="1257300" y="1879600"/>
            <a:ext cx="21869400" cy="723900"/>
          </a:xfrm>
          <a:prstGeom prst="rect">
            <a:avLst/>
          </a:prstGeom>
        </p:spPr>
        <p:txBody>
          <a:bodyPr>
            <a:spAutoFit/>
          </a:bodyPr>
          <a:lstStyle>
            <a:lvl1pPr marL="0" indent="0" algn="ctr">
              <a:spcBef>
                <a:spcPts val="0"/>
              </a:spcBef>
              <a:buClrTx/>
              <a:buSzTx/>
              <a:buNone/>
              <a:defRPr sz="3800" cap="all" spc="342">
                <a:latin typeface="+mn-lt"/>
                <a:ea typeface="+mn-ea"/>
                <a:cs typeface="+mn-cs"/>
                <a:sym typeface="Futura"/>
              </a:defRPr>
            </a:lvl1pPr>
          </a:lstStyle>
          <a:p>
            <a:r>
              <a:t>donec quis nunc</a:t>
            </a:r>
          </a:p>
        </p:txBody>
      </p:sp>
      <p:sp>
        <p:nvSpPr>
          <p:cNvPr id="76" name="Title Text"/>
          <p:cNvSpPr txBox="1">
            <a:spLocks noGrp="1"/>
          </p:cNvSpPr>
          <p:nvPr>
            <p:ph type="title"/>
          </p:nvPr>
        </p:nvSpPr>
        <p:spPr>
          <a:xfrm>
            <a:off x="1257300" y="825500"/>
            <a:ext cx="21869400" cy="1054100"/>
          </a:xfrm>
          <a:prstGeom prst="rect">
            <a:avLst/>
          </a:prstGeom>
        </p:spPr>
        <p:txBody>
          <a:bodyPr/>
          <a:lstStyle/>
          <a:p>
            <a:r>
              <a:t>Title Text</a:t>
            </a:r>
          </a:p>
        </p:txBody>
      </p:sp>
      <p:sp>
        <p:nvSpPr>
          <p:cNvPr id="77" name="Body Level One…"/>
          <p:cNvSpPr txBox="1">
            <a:spLocks noGrp="1"/>
          </p:cNvSpPr>
          <p:nvPr>
            <p:ph type="body" idx="1"/>
          </p:nvPr>
        </p:nvSpPr>
        <p:spPr>
          <a:xfrm>
            <a:off x="1257300" y="3352800"/>
            <a:ext cx="21869400" cy="906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6" name="Body Level One…"/>
          <p:cNvSpPr txBox="1">
            <a:spLocks noGrp="1"/>
          </p:cNvSpPr>
          <p:nvPr>
            <p:ph type="body" idx="1"/>
          </p:nvPr>
        </p:nvSpPr>
        <p:spPr>
          <a:xfrm>
            <a:off x="1257300" y="1854200"/>
            <a:ext cx="21869400" cy="105029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
          <p:cNvSpPr txBox="1">
            <a:spLocks noGrp="1"/>
          </p:cNvSpPr>
          <p:nvPr>
            <p:ph type="body" sz="quarter" idx="21"/>
          </p:nvPr>
        </p:nvSpPr>
        <p:spPr>
          <a:xfrm>
            <a:off x="11470640" y="9931400"/>
            <a:ext cx="1444779" cy="2705100"/>
          </a:xfrm>
          <a:prstGeom prst="rect">
            <a:avLst/>
          </a:prstGeom>
        </p:spPr>
        <p:txBody>
          <a:bodyPr wrap="none">
            <a:spAutoFit/>
          </a:bodyPr>
          <a:lstStyle>
            <a:lvl1pPr marL="0" indent="0" algn="ctr">
              <a:spcBef>
                <a:spcPts val="0"/>
              </a:spcBef>
              <a:buClrTx/>
              <a:buSzTx/>
              <a:buNone/>
              <a:defRPr sz="18000" spc="360">
                <a:latin typeface="Baskerville SemiBold"/>
                <a:ea typeface="Baskerville SemiBold"/>
                <a:cs typeface="Baskerville SemiBold"/>
                <a:sym typeface="Baskerville SemiBold"/>
              </a:defRPr>
            </a:lvl1pPr>
          </a:lstStyle>
          <a:p>
            <a:r>
              <a:t>”</a:t>
            </a:r>
          </a:p>
        </p:txBody>
      </p:sp>
      <p:sp>
        <p:nvSpPr>
          <p:cNvPr id="124" name="“"/>
          <p:cNvSpPr txBox="1">
            <a:spLocks noGrp="1"/>
          </p:cNvSpPr>
          <p:nvPr>
            <p:ph type="body" sz="quarter" idx="22"/>
          </p:nvPr>
        </p:nvSpPr>
        <p:spPr>
          <a:xfrm>
            <a:off x="11470640" y="2514600"/>
            <a:ext cx="1444779" cy="2705100"/>
          </a:xfrm>
          <a:prstGeom prst="rect">
            <a:avLst/>
          </a:prstGeom>
        </p:spPr>
        <p:txBody>
          <a:bodyPr wrap="none">
            <a:spAutoFit/>
          </a:bodyPr>
          <a:lstStyle>
            <a:lvl1pPr marL="0" indent="0" algn="ctr">
              <a:spcBef>
                <a:spcPts val="0"/>
              </a:spcBef>
              <a:buClrTx/>
              <a:buSzTx/>
              <a:buNone/>
              <a:defRPr sz="18000" spc="360">
                <a:latin typeface="Baskerville SemiBold"/>
                <a:ea typeface="Baskerville SemiBold"/>
                <a:cs typeface="Baskerville SemiBold"/>
                <a:sym typeface="Baskerville SemiBold"/>
              </a:defRPr>
            </a:lvl1pPr>
          </a:lstStyle>
          <a:p>
            <a:r>
              <a:t>“</a:t>
            </a:r>
          </a:p>
        </p:txBody>
      </p:sp>
      <p:sp>
        <p:nvSpPr>
          <p:cNvPr id="125" name="— Johnny Appleseed"/>
          <p:cNvSpPr txBox="1">
            <a:spLocks noGrp="1"/>
          </p:cNvSpPr>
          <p:nvPr>
            <p:ph type="body" sz="quarter" idx="23"/>
          </p:nvPr>
        </p:nvSpPr>
        <p:spPr>
          <a:xfrm>
            <a:off x="1257300" y="9118600"/>
            <a:ext cx="21869400" cy="762000"/>
          </a:xfrm>
          <a:prstGeom prst="rect">
            <a:avLst/>
          </a:prstGeom>
        </p:spPr>
        <p:txBody>
          <a:bodyPr anchor="ctr">
            <a:spAutoFit/>
          </a:bodyPr>
          <a:lstStyle>
            <a:lvl1pPr marL="0" indent="0" algn="ctr">
              <a:spcBef>
                <a:spcPts val="0"/>
              </a:spcBef>
              <a:buClrTx/>
              <a:buSzTx/>
              <a:buNone/>
              <a:defRPr sz="3800" i="1" spc="76">
                <a:solidFill>
                  <a:schemeClr val="accent5">
                    <a:satOff val="-10854"/>
                    <a:lumOff val="-10463"/>
                  </a:schemeClr>
                </a:solidFill>
              </a:defRPr>
            </a:lvl1pPr>
          </a:lstStyle>
          <a:p>
            <a:r>
              <a:t>— Johnny Appleseed</a:t>
            </a:r>
          </a:p>
        </p:txBody>
      </p:sp>
      <p:sp>
        <p:nvSpPr>
          <p:cNvPr id="126" name="Type a quote here."/>
          <p:cNvSpPr txBox="1">
            <a:spLocks noGrp="1"/>
          </p:cNvSpPr>
          <p:nvPr>
            <p:ph type="body" sz="quarter" idx="24"/>
          </p:nvPr>
        </p:nvSpPr>
        <p:spPr>
          <a:xfrm>
            <a:off x="1257300" y="7518400"/>
            <a:ext cx="21869400" cy="1447800"/>
          </a:xfrm>
          <a:prstGeom prst="rect">
            <a:avLst/>
          </a:prstGeom>
        </p:spPr>
        <p:txBody>
          <a:bodyPr anchor="b">
            <a:spAutoFit/>
          </a:bodyPr>
          <a:lstStyle>
            <a:lvl1pPr marL="0" indent="0" algn="ctr">
              <a:spcBef>
                <a:spcPts val="500"/>
              </a:spcBef>
              <a:buClrTx/>
              <a:buSzTx/>
              <a:buNone/>
              <a:defRPr sz="8200" cap="all" spc="656">
                <a:latin typeface="+mn-lt"/>
                <a:ea typeface="+mn-ea"/>
                <a:cs typeface="+mn-cs"/>
                <a:sym typeface="Futura"/>
              </a:defRPr>
            </a:lvl1pPr>
          </a:lstStyle>
          <a:p>
            <a:r>
              <a:t>Type a quote here.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hoto">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5337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53" r:id="rId2"/>
    <p:sldLayoutId id="2147483654" r:id="rId3"/>
    <p:sldLayoutId id="2147483656" r:id="rId4"/>
    <p:sldLayoutId id="2147483658" r:id="rId5"/>
    <p:sldLayoutId id="2147483660" r:id="rId6"/>
    <p:sldLayoutId id="2147483661" r:id="rId7"/>
    <p:sldLayoutId id="2147483662" r:id="rId8"/>
    <p:sldLayoutId id="2147483664" r:id="rId9"/>
  </p:sldLayoutIdLst>
  <p:transition spd="med"/>
  <p:txStyles>
    <p:titleStyle>
      <a:lvl1pPr marL="0" marR="0" indent="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1pPr>
      <a:lvl2pPr marL="0" marR="0" indent="3429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2pPr>
      <a:lvl3pPr marL="0" marR="0" indent="6858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3pPr>
      <a:lvl4pPr marL="0" marR="0" indent="10287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4pPr>
      <a:lvl5pPr marL="0" marR="0" indent="13716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5pPr>
      <a:lvl6pPr marL="0" marR="0" indent="17145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6pPr>
      <a:lvl7pPr marL="0" marR="0" indent="20574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7pPr>
      <a:lvl8pPr marL="0" marR="0" indent="24003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8pPr>
      <a:lvl9pPr marL="0" marR="0" indent="2743200" algn="ctr" defTabSz="647700" rtl="0" latinLnBrk="0">
        <a:lnSpc>
          <a:spcPct val="100000"/>
        </a:lnSpc>
        <a:spcBef>
          <a:spcPts val="0"/>
        </a:spcBef>
        <a:spcAft>
          <a:spcPts val="0"/>
        </a:spcAft>
        <a:buClrTx/>
        <a:buSzTx/>
        <a:buFontTx/>
        <a:buNone/>
        <a:tabLst/>
        <a:defRPr sz="5800" b="0" i="0" u="none" strike="noStrike" cap="all" spc="116" baseline="0">
          <a:solidFill>
            <a:srgbClr val="5B5854"/>
          </a:solidFill>
          <a:uFillTx/>
          <a:latin typeface="+mn-lt"/>
          <a:ea typeface="+mn-ea"/>
          <a:cs typeface="+mn-cs"/>
          <a:sym typeface="Futura"/>
        </a:defRPr>
      </a:lvl9pPr>
    </p:titleStyle>
    <p:bodyStyle>
      <a:lvl1pPr marL="50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1pPr>
      <a:lvl2pPr marL="101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2pPr>
      <a:lvl3pPr marL="152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3pPr>
      <a:lvl4pPr marL="203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4pPr>
      <a:lvl5pPr marL="2540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5pPr>
      <a:lvl6pPr marL="304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6pPr>
      <a:lvl7pPr marL="355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7pPr>
      <a:lvl8pPr marL="406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8pPr>
      <a:lvl9pPr marL="457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9pPr>
    </p:bodyStyle>
    <p:otherStyle>
      <a:lvl1pPr marL="0" marR="0" indent="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1pPr>
      <a:lvl2pPr marL="0" marR="0" indent="2286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2pPr>
      <a:lvl3pPr marL="0" marR="0" indent="4572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3pPr>
      <a:lvl4pPr marL="0" marR="0" indent="6858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4pPr>
      <a:lvl5pPr marL="0" marR="0" indent="9144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5pPr>
      <a:lvl6pPr marL="0" marR="0" indent="11430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6pPr>
      <a:lvl7pPr marL="0" marR="0" indent="13716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7pPr>
      <a:lvl8pPr marL="0" marR="0" indent="16002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8pPr>
      <a:lvl9pPr marL="0" marR="0" indent="1828800" algn="ctr" defTabSz="647700" latinLnBrk="0">
        <a:lnSpc>
          <a:spcPct val="100000"/>
        </a:lnSpc>
        <a:spcBef>
          <a:spcPts val="0"/>
        </a:spcBef>
        <a:spcAft>
          <a:spcPts val="0"/>
        </a:spcAft>
        <a:buClrTx/>
        <a:buSzTx/>
        <a:buFontTx/>
        <a:buNone/>
        <a:tabLst/>
        <a:defRPr sz="2400" b="0" i="0" u="none" strike="noStrike" cap="all" spc="48" baseline="0">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sychologytoday.com/sg/blog/motivate/201710/3-reasons-why-people-refuse-help-other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29274-032D-4995-C089-6B33E0D5041D}"/>
              </a:ext>
            </a:extLst>
          </p:cNvPr>
          <p:cNvSpPr txBox="1"/>
          <p:nvPr/>
        </p:nvSpPr>
        <p:spPr>
          <a:xfrm>
            <a:off x="0" y="4142229"/>
            <a:ext cx="2438400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8200" dirty="0">
                <a:solidFill>
                  <a:srgbClr val="FFFFFF"/>
                </a:solidFill>
                <a:latin typeface="+mj-lt"/>
              </a:rPr>
              <a:t>CIC SUNDAY SERVICE         30TH JULY 2023</a:t>
            </a:r>
          </a:p>
        </p:txBody>
      </p:sp>
      <p:sp>
        <p:nvSpPr>
          <p:cNvPr id="8" name="TextBox 7">
            <a:extLst>
              <a:ext uri="{FF2B5EF4-FFF2-40B4-BE49-F238E27FC236}">
                <a16:creationId xmlns:a16="http://schemas.microsoft.com/office/drawing/2014/main" id="{96FF34D1-F7A2-2D33-31AC-F4A30F75C0A8}"/>
              </a:ext>
            </a:extLst>
          </p:cNvPr>
          <p:cNvSpPr txBox="1"/>
          <p:nvPr/>
        </p:nvSpPr>
        <p:spPr>
          <a:xfrm>
            <a:off x="0" y="7609329"/>
            <a:ext cx="2438400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15200" u="sng" dirty="0">
                <a:solidFill>
                  <a:srgbClr val="FFFFFF"/>
                </a:solidFill>
                <a:latin typeface="+mj-lt"/>
              </a:rPr>
              <a:t>SERVE</a:t>
            </a:r>
            <a:r>
              <a:rPr lang="en-US" sz="15200" dirty="0">
                <a:solidFill>
                  <a:srgbClr val="FFFFFF"/>
                </a:solidFill>
                <a:latin typeface="+mj-lt"/>
              </a:rPr>
              <a:t> ONE ANOTHER</a:t>
            </a:r>
          </a:p>
        </p:txBody>
      </p:sp>
    </p:spTree>
    <p:extLst>
      <p:ext uri="{BB962C8B-B14F-4D97-AF65-F5344CB8AC3E}">
        <p14:creationId xmlns:p14="http://schemas.microsoft.com/office/powerpoint/2010/main" val="99682561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Why should we serve one another?"/>
          <p:cNvSpPr txBox="1">
            <a:spLocks noGrp="1"/>
          </p:cNvSpPr>
          <p:nvPr>
            <p:ph type="title"/>
          </p:nvPr>
        </p:nvSpPr>
        <p:spPr>
          <a:prstGeom prst="rect">
            <a:avLst/>
          </a:prstGeom>
        </p:spPr>
        <p:txBody>
          <a:bodyPr/>
          <a:lstStyle>
            <a:lvl1pPr defTabSz="634745">
              <a:defRPr sz="5684" spc="113"/>
            </a:lvl1pPr>
          </a:lstStyle>
          <a:p>
            <a:r>
              <a:rPr sz="6600" dirty="0"/>
              <a:t>Why should we serve one another? </a:t>
            </a:r>
          </a:p>
        </p:txBody>
      </p:sp>
      <p:sp>
        <p:nvSpPr>
          <p:cNvPr id="193" name="Serve one another because it is our spiritual worship to God. (Rom 12:1-3)"/>
          <p:cNvSpPr txBox="1">
            <a:spLocks noGrp="1"/>
          </p:cNvSpPr>
          <p:nvPr>
            <p:ph type="body" idx="1"/>
          </p:nvPr>
        </p:nvSpPr>
        <p:spPr>
          <a:prstGeom prst="rect">
            <a:avLst/>
          </a:prstGeom>
        </p:spPr>
        <p:txBody>
          <a:bodyPr/>
          <a:lstStyle/>
          <a:p>
            <a:pPr marL="507999" indent="-507999">
              <a:defRPr sz="6600" spc="132"/>
            </a:pPr>
            <a:endParaRPr/>
          </a:p>
          <a:p>
            <a:pPr marL="507999" indent="-507999">
              <a:defRPr sz="6600" spc="132"/>
            </a:pPr>
            <a:r>
              <a:t>Serve one another because it is our spiritual worship to God. (Rom 12:1-3)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iscern what is the will of God through testing"/>
          <p:cNvSpPr txBox="1">
            <a:spLocks noGrp="1"/>
          </p:cNvSpPr>
          <p:nvPr>
            <p:ph type="title"/>
          </p:nvPr>
        </p:nvSpPr>
        <p:spPr>
          <a:prstGeom prst="rect">
            <a:avLst/>
          </a:prstGeom>
        </p:spPr>
        <p:txBody>
          <a:bodyPr/>
          <a:lstStyle>
            <a:lvl1pPr defTabSz="505205">
              <a:defRPr sz="8189" spc="163"/>
            </a:lvl1pPr>
          </a:lstStyle>
          <a:p>
            <a:r>
              <a:t>discern what is the will of God through testing</a:t>
            </a:r>
          </a:p>
        </p:txBody>
      </p:sp>
      <p:pic>
        <p:nvPicPr>
          <p:cNvPr id="6" name="Picture 5" descr="A road leading to a hill&#10;&#10;Description automatically generated">
            <a:extLst>
              <a:ext uri="{FF2B5EF4-FFF2-40B4-BE49-F238E27FC236}">
                <a16:creationId xmlns:a16="http://schemas.microsoft.com/office/drawing/2014/main" id="{E15B0E4F-07B9-28EE-8B2C-A313DD20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802" y="1530350"/>
            <a:ext cx="12734925" cy="10922000"/>
          </a:xfrm>
          <a:prstGeom prst="rect">
            <a:avLst/>
          </a:prstGeom>
          <a:effectLst>
            <a:outerShdw blurRad="127000" dist="76200" dir="2700000" algn="ctr" rotWithShape="0">
              <a:srgbClr val="000000">
                <a:alpha val="75000"/>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with colorful hands&#10;&#10;Description automatically generated">
            <a:extLst>
              <a:ext uri="{FF2B5EF4-FFF2-40B4-BE49-F238E27FC236}">
                <a16:creationId xmlns:a16="http://schemas.microsoft.com/office/drawing/2014/main" id="{B2AFDEB0-80CC-A308-E574-3832F4838A9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46993" y="254531"/>
            <a:ext cx="14690012" cy="13225496"/>
          </a:xfrm>
          <a:prstGeom prst="rect">
            <a:avLst/>
          </a:prstGeom>
          <a:ln w="76200">
            <a:noFill/>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let love be genuine"/>
          <p:cNvSpPr txBox="1">
            <a:spLocks noGrp="1"/>
          </p:cNvSpPr>
          <p:nvPr>
            <p:ph type="title"/>
          </p:nvPr>
        </p:nvSpPr>
        <p:spPr>
          <a:prstGeom prst="rect">
            <a:avLst/>
          </a:prstGeom>
        </p:spPr>
        <p:txBody>
          <a:bodyPr/>
          <a:lstStyle/>
          <a:p>
            <a:endParaRPr/>
          </a:p>
          <a:p>
            <a:r>
              <a:t>let love be genuine</a:t>
            </a:r>
          </a:p>
        </p:txBody>
      </p:sp>
      <p:sp>
        <p:nvSpPr>
          <p:cNvPr id="203" name="inside the church"/>
          <p:cNvSpPr txBox="1">
            <a:spLocks noGrp="1"/>
          </p:cNvSpPr>
          <p:nvPr>
            <p:ph type="body" sz="quarter" idx="1"/>
          </p:nvPr>
        </p:nvSpPr>
        <p:spPr>
          <a:prstGeom prst="rect">
            <a:avLst/>
          </a:prstGeom>
        </p:spPr>
        <p:txBody>
          <a:bodyPr/>
          <a:lstStyle/>
          <a:p>
            <a:r>
              <a:t>inside the church</a:t>
            </a:r>
          </a:p>
        </p:txBody>
      </p:sp>
      <p:pic>
        <p:nvPicPr>
          <p:cNvPr id="3" name="Picture 2" descr="A tree with colorful hands&#10;&#10;Description automatically generated">
            <a:extLst>
              <a:ext uri="{FF2B5EF4-FFF2-40B4-BE49-F238E27FC236}">
                <a16:creationId xmlns:a16="http://schemas.microsoft.com/office/drawing/2014/main" id="{6ED918B8-AADB-646F-9F7B-AEB8E685857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964058" y="1599995"/>
            <a:ext cx="11680493" cy="10516010"/>
          </a:xfrm>
          <a:prstGeom prst="rect">
            <a:avLst/>
          </a:prstGeom>
          <a:ln w="76200">
            <a:no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v.9-13"/>
          <p:cNvSpPr txBox="1">
            <a:spLocks noGrp="1"/>
          </p:cNvSpPr>
          <p:nvPr>
            <p:ph type="body" idx="21"/>
          </p:nvPr>
        </p:nvSpPr>
        <p:spPr>
          <a:prstGeom prst="rect">
            <a:avLst/>
          </a:prstGeom>
        </p:spPr>
        <p:txBody>
          <a:bodyPr/>
          <a:lstStyle/>
          <a:p>
            <a:r>
              <a:rPr dirty="0"/>
              <a:t>v.9-13</a:t>
            </a:r>
          </a:p>
        </p:txBody>
      </p:sp>
      <p:sp>
        <p:nvSpPr>
          <p:cNvPr id="206" name="inside the church"/>
          <p:cNvSpPr txBox="1">
            <a:spLocks noGrp="1"/>
          </p:cNvSpPr>
          <p:nvPr>
            <p:ph type="title"/>
          </p:nvPr>
        </p:nvSpPr>
        <p:spPr>
          <a:prstGeom prst="rect">
            <a:avLst/>
          </a:prstGeom>
        </p:spPr>
        <p:txBody>
          <a:bodyPr/>
          <a:lstStyle>
            <a:lvl1pPr defTabSz="634745">
              <a:defRPr sz="5684" spc="113"/>
            </a:lvl1pPr>
          </a:lstStyle>
          <a:p>
            <a:r>
              <a:rPr sz="6600" dirty="0"/>
              <a:t>inside the church</a:t>
            </a:r>
          </a:p>
        </p:txBody>
      </p:sp>
      <p:sp>
        <p:nvSpPr>
          <p:cNvPr id="2" name="Serve one another because it is our spiritual worship to God. (Rom 12:1-3)…">
            <a:extLst>
              <a:ext uri="{FF2B5EF4-FFF2-40B4-BE49-F238E27FC236}">
                <a16:creationId xmlns:a16="http://schemas.microsoft.com/office/drawing/2014/main" id="{EE10D329-F0D9-EBC2-3D78-1E8C78A01280}"/>
              </a:ext>
            </a:extLst>
          </p:cNvPr>
          <p:cNvSpPr txBox="1">
            <a:spLocks/>
          </p:cNvSpPr>
          <p:nvPr/>
        </p:nvSpPr>
        <p:spPr>
          <a:xfrm>
            <a:off x="990600" y="2768600"/>
            <a:ext cx="21050250" cy="906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50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1pPr>
            <a:lvl2pPr marL="101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2pPr>
            <a:lvl3pPr marL="152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3pPr>
            <a:lvl4pPr marL="203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4pPr>
            <a:lvl5pPr marL="2540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5pPr>
            <a:lvl6pPr marL="3048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6pPr>
            <a:lvl7pPr marL="3556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7pPr>
            <a:lvl8pPr marL="4064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8pPr>
            <a:lvl9pPr marL="4572000" marR="0" indent="-508000" algn="l" defTabSz="647700" rtl="0" latinLnBrk="0">
              <a:lnSpc>
                <a:spcPct val="100000"/>
              </a:lnSpc>
              <a:spcBef>
                <a:spcPts val="4800"/>
              </a:spcBef>
              <a:spcAft>
                <a:spcPts val="0"/>
              </a:spcAft>
              <a:buClr>
                <a:srgbClr val="9A958E"/>
              </a:buClr>
              <a:buSzPct val="75000"/>
              <a:buFontTx/>
              <a:buChar char="•"/>
              <a:tabLst/>
              <a:defRPr sz="4200" b="0" i="0" u="none" strike="noStrike" cap="none" spc="84" baseline="0">
                <a:solidFill>
                  <a:srgbClr val="5B5854"/>
                </a:solidFill>
                <a:uFillTx/>
                <a:latin typeface="Avenir Medium"/>
                <a:ea typeface="Avenir Medium"/>
                <a:cs typeface="Avenir Medium"/>
                <a:sym typeface="Avenir Medium"/>
              </a:defRPr>
            </a:lvl9pPr>
          </a:lstStyle>
          <a:p>
            <a:pPr marL="914400" indent="-914400" hangingPunct="1">
              <a:spcBef>
                <a:spcPts val="3000"/>
              </a:spcBef>
              <a:buClr>
                <a:srgbClr val="5B5854"/>
              </a:buClr>
              <a:buFont typeface="+mj-lt"/>
              <a:buAutoNum type="arabicPeriod"/>
              <a:defRPr sz="6600" spc="132"/>
            </a:pPr>
            <a:r>
              <a:rPr lang="en-US" sz="6000" spc="132" dirty="0"/>
              <a:t>“Abhor what is evil and cling to what is good.” </a:t>
            </a:r>
          </a:p>
          <a:p>
            <a:pPr marL="914400" indent="-914400" hangingPunct="1">
              <a:spcBef>
                <a:spcPts val="3000"/>
              </a:spcBef>
              <a:buClr>
                <a:srgbClr val="5B5854"/>
              </a:buClr>
              <a:buFont typeface="+mj-lt"/>
              <a:buAutoNum type="arabicPeriod"/>
              <a:defRPr sz="6600" spc="132"/>
            </a:pPr>
            <a:r>
              <a:rPr lang="en-US" sz="6000" spc="132" dirty="0"/>
              <a:t>“Be devoted to one another with mutual affection.” </a:t>
            </a:r>
          </a:p>
          <a:p>
            <a:pPr marL="914400" indent="-914400" hangingPunct="1">
              <a:spcBef>
                <a:spcPts val="3000"/>
              </a:spcBef>
              <a:buClr>
                <a:srgbClr val="5B5854"/>
              </a:buClr>
              <a:buFont typeface="+mj-lt"/>
              <a:buAutoNum type="arabicPeriod"/>
              <a:defRPr sz="6600" spc="132"/>
            </a:pPr>
            <a:r>
              <a:rPr lang="en-US" sz="6000" spc="132" dirty="0"/>
              <a:t>“Honor others above yourselves.” </a:t>
            </a:r>
          </a:p>
          <a:p>
            <a:pPr marL="914400" indent="-914400" hangingPunct="1">
              <a:spcBef>
                <a:spcPts val="3000"/>
              </a:spcBef>
              <a:buClr>
                <a:srgbClr val="5B5854"/>
              </a:buClr>
              <a:buFont typeface="+mj-lt"/>
              <a:buAutoNum type="arabicPeriod"/>
              <a:defRPr sz="6600" spc="132"/>
            </a:pPr>
            <a:r>
              <a:rPr lang="en-US" sz="6000" spc="132" dirty="0"/>
              <a:t>“Never be lacking in zeal, but keep your spiritual fervor, serving the Lord.” </a:t>
            </a:r>
          </a:p>
          <a:p>
            <a:pPr marL="914400" indent="-914400" hangingPunct="1">
              <a:spcBef>
                <a:spcPts val="3000"/>
              </a:spcBef>
              <a:buClr>
                <a:srgbClr val="5B5854"/>
              </a:buClr>
              <a:buFont typeface="+mj-lt"/>
              <a:buAutoNum type="arabicPeriod"/>
              <a:defRPr sz="6600" spc="132"/>
            </a:pPr>
            <a:r>
              <a:rPr lang="en-US" sz="6000" spc="132" dirty="0"/>
              <a:t>“Be joyful in hope, patient in affliction, faithful in prayer.” </a:t>
            </a:r>
          </a:p>
          <a:p>
            <a:pPr marL="914400" indent="-914400" hangingPunct="1">
              <a:spcBef>
                <a:spcPts val="3000"/>
              </a:spcBef>
              <a:buClr>
                <a:srgbClr val="5B5854"/>
              </a:buClr>
              <a:buFont typeface="+mj-lt"/>
              <a:buAutoNum type="arabicPeriod"/>
              <a:defRPr sz="6600" spc="132"/>
            </a:pPr>
            <a:r>
              <a:rPr lang="en-US" sz="6000" spc="132" dirty="0"/>
              <a:t>“Share with God’s people who are in need.” </a:t>
            </a:r>
          </a:p>
          <a:p>
            <a:pPr marL="914400" indent="-914400" hangingPunct="1">
              <a:spcBef>
                <a:spcPts val="3000"/>
              </a:spcBef>
              <a:buClr>
                <a:srgbClr val="5B5854"/>
              </a:buClr>
              <a:buFont typeface="+mj-lt"/>
              <a:buAutoNum type="arabicPeriod"/>
              <a:defRPr sz="6600" spc="132"/>
            </a:pPr>
            <a:r>
              <a:rPr lang="en-US" sz="6000" spc="132" dirty="0"/>
              <a:t>“Practice hospitality.”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Why should we serve one another?"/>
          <p:cNvSpPr txBox="1">
            <a:spLocks noGrp="1"/>
          </p:cNvSpPr>
          <p:nvPr>
            <p:ph type="title"/>
          </p:nvPr>
        </p:nvSpPr>
        <p:spPr>
          <a:prstGeom prst="rect">
            <a:avLst/>
          </a:prstGeom>
        </p:spPr>
        <p:txBody>
          <a:bodyPr/>
          <a:lstStyle>
            <a:lvl1pPr defTabSz="634745">
              <a:defRPr sz="5684" spc="113"/>
            </a:lvl1pPr>
          </a:lstStyle>
          <a:p>
            <a:r>
              <a:rPr sz="6600" dirty="0"/>
              <a:t>Why should we serve one another? </a:t>
            </a:r>
          </a:p>
        </p:txBody>
      </p:sp>
      <p:sp>
        <p:nvSpPr>
          <p:cNvPr id="211" name="Serve one another because it is our spiritual worship to God. (Rom 12:1-3)…"/>
          <p:cNvSpPr txBox="1">
            <a:spLocks noGrp="1"/>
          </p:cNvSpPr>
          <p:nvPr>
            <p:ph type="body" idx="1"/>
          </p:nvPr>
        </p:nvSpPr>
        <p:spPr>
          <a:prstGeom prst="rect">
            <a:avLst/>
          </a:prstGeom>
        </p:spPr>
        <p:txBody>
          <a:bodyPr/>
          <a:lstStyle/>
          <a:p>
            <a:pPr marL="507999" indent="-507999">
              <a:defRPr sz="6600" spc="132"/>
            </a:pPr>
            <a:endParaRPr dirty="0"/>
          </a:p>
          <a:p>
            <a:pPr marL="507999" indent="-507999">
              <a:defRPr sz="6600" spc="132"/>
            </a:pPr>
            <a:r>
              <a:rPr dirty="0"/>
              <a:t>Serve one another because it is our spiritual worship to God. (Rom 12:1-3)</a:t>
            </a:r>
          </a:p>
          <a:p>
            <a:pPr marL="507999" indent="-507999">
              <a:defRPr sz="6600" spc="132"/>
            </a:pPr>
            <a:endParaRPr dirty="0"/>
          </a:p>
          <a:p>
            <a:pPr marL="507999" indent="-507999">
              <a:defRPr sz="6600" spc="132"/>
            </a:pPr>
            <a:r>
              <a:rPr dirty="0"/>
              <a:t>Serve one another because it makes us one in Christ. (Rom 12:4-13)</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15" name="Bless those who persecute you; bless and do not curse them. (v.14)…"/>
          <p:cNvSpPr txBox="1">
            <a:spLocks noGrp="1"/>
          </p:cNvSpPr>
          <p:nvPr>
            <p:ph type="body" idx="1"/>
          </p:nvPr>
        </p:nvSpPr>
        <p:spPr>
          <a:prstGeom prst="rect">
            <a:avLst/>
          </a:prstGeom>
        </p:spPr>
        <p:txBody>
          <a:bodyPr/>
          <a:lstStyle/>
          <a:p>
            <a:pPr>
              <a:defRPr sz="6100" spc="122"/>
            </a:pPr>
            <a:r>
              <a:rPr dirty="0"/>
              <a:t>Bless those who persecute you; bless and do not curse them. (v.14)</a:t>
            </a:r>
          </a:p>
          <a:p>
            <a:pPr>
              <a:defRPr sz="6100" spc="122"/>
            </a:pPr>
            <a:r>
              <a:rPr dirty="0"/>
              <a:t>Never be wise in your own sight. (v.16b)</a:t>
            </a:r>
          </a:p>
          <a:p>
            <a:pPr>
              <a:defRPr sz="6100" spc="122"/>
            </a:pPr>
            <a:r>
              <a:rPr dirty="0"/>
              <a:t>“</a:t>
            </a:r>
            <a:r>
              <a:rPr dirty="0" err="1"/>
              <a:t>Vengence</a:t>
            </a:r>
            <a:r>
              <a:rPr dirty="0"/>
              <a:t> is mine, I will repay” says the Lord. (v.19b)</a:t>
            </a:r>
          </a:p>
          <a:p>
            <a:pPr>
              <a:defRPr sz="6100" spc="122"/>
            </a:pPr>
            <a:r>
              <a:rPr dirty="0"/>
              <a:t>To the contrary, “if your enemy is hungry, feed him; if he is </a:t>
            </a:r>
            <a:r>
              <a:rPr dirty="0" err="1"/>
              <a:t>thristy</a:t>
            </a:r>
            <a:r>
              <a:rPr dirty="0"/>
              <a:t>, give him something to drink” (v.20b)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venge"/>
          <p:cNvSpPr txBox="1">
            <a:spLocks noGrp="1"/>
          </p:cNvSpPr>
          <p:nvPr>
            <p:ph type="title"/>
          </p:nvPr>
        </p:nvSpPr>
        <p:spPr>
          <a:prstGeom prst="rect">
            <a:avLst/>
          </a:prstGeom>
        </p:spPr>
        <p:txBody>
          <a:bodyPr/>
          <a:lstStyle/>
          <a:p>
            <a:endParaRPr/>
          </a:p>
          <a:p>
            <a:r>
              <a:t>revenge</a:t>
            </a:r>
          </a:p>
        </p:txBody>
      </p:sp>
      <p:sp>
        <p:nvSpPr>
          <p:cNvPr id="219" name="outside the church"/>
          <p:cNvSpPr txBox="1">
            <a:spLocks noGrp="1"/>
          </p:cNvSpPr>
          <p:nvPr>
            <p:ph type="body" sz="quarter" idx="1"/>
          </p:nvPr>
        </p:nvSpPr>
        <p:spPr>
          <a:prstGeom prst="rect">
            <a:avLst/>
          </a:prstGeom>
        </p:spPr>
        <p:txBody>
          <a:bodyPr/>
          <a:lstStyle/>
          <a:p>
            <a:r>
              <a:rPr dirty="0"/>
              <a:t>outside the church</a:t>
            </a:r>
          </a:p>
        </p:txBody>
      </p:sp>
      <p:pic>
        <p:nvPicPr>
          <p:cNvPr id="10" name="Picture 9" descr="A red stamp with text&#10;&#10;Description automatically generated">
            <a:extLst>
              <a:ext uri="{FF2B5EF4-FFF2-40B4-BE49-F238E27FC236}">
                <a16:creationId xmlns:a16="http://schemas.microsoft.com/office/drawing/2014/main" id="{BBC2B48B-0114-AF6B-46F5-AEF15EDBC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799" y="2794000"/>
            <a:ext cx="12658725" cy="9629775"/>
          </a:xfrm>
          <a:prstGeom prst="rect">
            <a:avLst/>
          </a:prstGeom>
          <a:effectLst>
            <a:outerShdw blurRad="127000" dist="76200" dir="2700000" algn="tr" rotWithShape="0">
              <a:prstClr val="black">
                <a:alpha val="75000"/>
              </a:prstClr>
            </a:outerShdw>
          </a:effec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23" name="Bless those who persecute you; bless and do not curse them. (Rom 12:14)…"/>
          <p:cNvSpPr txBox="1">
            <a:spLocks noGrp="1"/>
          </p:cNvSpPr>
          <p:nvPr>
            <p:ph type="body" idx="1"/>
          </p:nvPr>
        </p:nvSpPr>
        <p:spPr>
          <a:prstGeom prst="rect">
            <a:avLst/>
          </a:prstGeom>
        </p:spPr>
        <p:txBody>
          <a:bodyPr/>
          <a:lstStyle/>
          <a:p>
            <a:pPr marL="487679" indent="-487679" defTabSz="621791">
              <a:spcBef>
                <a:spcPts val="4600"/>
              </a:spcBef>
              <a:defRPr sz="5856" spc="117"/>
            </a:pPr>
            <a:r>
              <a:rPr dirty="0"/>
              <a:t>Bless those who persecute you; bless and do not curse them. (Rom 12:14)</a:t>
            </a:r>
          </a:p>
          <a:p>
            <a:pPr marL="487679" indent="-487679" defTabSz="621791">
              <a:spcBef>
                <a:spcPts val="4600"/>
              </a:spcBef>
              <a:defRPr sz="5856" spc="117"/>
            </a:pPr>
            <a:r>
              <a:rPr dirty="0"/>
              <a:t>Never be wise in your own sight. (Rom 12:16b)</a:t>
            </a:r>
          </a:p>
          <a:p>
            <a:pPr marL="487679" indent="-487679" defTabSz="621791">
              <a:spcBef>
                <a:spcPts val="4600"/>
              </a:spcBef>
              <a:defRPr sz="5856" spc="117"/>
            </a:pPr>
            <a:r>
              <a:rPr dirty="0"/>
              <a:t>“</a:t>
            </a:r>
            <a:r>
              <a:rPr dirty="0" err="1"/>
              <a:t>Vengence</a:t>
            </a:r>
            <a:r>
              <a:rPr dirty="0"/>
              <a:t> is mine, I will repay” says the Lord. (Rom 12:19b)</a:t>
            </a:r>
          </a:p>
          <a:p>
            <a:pPr marL="487679" indent="-487679" defTabSz="621791">
              <a:spcBef>
                <a:spcPts val="4600"/>
              </a:spcBef>
              <a:defRPr sz="5856" spc="117"/>
            </a:pPr>
            <a:r>
              <a:rPr dirty="0"/>
              <a:t>To the contrary, “if your enemy is hungry, feed him; if he is </a:t>
            </a:r>
            <a:r>
              <a:rPr dirty="0" err="1"/>
              <a:t>thristy</a:t>
            </a:r>
            <a:r>
              <a:rPr dirty="0"/>
              <a:t>, give him something to drink” (Rom 12:20b)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27" name="Bless those who persecute you; bless and do not curse them. (Rom 12:14)…"/>
          <p:cNvSpPr txBox="1">
            <a:spLocks noGrp="1"/>
          </p:cNvSpPr>
          <p:nvPr>
            <p:ph type="body" idx="1"/>
          </p:nvPr>
        </p:nvSpPr>
        <p:spPr>
          <a:prstGeom prst="rect">
            <a:avLst/>
          </a:prstGeom>
        </p:spPr>
        <p:txBody>
          <a:bodyPr/>
          <a:lstStyle/>
          <a:p>
            <a:pPr>
              <a:defRPr sz="6100" spc="122"/>
            </a:pPr>
            <a:r>
              <a:t>Bless those who persecute you; bless and do not curse them. (Rom 12:14)</a:t>
            </a:r>
          </a:p>
          <a:p>
            <a:pPr>
              <a:defRPr sz="6100" spc="122"/>
            </a:pPr>
            <a:endParaRPr/>
          </a:p>
          <a:p>
            <a:pPr>
              <a:defRPr sz="6100" spc="122"/>
            </a:pPr>
            <a:r>
              <a:rPr>
                <a:latin typeface="Avenir Heavy"/>
                <a:ea typeface="Avenir Heavy"/>
                <a:cs typeface="Avenir Heavy"/>
                <a:sym typeface="Avenir Heavy"/>
              </a:rPr>
              <a:t>I will bless those who bless you</a:t>
            </a:r>
            <a:r>
              <a:t>, and him who dishonors you I will curse, and in you all the families of the earth shall be blessed.” (Gen 12:3)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3 Reasons why people refuse to help others"/>
          <p:cNvSpPr txBox="1">
            <a:spLocks noGrp="1"/>
          </p:cNvSpPr>
          <p:nvPr>
            <p:ph type="title"/>
          </p:nvPr>
        </p:nvSpPr>
        <p:spPr>
          <a:xfrm>
            <a:off x="1257300" y="825500"/>
            <a:ext cx="21869400" cy="1876744"/>
          </a:xfrm>
          <a:prstGeom prst="rect">
            <a:avLst/>
          </a:prstGeom>
        </p:spPr>
        <p:txBody>
          <a:bodyPr/>
          <a:lstStyle>
            <a:lvl1pPr>
              <a:defRPr sz="6700" spc="133"/>
            </a:lvl1pPr>
          </a:lstStyle>
          <a:p>
            <a:r>
              <a:rPr sz="6600" dirty="0"/>
              <a:t>3 Reasons why people refuse to help others</a:t>
            </a:r>
          </a:p>
        </p:txBody>
      </p:sp>
      <p:sp>
        <p:nvSpPr>
          <p:cNvPr id="163" name="The cost to self is too high…"/>
          <p:cNvSpPr txBox="1">
            <a:spLocks noGrp="1"/>
          </p:cNvSpPr>
          <p:nvPr>
            <p:ph type="body" idx="1"/>
          </p:nvPr>
        </p:nvSpPr>
        <p:spPr>
          <a:prstGeom prst="rect">
            <a:avLst/>
          </a:prstGeom>
        </p:spPr>
        <p:txBody>
          <a:bodyPr/>
          <a:lstStyle/>
          <a:p>
            <a:pPr marL="457200" indent="-317500" defTabSz="457200">
              <a:lnSpc>
                <a:spcPts val="10100"/>
              </a:lnSpc>
              <a:spcBef>
                <a:spcPts val="0"/>
              </a:spcBef>
              <a:buClr>
                <a:srgbClr val="000000"/>
              </a:buClr>
              <a:buSzPct val="100000"/>
              <a:buFont typeface="Arial"/>
              <a:buAutoNum type="arabicPeriod"/>
              <a:defRPr sz="6600" spc="0">
                <a:solidFill>
                  <a:srgbClr val="000000"/>
                </a:solidFill>
                <a:latin typeface="Arial"/>
                <a:ea typeface="Arial"/>
                <a:cs typeface="Arial"/>
                <a:sym typeface="Arial"/>
              </a:defRPr>
            </a:pPr>
            <a:r>
              <a:rPr dirty="0"/>
              <a:t>The cost to self is too high</a:t>
            </a:r>
            <a:br>
              <a:rPr dirty="0"/>
            </a:br>
            <a:endParaRPr dirty="0"/>
          </a:p>
          <a:p>
            <a:pPr marL="457200" indent="-317500" defTabSz="457200">
              <a:lnSpc>
                <a:spcPts val="10100"/>
              </a:lnSpc>
              <a:spcBef>
                <a:spcPts val="0"/>
              </a:spcBef>
              <a:buClr>
                <a:srgbClr val="000000"/>
              </a:buClr>
              <a:buSzPct val="100000"/>
              <a:buFont typeface="Arial"/>
              <a:buAutoNum type="arabicPeriod"/>
              <a:defRPr sz="6600" spc="0">
                <a:solidFill>
                  <a:srgbClr val="000000"/>
                </a:solidFill>
                <a:latin typeface="Arial"/>
                <a:ea typeface="Arial"/>
                <a:cs typeface="Arial"/>
                <a:sym typeface="Arial"/>
              </a:defRPr>
            </a:pPr>
            <a:r>
              <a:rPr dirty="0"/>
              <a:t>Others are able to help </a:t>
            </a:r>
            <a:br>
              <a:rPr dirty="0"/>
            </a:br>
            <a:endParaRPr dirty="0"/>
          </a:p>
          <a:p>
            <a:pPr marL="457200" indent="-317500" defTabSz="457200">
              <a:lnSpc>
                <a:spcPts val="10100"/>
              </a:lnSpc>
              <a:spcBef>
                <a:spcPts val="0"/>
              </a:spcBef>
              <a:buClr>
                <a:srgbClr val="000000"/>
              </a:buClr>
              <a:buSzPct val="100000"/>
              <a:buFont typeface="Arial"/>
              <a:buAutoNum type="arabicPeriod"/>
              <a:defRPr sz="6600" spc="0">
                <a:solidFill>
                  <a:srgbClr val="000000"/>
                </a:solidFill>
                <a:latin typeface="Arial"/>
                <a:ea typeface="Arial"/>
                <a:cs typeface="Arial"/>
                <a:sym typeface="Arial"/>
              </a:defRPr>
            </a:pPr>
            <a:r>
              <a:rPr dirty="0"/>
              <a:t>They are different from me</a:t>
            </a:r>
          </a:p>
        </p:txBody>
      </p:sp>
      <p:sp>
        <p:nvSpPr>
          <p:cNvPr id="165" name="https://www.psychologytoday.com/sg/blog/motivate/201710/3-reasons-why-people-refuse-help-others"/>
          <p:cNvSpPr txBox="1"/>
          <p:nvPr/>
        </p:nvSpPr>
        <p:spPr>
          <a:xfrm>
            <a:off x="1256318" y="12698334"/>
            <a:ext cx="20548851" cy="570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3300" u="sng">
                <a:solidFill>
                  <a:srgbClr val="1155CC"/>
                </a:solidFill>
                <a:latin typeface="Arial"/>
                <a:ea typeface="Arial"/>
                <a:cs typeface="Arial"/>
                <a:sym typeface="Arial"/>
                <a:hlinkClick r:id="rId2"/>
              </a:defRPr>
            </a:lvl1pPr>
          </a:lstStyle>
          <a:p>
            <a:r>
              <a:rPr>
                <a:hlinkClick r:id="rId2"/>
              </a:rPr>
              <a:t>https://www.psychologytoday.com/sg/blog/motivate/201710/3-reasons-why-people-refuse-help-others</a:t>
            </a:r>
          </a:p>
        </p:txBody>
      </p:sp>
      <p:pic>
        <p:nvPicPr>
          <p:cNvPr id="5" name="Picture 4" descr="Blue text on a white background&#10;&#10;Description automatically generated">
            <a:extLst>
              <a:ext uri="{FF2B5EF4-FFF2-40B4-BE49-F238E27FC236}">
                <a16:creationId xmlns:a16="http://schemas.microsoft.com/office/drawing/2014/main" id="{5AB1C7B0-01A6-A2AD-59AE-8A3E3DE9A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8100" y="7797563"/>
            <a:ext cx="8368599" cy="4649222"/>
          </a:xfrm>
          <a:prstGeom prst="rect">
            <a:avLst/>
          </a:prstGeom>
          <a:effectLst>
            <a:outerShdw blurRad="127000" dist="76200" dir="2700000" algn="tl" rotWithShape="0">
              <a:prstClr val="black">
                <a:alpha val="75000"/>
              </a:prstClr>
            </a:outerShdw>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31" name="Bless those who persecute you; bless and do not curse them. (Rom 12:14)…"/>
          <p:cNvSpPr txBox="1">
            <a:spLocks noGrp="1"/>
          </p:cNvSpPr>
          <p:nvPr>
            <p:ph type="body" idx="1"/>
          </p:nvPr>
        </p:nvSpPr>
        <p:spPr>
          <a:prstGeom prst="rect">
            <a:avLst/>
          </a:prstGeom>
        </p:spPr>
        <p:txBody>
          <a:bodyPr/>
          <a:lstStyle/>
          <a:p>
            <a:pPr marL="487679" indent="-487679" defTabSz="621791">
              <a:spcBef>
                <a:spcPts val="4600"/>
              </a:spcBef>
              <a:defRPr sz="5856" spc="117"/>
            </a:pPr>
            <a:r>
              <a:rPr dirty="0"/>
              <a:t>Bless those who persecute you; bless and do not curse them. (Rom 12:14)</a:t>
            </a:r>
          </a:p>
          <a:p>
            <a:pPr marL="487679" indent="-487679" defTabSz="621791">
              <a:spcBef>
                <a:spcPts val="4600"/>
              </a:spcBef>
              <a:defRPr sz="5856" spc="117"/>
            </a:pPr>
            <a:r>
              <a:rPr dirty="0"/>
              <a:t>Never be wise in your own sight. (Rom 12:16b)</a:t>
            </a:r>
          </a:p>
          <a:p>
            <a:pPr marL="487679" indent="-487679" defTabSz="621791">
              <a:spcBef>
                <a:spcPts val="4600"/>
              </a:spcBef>
              <a:defRPr sz="5856" spc="117"/>
            </a:pPr>
            <a:r>
              <a:rPr dirty="0"/>
              <a:t>“</a:t>
            </a:r>
            <a:r>
              <a:rPr dirty="0" err="1"/>
              <a:t>Vengence</a:t>
            </a:r>
            <a:r>
              <a:rPr dirty="0"/>
              <a:t> is mine, I will repay” says the Lord. (Rom 12:19b)</a:t>
            </a:r>
          </a:p>
          <a:p>
            <a:pPr marL="487679" indent="-487679" defTabSz="621791">
              <a:spcBef>
                <a:spcPts val="4600"/>
              </a:spcBef>
              <a:defRPr sz="5856" spc="117"/>
            </a:pPr>
            <a:r>
              <a:rPr dirty="0"/>
              <a:t>To the contrary, “if your enemy is hungry, feed him; if he is </a:t>
            </a:r>
            <a:r>
              <a:rPr dirty="0" err="1"/>
              <a:t>thristy</a:t>
            </a:r>
            <a:r>
              <a:rPr dirty="0"/>
              <a:t>, give him something to drink” (Rom 12:20b)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35" name="Never be wise in your own sight. (Rom 12:16b)…"/>
          <p:cNvSpPr txBox="1">
            <a:spLocks noGrp="1"/>
          </p:cNvSpPr>
          <p:nvPr>
            <p:ph type="body" idx="1"/>
          </p:nvPr>
        </p:nvSpPr>
        <p:spPr>
          <a:prstGeom prst="rect">
            <a:avLst/>
          </a:prstGeom>
        </p:spPr>
        <p:txBody>
          <a:bodyPr/>
          <a:lstStyle/>
          <a:p>
            <a:pPr marL="401320" indent="-401320" defTabSz="511683">
              <a:spcBef>
                <a:spcPts val="3700"/>
              </a:spcBef>
              <a:defRPr sz="4819" spc="96"/>
            </a:pPr>
            <a:endParaRPr/>
          </a:p>
          <a:p>
            <a:pPr marL="401319" indent="-401319" defTabSz="511683">
              <a:spcBef>
                <a:spcPts val="3700"/>
              </a:spcBef>
              <a:defRPr sz="4977" spc="99"/>
            </a:pPr>
            <a:r>
              <a:t>Never be wise in your own sight. (Rom 12:16b)</a:t>
            </a:r>
          </a:p>
          <a:p>
            <a:pPr marL="401319" indent="-401319" defTabSz="511683">
              <a:spcBef>
                <a:spcPts val="3700"/>
              </a:spcBef>
              <a:defRPr sz="4977" spc="99"/>
            </a:pPr>
            <a:endParaRPr/>
          </a:p>
          <a:p>
            <a:pPr marL="401319" indent="-401319" defTabSz="511683">
              <a:spcBef>
                <a:spcPts val="3700"/>
              </a:spcBef>
              <a:defRPr sz="4977" spc="99"/>
            </a:pPr>
            <a:r>
              <a:t>Trust in the LORD with all your heart, and do not lean on your own understanding. In all your ways acknowledge him, and he will make straight your paths. </a:t>
            </a:r>
            <a:r>
              <a:rPr>
                <a:latin typeface="Avenir Heavy"/>
                <a:ea typeface="Avenir Heavy"/>
                <a:cs typeface="Avenir Heavy"/>
                <a:sym typeface="Avenir Heavy"/>
              </a:rPr>
              <a:t>Be not wise in your own eyes</a:t>
            </a:r>
            <a:r>
              <a:t>; fear the Lord, and turn away from evil. It will be healing to your flesh and refreshment </a:t>
            </a:r>
            <a:r>
              <a:rPr sz="948" spc="18"/>
              <a:t> </a:t>
            </a:r>
            <a:r>
              <a:t>to your bones. (Prov 5:3-8) </a:t>
            </a:r>
            <a:r>
              <a:rPr sz="1106" spc="22">
                <a:latin typeface="Times Roman"/>
                <a:ea typeface="Times Roman"/>
                <a:cs typeface="Times Roman"/>
                <a:sym typeface="Times Roman"/>
              </a:rPr>
              <a:t> </a:t>
            </a:r>
            <a:r>
              <a:t> </a:t>
            </a:r>
            <a:r>
              <a:rPr sz="1106" spc="22">
                <a:latin typeface="Times Roman"/>
                <a:ea typeface="Times Roman"/>
                <a:cs typeface="Times Roman"/>
                <a:sym typeface="Times Roman"/>
              </a:rPr>
              <a:t>  </a:t>
            </a:r>
            <a:endParaRPr sz="948" spc="18">
              <a:latin typeface="Times Roman"/>
              <a:ea typeface="Times Roman"/>
              <a:cs typeface="Times Roman"/>
              <a:sym typeface="Times Roman"/>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39" name="Bless those who persecute you; bless and do not curse them. (Rom 12:14)…"/>
          <p:cNvSpPr txBox="1">
            <a:spLocks noGrp="1"/>
          </p:cNvSpPr>
          <p:nvPr>
            <p:ph type="body" idx="1"/>
          </p:nvPr>
        </p:nvSpPr>
        <p:spPr>
          <a:prstGeom prst="rect">
            <a:avLst/>
          </a:prstGeom>
        </p:spPr>
        <p:txBody>
          <a:bodyPr/>
          <a:lstStyle/>
          <a:p>
            <a:pPr marL="487679" indent="-487679" defTabSz="621791">
              <a:spcBef>
                <a:spcPts val="4600"/>
              </a:spcBef>
              <a:defRPr sz="5856" spc="117"/>
            </a:pPr>
            <a:r>
              <a:rPr dirty="0"/>
              <a:t>Bless those who persecute you; bless and do not curse them. (Rom 12:14)</a:t>
            </a:r>
          </a:p>
          <a:p>
            <a:pPr marL="487679" indent="-487679" defTabSz="621791">
              <a:spcBef>
                <a:spcPts val="4600"/>
              </a:spcBef>
              <a:defRPr sz="5856" spc="117"/>
            </a:pPr>
            <a:r>
              <a:rPr dirty="0"/>
              <a:t>Never be wise in your own sight. (Rom 12:16b)</a:t>
            </a:r>
          </a:p>
          <a:p>
            <a:pPr marL="487679" indent="-487679" defTabSz="621791">
              <a:spcBef>
                <a:spcPts val="4600"/>
              </a:spcBef>
              <a:defRPr sz="5856" spc="117"/>
            </a:pPr>
            <a:r>
              <a:rPr dirty="0"/>
              <a:t>“</a:t>
            </a:r>
            <a:r>
              <a:rPr dirty="0" err="1"/>
              <a:t>Vengence</a:t>
            </a:r>
            <a:r>
              <a:rPr dirty="0"/>
              <a:t> is mine, I will repay” says the Lord. (Rom 12:19b)</a:t>
            </a:r>
          </a:p>
          <a:p>
            <a:pPr marL="487679" indent="-487679" defTabSz="621791">
              <a:spcBef>
                <a:spcPts val="4600"/>
              </a:spcBef>
              <a:defRPr sz="5856" spc="117"/>
            </a:pPr>
            <a:r>
              <a:rPr dirty="0"/>
              <a:t>To the contrary, “if your enemy is hungry, feed him; if he is </a:t>
            </a:r>
            <a:r>
              <a:rPr dirty="0" err="1"/>
              <a:t>thristy</a:t>
            </a:r>
            <a:r>
              <a:rPr dirty="0"/>
              <a:t>, give him something to drink” (Rom 12:20b)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43" name="“Vengence is mine, I will repay” says the Lord. (Rom 12:19b)…"/>
          <p:cNvSpPr txBox="1">
            <a:spLocks noGrp="1"/>
          </p:cNvSpPr>
          <p:nvPr>
            <p:ph type="body" idx="1"/>
          </p:nvPr>
        </p:nvSpPr>
        <p:spPr>
          <a:prstGeom prst="rect">
            <a:avLst/>
          </a:prstGeom>
        </p:spPr>
        <p:txBody>
          <a:bodyPr/>
          <a:lstStyle/>
          <a:p>
            <a:pPr marL="502919" indent="-502919" defTabSz="641223">
              <a:spcBef>
                <a:spcPts val="4700"/>
              </a:spcBef>
              <a:defRPr sz="6039" spc="120"/>
            </a:pPr>
            <a:r>
              <a:t>“Vengence is mine, I will repay” says the Lord. (Rom 12:19b)</a:t>
            </a:r>
          </a:p>
          <a:p>
            <a:pPr marL="502919" indent="-502919" defTabSz="641223">
              <a:spcBef>
                <a:spcPts val="4700"/>
              </a:spcBef>
              <a:defRPr sz="6039" spc="120"/>
            </a:pPr>
            <a:r>
              <a:rPr>
                <a:latin typeface="Avenir Heavy"/>
                <a:ea typeface="Avenir Heavy"/>
                <a:cs typeface="Avenir Heavy"/>
                <a:sym typeface="Avenir Heavy"/>
              </a:rPr>
              <a:t>Vengeance in mine, and recompense</a:t>
            </a:r>
            <a:r>
              <a:t>, for the time when their foot shall slip; for the day of their calamity is at hand, for their doom comes swiftly. For the LORD will vindicate his people and have compassion on his servants, when he sees that their power is gone and there is none remaining, bond or free. (Deu 32:35-36)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47" name="Bless those who persecute you; bless and do not curse them. (Rom 12:14)…"/>
          <p:cNvSpPr txBox="1">
            <a:spLocks noGrp="1"/>
          </p:cNvSpPr>
          <p:nvPr>
            <p:ph type="body" idx="1"/>
          </p:nvPr>
        </p:nvSpPr>
        <p:spPr>
          <a:prstGeom prst="rect">
            <a:avLst/>
          </a:prstGeom>
        </p:spPr>
        <p:txBody>
          <a:bodyPr/>
          <a:lstStyle/>
          <a:p>
            <a:pPr marL="487679" indent="-487679" defTabSz="621791">
              <a:spcBef>
                <a:spcPts val="4600"/>
              </a:spcBef>
              <a:defRPr sz="5856" spc="117"/>
            </a:pPr>
            <a:r>
              <a:t>Bless those who persecute you; bless and do not curse them. (Rom 12:14)</a:t>
            </a:r>
          </a:p>
          <a:p>
            <a:pPr marL="487679" indent="-487679" defTabSz="621791">
              <a:spcBef>
                <a:spcPts val="4600"/>
              </a:spcBef>
              <a:defRPr sz="5856" spc="117"/>
            </a:pPr>
            <a:r>
              <a:t>Never be wise in your own sight. (Rom 12:16b)</a:t>
            </a:r>
          </a:p>
          <a:p>
            <a:pPr marL="487679" indent="-487679" defTabSz="621791">
              <a:spcBef>
                <a:spcPts val="4600"/>
              </a:spcBef>
              <a:defRPr sz="5856" spc="117"/>
            </a:pPr>
            <a:r>
              <a:t>“Vengence is mine, I will repay” says the Lord. (Rom 12:19b)</a:t>
            </a:r>
          </a:p>
          <a:p>
            <a:pPr marL="487679" indent="-487679" defTabSz="621791">
              <a:spcBef>
                <a:spcPts val="4600"/>
              </a:spcBef>
              <a:defRPr sz="5856" spc="117"/>
            </a:pPr>
            <a:r>
              <a:t>To the contrary, “if your enemy is hungry, feed him; if he is thristy, give him something to drink” (Rom 12:20b)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51" name="To the contrary, “if your enemy is hungry, feed him; if he is thristy, give him something to drink” (Rom12:20b)…"/>
          <p:cNvSpPr txBox="1">
            <a:spLocks noGrp="1"/>
          </p:cNvSpPr>
          <p:nvPr>
            <p:ph type="body" idx="1"/>
          </p:nvPr>
        </p:nvSpPr>
        <p:spPr>
          <a:prstGeom prst="rect">
            <a:avLst/>
          </a:prstGeom>
        </p:spPr>
        <p:txBody>
          <a:bodyPr/>
          <a:lstStyle/>
          <a:p>
            <a:pPr>
              <a:defRPr sz="6100" spc="122"/>
            </a:pPr>
            <a:r>
              <a:t>To the contrary, “if your enemy is hungry, feed him; if he is thristy, give him something to drink” (Rom12:20b) </a:t>
            </a:r>
          </a:p>
          <a:p>
            <a:pPr>
              <a:defRPr sz="6100" spc="122"/>
            </a:pPr>
            <a:endParaRPr/>
          </a:p>
          <a:p>
            <a:pPr>
              <a:defRPr sz="6100" spc="122"/>
            </a:pPr>
            <a:r>
              <a:t>If your enemy is hungry, give him bread to eat, and if he is thirsty, give him water to drink, for you will heap burning coals on his head, </a:t>
            </a:r>
            <a:r>
              <a:rPr>
                <a:latin typeface="Avenir Heavy"/>
                <a:ea typeface="Avenir Heavy"/>
                <a:cs typeface="Avenir Heavy"/>
                <a:sym typeface="Avenir Heavy"/>
              </a:rPr>
              <a:t>and the LORD will reward you. </a:t>
            </a:r>
            <a:r>
              <a:t>(Pro 25:21-22)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outside the church"/>
          <p:cNvSpPr txBox="1">
            <a:spLocks noGrp="1"/>
          </p:cNvSpPr>
          <p:nvPr>
            <p:ph type="title"/>
          </p:nvPr>
        </p:nvSpPr>
        <p:spPr>
          <a:prstGeom prst="rect">
            <a:avLst/>
          </a:prstGeom>
        </p:spPr>
        <p:txBody>
          <a:bodyPr/>
          <a:lstStyle>
            <a:lvl1pPr defTabSz="634745">
              <a:defRPr sz="5684" spc="113"/>
            </a:lvl1pPr>
          </a:lstStyle>
          <a:p>
            <a:r>
              <a:rPr sz="6600" dirty="0"/>
              <a:t>outside the church</a:t>
            </a:r>
          </a:p>
        </p:txBody>
      </p:sp>
      <p:sp>
        <p:nvSpPr>
          <p:cNvPr id="255" name="Bless those who persecute you; bless and do not curse them. (Rom 12:14)…"/>
          <p:cNvSpPr txBox="1">
            <a:spLocks noGrp="1"/>
          </p:cNvSpPr>
          <p:nvPr>
            <p:ph type="body" idx="1"/>
          </p:nvPr>
        </p:nvSpPr>
        <p:spPr>
          <a:xfrm>
            <a:off x="1257300" y="3340100"/>
            <a:ext cx="21869400" cy="9067800"/>
          </a:xfrm>
          <a:prstGeom prst="rect">
            <a:avLst/>
          </a:prstGeom>
        </p:spPr>
        <p:txBody>
          <a:bodyPr/>
          <a:lstStyle/>
          <a:p>
            <a:pPr marL="487679" indent="-487679" defTabSz="621791">
              <a:spcBef>
                <a:spcPts val="4600"/>
              </a:spcBef>
              <a:defRPr sz="5856" spc="117"/>
            </a:pPr>
            <a:r>
              <a:t>Bless those who persecute you; bless and do not curse them. (Rom 12:14)</a:t>
            </a:r>
          </a:p>
          <a:p>
            <a:pPr marL="487679" indent="-487679" defTabSz="621791">
              <a:spcBef>
                <a:spcPts val="4600"/>
              </a:spcBef>
              <a:defRPr sz="5856" spc="117"/>
            </a:pPr>
            <a:r>
              <a:t>Never be wise in your own sight. (Rom 12:16b)</a:t>
            </a:r>
          </a:p>
          <a:p>
            <a:pPr marL="487679" indent="-487679" defTabSz="621791">
              <a:spcBef>
                <a:spcPts val="4600"/>
              </a:spcBef>
              <a:defRPr sz="5856" spc="117"/>
            </a:pPr>
            <a:r>
              <a:t>“Vengence is mine, I will repay” says the Lord. (Rom 12:19b)</a:t>
            </a:r>
          </a:p>
          <a:p>
            <a:pPr marL="487679" indent="-487679" defTabSz="621791">
              <a:spcBef>
                <a:spcPts val="4600"/>
              </a:spcBef>
              <a:defRPr sz="5856" spc="117"/>
            </a:pPr>
            <a:r>
              <a:t>To the contrary, “if your enemy is hungry, feed him; if he is thristy, give him something to drink” (Rom 12:20b)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Do not be overcome by evil, but overcome evil with good.”…"/>
          <p:cNvSpPr txBox="1">
            <a:spLocks noGrp="1"/>
          </p:cNvSpPr>
          <p:nvPr>
            <p:ph type="title"/>
          </p:nvPr>
        </p:nvSpPr>
        <p:spPr>
          <a:prstGeom prst="rect">
            <a:avLst/>
          </a:prstGeom>
        </p:spPr>
        <p:txBody>
          <a:bodyPr/>
          <a:lstStyle/>
          <a:p>
            <a:pPr defTabSz="408051">
              <a:defRPr sz="9387" spc="187"/>
            </a:pPr>
            <a:r>
              <a:rPr dirty="0"/>
              <a:t>“Do not be overcome by evil, but overcome evil with good.” </a:t>
            </a:r>
          </a:p>
          <a:p>
            <a:pPr defTabSz="408051">
              <a:defRPr sz="9387" spc="187"/>
            </a:pPr>
            <a:r>
              <a:rPr dirty="0"/>
              <a:t>- Romans 12:21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Do not be overcome by evil (Resist), but overcome evil with good (church).”…"/>
          <p:cNvSpPr txBox="1">
            <a:spLocks noGrp="1"/>
          </p:cNvSpPr>
          <p:nvPr>
            <p:ph type="title"/>
          </p:nvPr>
        </p:nvSpPr>
        <p:spPr>
          <a:xfrm>
            <a:off x="304800" y="4343400"/>
            <a:ext cx="23755350" cy="5016500"/>
          </a:xfrm>
          <a:prstGeom prst="rect">
            <a:avLst/>
          </a:prstGeom>
        </p:spPr>
        <p:txBody>
          <a:bodyPr/>
          <a:lstStyle/>
          <a:p>
            <a:pPr defTabSz="317372">
              <a:defRPr sz="7301" spc="146"/>
            </a:pPr>
            <a:r>
              <a:rPr sz="8000" dirty="0"/>
              <a:t>“Do not be overcome by evil (Resist), </a:t>
            </a:r>
            <a:br>
              <a:rPr lang="en-US" sz="8000" dirty="0"/>
            </a:br>
            <a:r>
              <a:rPr sz="8000" dirty="0"/>
              <a:t>but overcome evil with good (church).” </a:t>
            </a:r>
          </a:p>
          <a:p>
            <a:pPr defTabSz="317372">
              <a:defRPr sz="7301" spc="146"/>
            </a:pPr>
            <a:r>
              <a:rPr sz="8000" dirty="0"/>
              <a:t>- Romans 12:21</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Why should we serve one another?"/>
          <p:cNvSpPr txBox="1">
            <a:spLocks noGrp="1"/>
          </p:cNvSpPr>
          <p:nvPr>
            <p:ph type="title"/>
          </p:nvPr>
        </p:nvSpPr>
        <p:spPr>
          <a:prstGeom prst="rect">
            <a:avLst/>
          </a:prstGeom>
        </p:spPr>
        <p:txBody>
          <a:bodyPr/>
          <a:lstStyle>
            <a:lvl1pPr defTabSz="634745">
              <a:defRPr sz="5684" spc="113"/>
            </a:lvl1pPr>
          </a:lstStyle>
          <a:p>
            <a:r>
              <a:rPr sz="6600" dirty="0"/>
              <a:t>Why should we serve one another? </a:t>
            </a:r>
          </a:p>
        </p:txBody>
      </p:sp>
      <p:sp>
        <p:nvSpPr>
          <p:cNvPr id="263" name="Serve one another because it is our spiritual worship to God. (Rom 12:1-3)…"/>
          <p:cNvSpPr txBox="1">
            <a:spLocks noGrp="1"/>
          </p:cNvSpPr>
          <p:nvPr>
            <p:ph type="body" idx="1"/>
          </p:nvPr>
        </p:nvSpPr>
        <p:spPr>
          <a:prstGeom prst="rect">
            <a:avLst/>
          </a:prstGeom>
        </p:spPr>
        <p:txBody>
          <a:bodyPr/>
          <a:lstStyle/>
          <a:p>
            <a:pPr marL="462279" indent="-462279" defTabSz="589406">
              <a:spcBef>
                <a:spcPts val="4300"/>
              </a:spcBef>
              <a:defRPr sz="6006" spc="120"/>
            </a:pPr>
            <a:endParaRPr/>
          </a:p>
          <a:p>
            <a:pPr marL="462279" indent="-462279" defTabSz="589406">
              <a:spcBef>
                <a:spcPts val="4300"/>
              </a:spcBef>
              <a:defRPr sz="6006" spc="120"/>
            </a:pPr>
            <a:r>
              <a:t>Serve one another because it is our spiritual worship to God. (Rom 12:1-3)</a:t>
            </a:r>
          </a:p>
          <a:p>
            <a:pPr marL="462279" indent="-462279" defTabSz="589406">
              <a:spcBef>
                <a:spcPts val="4300"/>
              </a:spcBef>
              <a:defRPr sz="6006" spc="120"/>
            </a:pPr>
            <a:r>
              <a:t>Serve one another because it makes us one in Christ. (Rom 12:4-13)</a:t>
            </a:r>
          </a:p>
          <a:p>
            <a:pPr marL="462279" indent="-462279" defTabSz="589406">
              <a:spcBef>
                <a:spcPts val="4300"/>
              </a:spcBef>
              <a:defRPr sz="6006" spc="120"/>
            </a:pPr>
            <a:r>
              <a:t>Serve one another because it’s how we overcome evil. (Rom 12:14-21)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29274-032D-4995-C089-6B33E0D5041D}"/>
              </a:ext>
            </a:extLst>
          </p:cNvPr>
          <p:cNvSpPr txBox="1"/>
          <p:nvPr/>
        </p:nvSpPr>
        <p:spPr>
          <a:xfrm>
            <a:off x="-6350" y="1322829"/>
            <a:ext cx="24384000" cy="1708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10500" dirty="0">
                <a:solidFill>
                  <a:srgbClr val="FFFFFF"/>
                </a:solidFill>
                <a:latin typeface="+mj-lt"/>
              </a:rPr>
              <a:t>ROMANS 12:1-21</a:t>
            </a:r>
          </a:p>
        </p:txBody>
      </p:sp>
      <p:pic>
        <p:nvPicPr>
          <p:cNvPr id="2" name="Sketch of a cityscape" descr="Sketch of a cityscape">
            <a:extLst>
              <a:ext uri="{FF2B5EF4-FFF2-40B4-BE49-F238E27FC236}">
                <a16:creationId xmlns:a16="http://schemas.microsoft.com/office/drawing/2014/main" id="{EAB2E913-7F04-0BEA-F7D1-26B6410E11BE}"/>
              </a:ext>
            </a:extLst>
          </p:cNvPr>
          <p:cNvPicPr>
            <a:picLocks noChangeAspect="1"/>
          </p:cNvPicPr>
          <p:nvPr/>
        </p:nvPicPr>
        <p:blipFill>
          <a:blip r:embed="rId2"/>
          <a:srcRect t="4558" b="4558"/>
          <a:stretch>
            <a:fillRect/>
          </a:stretch>
        </p:blipFill>
        <p:spPr>
          <a:xfrm>
            <a:off x="854745" y="3987799"/>
            <a:ext cx="22661810" cy="8991601"/>
          </a:xfrm>
          <a:prstGeom prst="rect">
            <a:avLst/>
          </a:prstGeom>
        </p:spPr>
      </p:pic>
    </p:spTree>
    <p:extLst>
      <p:ext uri="{BB962C8B-B14F-4D97-AF65-F5344CB8AC3E}">
        <p14:creationId xmlns:p14="http://schemas.microsoft.com/office/powerpoint/2010/main" val="16696892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529274-032D-4995-C089-6B33E0D5041D}"/>
              </a:ext>
            </a:extLst>
          </p:cNvPr>
          <p:cNvSpPr txBox="1"/>
          <p:nvPr/>
        </p:nvSpPr>
        <p:spPr>
          <a:xfrm>
            <a:off x="0" y="4142229"/>
            <a:ext cx="2438400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8200" dirty="0">
                <a:solidFill>
                  <a:srgbClr val="FFFFFF"/>
                </a:solidFill>
                <a:latin typeface="+mj-lt"/>
              </a:rPr>
              <a:t>CIC SUNDAY SERVICE         30TH JULY 2023</a:t>
            </a:r>
          </a:p>
        </p:txBody>
      </p:sp>
      <p:sp>
        <p:nvSpPr>
          <p:cNvPr id="8" name="TextBox 7">
            <a:extLst>
              <a:ext uri="{FF2B5EF4-FFF2-40B4-BE49-F238E27FC236}">
                <a16:creationId xmlns:a16="http://schemas.microsoft.com/office/drawing/2014/main" id="{96FF34D1-F7A2-2D33-31AC-F4A30F75C0A8}"/>
              </a:ext>
            </a:extLst>
          </p:cNvPr>
          <p:cNvSpPr txBox="1"/>
          <p:nvPr/>
        </p:nvSpPr>
        <p:spPr>
          <a:xfrm>
            <a:off x="0" y="7609329"/>
            <a:ext cx="2438400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a:r>
              <a:rPr lang="en-US" sz="15200" u="sng" dirty="0">
                <a:solidFill>
                  <a:srgbClr val="FFFFFF"/>
                </a:solidFill>
                <a:latin typeface="+mj-lt"/>
              </a:rPr>
              <a:t>SERVE</a:t>
            </a:r>
            <a:r>
              <a:rPr lang="en-US" sz="15200" dirty="0">
                <a:solidFill>
                  <a:srgbClr val="FFFFFF"/>
                </a:solidFill>
                <a:latin typeface="+mj-lt"/>
              </a:rPr>
              <a:t> ONE ANOTHER</a:t>
            </a:r>
          </a:p>
        </p:txBody>
      </p:sp>
    </p:spTree>
    <p:extLst>
      <p:ext uri="{BB962C8B-B14F-4D97-AF65-F5344CB8AC3E}">
        <p14:creationId xmlns:p14="http://schemas.microsoft.com/office/powerpoint/2010/main" val="14552125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utting their hands together&#10;&#10;Description automatically generated">
            <a:extLst>
              <a:ext uri="{FF2B5EF4-FFF2-40B4-BE49-F238E27FC236}">
                <a16:creationId xmlns:a16="http://schemas.microsoft.com/office/drawing/2014/main" id="{F173C766-D453-CC32-65F3-CC4695DC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ne pedestal with carvings&#10;&#10;Description automatically generated">
            <a:extLst>
              <a:ext uri="{FF2B5EF4-FFF2-40B4-BE49-F238E27FC236}">
                <a16:creationId xmlns:a16="http://schemas.microsoft.com/office/drawing/2014/main" id="{D9A1A11B-93C7-0C83-98FE-27AD771DD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30350" y="1524000"/>
            <a:ext cx="7289800" cy="10934700"/>
          </a:xfrm>
          <a:prstGeom prst="rect">
            <a:avLst/>
          </a:prstGeom>
          <a:ln w="57150">
            <a:noFill/>
          </a:ln>
          <a:effectLst>
            <a:outerShdw blurRad="50800" dist="127000" dir="2700000" algn="tl" rotWithShape="0">
              <a:prstClr val="black">
                <a:alpha val="40000"/>
              </a:prstClr>
            </a:outerShdw>
          </a:effectLst>
        </p:spPr>
      </p:pic>
      <p:pic>
        <p:nvPicPr>
          <p:cNvPr id="5" name="Picture 4" descr="A rabbit on a cage&#10;&#10;Description automatically generated">
            <a:extLst>
              <a:ext uri="{FF2B5EF4-FFF2-40B4-BE49-F238E27FC236}">
                <a16:creationId xmlns:a16="http://schemas.microsoft.com/office/drawing/2014/main" id="{58142586-7944-C564-F469-FBB3FE4BB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50" y="2041992"/>
            <a:ext cx="10477500" cy="9898715"/>
          </a:xfrm>
          <a:prstGeom prst="rect">
            <a:avLst/>
          </a:prstGeom>
          <a:effectLst>
            <a:outerShdw blurRad="50800" dist="127000" dir="2700000" algn="tr" rotWithShape="0">
              <a:prstClr val="black">
                <a:alpha val="40000"/>
              </a:prst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newing of the mind"/>
          <p:cNvSpPr txBox="1">
            <a:spLocks noGrp="1"/>
          </p:cNvSpPr>
          <p:nvPr>
            <p:ph type="title"/>
          </p:nvPr>
        </p:nvSpPr>
        <p:spPr>
          <a:prstGeom prst="rect">
            <a:avLst/>
          </a:prstGeom>
        </p:spPr>
        <p:txBody>
          <a:bodyPr/>
          <a:lstStyle/>
          <a:p>
            <a:r>
              <a:t>Renewing of the mind</a:t>
            </a:r>
          </a:p>
        </p:txBody>
      </p:sp>
      <p:pic>
        <p:nvPicPr>
          <p:cNvPr id="4" name="Picture 3" descr="A brain with glowing light&#10;&#10;Description automatically generated">
            <a:extLst>
              <a:ext uri="{FF2B5EF4-FFF2-40B4-BE49-F238E27FC236}">
                <a16:creationId xmlns:a16="http://schemas.microsoft.com/office/drawing/2014/main" id="{220EE833-8A16-B7F0-0FBF-8A436AC510CF}"/>
              </a:ext>
            </a:extLst>
          </p:cNvPr>
          <p:cNvPicPr>
            <a:picLocks noChangeAspect="1"/>
          </p:cNvPicPr>
          <p:nvPr/>
        </p:nvPicPr>
        <p:blipFill rotWithShape="1">
          <a:blip r:embed="rId2">
            <a:extLst>
              <a:ext uri="{28A0092B-C50C-407E-A947-70E740481C1C}">
                <a14:useLocalDpi xmlns:a14="http://schemas.microsoft.com/office/drawing/2010/main" val="0"/>
              </a:ext>
            </a:extLst>
          </a:blip>
          <a:srcRect l="19879" r="23619"/>
          <a:stretch/>
        </p:blipFill>
        <p:spPr>
          <a:xfrm>
            <a:off x="10464800" y="1556637"/>
            <a:ext cx="12661900" cy="10869426"/>
          </a:xfrm>
          <a:prstGeom prst="rect">
            <a:avLst/>
          </a:prstGeom>
          <a:effectLst>
            <a:outerShdw blurRad="50800" dist="127000" dir="2700000" algn="tl" rotWithShape="0">
              <a:prstClr val="black">
                <a:alpha val="40000"/>
              </a:prst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or by the grace given to me I say to everyone among you not to…"/>
          <p:cNvSpPr txBox="1">
            <a:spLocks noGrp="1"/>
          </p:cNvSpPr>
          <p:nvPr>
            <p:ph type="body" idx="1"/>
          </p:nvPr>
        </p:nvSpPr>
        <p:spPr>
          <a:prstGeom prst="rect">
            <a:avLst/>
          </a:prstGeom>
        </p:spPr>
        <p:txBody>
          <a:bodyPr/>
          <a:lstStyle/>
          <a:p>
            <a:pPr marL="0" indent="0" defTabSz="457200">
              <a:lnSpc>
                <a:spcPts val="10200"/>
              </a:lnSpc>
              <a:spcBef>
                <a:spcPts val="0"/>
              </a:spcBef>
              <a:buClrTx/>
              <a:buSzTx/>
              <a:buNone/>
              <a:defRPr sz="6700" i="1" spc="0">
                <a:solidFill>
                  <a:srgbClr val="000000"/>
                </a:solidFill>
                <a:latin typeface="Arial"/>
                <a:ea typeface="Arial"/>
                <a:cs typeface="Arial"/>
                <a:sym typeface="Arial"/>
              </a:defRPr>
            </a:pPr>
            <a:r>
              <a:t>For by the grace given to me I say to everyone among you not to </a:t>
            </a:r>
            <a:endParaRPr sz="6300" i="0">
              <a:latin typeface="Times Roman"/>
              <a:ea typeface="Times Roman"/>
              <a:cs typeface="Times Roman"/>
              <a:sym typeface="Times Roman"/>
            </a:endParaRPr>
          </a:p>
          <a:p>
            <a:pPr marL="0" indent="609600" defTabSz="457200">
              <a:lnSpc>
                <a:spcPts val="10200"/>
              </a:lnSpc>
              <a:spcBef>
                <a:spcPts val="0"/>
              </a:spcBef>
              <a:buClrTx/>
              <a:buSzTx/>
              <a:buNone/>
              <a:defRPr sz="6700" i="1" spc="0">
                <a:solidFill>
                  <a:srgbClr val="000000"/>
                </a:solidFill>
                <a:latin typeface="Arial"/>
                <a:ea typeface="Arial"/>
                <a:cs typeface="Arial"/>
                <a:sym typeface="Arial"/>
              </a:defRPr>
            </a:pPr>
            <a:r>
              <a:rPr b="1"/>
              <a:t>think</a:t>
            </a:r>
            <a:r>
              <a:t> of himself more highly than he ought to </a:t>
            </a:r>
            <a:endParaRPr sz="6300" i="0">
              <a:latin typeface="Times Roman"/>
              <a:ea typeface="Times Roman"/>
              <a:cs typeface="Times Roman"/>
              <a:sym typeface="Times Roman"/>
            </a:endParaRPr>
          </a:p>
          <a:p>
            <a:pPr marL="0" indent="609600" defTabSz="457200">
              <a:lnSpc>
                <a:spcPts val="10200"/>
              </a:lnSpc>
              <a:spcBef>
                <a:spcPts val="0"/>
              </a:spcBef>
              <a:buClrTx/>
              <a:buSzTx/>
              <a:buNone/>
              <a:defRPr sz="6700" i="1" spc="0">
                <a:solidFill>
                  <a:srgbClr val="000000"/>
                </a:solidFill>
                <a:latin typeface="Arial"/>
                <a:ea typeface="Arial"/>
                <a:cs typeface="Arial"/>
                <a:sym typeface="Arial"/>
              </a:defRPr>
            </a:pPr>
            <a:r>
              <a:rPr b="1"/>
              <a:t>think</a:t>
            </a:r>
            <a:r>
              <a:t>, but to</a:t>
            </a:r>
            <a:endParaRPr sz="6300" i="0">
              <a:latin typeface="Times Roman"/>
              <a:ea typeface="Times Roman"/>
              <a:cs typeface="Times Roman"/>
              <a:sym typeface="Times Roman"/>
            </a:endParaRPr>
          </a:p>
          <a:p>
            <a:pPr marL="0" indent="609600" defTabSz="457200">
              <a:lnSpc>
                <a:spcPts val="10200"/>
              </a:lnSpc>
              <a:spcBef>
                <a:spcPts val="0"/>
              </a:spcBef>
              <a:buClrTx/>
              <a:buSzTx/>
              <a:buNone/>
              <a:defRPr sz="6700" spc="0">
                <a:solidFill>
                  <a:srgbClr val="000000"/>
                </a:solidFill>
                <a:latin typeface="Arial"/>
                <a:ea typeface="Arial"/>
                <a:cs typeface="Arial"/>
                <a:sym typeface="Arial"/>
              </a:defRPr>
            </a:pPr>
            <a:r>
              <a:rPr b="1" i="1"/>
              <a:t>think</a:t>
            </a:r>
            <a:r>
              <a:rPr i="1"/>
              <a:t> with sober judgment, </a:t>
            </a:r>
            <a:r>
              <a:t>(not to be led by emotions)</a:t>
            </a:r>
            <a:r>
              <a:rPr i="1"/>
              <a:t> </a:t>
            </a:r>
            <a:endParaRPr sz="6300">
              <a:latin typeface="Times Roman"/>
              <a:ea typeface="Times Roman"/>
              <a:cs typeface="Times Roman"/>
              <a:sym typeface="Times Roman"/>
            </a:endParaRPr>
          </a:p>
          <a:p>
            <a:pPr marL="0" indent="0" defTabSz="457200">
              <a:lnSpc>
                <a:spcPts val="10200"/>
              </a:lnSpc>
              <a:spcBef>
                <a:spcPts val="0"/>
              </a:spcBef>
              <a:buClrTx/>
              <a:buSzTx/>
              <a:buNone/>
              <a:defRPr sz="6700" i="1" spc="0">
                <a:solidFill>
                  <a:srgbClr val="000000"/>
                </a:solidFill>
                <a:latin typeface="Arial"/>
                <a:ea typeface="Arial"/>
                <a:cs typeface="Arial"/>
                <a:sym typeface="Arial"/>
              </a:defRPr>
            </a:pPr>
            <a:r>
              <a:t>each according to the measure of faith that God has assigned. (v. 3)</a:t>
            </a:r>
            <a:endParaRPr sz="900" i="0">
              <a:latin typeface="Times Roman"/>
              <a:ea typeface="Times Roman"/>
              <a:cs typeface="Times Roman"/>
              <a:sym typeface="Times Roman"/>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
          <p:cNvSpPr txBox="1">
            <a:spLocks noGrp="1"/>
          </p:cNvSpPr>
          <p:nvPr>
            <p:ph type="body" idx="21"/>
          </p:nvPr>
        </p:nvSpPr>
        <p:spPr>
          <a:prstGeom prst="rect">
            <a:avLst/>
          </a:prstGeom>
        </p:spPr>
        <p:txBody>
          <a:bodyPr/>
          <a:lstStyle/>
          <a:p>
            <a:r>
              <a:t>”</a:t>
            </a:r>
          </a:p>
        </p:txBody>
      </p:sp>
      <p:sp>
        <p:nvSpPr>
          <p:cNvPr id="183" name="“"/>
          <p:cNvSpPr txBox="1">
            <a:spLocks noGrp="1"/>
          </p:cNvSpPr>
          <p:nvPr>
            <p:ph type="body" idx="22"/>
          </p:nvPr>
        </p:nvSpPr>
        <p:spPr>
          <a:prstGeom prst="rect">
            <a:avLst/>
          </a:prstGeom>
        </p:spPr>
        <p:txBody>
          <a:bodyPr/>
          <a:lstStyle/>
          <a:p>
            <a:r>
              <a:t>“</a:t>
            </a:r>
          </a:p>
        </p:txBody>
      </p:sp>
      <p:sp>
        <p:nvSpPr>
          <p:cNvPr id="184" name="— James Denney"/>
          <p:cNvSpPr txBox="1">
            <a:spLocks noGrp="1"/>
          </p:cNvSpPr>
          <p:nvPr>
            <p:ph type="body" idx="23"/>
          </p:nvPr>
        </p:nvSpPr>
        <p:spPr>
          <a:prstGeom prst="rect">
            <a:avLst/>
          </a:prstGeom>
        </p:spPr>
        <p:txBody>
          <a:bodyPr/>
          <a:lstStyle/>
          <a:p>
            <a:r>
              <a:rPr dirty="0"/>
              <a:t>— James Denney</a:t>
            </a:r>
          </a:p>
        </p:txBody>
      </p:sp>
      <p:sp>
        <p:nvSpPr>
          <p:cNvPr id="185" name="To himself, every man is in a sense the most important person in the world, and it always needs much grace to see what other people are, and to keep a sense of moral proportion"/>
          <p:cNvSpPr txBox="1">
            <a:spLocks noGrp="1"/>
          </p:cNvSpPr>
          <p:nvPr>
            <p:ph type="body" idx="24"/>
          </p:nvPr>
        </p:nvSpPr>
        <p:spPr>
          <a:xfrm>
            <a:off x="1257300" y="3997039"/>
            <a:ext cx="21869400" cy="4969162"/>
          </a:xfrm>
          <a:prstGeom prst="rect">
            <a:avLst/>
          </a:prstGeom>
        </p:spPr>
        <p:txBody>
          <a:bodyPr/>
          <a:lstStyle>
            <a:lvl1pPr>
              <a:defRPr sz="5800" spc="464"/>
            </a:lvl1pPr>
          </a:lstStyle>
          <a:p>
            <a:r>
              <a:rPr dirty="0"/>
              <a:t>To himself, every man is in a sense the most important person in the world, and it always needs much grace to see what other people are, and to keep a sense of moral proportion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What is spiritual worship here?"/>
          <p:cNvSpPr txBox="1">
            <a:spLocks noGrp="1"/>
          </p:cNvSpPr>
          <p:nvPr>
            <p:ph type="title"/>
          </p:nvPr>
        </p:nvSpPr>
        <p:spPr>
          <a:prstGeom prst="rect">
            <a:avLst/>
          </a:prstGeom>
        </p:spPr>
        <p:txBody>
          <a:bodyPr/>
          <a:lstStyle>
            <a:lvl1pPr defTabSz="634745">
              <a:defRPr sz="5684" spc="113"/>
            </a:lvl1pPr>
          </a:lstStyle>
          <a:p>
            <a:r>
              <a:rPr sz="6600" dirty="0"/>
              <a:t>What is spiritual worship here? </a:t>
            </a:r>
          </a:p>
        </p:txBody>
      </p:sp>
      <p:sp>
        <p:nvSpPr>
          <p:cNvPr id="189" name="True worship is always about coming together as God’s people…"/>
          <p:cNvSpPr txBox="1">
            <a:spLocks noGrp="1"/>
          </p:cNvSpPr>
          <p:nvPr>
            <p:ph type="body" idx="1"/>
          </p:nvPr>
        </p:nvSpPr>
        <p:spPr>
          <a:prstGeom prst="rect">
            <a:avLst/>
          </a:prstGeom>
        </p:spPr>
        <p:txBody>
          <a:bodyPr/>
          <a:lstStyle/>
          <a:p>
            <a:pPr marL="507999" indent="-507999">
              <a:defRPr sz="6600" spc="132"/>
            </a:pPr>
            <a:r>
              <a:t>True worship is always about coming together as God’s people</a:t>
            </a:r>
          </a:p>
          <a:p>
            <a:pPr marL="441157" indent="-441157">
              <a:defRPr sz="7600" spc="152"/>
            </a:pPr>
            <a:r>
              <a:rPr sz="6600" spc="132"/>
              <a:t>Spiritual worship here is about coming together in humility, considering each other in our thoughts and doing.</a:t>
            </a:r>
            <a:r>
              <a:t>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2400" b="0" i="0" u="none" strike="noStrike" cap="all" spc="48"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2400" b="0" i="0" u="none" strike="noStrike" cap="all" spc="48"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TotalTime>
  <Words>1226</Words>
  <Application>Microsoft Office PowerPoint</Application>
  <PresentationFormat>Custom</PresentationFormat>
  <Paragraphs>102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Heavy</vt:lpstr>
      <vt:lpstr>Avenir Medium</vt:lpstr>
      <vt:lpstr>Baskerville SemiBold</vt:lpstr>
      <vt:lpstr>Futura</vt:lpstr>
      <vt:lpstr>Helvetica Neue</vt:lpstr>
      <vt:lpstr>Times Roman</vt:lpstr>
      <vt:lpstr>New_Template8</vt:lpstr>
      <vt:lpstr>PowerPoint Presentation</vt:lpstr>
      <vt:lpstr>3 Reasons why people refuse to help others</vt:lpstr>
      <vt:lpstr>PowerPoint Presentation</vt:lpstr>
      <vt:lpstr>PowerPoint Presentation</vt:lpstr>
      <vt:lpstr>PowerPoint Presentation</vt:lpstr>
      <vt:lpstr>Renewing of the mind</vt:lpstr>
      <vt:lpstr>PowerPoint Presentation</vt:lpstr>
      <vt:lpstr>PowerPoint Presentation</vt:lpstr>
      <vt:lpstr>What is spiritual worship here? </vt:lpstr>
      <vt:lpstr>Why should we serve one another? </vt:lpstr>
      <vt:lpstr>discern what is the will of God through testing</vt:lpstr>
      <vt:lpstr>PowerPoint Presentation</vt:lpstr>
      <vt:lpstr> let love be genuine</vt:lpstr>
      <vt:lpstr>inside the church</vt:lpstr>
      <vt:lpstr>Why should we serve one another? </vt:lpstr>
      <vt:lpstr>outside the church</vt:lpstr>
      <vt:lpstr> revenge</vt:lpstr>
      <vt:lpstr>outside the church</vt:lpstr>
      <vt:lpstr>outside the church</vt:lpstr>
      <vt:lpstr>outside the church</vt:lpstr>
      <vt:lpstr>outside the church</vt:lpstr>
      <vt:lpstr>outside the church</vt:lpstr>
      <vt:lpstr>outside the church</vt:lpstr>
      <vt:lpstr>outside the church</vt:lpstr>
      <vt:lpstr>outside the church</vt:lpstr>
      <vt:lpstr>outside the church</vt:lpstr>
      <vt:lpstr>“Do not be overcome by evil, but overcome evil with good.”  - Romans 12:21</vt:lpstr>
      <vt:lpstr>“Do not be overcome by evil (Resist),  but overcome evil with good (church).”  - Romans 12:21</vt:lpstr>
      <vt:lpstr>Why should we serve one another?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 One Another</dc:title>
  <dc:creator>Matt Lyle</dc:creator>
  <cp:lastModifiedBy>Matt Lyle</cp:lastModifiedBy>
  <cp:revision>1</cp:revision>
  <dcterms:modified xsi:type="dcterms:W3CDTF">2023-07-29T05:08:48Z</dcterms:modified>
</cp:coreProperties>
</file>