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9" r:id="rId4"/>
    <p:sldId id="265" r:id="rId5"/>
    <p:sldId id="266" r:id="rId6"/>
    <p:sldId id="258" r:id="rId7"/>
    <p:sldId id="260" r:id="rId8"/>
    <p:sldId id="261" r:id="rId9"/>
    <p:sldId id="262" r:id="rId10"/>
    <p:sldId id="263" r:id="rId11"/>
    <p:sldId id="264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03892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3418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658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1542-CC8D-C981-96A4-7736D82A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59013-CC0B-7D00-6BA6-6252ED2F7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F3E2-02D7-7581-D1BF-07E1046C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106D1-3532-56A8-DBAC-5F56933D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307E1-4FC2-E0A9-EDC0-9934BDDE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9394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4C3A-CBAE-A30C-42EB-E3BB6D57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B835-0432-B1A8-2EE9-58D9A5CFB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1BE9-28DB-AF2A-6D01-3481D84A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1161F-2598-F4C5-27D4-D8566067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71A17-78D3-3298-AC53-235F4BD8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59208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F4E4-4177-E628-FFDA-B8CB55D4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4D3B1-1B19-3CCF-C7D8-1842C61E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265DE-AEE3-5700-1606-1BC31111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012CC-32D9-1530-A3D5-928F0579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BF992-280F-C70A-379D-BEF3651F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3233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18B0-B333-00C4-35CD-E1574A5E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7E798-4536-CC8B-E588-B1C43349A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6885E-6672-58D2-6FFF-B9A88D5A4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D0007-5080-6F21-9D7F-0CA46400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C5C64-43F6-E509-347F-D83B6204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F4B20-03BE-12C4-C1AC-B20F01B0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39487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060C-741E-F984-1B8D-9CBF2873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1BE91-65FB-F670-3FED-9D79FF32B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E9E0F-5994-1C87-4401-2ECA1184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BCE98-FF45-DDE6-9AA7-5A09F15AF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D1F7B-8CA0-2832-E604-E44DF31B3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37913-AF03-0BAC-A575-41D17AC1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549DF-4817-7EA7-5947-91256893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AA72C-3011-7FB8-DE0B-BE36DD92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2964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96B2-4E9A-D3E2-79F7-91EB4FF7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4E40B-0030-1D50-3BE6-7B082488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72C3-6E24-7152-A414-C6F74C26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DAD8D-F0D1-F873-27E1-7CBD51DD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60501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8D1ED-D90F-2846-F64B-D4AFB4F1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B1C26-6892-0C05-0E2A-E8113FBB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3E08F-1FEB-787E-EE42-BD8413FD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13949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D0F1-6A9A-CDF9-DFBD-97D2BDA4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2B4EE-7E64-5844-8185-EB43C729D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E1921-E1D3-6E41-8790-DF16C3B42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E3472-3A90-6F54-B9A4-5D36913C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FA48-2846-E5A0-BFB6-E41F810B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35221-3BDC-B90D-0F85-88142473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496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269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B64D-74AF-9F86-4C15-968BA5CA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46257-AE56-4B64-4018-E0D4AAE8E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39C54-A39F-B95E-4739-150329F0E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DB1B5-D4E9-88A8-7BBE-0DB6F5B6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01DA1-7157-21D2-7037-25514CB7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5BDF7-6F42-55B6-894D-8B0FBC19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24376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4D2-1019-A689-1981-3EE17BCA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52B48-FA5F-0EE9-C4F0-09DE1E4D3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9598-39CD-09CC-A16E-20C27DC6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A6D9-5135-3499-52B7-715E4D4B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81F71-BE23-4CF8-F552-655393ED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96641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079A-9D5B-1516-CA2D-69BC957EB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8AC43-5A1D-1DB1-AB2F-BFEE88D8E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6220B-53A0-59E9-29F7-2E47828C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A2EE0-C108-460C-9D91-05EB4C2DC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E5B98-7088-B38F-E912-999A8757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6122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3094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8926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3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9512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4904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5881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27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2827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26325-41DB-1EF0-C560-CA02EC4A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D179E-F88E-37B1-878F-8314FE988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7A36D-C8E0-47B3-7198-C979B4DD4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BA2C-BEE8-AE42-B6E5-CF9F05129BA3}" type="datetimeFigureOut">
              <a:rPr lang="en-TH" smtClean="0"/>
              <a:t>7/13/23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94600-4688-1B82-D0B5-BF835110A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8CC2-8264-8235-190F-AAFDA5696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4648-85F3-4647-A455-00C3B7D0183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056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49BD-CEDA-A74E-A5E5-FED14B4FA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183850"/>
            <a:ext cx="8991600" cy="164592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merican Typewriter" panose="02090604020004020304" pitchFamily="18" charset="77"/>
              </a:rPr>
              <a:t>Encounters with Jesus 1</a:t>
            </a:r>
            <a:endParaRPr lang="en-TH" sz="4400" b="1" dirty="0">
              <a:latin typeface="American Typewriter" panose="02090604020004020304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F46AF-F1E5-DA46-8433-590BA6818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958799"/>
            <a:ext cx="6801612" cy="123989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Luke 9:57-62 “Follow Me”</a:t>
            </a:r>
            <a:endParaRPr lang="en-TH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Living in the Shadow of His Hand: Follow Me">
            <a:extLst>
              <a:ext uri="{FF2B5EF4-FFF2-40B4-BE49-F238E27FC236}">
                <a16:creationId xmlns:a16="http://schemas.microsoft.com/office/drawing/2014/main" id="{79A112D4-7136-9273-A208-38D3DA1D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05" y="121406"/>
            <a:ext cx="3136590" cy="39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5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B070-4424-174A-BB4D-7E7D5DE5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65" y="630621"/>
            <a:ext cx="8891751" cy="1522791"/>
          </a:xfrm>
        </p:spPr>
        <p:txBody>
          <a:bodyPr>
            <a:normAutofit/>
          </a:bodyPr>
          <a:lstStyle/>
          <a:p>
            <a:r>
              <a:rPr lang="en-TH" b="1"/>
              <a:t>Luke </a:t>
            </a:r>
            <a:r>
              <a:rPr lang="en-US" b="1" dirty="0"/>
              <a:t>9:57-62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39C-F08C-884D-89D8-2A93EFDF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879816" cy="3825818"/>
          </a:xfrm>
        </p:spPr>
        <p:txBody>
          <a:bodyPr>
            <a:noAutofit/>
          </a:bodyPr>
          <a:lstStyle/>
          <a:p>
            <a:r>
              <a:rPr lang="en-US" sz="2800" b="1" dirty="0"/>
              <a:t>2) Verse 59-60</a:t>
            </a:r>
          </a:p>
          <a:p>
            <a:r>
              <a:rPr lang="en-US" sz="2800" b="1" dirty="0"/>
              <a:t>“Leave the dead to bury their own dead.”</a:t>
            </a:r>
          </a:p>
          <a:p>
            <a:r>
              <a:rPr lang="en-US" sz="2800" b="1" dirty="0"/>
              <a:t>3) Verse 61-62</a:t>
            </a:r>
          </a:p>
          <a:p>
            <a:r>
              <a:rPr lang="en-US" sz="2800" b="1" dirty="0"/>
              <a:t>No regrets! Look ahead, not back.</a:t>
            </a:r>
            <a:endParaRPr lang="en-TH" sz="2800" b="1" dirty="0"/>
          </a:p>
        </p:txBody>
      </p:sp>
    </p:spTree>
    <p:extLst>
      <p:ext uri="{BB962C8B-B14F-4D97-AF65-F5344CB8AC3E}">
        <p14:creationId xmlns:p14="http://schemas.microsoft.com/office/powerpoint/2010/main" val="212680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E7D4-6690-5DA3-7DEE-DD46279B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B6D5-7C0E-20E3-9196-FE899584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53388" cy="3499997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Discipleship is Total! It involves following, imitating and obeying Jesus.</a:t>
            </a:r>
          </a:p>
          <a:p>
            <a:r>
              <a:rPr lang="en-US" sz="2800" b="1" dirty="0"/>
              <a:t>Jesus FIRST before: </a:t>
            </a:r>
          </a:p>
          <a:p>
            <a:r>
              <a:rPr lang="en-US" sz="2800" b="1" dirty="0"/>
              <a:t>a) comfort (1st disciple's challenge), </a:t>
            </a:r>
          </a:p>
          <a:p>
            <a:r>
              <a:rPr lang="en-US" sz="2800" b="1" dirty="0"/>
              <a:t>b) cultural and family demands (2nd disciple's challenge) and </a:t>
            </a:r>
          </a:p>
          <a:p>
            <a:r>
              <a:rPr lang="en-US" sz="2800" b="1" dirty="0"/>
              <a:t>c) your own plans and desires (3rd disciples' challenge).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6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llas Willard Quotes &amp; Sayings (118 Quotations) - Page 4">
            <a:extLst>
              <a:ext uri="{FF2B5EF4-FFF2-40B4-BE49-F238E27FC236}">
                <a16:creationId xmlns:a16="http://schemas.microsoft.com/office/drawing/2014/main" id="{FC1B7166-C152-9E84-E4F8-1115CE81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0"/>
            <a:ext cx="531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8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E7D4-6690-5DA3-7DEE-DD46279B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B6D5-7C0E-20E3-9196-FE899584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53388" cy="3499997"/>
          </a:xfrm>
        </p:spPr>
        <p:txBody>
          <a:bodyPr>
            <a:normAutofit/>
          </a:bodyPr>
          <a:lstStyle/>
          <a:p>
            <a:r>
              <a:rPr lang="en-US" sz="2800" b="1" dirty="0"/>
              <a:t>Salvation is God’s gift to you. Discipleship is your whole-life, all-of-life response.</a:t>
            </a:r>
          </a:p>
          <a:p>
            <a:r>
              <a:rPr lang="en-US" sz="2800" b="1" dirty="0"/>
              <a:t>1) Commit to Following</a:t>
            </a:r>
          </a:p>
          <a:p>
            <a:r>
              <a:rPr lang="en-US" sz="2800" b="1" dirty="0"/>
              <a:t>2) Bring Others With You</a:t>
            </a:r>
          </a:p>
        </p:txBody>
      </p:sp>
    </p:spTree>
    <p:extLst>
      <p:ext uri="{BB962C8B-B14F-4D97-AF65-F5344CB8AC3E}">
        <p14:creationId xmlns:p14="http://schemas.microsoft.com/office/powerpoint/2010/main" val="120733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t us pray!">
            <a:extLst>
              <a:ext uri="{FF2B5EF4-FFF2-40B4-BE49-F238E27FC236}">
                <a16:creationId xmlns:a16="http://schemas.microsoft.com/office/drawing/2014/main" id="{5D51AF9A-E4D3-AFF1-9EC5-6FB34920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99" y="1428750"/>
            <a:ext cx="8047425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8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B070-4424-174A-BB4D-7E7D5DE5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disciple?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39C-F08C-884D-89D8-2A93EFDF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540" y="2606513"/>
            <a:ext cx="8291191" cy="3825818"/>
          </a:xfrm>
        </p:spPr>
        <p:txBody>
          <a:bodyPr>
            <a:normAutofit/>
          </a:bodyPr>
          <a:lstStyle/>
          <a:p>
            <a:r>
              <a:rPr lang="en-US" sz="2800" b="1" dirty="0"/>
              <a:t>Greek word </a:t>
            </a:r>
            <a:r>
              <a:rPr lang="en-US" sz="2800" i="1" dirty="0" err="1"/>
              <a:t>mathētēs</a:t>
            </a:r>
            <a:r>
              <a:rPr lang="en-SG" sz="2800" b="1" dirty="0"/>
              <a:t> – lit. “a learner, a student”. </a:t>
            </a:r>
          </a:p>
          <a:p>
            <a:r>
              <a:rPr lang="en-SG" sz="2800" b="1" dirty="0"/>
              <a:t>English word ‘Apprentice’.</a:t>
            </a:r>
          </a:p>
          <a:p>
            <a:r>
              <a:rPr lang="en-SG" sz="2800" b="1" dirty="0"/>
              <a:t>In Gospels and Acts, used more than 260 times for believers/followers of Jesus.</a:t>
            </a:r>
          </a:p>
          <a:p>
            <a:pPr marL="0" indent="0">
              <a:buNone/>
            </a:pPr>
            <a:endParaRPr lang="en-TH" b="1" dirty="0"/>
          </a:p>
          <a:p>
            <a:pPr marL="0" indent="0">
              <a:buNone/>
            </a:pPr>
            <a:r>
              <a:rPr lang="en-TH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217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4103E4B-D6F6-C50B-8F2A-47EAD0A9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0"/>
            <a:ext cx="4208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7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B070-4424-174A-BB4D-7E7D5DE5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disciple?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39C-F08C-884D-89D8-2A93EFDF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540" y="2606513"/>
            <a:ext cx="8291191" cy="382581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Greek word </a:t>
            </a:r>
            <a:r>
              <a:rPr lang="en-US" sz="2800" i="1" dirty="0" err="1">
                <a:solidFill>
                  <a:schemeClr val="bg1">
                    <a:lumMod val="75000"/>
                  </a:schemeClr>
                </a:solidFill>
              </a:rPr>
              <a:t>mathētēs</a:t>
            </a:r>
            <a:r>
              <a:rPr lang="en-SG" sz="2800" b="1" dirty="0">
                <a:solidFill>
                  <a:schemeClr val="bg1">
                    <a:lumMod val="75000"/>
                  </a:schemeClr>
                </a:solidFill>
              </a:rPr>
              <a:t> – lit. “a learner, a student”. </a:t>
            </a:r>
          </a:p>
          <a:p>
            <a:r>
              <a:rPr lang="en-SG" sz="2800" b="1" dirty="0">
                <a:solidFill>
                  <a:schemeClr val="bg1">
                    <a:lumMod val="75000"/>
                  </a:schemeClr>
                </a:solidFill>
              </a:rPr>
              <a:t>English word ‘Apprentice’.</a:t>
            </a:r>
          </a:p>
          <a:p>
            <a:r>
              <a:rPr lang="en-SG" sz="2800" b="1" dirty="0">
                <a:solidFill>
                  <a:schemeClr val="bg1">
                    <a:lumMod val="75000"/>
                  </a:schemeClr>
                </a:solidFill>
              </a:rPr>
              <a:t>In Gospels and Acts, used more than 260 times for believers/followers of Jesus.</a:t>
            </a:r>
          </a:p>
          <a:p>
            <a:r>
              <a:rPr lang="en-SG" sz="2800" b="1" dirty="0"/>
              <a:t>‘Follow Me’</a:t>
            </a:r>
          </a:p>
          <a:p>
            <a:endParaRPr lang="en-TH" b="1" dirty="0"/>
          </a:p>
          <a:p>
            <a:pPr marL="0" indent="0">
              <a:buNone/>
            </a:pPr>
            <a:r>
              <a:rPr lang="en-TH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41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B070-4424-174A-BB4D-7E7D5DE5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65" y="630621"/>
            <a:ext cx="8891751" cy="1522791"/>
          </a:xfrm>
        </p:spPr>
        <p:txBody>
          <a:bodyPr>
            <a:normAutofit/>
          </a:bodyPr>
          <a:lstStyle/>
          <a:p>
            <a:r>
              <a:rPr lang="en-TH" b="1" dirty="0"/>
              <a:t>The Context </a:t>
            </a:r>
            <a:r>
              <a:rPr lang="en-TH" b="1"/>
              <a:t>– </a:t>
            </a:r>
            <a:r>
              <a:rPr lang="en-US" b="1" dirty="0"/>
              <a:t>The Travel Narrative</a:t>
            </a:r>
            <a:br>
              <a:rPr lang="en-US" b="1" dirty="0"/>
            </a:br>
            <a:br>
              <a:rPr lang="en-US" sz="800" b="1" dirty="0"/>
            </a:br>
            <a:r>
              <a:rPr lang="en-TH" b="1"/>
              <a:t>Luke </a:t>
            </a:r>
            <a:r>
              <a:rPr lang="en-US" b="1" dirty="0"/>
              <a:t>9:51-19:47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39C-F08C-884D-89D8-2A93EFDF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879816" cy="3825818"/>
          </a:xfrm>
        </p:spPr>
        <p:txBody>
          <a:bodyPr>
            <a:normAutofit/>
          </a:bodyPr>
          <a:lstStyle/>
          <a:p>
            <a:r>
              <a:rPr lang="en-TH" sz="2800" b="1"/>
              <a:t>Luke</a:t>
            </a:r>
            <a:r>
              <a:rPr lang="en-US" sz="2800" b="1" dirty="0"/>
              <a:t> 9:51: “(Jesus) set his face to go to Jerusalem.”</a:t>
            </a:r>
          </a:p>
          <a:p>
            <a:r>
              <a:rPr lang="en-US" sz="2800" b="1" dirty="0"/>
              <a:t>The shadow of the cross looms large.</a:t>
            </a:r>
          </a:p>
          <a:p>
            <a:r>
              <a:rPr lang="en-US" sz="2800" b="1" dirty="0"/>
              <a:t>Luke 14:25 – Large crowds accompanied him.</a:t>
            </a:r>
          </a:p>
          <a:p>
            <a:pPr marL="0" indent="0">
              <a:buNone/>
            </a:pPr>
            <a:r>
              <a:rPr lang="en-TH"/>
              <a:t>                  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75865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uke 9:23-24 - Godly Ladies">
            <a:extLst>
              <a:ext uri="{FF2B5EF4-FFF2-40B4-BE49-F238E27FC236}">
                <a16:creationId xmlns:a16="http://schemas.microsoft.com/office/drawing/2014/main" id="{FFD851DD-1DD0-3E5E-B3EF-E7AE9E73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80" y="512379"/>
            <a:ext cx="8773196" cy="58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6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B070-4424-174A-BB4D-7E7D5DE5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65" y="630621"/>
            <a:ext cx="8891751" cy="1522791"/>
          </a:xfrm>
        </p:spPr>
        <p:txBody>
          <a:bodyPr>
            <a:normAutofit/>
          </a:bodyPr>
          <a:lstStyle/>
          <a:p>
            <a:r>
              <a:rPr lang="en-TH" b="1" dirty="0"/>
              <a:t>The Context </a:t>
            </a:r>
            <a:r>
              <a:rPr lang="en-TH" b="1"/>
              <a:t>– </a:t>
            </a:r>
            <a:r>
              <a:rPr lang="en-US" b="1" dirty="0"/>
              <a:t>The Travel Narrative</a:t>
            </a:r>
            <a:br>
              <a:rPr lang="en-US" b="1" dirty="0"/>
            </a:br>
            <a:br>
              <a:rPr lang="en-US" sz="800" b="1" dirty="0"/>
            </a:br>
            <a:r>
              <a:rPr lang="en-TH" b="1"/>
              <a:t>Luke </a:t>
            </a:r>
            <a:r>
              <a:rPr lang="en-US" b="1" dirty="0"/>
              <a:t>9:51-19:47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39C-F08C-884D-89D8-2A93EFDF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879816" cy="3825818"/>
          </a:xfrm>
        </p:spPr>
        <p:txBody>
          <a:bodyPr>
            <a:normAutofit/>
          </a:bodyPr>
          <a:lstStyle/>
          <a:p>
            <a:r>
              <a:rPr lang="en-TH" sz="2800" b="1">
                <a:solidFill>
                  <a:schemeClr val="bg1">
                    <a:lumMod val="75000"/>
                  </a:schemeClr>
                </a:solidFill>
              </a:rPr>
              <a:t>Luke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 9:51: “(Jesus) set his face to go to Jerusalem.”</a:t>
            </a:r>
          </a:p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The shadow of the cross looms large.</a:t>
            </a:r>
          </a:p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Luke 14:25 – Large crowds followed him.</a:t>
            </a:r>
          </a:p>
          <a:p>
            <a:r>
              <a:rPr lang="en-US" sz="2800" b="1" dirty="0"/>
              <a:t>"Jesus was not after decisions; He was after disciples." (Bruce </a:t>
            </a:r>
            <a:r>
              <a:rPr lang="en-US" sz="2800" b="1" dirty="0" err="1"/>
              <a:t>Hedman</a:t>
            </a:r>
            <a:r>
              <a:rPr lang="en-US" sz="2800" b="1" dirty="0"/>
              <a:t>)</a:t>
            </a:r>
          </a:p>
          <a:p>
            <a:pPr marL="0" indent="0">
              <a:buNone/>
            </a:pPr>
            <a:r>
              <a:rPr lang="en-TH"/>
              <a:t>                  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79244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B070-4424-174A-BB4D-7E7D5DE5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65" y="630621"/>
            <a:ext cx="8891751" cy="1522791"/>
          </a:xfrm>
        </p:spPr>
        <p:txBody>
          <a:bodyPr>
            <a:normAutofit/>
          </a:bodyPr>
          <a:lstStyle/>
          <a:p>
            <a:r>
              <a:rPr lang="en-TH" b="1"/>
              <a:t>Luke </a:t>
            </a:r>
            <a:r>
              <a:rPr lang="en-US" b="1" dirty="0"/>
              <a:t>9:57-62</a:t>
            </a:r>
            <a:endParaRPr lang="en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439C-F08C-884D-89D8-2A93EFDF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879816" cy="3825818"/>
          </a:xfrm>
        </p:spPr>
        <p:txBody>
          <a:bodyPr>
            <a:noAutofit/>
          </a:bodyPr>
          <a:lstStyle/>
          <a:p>
            <a:r>
              <a:rPr lang="en-US" sz="2800" b="1" dirty="0"/>
              <a:t>Key word is “follow” – appears in verse 57, 59 and 61.</a:t>
            </a:r>
          </a:p>
          <a:p>
            <a:r>
              <a:rPr lang="en-US" sz="2800" b="1" dirty="0"/>
              <a:t>3 different response to Jesus’ call to follow. </a:t>
            </a:r>
          </a:p>
          <a:p>
            <a:r>
              <a:rPr lang="en-US" sz="2800" b="1" dirty="0"/>
              <a:t>1) Verse 57-58 - First would-be disciple - compare Matthew 8:18-19.</a:t>
            </a:r>
          </a:p>
          <a:p>
            <a:r>
              <a:rPr lang="en-US" sz="2800" b="1" dirty="0"/>
              <a:t>Follow Jesus entails hardships - (see Luke 12:11-12, 21:12-19;  John16:1-3, 33; Acts 14:22, etc.). </a:t>
            </a:r>
            <a:endParaRPr lang="en-TH" sz="2800" b="1" dirty="0"/>
          </a:p>
        </p:txBody>
      </p:sp>
    </p:spTree>
    <p:extLst>
      <p:ext uri="{BB962C8B-B14F-4D97-AF65-F5344CB8AC3E}">
        <p14:creationId xmlns:p14="http://schemas.microsoft.com/office/powerpoint/2010/main" val="93392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7007C7E-C98E-4929-EE8E-19B8CB813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6889" r="6443" b="6021"/>
          <a:stretch/>
        </p:blipFill>
        <p:spPr>
          <a:xfrm>
            <a:off x="317412" y="430924"/>
            <a:ext cx="4097012" cy="5462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27D76F-6528-04E3-CB96-56E7925B7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20" y="430924"/>
            <a:ext cx="7283573" cy="54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623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363</Words>
  <Application>Microsoft Macintosh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American Typewriter</vt:lpstr>
      <vt:lpstr>Arial</vt:lpstr>
      <vt:lpstr>Calibri</vt:lpstr>
      <vt:lpstr>Calibri Light</vt:lpstr>
      <vt:lpstr>Gill Sans MT</vt:lpstr>
      <vt:lpstr>Parcel</vt:lpstr>
      <vt:lpstr>1_Office Theme</vt:lpstr>
      <vt:lpstr>Encounters with Jesus 1</vt:lpstr>
      <vt:lpstr>What is a disciple?</vt:lpstr>
      <vt:lpstr>PowerPoint Presentation</vt:lpstr>
      <vt:lpstr>What is a disciple?</vt:lpstr>
      <vt:lpstr>The Context – The Travel Narrative  Luke 9:51-19:47</vt:lpstr>
      <vt:lpstr>PowerPoint Presentation</vt:lpstr>
      <vt:lpstr>The Context – The Travel Narrative  Luke 9:51-19:47</vt:lpstr>
      <vt:lpstr>Luke 9:57-62</vt:lpstr>
      <vt:lpstr>PowerPoint Presentation</vt:lpstr>
      <vt:lpstr>Luke 9:57-62</vt:lpstr>
      <vt:lpstr>Summary</vt:lpstr>
      <vt:lpstr>PowerPoint Presentation</vt:lpstr>
      <vt:lpstr>APPLICATION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Encounters with Jesus 1</dc:title>
  <dc:creator>Manik Corea</dc:creator>
  <cp:lastModifiedBy>Manik Corea</cp:lastModifiedBy>
  <cp:revision>2</cp:revision>
  <dcterms:created xsi:type="dcterms:W3CDTF">2023-07-13T01:49:01Z</dcterms:created>
  <dcterms:modified xsi:type="dcterms:W3CDTF">2023-07-13T02:31:40Z</dcterms:modified>
</cp:coreProperties>
</file>