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6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96" d="100"/>
          <a:sy n="96" d="100"/>
        </p:scale>
        <p:origin x="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65820-F5E5-66CA-9249-EC2425BCB6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D5513A-A8AD-29EF-E02F-24A7DFB0A3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08E8BB-7949-7552-EA1E-F6EE4BD4C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DBF8-2D1B-4EBA-83B0-1A2F37656F02}" type="datetimeFigureOut">
              <a:rPr lang="en-SG" smtClean="0"/>
              <a:t>22/6/2023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3BF0BF-CA7D-5379-5449-F920506F0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EBE619-D803-8A35-3686-6AE7A8D91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9B9B-4D4D-4AE8-B726-199581AAD98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0798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DF456-A959-B11E-708C-5809D9EAA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60AB59-84F8-0668-6B38-4B91BB6069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C1FE5-8086-F74B-049F-621A26561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DBF8-2D1B-4EBA-83B0-1A2F37656F02}" type="datetimeFigureOut">
              <a:rPr lang="en-SG" smtClean="0"/>
              <a:t>22/6/2023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25DB97-79A5-7326-527E-70B611A8C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C762F2-7382-3723-4476-6A277AB8D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9B9B-4D4D-4AE8-B726-199581AAD98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467081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C66344-DF79-F98D-1916-9A949F2882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33D492-D56D-6214-63A2-7F897CE468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E1490-41AD-4AC1-D62C-408000B63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DBF8-2D1B-4EBA-83B0-1A2F37656F02}" type="datetimeFigureOut">
              <a:rPr lang="en-SG" smtClean="0"/>
              <a:t>22/6/2023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225D0-D6A4-BAEF-03B8-AA3E1FD8B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D542C6-6860-B299-8C89-8A7AB9805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9B9B-4D4D-4AE8-B726-199581AAD98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008850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BDA29-D61C-9BDB-81BF-639F3E41F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0A6F3-AC8E-55CD-DBD1-59709736E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1F5721-1DBB-0DAA-5FF9-D087B9463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DBF8-2D1B-4EBA-83B0-1A2F37656F02}" type="datetimeFigureOut">
              <a:rPr lang="en-SG" smtClean="0"/>
              <a:t>22/6/2023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C606B-A9F8-A4BF-0D74-CF17B25AF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1F828-80FD-7268-0288-7124751EF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9B9B-4D4D-4AE8-B726-199581AAD98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75770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DCCDF-E6BA-FCB9-DC40-6E1F41584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C3F4B7-1AE1-0187-14A1-B40B98C598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BAB98A-7C09-AE5E-FC03-A60B84742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DBF8-2D1B-4EBA-83B0-1A2F37656F02}" type="datetimeFigureOut">
              <a:rPr lang="en-SG" smtClean="0"/>
              <a:t>22/6/2023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D64DC5-3EEC-86F0-E37C-D84738DB2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BDAD5A-AA8D-B0E8-9B86-0041473D4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9B9B-4D4D-4AE8-B726-199581AAD98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67765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15655-00AE-30EE-37F1-1773307D6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8A078-DC4A-4EC5-96DB-F657862186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A277B6-61FF-6666-8305-18099DC08F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86E51A-ECB5-D943-8521-730A9B9B6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DBF8-2D1B-4EBA-83B0-1A2F37656F02}" type="datetimeFigureOut">
              <a:rPr lang="en-SG" smtClean="0"/>
              <a:t>22/6/2023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812294-D099-C2B1-3166-EB24EE529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E51A75-2826-9BD8-F135-54E3D89F9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9B9B-4D4D-4AE8-B726-199581AAD98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927465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700F9-0478-1D8E-FC49-68A96CAA9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A75C7E-E9CA-31D7-7C2C-72EB7AD681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D830B1-9680-CD2A-5A41-CE07803BD4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E681C3-DCC2-0FFC-B1DF-33A1E275FE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5A3C29-1458-F8E2-50BB-8FD9998C49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885BE5-F9F5-0232-0205-6F44AD05D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DBF8-2D1B-4EBA-83B0-1A2F37656F02}" type="datetimeFigureOut">
              <a:rPr lang="en-SG" smtClean="0"/>
              <a:t>22/6/2023</a:t>
            </a:fld>
            <a:endParaRPr lang="en-S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CC5279-F951-EC0B-D5FC-F60E4C87C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76D577-13CB-4483-F4D7-2C718B100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9B9B-4D4D-4AE8-B726-199581AAD98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33204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AE413-9E5E-C0AE-0950-4820BF8AB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3639FF-1ABF-B896-C8FF-5F254C738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DBF8-2D1B-4EBA-83B0-1A2F37656F02}" type="datetimeFigureOut">
              <a:rPr lang="en-SG" smtClean="0"/>
              <a:t>22/6/2023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61451F-6DE0-36E7-7956-D014BA52D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5C89E9-9D33-1DC6-1BCE-559B46B2A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9B9B-4D4D-4AE8-B726-199581AAD98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68690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08F5F4-B4FB-47A7-161C-33722A7E9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DBF8-2D1B-4EBA-83B0-1A2F37656F02}" type="datetimeFigureOut">
              <a:rPr lang="en-SG" smtClean="0"/>
              <a:t>22/6/2023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88BFC0-7829-7F2B-4218-439E0535B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22B9F7-45EF-4146-12CE-26EA2E219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9B9B-4D4D-4AE8-B726-199581AAD98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53570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5B35D-2FB0-A011-569A-47436EDFC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2868A-6344-9B64-C1E5-1ACA5CE21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BD6E44-0A9C-6637-2A30-3F7387E038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3C7691-7F16-8681-3B5A-7B03A589E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DBF8-2D1B-4EBA-83B0-1A2F37656F02}" type="datetimeFigureOut">
              <a:rPr lang="en-SG" smtClean="0"/>
              <a:t>22/6/2023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1E8455-634B-2E7C-AFFF-2770D6F0C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FB9856-0EE1-E012-7540-90BB1766E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9B9B-4D4D-4AE8-B726-199581AAD98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785149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C49DB-AE67-6031-7B26-4FD511597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2F5437-D29D-5E09-D472-1702157A6B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81083E-7380-E24A-E344-251A576E1E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D1C576-1F87-B6F0-7E49-202748C87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DBF8-2D1B-4EBA-83B0-1A2F37656F02}" type="datetimeFigureOut">
              <a:rPr lang="en-SG" smtClean="0"/>
              <a:t>22/6/2023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151F7C-FF95-DD48-BCAD-9236A2B77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D886F0-666E-041C-5886-D6F3585DA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9B9B-4D4D-4AE8-B726-199581AAD98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22357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6CD152-B5F7-D2C4-2D5F-036407EBA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3C61CF-C25D-E8FE-F9C1-4129ADB6B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A409B-1E2B-9DD3-EC3C-999CF2819A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EDBF8-2D1B-4EBA-83B0-1A2F37656F02}" type="datetimeFigureOut">
              <a:rPr lang="en-SG" smtClean="0"/>
              <a:t>22/6/2023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BC495D-EBE3-D182-3B5A-6ABE40387F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966E31-344F-5B62-B67D-C96E00E630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B9B9B-4D4D-4AE8-B726-199581AAD98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7783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477CAED-C0CF-5447-AC8C-E5F8AC6034D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1026" name="Picture 2" descr="13,200+ Shepherd With Sheep Stock Photos, Pictures &amp; Royalty-Free Images -  iStock | Shepherd's staff, Shepherd staff, Bible">
            <a:extLst>
              <a:ext uri="{FF2B5EF4-FFF2-40B4-BE49-F238E27FC236}">
                <a16:creationId xmlns:a16="http://schemas.microsoft.com/office/drawing/2014/main" id="{572A4F9A-A499-2BD0-2745-A9646322F7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50" y="1624013"/>
            <a:ext cx="5829300" cy="3609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B0371F4-5E6E-3109-5C2D-A41F8B3D1678}"/>
              </a:ext>
            </a:extLst>
          </p:cNvPr>
          <p:cNvSpPr txBox="1"/>
          <p:nvPr/>
        </p:nvSpPr>
        <p:spPr>
          <a:xfrm>
            <a:off x="3047238" y="338574"/>
            <a:ext cx="6096000" cy="646331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SG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Spirit-led Church</a:t>
            </a:r>
            <a:endParaRPr lang="en-SG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BC61C3-31C9-9FC3-97BE-1E79C5F4E4C0}"/>
              </a:ext>
            </a:extLst>
          </p:cNvPr>
          <p:cNvSpPr txBox="1"/>
          <p:nvPr/>
        </p:nvSpPr>
        <p:spPr>
          <a:xfrm>
            <a:off x="3047238" y="6057761"/>
            <a:ext cx="6096000" cy="461665"/>
          </a:xfrm>
          <a:prstGeom prst="rect">
            <a:avLst/>
          </a:prstGeom>
          <a:solidFill>
            <a:schemeClr val="tx1"/>
          </a:solidFill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SG" sz="2400" b="1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Galatians 6:11-18</a:t>
            </a:r>
            <a:endParaRPr lang="en-SG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31F139-4C15-561B-AA80-18CEADCCF5E9}"/>
              </a:ext>
            </a:extLst>
          </p:cNvPr>
          <p:cNvSpPr txBox="1"/>
          <p:nvPr/>
        </p:nvSpPr>
        <p:spPr>
          <a:xfrm>
            <a:off x="3041374" y="1033673"/>
            <a:ext cx="6112565" cy="5323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SG" sz="2800" b="1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Part 2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868740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477CAED-C0CF-5447-AC8C-E5F8AC6034D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1026" name="Picture 2" descr="13,200+ Shepherd With Sheep Stock Photos, Pictures &amp; Royalty-Free Images -  iStock | Shepherd's staff, Shepherd staff, Bible">
            <a:extLst>
              <a:ext uri="{FF2B5EF4-FFF2-40B4-BE49-F238E27FC236}">
                <a16:creationId xmlns:a16="http://schemas.microsoft.com/office/drawing/2014/main" id="{572A4F9A-A499-2BD0-2745-A9646322F7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0495" y="4336594"/>
            <a:ext cx="4071505" cy="25214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B0371F4-5E6E-3109-5C2D-A41F8B3D1678}"/>
              </a:ext>
            </a:extLst>
          </p:cNvPr>
          <p:cNvSpPr txBox="1"/>
          <p:nvPr/>
        </p:nvSpPr>
        <p:spPr>
          <a:xfrm>
            <a:off x="825623" y="858930"/>
            <a:ext cx="10540749" cy="558743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500"/>
              </a:spcBef>
              <a:spcAft>
                <a:spcPts val="800"/>
              </a:spcAft>
            </a:pPr>
            <a:r>
              <a:rPr lang="en-US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Spirit-led churches</a:t>
            </a:r>
            <a:r>
              <a:rPr lang="en-US" sz="28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</a:rPr>
              <a:t>care about the spiritual state of the people </a:t>
            </a:r>
            <a:r>
              <a:rPr lang="en-US" sz="2800" dirty="0">
                <a:solidFill>
                  <a:schemeClr val="bg1"/>
                </a:solidFill>
              </a:rPr>
              <a:t>(v. 11)</a:t>
            </a:r>
            <a:endParaRPr lang="en-SG" sz="28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024D93-2CAA-42FF-2066-42A2CB10B9CF}"/>
              </a:ext>
            </a:extLst>
          </p:cNvPr>
          <p:cNvSpPr txBox="1"/>
          <p:nvPr/>
        </p:nvSpPr>
        <p:spPr>
          <a:xfrm>
            <a:off x="2561789" y="2118277"/>
            <a:ext cx="7068416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2 Thessalonians 3:17</a:t>
            </a:r>
            <a:endParaRPr lang="en-SG" sz="2800" dirty="0">
              <a:solidFill>
                <a:schemeClr val="bg1"/>
              </a:solidFill>
            </a:endParaRPr>
          </a:p>
          <a:p>
            <a:pPr algn="ctr"/>
            <a:r>
              <a:rPr lang="en-US" sz="2800" dirty="0">
                <a:solidFill>
                  <a:schemeClr val="bg1"/>
                </a:solidFill>
              </a:rPr>
              <a:t>I, Paul, write this greeting with my own hand. This is the sign of genuineness in every letter of mine; it is the way I write. </a:t>
            </a:r>
            <a:endParaRPr lang="en-SG" sz="40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96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477CAED-C0CF-5447-AC8C-E5F8AC6034D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1026" name="Picture 2" descr="13,200+ Shepherd With Sheep Stock Photos, Pictures &amp; Royalty-Free Images -  iStock | Shepherd's staff, Shepherd staff, Bible">
            <a:extLst>
              <a:ext uri="{FF2B5EF4-FFF2-40B4-BE49-F238E27FC236}">
                <a16:creationId xmlns:a16="http://schemas.microsoft.com/office/drawing/2014/main" id="{572A4F9A-A499-2BD0-2745-A9646322F7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0495" y="4336594"/>
            <a:ext cx="4071505" cy="25214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B0371F4-5E6E-3109-5C2D-A41F8B3D1678}"/>
              </a:ext>
            </a:extLst>
          </p:cNvPr>
          <p:cNvSpPr txBox="1"/>
          <p:nvPr/>
        </p:nvSpPr>
        <p:spPr>
          <a:xfrm>
            <a:off x="825623" y="858930"/>
            <a:ext cx="10540749" cy="558743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500"/>
              </a:spcBef>
              <a:spcAft>
                <a:spcPts val="800"/>
              </a:spcAft>
            </a:pPr>
            <a:r>
              <a:rPr lang="en-US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Spirit-led churches</a:t>
            </a:r>
            <a:r>
              <a:rPr lang="en-US" sz="28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</a:rPr>
              <a:t>care about the spiritual state of the people </a:t>
            </a:r>
            <a:r>
              <a:rPr lang="en-US" sz="2800" dirty="0">
                <a:solidFill>
                  <a:schemeClr val="bg1"/>
                </a:solidFill>
              </a:rPr>
              <a:t>(v. 11)</a:t>
            </a:r>
            <a:endParaRPr lang="en-SG" sz="28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5862E7-D7CB-CFDF-0DC0-8E551DC3ABE6}"/>
              </a:ext>
            </a:extLst>
          </p:cNvPr>
          <p:cNvSpPr txBox="1"/>
          <p:nvPr/>
        </p:nvSpPr>
        <p:spPr>
          <a:xfrm>
            <a:off x="1381873" y="1645077"/>
            <a:ext cx="9428247" cy="52322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Spirit-led churches</a:t>
            </a:r>
            <a:r>
              <a:rPr lang="en-US" sz="28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</a:rPr>
              <a:t>do not focus on external appearance </a:t>
            </a:r>
            <a:r>
              <a:rPr lang="en-US" sz="2800" dirty="0">
                <a:solidFill>
                  <a:schemeClr val="bg1"/>
                </a:solidFill>
              </a:rPr>
              <a:t>(v. 12)</a:t>
            </a:r>
            <a:endParaRPr lang="en-SG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FEA6B1-FE23-9B6C-9693-111D1C310C6F}"/>
              </a:ext>
            </a:extLst>
          </p:cNvPr>
          <p:cNvSpPr txBox="1"/>
          <p:nvPr/>
        </p:nvSpPr>
        <p:spPr>
          <a:xfrm>
            <a:off x="1381873" y="2395701"/>
            <a:ext cx="9428247" cy="954107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Spirit-led churches</a:t>
            </a:r>
            <a:r>
              <a:rPr lang="en-US" sz="28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</a:rPr>
              <a:t>humbly die to the world instead of using people for personal gain</a:t>
            </a:r>
            <a:r>
              <a:rPr lang="en-US" sz="2800" dirty="0">
                <a:solidFill>
                  <a:schemeClr val="bg1"/>
                </a:solidFill>
              </a:rPr>
              <a:t> (vs. 13-14)</a:t>
            </a:r>
            <a:endParaRPr lang="en-SG" sz="28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1AC88A-6977-01CD-23CB-603AA7023F48}"/>
              </a:ext>
            </a:extLst>
          </p:cNvPr>
          <p:cNvSpPr txBox="1"/>
          <p:nvPr/>
        </p:nvSpPr>
        <p:spPr>
          <a:xfrm>
            <a:off x="1903507" y="3547075"/>
            <a:ext cx="8384977" cy="954107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Spirit-led churches</a:t>
            </a:r>
            <a:r>
              <a:rPr lang="en-US" sz="28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</a:rPr>
              <a:t>emphasize internal transformation more than external ritual </a:t>
            </a:r>
            <a:r>
              <a:rPr lang="en-US" sz="2800" dirty="0">
                <a:solidFill>
                  <a:schemeClr val="bg1"/>
                </a:solidFill>
              </a:rPr>
              <a:t>(vs. 15-16)</a:t>
            </a:r>
            <a:endParaRPr lang="en-SG" sz="28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2E48FD8-FB8C-2838-BF68-E57309CB0456}"/>
              </a:ext>
            </a:extLst>
          </p:cNvPr>
          <p:cNvSpPr txBox="1"/>
          <p:nvPr/>
        </p:nvSpPr>
        <p:spPr>
          <a:xfrm>
            <a:off x="2457531" y="4698449"/>
            <a:ext cx="7276927" cy="954107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Spirit-led churches</a:t>
            </a:r>
            <a:r>
              <a:rPr lang="en-US" sz="28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</a:rPr>
              <a:t>reveal commitment to Christ coupled with grace</a:t>
            </a:r>
            <a:r>
              <a:rPr lang="en-US" sz="2800" dirty="0">
                <a:solidFill>
                  <a:schemeClr val="bg1"/>
                </a:solidFill>
              </a:rPr>
              <a:t> (vs. 17-18)</a:t>
            </a:r>
            <a:endParaRPr lang="en-SG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304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131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Harmeling</dc:creator>
  <cp:lastModifiedBy>James Harmeling</cp:lastModifiedBy>
  <cp:revision>1</cp:revision>
  <dcterms:created xsi:type="dcterms:W3CDTF">2023-06-22T13:34:37Z</dcterms:created>
  <dcterms:modified xsi:type="dcterms:W3CDTF">2023-06-22T13:46:41Z</dcterms:modified>
</cp:coreProperties>
</file>