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70" r:id="rId3"/>
    <p:sldId id="267" r:id="rId4"/>
    <p:sldId id="268" r:id="rId5"/>
    <p:sldId id="269" r:id="rId6"/>
    <p:sldId id="260" r:id="rId7"/>
    <p:sldId id="261" r:id="rId8"/>
    <p:sldId id="262" r:id="rId9"/>
    <p:sldId id="263" r:id="rId10"/>
    <p:sldId id="264"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4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FA359D-A910-4669-939C-9C0A0E809F17}" v="21" dt="2023-06-15T13:44:34.642"/>
    <p1510:client id="{A89E2469-6ADF-4BB6-B785-6F62888F7322}" v="128" dt="2023-06-16T07:10:21.2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79" d="100"/>
          <a:sy n="79" d="100"/>
        </p:scale>
        <p:origin x="547"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Harmeling" userId="4163935ddb78b774" providerId="LiveId" clId="{A89E2469-6ADF-4BB6-B785-6F62888F7322}"/>
    <pc:docChg chg="undo custSel addSld delSld modSld sldOrd delMainMaster modMainMaster">
      <pc:chgData name="James Harmeling" userId="4163935ddb78b774" providerId="LiveId" clId="{A89E2469-6ADF-4BB6-B785-6F62888F7322}" dt="2023-06-16T07:10:21.264" v="755"/>
      <pc:docMkLst>
        <pc:docMk/>
      </pc:docMkLst>
      <pc:sldChg chg="del">
        <pc:chgData name="James Harmeling" userId="4163935ddb78b774" providerId="LiveId" clId="{A89E2469-6ADF-4BB6-B785-6F62888F7322}" dt="2023-06-15T14:55:40.963" v="0" actId="47"/>
        <pc:sldMkLst>
          <pc:docMk/>
          <pc:sldMk cId="109857222" sldId="256"/>
        </pc:sldMkLst>
      </pc:sldChg>
      <pc:sldChg chg="del">
        <pc:chgData name="James Harmeling" userId="4163935ddb78b774" providerId="LiveId" clId="{A89E2469-6ADF-4BB6-B785-6F62888F7322}" dt="2023-06-15T14:58:24.329" v="23" actId="47"/>
        <pc:sldMkLst>
          <pc:docMk/>
          <pc:sldMk cId="3427586533" sldId="257"/>
        </pc:sldMkLst>
      </pc:sldChg>
      <pc:sldChg chg="delSp del mod">
        <pc:chgData name="James Harmeling" userId="4163935ddb78b774" providerId="LiveId" clId="{A89E2469-6ADF-4BB6-B785-6F62888F7322}" dt="2023-06-15T14:58:22.681" v="22" actId="47"/>
        <pc:sldMkLst>
          <pc:docMk/>
          <pc:sldMk cId="3083262146" sldId="258"/>
        </pc:sldMkLst>
        <pc:spChg chg="del">
          <ac:chgData name="James Harmeling" userId="4163935ddb78b774" providerId="LiveId" clId="{A89E2469-6ADF-4BB6-B785-6F62888F7322}" dt="2023-06-15T14:57:37.334" v="7" actId="21"/>
          <ac:spMkLst>
            <pc:docMk/>
            <pc:sldMk cId="3083262146" sldId="258"/>
            <ac:spMk id="3" creationId="{FA47637A-D7B9-7F3C-BD9A-37B8FE9E9A0E}"/>
          </ac:spMkLst>
        </pc:spChg>
      </pc:sldChg>
      <pc:sldChg chg="delSp del mod">
        <pc:chgData name="James Harmeling" userId="4163935ddb78b774" providerId="LiveId" clId="{A89E2469-6ADF-4BB6-B785-6F62888F7322}" dt="2023-06-15T14:58:14.282" v="21" actId="47"/>
        <pc:sldMkLst>
          <pc:docMk/>
          <pc:sldMk cId="2949856099" sldId="259"/>
        </pc:sldMkLst>
        <pc:spChg chg="del">
          <ac:chgData name="James Harmeling" userId="4163935ddb78b774" providerId="LiveId" clId="{A89E2469-6ADF-4BB6-B785-6F62888F7322}" dt="2023-06-15T14:58:03.860" v="19" actId="21"/>
          <ac:spMkLst>
            <pc:docMk/>
            <pc:sldMk cId="2949856099" sldId="259"/>
            <ac:spMk id="5" creationId="{67C0689D-43B5-3E19-69B7-C0DBA5CB1578}"/>
          </ac:spMkLst>
        </pc:spChg>
      </pc:sldChg>
      <pc:sldChg chg="addSp modSp new mod modTransition">
        <pc:chgData name="James Harmeling" userId="4163935ddb78b774" providerId="LiveId" clId="{A89E2469-6ADF-4BB6-B785-6F62888F7322}" dt="2023-06-15T14:58:43.577" v="24"/>
        <pc:sldMkLst>
          <pc:docMk/>
          <pc:sldMk cId="3868740366" sldId="260"/>
        </pc:sldMkLst>
        <pc:spChg chg="add mod">
          <ac:chgData name="James Harmeling" userId="4163935ddb78b774" providerId="LiveId" clId="{A89E2469-6ADF-4BB6-B785-6F62888F7322}" dt="2023-06-15T14:56:57.503" v="4" actId="14100"/>
          <ac:spMkLst>
            <pc:docMk/>
            <pc:sldMk cId="3868740366" sldId="260"/>
            <ac:spMk id="2" creationId="{0477CAED-C0CF-5447-AC8C-E5F8AC6034D8}"/>
          </ac:spMkLst>
        </pc:spChg>
        <pc:spChg chg="add mod">
          <ac:chgData name="James Harmeling" userId="4163935ddb78b774" providerId="LiveId" clId="{A89E2469-6ADF-4BB6-B785-6F62888F7322}" dt="2023-06-15T14:57:52.094" v="18" actId="20577"/>
          <ac:spMkLst>
            <pc:docMk/>
            <pc:sldMk cId="3868740366" sldId="260"/>
            <ac:spMk id="3" creationId="{6B0371F4-5E6E-3109-5C2D-A41F8B3D1678}"/>
          </ac:spMkLst>
        </pc:spChg>
        <pc:spChg chg="add mod">
          <ac:chgData name="James Harmeling" userId="4163935ddb78b774" providerId="LiveId" clId="{A89E2469-6ADF-4BB6-B785-6F62888F7322}" dt="2023-06-15T14:58:06.992" v="20"/>
          <ac:spMkLst>
            <pc:docMk/>
            <pc:sldMk cId="3868740366" sldId="260"/>
            <ac:spMk id="4" creationId="{F7BC61C3-31C9-9FC3-97BE-1E79C5F4E4C0}"/>
          </ac:spMkLst>
        </pc:spChg>
        <pc:picChg chg="add mod">
          <ac:chgData name="James Harmeling" userId="4163935ddb78b774" providerId="LiveId" clId="{A89E2469-6ADF-4BB6-B785-6F62888F7322}" dt="2023-06-15T14:57:16.085" v="6" actId="1440"/>
          <ac:picMkLst>
            <pc:docMk/>
            <pc:sldMk cId="3868740366" sldId="260"/>
            <ac:picMk id="1026" creationId="{572A4F9A-A499-2BD0-2745-A9646322F797}"/>
          </ac:picMkLst>
        </pc:picChg>
      </pc:sldChg>
      <pc:sldChg chg="addSp delSp modSp new mod ord modAnim">
        <pc:chgData name="James Harmeling" userId="4163935ddb78b774" providerId="LiveId" clId="{A89E2469-6ADF-4BB6-B785-6F62888F7322}" dt="2023-06-16T07:10:21.264" v="755"/>
        <pc:sldMkLst>
          <pc:docMk/>
          <pc:sldMk cId="2629295226" sldId="261"/>
        </pc:sldMkLst>
        <pc:spChg chg="add del">
          <ac:chgData name="James Harmeling" userId="4163935ddb78b774" providerId="LiveId" clId="{A89E2469-6ADF-4BB6-B785-6F62888F7322}" dt="2023-06-15T14:59:16.309" v="27"/>
          <ac:spMkLst>
            <pc:docMk/>
            <pc:sldMk cId="2629295226" sldId="261"/>
            <ac:spMk id="2" creationId="{9E8C01A7-23E1-BF9C-2FCA-D73D29D843E3}"/>
          </ac:spMkLst>
        </pc:spChg>
        <pc:spChg chg="add del">
          <ac:chgData name="James Harmeling" userId="4163935ddb78b774" providerId="LiveId" clId="{A89E2469-6ADF-4BB6-B785-6F62888F7322}" dt="2023-06-15T14:59:16.309" v="27"/>
          <ac:spMkLst>
            <pc:docMk/>
            <pc:sldMk cId="2629295226" sldId="261"/>
            <ac:spMk id="3" creationId="{C2A40C0C-CE6C-4771-B8F4-267FDD751F82}"/>
          </ac:spMkLst>
        </pc:spChg>
        <pc:spChg chg="add del">
          <ac:chgData name="James Harmeling" userId="4163935ddb78b774" providerId="LiveId" clId="{A89E2469-6ADF-4BB6-B785-6F62888F7322}" dt="2023-06-15T14:59:16.309" v="27"/>
          <ac:spMkLst>
            <pc:docMk/>
            <pc:sldMk cId="2629295226" sldId="261"/>
            <ac:spMk id="4" creationId="{5C9429A7-623E-5A1B-1230-878154DD958B}"/>
          </ac:spMkLst>
        </pc:spChg>
        <pc:spChg chg="add del">
          <ac:chgData name="James Harmeling" userId="4163935ddb78b774" providerId="LiveId" clId="{A89E2469-6ADF-4BB6-B785-6F62888F7322}" dt="2023-06-15T14:59:16.309" v="27"/>
          <ac:spMkLst>
            <pc:docMk/>
            <pc:sldMk cId="2629295226" sldId="261"/>
            <ac:spMk id="5" creationId="{285F4E2D-6F4C-D079-7D6F-DD05EE5C5B86}"/>
          </ac:spMkLst>
        </pc:spChg>
        <pc:spChg chg="add mod">
          <ac:chgData name="James Harmeling" userId="4163935ddb78b774" providerId="LiveId" clId="{A89E2469-6ADF-4BB6-B785-6F62888F7322}" dt="2023-06-15T14:59:35.315" v="29" actId="207"/>
          <ac:spMkLst>
            <pc:docMk/>
            <pc:sldMk cId="2629295226" sldId="261"/>
            <ac:spMk id="6" creationId="{4077DBEF-DDAF-41F4-297D-CDF4A92AD064}"/>
          </ac:spMkLst>
        </pc:spChg>
        <pc:spChg chg="add mod">
          <ac:chgData name="James Harmeling" userId="4163935ddb78b774" providerId="LiveId" clId="{A89E2469-6ADF-4BB6-B785-6F62888F7322}" dt="2023-06-15T15:02:16.781" v="199" actId="1076"/>
          <ac:spMkLst>
            <pc:docMk/>
            <pc:sldMk cId="2629295226" sldId="261"/>
            <ac:spMk id="8" creationId="{380B30F8-70EC-BFDE-47B6-B48AB720B1DC}"/>
          </ac:spMkLst>
        </pc:spChg>
        <pc:spChg chg="add mod">
          <ac:chgData name="James Harmeling" userId="4163935ddb78b774" providerId="LiveId" clId="{A89E2469-6ADF-4BB6-B785-6F62888F7322}" dt="2023-06-15T15:02:35.873" v="214" actId="20577"/>
          <ac:spMkLst>
            <pc:docMk/>
            <pc:sldMk cId="2629295226" sldId="261"/>
            <ac:spMk id="9" creationId="{C3ACD2CE-134A-C80A-DA07-CA272F8D76F9}"/>
          </ac:spMkLst>
        </pc:spChg>
      </pc:sldChg>
      <pc:sldChg chg="addSp delSp modSp add mod modAnim">
        <pc:chgData name="James Harmeling" userId="4163935ddb78b774" providerId="LiveId" clId="{A89E2469-6ADF-4BB6-B785-6F62888F7322}" dt="2023-06-15T15:08:20.656" v="324"/>
        <pc:sldMkLst>
          <pc:docMk/>
          <pc:sldMk cId="1251962454" sldId="262"/>
        </pc:sldMkLst>
        <pc:spChg chg="mod">
          <ac:chgData name="James Harmeling" userId="4163935ddb78b774" providerId="LiveId" clId="{A89E2469-6ADF-4BB6-B785-6F62888F7322}" dt="2023-06-15T15:07:09.746" v="301" actId="1076"/>
          <ac:spMkLst>
            <pc:docMk/>
            <pc:sldMk cId="1251962454" sldId="262"/>
            <ac:spMk id="3" creationId="{6B0371F4-5E6E-3109-5C2D-A41F8B3D1678}"/>
          </ac:spMkLst>
        </pc:spChg>
        <pc:spChg chg="del">
          <ac:chgData name="James Harmeling" userId="4163935ddb78b774" providerId="LiveId" clId="{A89E2469-6ADF-4BB6-B785-6F62888F7322}" dt="2023-06-15T15:04:37.841" v="226" actId="478"/>
          <ac:spMkLst>
            <pc:docMk/>
            <pc:sldMk cId="1251962454" sldId="262"/>
            <ac:spMk id="4" creationId="{F7BC61C3-31C9-9FC3-97BE-1E79C5F4E4C0}"/>
          </ac:spMkLst>
        </pc:spChg>
        <pc:spChg chg="add del mod">
          <ac:chgData name="James Harmeling" userId="4163935ddb78b774" providerId="LiveId" clId="{A89E2469-6ADF-4BB6-B785-6F62888F7322}" dt="2023-06-15T15:06:54.820" v="299" actId="478"/>
          <ac:spMkLst>
            <pc:docMk/>
            <pc:sldMk cId="1251962454" sldId="262"/>
            <ac:spMk id="6" creationId="{614E2386-676E-29F8-2EF6-1BA1D305DF2A}"/>
          </ac:spMkLst>
        </pc:spChg>
        <pc:spChg chg="add mod">
          <ac:chgData name="James Harmeling" userId="4163935ddb78b774" providerId="LiveId" clId="{A89E2469-6ADF-4BB6-B785-6F62888F7322}" dt="2023-06-15T15:07:15.367" v="302" actId="1076"/>
          <ac:spMkLst>
            <pc:docMk/>
            <pc:sldMk cId="1251962454" sldId="262"/>
            <ac:spMk id="7" creationId="{EB8B04EC-D55E-52C7-19E8-C3FA3A6CF3DD}"/>
          </ac:spMkLst>
        </pc:spChg>
        <pc:spChg chg="add mod">
          <ac:chgData name="James Harmeling" userId="4163935ddb78b774" providerId="LiveId" clId="{A89E2469-6ADF-4BB6-B785-6F62888F7322}" dt="2023-06-15T15:08:16.941" v="323" actId="1076"/>
          <ac:spMkLst>
            <pc:docMk/>
            <pc:sldMk cId="1251962454" sldId="262"/>
            <ac:spMk id="9" creationId="{76024D93-2CAA-42FF-2066-42A2CB10B9CF}"/>
          </ac:spMkLst>
        </pc:spChg>
        <pc:picChg chg="mod">
          <ac:chgData name="James Harmeling" userId="4163935ddb78b774" providerId="LiveId" clId="{A89E2469-6ADF-4BB6-B785-6F62888F7322}" dt="2023-06-15T15:04:55.469" v="228" actId="1076"/>
          <ac:picMkLst>
            <pc:docMk/>
            <pc:sldMk cId="1251962454" sldId="262"/>
            <ac:picMk id="1026" creationId="{572A4F9A-A499-2BD0-2745-A9646322F797}"/>
          </ac:picMkLst>
        </pc:picChg>
      </pc:sldChg>
      <pc:sldChg chg="addSp delSp modSp add mod ord">
        <pc:chgData name="James Harmeling" userId="4163935ddb78b774" providerId="LiveId" clId="{A89E2469-6ADF-4BB6-B785-6F62888F7322}" dt="2023-06-15T15:09:37.286" v="338" actId="1076"/>
        <pc:sldMkLst>
          <pc:docMk/>
          <pc:sldMk cId="2255073663" sldId="263"/>
        </pc:sldMkLst>
        <pc:spChg chg="del">
          <ac:chgData name="James Harmeling" userId="4163935ddb78b774" providerId="LiveId" clId="{A89E2469-6ADF-4BB6-B785-6F62888F7322}" dt="2023-06-15T15:08:54.796" v="329" actId="478"/>
          <ac:spMkLst>
            <pc:docMk/>
            <pc:sldMk cId="2255073663" sldId="263"/>
            <ac:spMk id="3" creationId="{6B0371F4-5E6E-3109-5C2D-A41F8B3D1678}"/>
          </ac:spMkLst>
        </pc:spChg>
        <pc:spChg chg="del">
          <ac:chgData name="James Harmeling" userId="4163935ddb78b774" providerId="LiveId" clId="{A89E2469-6ADF-4BB6-B785-6F62888F7322}" dt="2023-06-15T15:08:58.410" v="330" actId="478"/>
          <ac:spMkLst>
            <pc:docMk/>
            <pc:sldMk cId="2255073663" sldId="263"/>
            <ac:spMk id="4" creationId="{F7BC61C3-31C9-9FC3-97BE-1E79C5F4E4C0}"/>
          </ac:spMkLst>
        </pc:spChg>
        <pc:spChg chg="add mod">
          <ac:chgData name="James Harmeling" userId="4163935ddb78b774" providerId="LiveId" clId="{A89E2469-6ADF-4BB6-B785-6F62888F7322}" dt="2023-06-15T15:09:37.286" v="338" actId="1076"/>
          <ac:spMkLst>
            <pc:docMk/>
            <pc:sldMk cId="2255073663" sldId="263"/>
            <ac:spMk id="6" creationId="{49E9AEFE-D513-3BD5-ED37-40983E10B660}"/>
          </ac:spMkLst>
        </pc:spChg>
        <pc:picChg chg="del">
          <ac:chgData name="James Harmeling" userId="4163935ddb78b774" providerId="LiveId" clId="{A89E2469-6ADF-4BB6-B785-6F62888F7322}" dt="2023-06-15T15:08:49.624" v="328" actId="478"/>
          <ac:picMkLst>
            <pc:docMk/>
            <pc:sldMk cId="2255073663" sldId="263"/>
            <ac:picMk id="1026" creationId="{572A4F9A-A499-2BD0-2745-A9646322F797}"/>
          </ac:picMkLst>
        </pc:picChg>
      </pc:sldChg>
      <pc:sldChg chg="addSp modSp add mod ord modAnim">
        <pc:chgData name="James Harmeling" userId="4163935ddb78b774" providerId="LiveId" clId="{A89E2469-6ADF-4BB6-B785-6F62888F7322}" dt="2023-06-15T15:12:38.970" v="605"/>
        <pc:sldMkLst>
          <pc:docMk/>
          <pc:sldMk cId="2261571885" sldId="264"/>
        </pc:sldMkLst>
        <pc:spChg chg="add mod">
          <ac:chgData name="James Harmeling" userId="4163935ddb78b774" providerId="LiveId" clId="{A89E2469-6ADF-4BB6-B785-6F62888F7322}" dt="2023-06-15T15:10:50.156" v="413" actId="14100"/>
          <ac:spMkLst>
            <pc:docMk/>
            <pc:sldMk cId="2261571885" sldId="264"/>
            <ac:spMk id="4" creationId="{BE2CF979-B01C-F58B-431E-FAF2ECB935FC}"/>
          </ac:spMkLst>
        </pc:spChg>
        <pc:spChg chg="add mod">
          <ac:chgData name="James Harmeling" userId="4163935ddb78b774" providerId="LiveId" clId="{A89E2469-6ADF-4BB6-B785-6F62888F7322}" dt="2023-06-15T15:11:27.715" v="486" actId="14100"/>
          <ac:spMkLst>
            <pc:docMk/>
            <pc:sldMk cId="2261571885" sldId="264"/>
            <ac:spMk id="5" creationId="{D4C14035-0CB7-2118-A3C6-11425C02420E}"/>
          </ac:spMkLst>
        </pc:spChg>
        <pc:spChg chg="add mod">
          <ac:chgData name="James Harmeling" userId="4163935ddb78b774" providerId="LiveId" clId="{A89E2469-6ADF-4BB6-B785-6F62888F7322}" dt="2023-06-15T15:12:12.714" v="602" actId="1036"/>
          <ac:spMkLst>
            <pc:docMk/>
            <pc:sldMk cId="2261571885" sldId="264"/>
            <ac:spMk id="6" creationId="{E9AAA8F9-5420-42DD-0AE5-949E470FA5CA}"/>
          </ac:spMkLst>
        </pc:spChg>
        <pc:spChg chg="mod">
          <ac:chgData name="James Harmeling" userId="4163935ddb78b774" providerId="LiveId" clId="{A89E2469-6ADF-4BB6-B785-6F62888F7322}" dt="2023-06-15T15:10:28.627" v="350" actId="1076"/>
          <ac:spMkLst>
            <pc:docMk/>
            <pc:sldMk cId="2261571885" sldId="264"/>
            <ac:spMk id="9" creationId="{76024D93-2CAA-42FF-2066-42A2CB10B9CF}"/>
          </ac:spMkLst>
        </pc:spChg>
      </pc:sldChg>
      <pc:sldChg chg="addSp delSp modSp add mod ord delAnim modAnim">
        <pc:chgData name="James Harmeling" userId="4163935ddb78b774" providerId="LiveId" clId="{A89E2469-6ADF-4BB6-B785-6F62888F7322}" dt="2023-06-15T15:16:23.534" v="688"/>
        <pc:sldMkLst>
          <pc:docMk/>
          <pc:sldMk cId="866219144" sldId="265"/>
        </pc:sldMkLst>
        <pc:spChg chg="add mod">
          <ac:chgData name="James Harmeling" userId="4163935ddb78b774" providerId="LiveId" clId="{A89E2469-6ADF-4BB6-B785-6F62888F7322}" dt="2023-06-15T15:14:11.367" v="642" actId="1076"/>
          <ac:spMkLst>
            <pc:docMk/>
            <pc:sldMk cId="866219144" sldId="265"/>
            <ac:spMk id="4" creationId="{CC845BF1-4C52-EDF0-1432-0C0C5ED5263C}"/>
          </ac:spMkLst>
        </pc:spChg>
        <pc:spChg chg="add mod">
          <ac:chgData name="James Harmeling" userId="4163935ddb78b774" providerId="LiveId" clId="{A89E2469-6ADF-4BB6-B785-6F62888F7322}" dt="2023-06-15T15:14:53.358" v="653" actId="1076"/>
          <ac:spMkLst>
            <pc:docMk/>
            <pc:sldMk cId="866219144" sldId="265"/>
            <ac:spMk id="6" creationId="{9CD9FDA3-837E-C774-7DC7-7A5FB846A2D4}"/>
          </ac:spMkLst>
        </pc:spChg>
        <pc:spChg chg="del">
          <ac:chgData name="James Harmeling" userId="4163935ddb78b774" providerId="LiveId" clId="{A89E2469-6ADF-4BB6-B785-6F62888F7322}" dt="2023-06-15T15:13:02.886" v="609" actId="478"/>
          <ac:spMkLst>
            <pc:docMk/>
            <pc:sldMk cId="866219144" sldId="265"/>
            <ac:spMk id="9" creationId="{76024D93-2CAA-42FF-2066-42A2CB10B9CF}"/>
          </ac:spMkLst>
        </pc:spChg>
        <pc:spChg chg="add mod">
          <ac:chgData name="James Harmeling" userId="4163935ddb78b774" providerId="LiveId" clId="{A89E2469-6ADF-4BB6-B785-6F62888F7322}" dt="2023-06-15T15:15:54.709" v="684" actId="14100"/>
          <ac:spMkLst>
            <pc:docMk/>
            <pc:sldMk cId="866219144" sldId="265"/>
            <ac:spMk id="10" creationId="{591D3EE1-1D8D-18DC-B745-7E57064943AC}"/>
          </ac:spMkLst>
        </pc:spChg>
        <pc:picChg chg="mod">
          <ac:chgData name="James Harmeling" userId="4163935ddb78b774" providerId="LiveId" clId="{A89E2469-6ADF-4BB6-B785-6F62888F7322}" dt="2023-06-15T15:16:01.447" v="685" actId="14100"/>
          <ac:picMkLst>
            <pc:docMk/>
            <pc:sldMk cId="866219144" sldId="265"/>
            <ac:picMk id="1026" creationId="{572A4F9A-A499-2BD0-2745-A9646322F797}"/>
          </ac:picMkLst>
        </pc:picChg>
      </pc:sldChg>
      <pc:sldChg chg="addSp modSp new mod ord setBg">
        <pc:chgData name="James Harmeling" userId="4163935ddb78b774" providerId="LiveId" clId="{A89E2469-6ADF-4BB6-B785-6F62888F7322}" dt="2023-06-16T06:54:08.786" v="696" actId="26606"/>
        <pc:sldMkLst>
          <pc:docMk/>
          <pc:sldMk cId="3355878620" sldId="266"/>
        </pc:sldMkLst>
        <pc:spChg chg="add">
          <ac:chgData name="James Harmeling" userId="4163935ddb78b774" providerId="LiveId" clId="{A89E2469-6ADF-4BB6-B785-6F62888F7322}" dt="2023-06-16T06:54:08.786" v="696" actId="26606"/>
          <ac:spMkLst>
            <pc:docMk/>
            <pc:sldMk cId="3355878620" sldId="266"/>
            <ac:spMk id="8" creationId="{42A4FC2C-047E-45A5-965D-8E1E3BF09BC6}"/>
          </ac:spMkLst>
        </pc:spChg>
        <pc:picChg chg="add mod">
          <ac:chgData name="James Harmeling" userId="4163935ddb78b774" providerId="LiveId" clId="{A89E2469-6ADF-4BB6-B785-6F62888F7322}" dt="2023-06-16T06:54:08.786" v="696" actId="26606"/>
          <ac:picMkLst>
            <pc:docMk/>
            <pc:sldMk cId="3355878620" sldId="266"/>
            <ac:picMk id="3" creationId="{CC4BA3FE-FF7C-1B8C-5AB7-E296C5C8E169}"/>
          </ac:picMkLst>
        </pc:picChg>
      </pc:sldChg>
      <pc:sldChg chg="addSp modSp add mod setBg">
        <pc:chgData name="James Harmeling" userId="4163935ddb78b774" providerId="LiveId" clId="{A89E2469-6ADF-4BB6-B785-6F62888F7322}" dt="2023-06-16T06:56:56.691" v="700" actId="26606"/>
        <pc:sldMkLst>
          <pc:docMk/>
          <pc:sldMk cId="2312222229" sldId="267"/>
        </pc:sldMkLst>
        <pc:spChg chg="add">
          <ac:chgData name="James Harmeling" userId="4163935ddb78b774" providerId="LiveId" clId="{A89E2469-6ADF-4BB6-B785-6F62888F7322}" dt="2023-06-16T06:56:56.691" v="700" actId="26606"/>
          <ac:spMkLst>
            <pc:docMk/>
            <pc:sldMk cId="2312222229" sldId="267"/>
            <ac:spMk id="8" creationId="{42A4FC2C-047E-45A5-965D-8E1E3BF09BC6}"/>
          </ac:spMkLst>
        </pc:spChg>
        <pc:picChg chg="add mod">
          <ac:chgData name="James Harmeling" userId="4163935ddb78b774" providerId="LiveId" clId="{A89E2469-6ADF-4BB6-B785-6F62888F7322}" dt="2023-06-16T06:56:56.691" v="700" actId="26606"/>
          <ac:picMkLst>
            <pc:docMk/>
            <pc:sldMk cId="2312222229" sldId="267"/>
            <ac:picMk id="3" creationId="{E360EFC6-87DA-83BB-73BF-B8978538B722}"/>
          </ac:picMkLst>
        </pc:picChg>
      </pc:sldChg>
      <pc:sldChg chg="addSp modSp new mod setBg">
        <pc:chgData name="James Harmeling" userId="4163935ddb78b774" providerId="LiveId" clId="{A89E2469-6ADF-4BB6-B785-6F62888F7322}" dt="2023-06-16T06:57:22.960" v="705" actId="26606"/>
        <pc:sldMkLst>
          <pc:docMk/>
          <pc:sldMk cId="3656490580" sldId="268"/>
        </pc:sldMkLst>
        <pc:spChg chg="add">
          <ac:chgData name="James Harmeling" userId="4163935ddb78b774" providerId="LiveId" clId="{A89E2469-6ADF-4BB6-B785-6F62888F7322}" dt="2023-06-16T06:57:22.960" v="705" actId="26606"/>
          <ac:spMkLst>
            <pc:docMk/>
            <pc:sldMk cId="3656490580" sldId="268"/>
            <ac:spMk id="8" creationId="{42A4FC2C-047E-45A5-965D-8E1E3BF09BC6}"/>
          </ac:spMkLst>
        </pc:spChg>
        <pc:picChg chg="add mod">
          <ac:chgData name="James Harmeling" userId="4163935ddb78b774" providerId="LiveId" clId="{A89E2469-6ADF-4BB6-B785-6F62888F7322}" dt="2023-06-16T06:57:22.960" v="705" actId="26606"/>
          <ac:picMkLst>
            <pc:docMk/>
            <pc:sldMk cId="3656490580" sldId="268"/>
            <ac:picMk id="3" creationId="{5E25B9D2-FEB7-DB7C-81C3-86A96FB1EAA9}"/>
          </ac:picMkLst>
        </pc:picChg>
      </pc:sldChg>
      <pc:sldChg chg="addSp delSp modSp new mod setBg">
        <pc:chgData name="James Harmeling" userId="4163935ddb78b774" providerId="LiveId" clId="{A89E2469-6ADF-4BB6-B785-6F62888F7322}" dt="2023-06-16T07:10:07.635" v="754" actId="26606"/>
        <pc:sldMkLst>
          <pc:docMk/>
          <pc:sldMk cId="4264256166" sldId="269"/>
        </pc:sldMkLst>
        <pc:spChg chg="add del">
          <ac:chgData name="James Harmeling" userId="4163935ddb78b774" providerId="LiveId" clId="{A89E2469-6ADF-4BB6-B785-6F62888F7322}" dt="2023-06-16T06:58:09.670" v="711" actId="26606"/>
          <ac:spMkLst>
            <pc:docMk/>
            <pc:sldMk cId="4264256166" sldId="269"/>
            <ac:spMk id="8" creationId="{42A4FC2C-047E-45A5-965D-8E1E3BF09BC6}"/>
          </ac:spMkLst>
        </pc:spChg>
        <pc:spChg chg="add">
          <ac:chgData name="James Harmeling" userId="4163935ddb78b774" providerId="LiveId" clId="{A89E2469-6ADF-4BB6-B785-6F62888F7322}" dt="2023-06-16T07:10:07.635" v="754" actId="26606"/>
          <ac:spMkLst>
            <pc:docMk/>
            <pc:sldMk cId="4264256166" sldId="269"/>
            <ac:spMk id="15" creationId="{42A4FC2C-047E-45A5-965D-8E1E3BF09BC6}"/>
          </ac:spMkLst>
        </pc:spChg>
        <pc:picChg chg="add del mod modCrop">
          <ac:chgData name="James Harmeling" userId="4163935ddb78b774" providerId="LiveId" clId="{A89E2469-6ADF-4BB6-B785-6F62888F7322}" dt="2023-06-16T07:04:37.262" v="740" actId="478"/>
          <ac:picMkLst>
            <pc:docMk/>
            <pc:sldMk cId="4264256166" sldId="269"/>
            <ac:picMk id="3" creationId="{B7F20278-5396-944A-A558-6B4DA3F653C9}"/>
          </ac:picMkLst>
        </pc:picChg>
        <pc:picChg chg="add del mod">
          <ac:chgData name="James Harmeling" userId="4163935ddb78b774" providerId="LiveId" clId="{A89E2469-6ADF-4BB6-B785-6F62888F7322}" dt="2023-06-16T07:05:00.423" v="745" actId="931"/>
          <ac:picMkLst>
            <pc:docMk/>
            <pc:sldMk cId="4264256166" sldId="269"/>
            <ac:picMk id="5" creationId="{B059913A-FE82-2E98-C1B0-60F38A0E0151}"/>
          </ac:picMkLst>
        </pc:picChg>
        <pc:picChg chg="add del mod">
          <ac:chgData name="James Harmeling" userId="4163935ddb78b774" providerId="LiveId" clId="{A89E2469-6ADF-4BB6-B785-6F62888F7322}" dt="2023-06-16T07:06:18.307" v="750" actId="931"/>
          <ac:picMkLst>
            <pc:docMk/>
            <pc:sldMk cId="4264256166" sldId="269"/>
            <ac:picMk id="7" creationId="{FF858F9A-3AED-3657-2600-7D06101425DC}"/>
          </ac:picMkLst>
        </pc:picChg>
        <pc:picChg chg="add mod">
          <ac:chgData name="James Harmeling" userId="4163935ddb78b774" providerId="LiveId" clId="{A89E2469-6ADF-4BB6-B785-6F62888F7322}" dt="2023-06-16T07:10:07.635" v="754" actId="26606"/>
          <ac:picMkLst>
            <pc:docMk/>
            <pc:sldMk cId="4264256166" sldId="269"/>
            <ac:picMk id="10" creationId="{2FA73F7C-F889-AF70-FD9E-D5119E7FD44C}"/>
          </ac:picMkLst>
        </pc:picChg>
      </pc:sldChg>
      <pc:sldChg chg="addSp modSp new mod setBg">
        <pc:chgData name="James Harmeling" userId="4163935ddb78b774" providerId="LiveId" clId="{A89E2469-6ADF-4BB6-B785-6F62888F7322}" dt="2023-06-16T07:04:18.008" v="739" actId="26606"/>
        <pc:sldMkLst>
          <pc:docMk/>
          <pc:sldMk cId="3546916797" sldId="270"/>
        </pc:sldMkLst>
        <pc:spChg chg="add">
          <ac:chgData name="James Harmeling" userId="4163935ddb78b774" providerId="LiveId" clId="{A89E2469-6ADF-4BB6-B785-6F62888F7322}" dt="2023-06-16T07:04:18.008" v="739" actId="26606"/>
          <ac:spMkLst>
            <pc:docMk/>
            <pc:sldMk cId="3546916797" sldId="270"/>
            <ac:spMk id="8" creationId="{42A4FC2C-047E-45A5-965D-8E1E3BF09BC6}"/>
          </ac:spMkLst>
        </pc:spChg>
        <pc:picChg chg="add mod">
          <ac:chgData name="James Harmeling" userId="4163935ddb78b774" providerId="LiveId" clId="{A89E2469-6ADF-4BB6-B785-6F62888F7322}" dt="2023-06-16T07:04:18.008" v="739" actId="26606"/>
          <ac:picMkLst>
            <pc:docMk/>
            <pc:sldMk cId="3546916797" sldId="270"/>
            <ac:picMk id="3" creationId="{627858B5-4333-7ABE-D504-98359B7420A3}"/>
          </ac:picMkLst>
        </pc:picChg>
      </pc:sldChg>
      <pc:sldMasterChg chg="modTransition modSldLayout">
        <pc:chgData name="James Harmeling" userId="4163935ddb78b774" providerId="LiveId" clId="{A89E2469-6ADF-4BB6-B785-6F62888F7322}" dt="2023-06-15T14:58:43.577" v="24"/>
        <pc:sldMasterMkLst>
          <pc:docMk/>
          <pc:sldMasterMk cId="443896557" sldId="2147483648"/>
        </pc:sldMasterMkLst>
        <pc:sldLayoutChg chg="modTransition">
          <pc:chgData name="James Harmeling" userId="4163935ddb78b774" providerId="LiveId" clId="{A89E2469-6ADF-4BB6-B785-6F62888F7322}" dt="2023-06-15T14:58:43.577" v="24"/>
          <pc:sldLayoutMkLst>
            <pc:docMk/>
            <pc:sldMasterMk cId="443896557" sldId="2147483648"/>
            <pc:sldLayoutMk cId="95878881" sldId="2147483649"/>
          </pc:sldLayoutMkLst>
        </pc:sldLayoutChg>
        <pc:sldLayoutChg chg="modTransition">
          <pc:chgData name="James Harmeling" userId="4163935ddb78b774" providerId="LiveId" clId="{A89E2469-6ADF-4BB6-B785-6F62888F7322}" dt="2023-06-15T14:58:43.577" v="24"/>
          <pc:sldLayoutMkLst>
            <pc:docMk/>
            <pc:sldMasterMk cId="443896557" sldId="2147483648"/>
            <pc:sldLayoutMk cId="919648369" sldId="2147483650"/>
          </pc:sldLayoutMkLst>
        </pc:sldLayoutChg>
        <pc:sldLayoutChg chg="modTransition">
          <pc:chgData name="James Harmeling" userId="4163935ddb78b774" providerId="LiveId" clId="{A89E2469-6ADF-4BB6-B785-6F62888F7322}" dt="2023-06-15T14:58:43.577" v="24"/>
          <pc:sldLayoutMkLst>
            <pc:docMk/>
            <pc:sldMasterMk cId="443896557" sldId="2147483648"/>
            <pc:sldLayoutMk cId="2089432877" sldId="2147483651"/>
          </pc:sldLayoutMkLst>
        </pc:sldLayoutChg>
        <pc:sldLayoutChg chg="modTransition">
          <pc:chgData name="James Harmeling" userId="4163935ddb78b774" providerId="LiveId" clId="{A89E2469-6ADF-4BB6-B785-6F62888F7322}" dt="2023-06-15T14:58:43.577" v="24"/>
          <pc:sldLayoutMkLst>
            <pc:docMk/>
            <pc:sldMasterMk cId="443896557" sldId="2147483648"/>
            <pc:sldLayoutMk cId="3743410017" sldId="2147483652"/>
          </pc:sldLayoutMkLst>
        </pc:sldLayoutChg>
        <pc:sldLayoutChg chg="modTransition">
          <pc:chgData name="James Harmeling" userId="4163935ddb78b774" providerId="LiveId" clId="{A89E2469-6ADF-4BB6-B785-6F62888F7322}" dt="2023-06-15T14:58:43.577" v="24"/>
          <pc:sldLayoutMkLst>
            <pc:docMk/>
            <pc:sldMasterMk cId="443896557" sldId="2147483648"/>
            <pc:sldLayoutMk cId="4205974140" sldId="2147483653"/>
          </pc:sldLayoutMkLst>
        </pc:sldLayoutChg>
        <pc:sldLayoutChg chg="modTransition">
          <pc:chgData name="James Harmeling" userId="4163935ddb78b774" providerId="LiveId" clId="{A89E2469-6ADF-4BB6-B785-6F62888F7322}" dt="2023-06-15T14:58:43.577" v="24"/>
          <pc:sldLayoutMkLst>
            <pc:docMk/>
            <pc:sldMasterMk cId="443896557" sldId="2147483648"/>
            <pc:sldLayoutMk cId="1632671635" sldId="2147483654"/>
          </pc:sldLayoutMkLst>
        </pc:sldLayoutChg>
        <pc:sldLayoutChg chg="modTransition">
          <pc:chgData name="James Harmeling" userId="4163935ddb78b774" providerId="LiveId" clId="{A89E2469-6ADF-4BB6-B785-6F62888F7322}" dt="2023-06-15T14:58:43.577" v="24"/>
          <pc:sldLayoutMkLst>
            <pc:docMk/>
            <pc:sldMasterMk cId="443896557" sldId="2147483648"/>
            <pc:sldLayoutMk cId="2676437903" sldId="2147483655"/>
          </pc:sldLayoutMkLst>
        </pc:sldLayoutChg>
        <pc:sldLayoutChg chg="modTransition">
          <pc:chgData name="James Harmeling" userId="4163935ddb78b774" providerId="LiveId" clId="{A89E2469-6ADF-4BB6-B785-6F62888F7322}" dt="2023-06-15T14:58:43.577" v="24"/>
          <pc:sldLayoutMkLst>
            <pc:docMk/>
            <pc:sldMasterMk cId="443896557" sldId="2147483648"/>
            <pc:sldLayoutMk cId="1527467231" sldId="2147483656"/>
          </pc:sldLayoutMkLst>
        </pc:sldLayoutChg>
        <pc:sldLayoutChg chg="modTransition">
          <pc:chgData name="James Harmeling" userId="4163935ddb78b774" providerId="LiveId" clId="{A89E2469-6ADF-4BB6-B785-6F62888F7322}" dt="2023-06-15T14:58:43.577" v="24"/>
          <pc:sldLayoutMkLst>
            <pc:docMk/>
            <pc:sldMasterMk cId="443896557" sldId="2147483648"/>
            <pc:sldLayoutMk cId="2459915685" sldId="2147483657"/>
          </pc:sldLayoutMkLst>
        </pc:sldLayoutChg>
        <pc:sldLayoutChg chg="modTransition">
          <pc:chgData name="James Harmeling" userId="4163935ddb78b774" providerId="LiveId" clId="{A89E2469-6ADF-4BB6-B785-6F62888F7322}" dt="2023-06-15T14:58:43.577" v="24"/>
          <pc:sldLayoutMkLst>
            <pc:docMk/>
            <pc:sldMasterMk cId="443896557" sldId="2147483648"/>
            <pc:sldLayoutMk cId="1829586474" sldId="2147483658"/>
          </pc:sldLayoutMkLst>
        </pc:sldLayoutChg>
        <pc:sldLayoutChg chg="modTransition">
          <pc:chgData name="James Harmeling" userId="4163935ddb78b774" providerId="LiveId" clId="{A89E2469-6ADF-4BB6-B785-6F62888F7322}" dt="2023-06-15T14:58:43.577" v="24"/>
          <pc:sldLayoutMkLst>
            <pc:docMk/>
            <pc:sldMasterMk cId="443896557" sldId="2147483648"/>
            <pc:sldLayoutMk cId="1844890188" sldId="2147483659"/>
          </pc:sldLayoutMkLst>
        </pc:sldLayoutChg>
      </pc:sldMasterChg>
      <pc:sldMasterChg chg="del delSldLayout">
        <pc:chgData name="James Harmeling" userId="4163935ddb78b774" providerId="LiveId" clId="{A89E2469-6ADF-4BB6-B785-6F62888F7322}" dt="2023-06-15T14:55:40.963" v="0" actId="47"/>
        <pc:sldMasterMkLst>
          <pc:docMk/>
          <pc:sldMasterMk cId="2460954070" sldId="2147483660"/>
        </pc:sldMasterMkLst>
        <pc:sldLayoutChg chg="del">
          <pc:chgData name="James Harmeling" userId="4163935ddb78b774" providerId="LiveId" clId="{A89E2469-6ADF-4BB6-B785-6F62888F7322}" dt="2023-06-15T14:55:40.963" v="0" actId="47"/>
          <pc:sldLayoutMkLst>
            <pc:docMk/>
            <pc:sldMasterMk cId="2460954070" sldId="2147483660"/>
            <pc:sldLayoutMk cId="2385387890" sldId="2147483661"/>
          </pc:sldLayoutMkLst>
        </pc:sldLayoutChg>
        <pc:sldLayoutChg chg="del">
          <pc:chgData name="James Harmeling" userId="4163935ddb78b774" providerId="LiveId" clId="{A89E2469-6ADF-4BB6-B785-6F62888F7322}" dt="2023-06-15T14:55:40.963" v="0" actId="47"/>
          <pc:sldLayoutMkLst>
            <pc:docMk/>
            <pc:sldMasterMk cId="2460954070" sldId="2147483660"/>
            <pc:sldLayoutMk cId="949138452" sldId="2147483662"/>
          </pc:sldLayoutMkLst>
        </pc:sldLayoutChg>
        <pc:sldLayoutChg chg="del">
          <pc:chgData name="James Harmeling" userId="4163935ddb78b774" providerId="LiveId" clId="{A89E2469-6ADF-4BB6-B785-6F62888F7322}" dt="2023-06-15T14:55:40.963" v="0" actId="47"/>
          <pc:sldLayoutMkLst>
            <pc:docMk/>
            <pc:sldMasterMk cId="2460954070" sldId="2147483660"/>
            <pc:sldLayoutMk cId="2591524520" sldId="2147483663"/>
          </pc:sldLayoutMkLst>
        </pc:sldLayoutChg>
        <pc:sldLayoutChg chg="del">
          <pc:chgData name="James Harmeling" userId="4163935ddb78b774" providerId="LiveId" clId="{A89E2469-6ADF-4BB6-B785-6F62888F7322}" dt="2023-06-15T14:55:40.963" v="0" actId="47"/>
          <pc:sldLayoutMkLst>
            <pc:docMk/>
            <pc:sldMasterMk cId="2460954070" sldId="2147483660"/>
            <pc:sldLayoutMk cId="1203092039" sldId="2147483664"/>
          </pc:sldLayoutMkLst>
        </pc:sldLayoutChg>
        <pc:sldLayoutChg chg="del">
          <pc:chgData name="James Harmeling" userId="4163935ddb78b774" providerId="LiveId" clId="{A89E2469-6ADF-4BB6-B785-6F62888F7322}" dt="2023-06-15T14:55:40.963" v="0" actId="47"/>
          <pc:sldLayoutMkLst>
            <pc:docMk/>
            <pc:sldMasterMk cId="2460954070" sldId="2147483660"/>
            <pc:sldLayoutMk cId="3733172339" sldId="2147483665"/>
          </pc:sldLayoutMkLst>
        </pc:sldLayoutChg>
        <pc:sldLayoutChg chg="del">
          <pc:chgData name="James Harmeling" userId="4163935ddb78b774" providerId="LiveId" clId="{A89E2469-6ADF-4BB6-B785-6F62888F7322}" dt="2023-06-15T14:55:40.963" v="0" actId="47"/>
          <pc:sldLayoutMkLst>
            <pc:docMk/>
            <pc:sldMasterMk cId="2460954070" sldId="2147483660"/>
            <pc:sldLayoutMk cId="3210312558" sldId="2147483666"/>
          </pc:sldLayoutMkLst>
        </pc:sldLayoutChg>
        <pc:sldLayoutChg chg="del">
          <pc:chgData name="James Harmeling" userId="4163935ddb78b774" providerId="LiveId" clId="{A89E2469-6ADF-4BB6-B785-6F62888F7322}" dt="2023-06-15T14:55:40.963" v="0" actId="47"/>
          <pc:sldLayoutMkLst>
            <pc:docMk/>
            <pc:sldMasterMk cId="2460954070" sldId="2147483660"/>
            <pc:sldLayoutMk cId="3146388984" sldId="2147483667"/>
          </pc:sldLayoutMkLst>
        </pc:sldLayoutChg>
        <pc:sldLayoutChg chg="del">
          <pc:chgData name="James Harmeling" userId="4163935ddb78b774" providerId="LiveId" clId="{A89E2469-6ADF-4BB6-B785-6F62888F7322}" dt="2023-06-15T14:55:40.963" v="0" actId="47"/>
          <pc:sldLayoutMkLst>
            <pc:docMk/>
            <pc:sldMasterMk cId="2460954070" sldId="2147483660"/>
            <pc:sldLayoutMk cId="3171841454" sldId="2147483668"/>
          </pc:sldLayoutMkLst>
        </pc:sldLayoutChg>
        <pc:sldLayoutChg chg="del">
          <pc:chgData name="James Harmeling" userId="4163935ddb78b774" providerId="LiveId" clId="{A89E2469-6ADF-4BB6-B785-6F62888F7322}" dt="2023-06-15T14:55:40.963" v="0" actId="47"/>
          <pc:sldLayoutMkLst>
            <pc:docMk/>
            <pc:sldMasterMk cId="2460954070" sldId="2147483660"/>
            <pc:sldLayoutMk cId="1718958274" sldId="2147483669"/>
          </pc:sldLayoutMkLst>
        </pc:sldLayoutChg>
        <pc:sldLayoutChg chg="del">
          <pc:chgData name="James Harmeling" userId="4163935ddb78b774" providerId="LiveId" clId="{A89E2469-6ADF-4BB6-B785-6F62888F7322}" dt="2023-06-15T14:55:40.963" v="0" actId="47"/>
          <pc:sldLayoutMkLst>
            <pc:docMk/>
            <pc:sldMasterMk cId="2460954070" sldId="2147483660"/>
            <pc:sldLayoutMk cId="2202905451" sldId="2147483670"/>
          </pc:sldLayoutMkLst>
        </pc:sldLayoutChg>
        <pc:sldLayoutChg chg="del">
          <pc:chgData name="James Harmeling" userId="4163935ddb78b774" providerId="LiveId" clId="{A89E2469-6ADF-4BB6-B785-6F62888F7322}" dt="2023-06-15T14:55:40.963" v="0" actId="47"/>
          <pc:sldLayoutMkLst>
            <pc:docMk/>
            <pc:sldMasterMk cId="2460954070" sldId="2147483660"/>
            <pc:sldLayoutMk cId="3479445657" sldId="2147483671"/>
          </pc:sldLayoutMkLst>
        </pc:sldLayoutChg>
      </pc:sldMasterChg>
    </pc:docChg>
  </pc:docChgLst>
  <pc:docChgLst>
    <pc:chgData clId="Web-{5DFA359D-A910-4669-939C-9C0A0E809F17}"/>
    <pc:docChg chg="addSld addMainMaster">
      <pc:chgData name="" userId="" providerId="" clId="Web-{5DFA359D-A910-4669-939C-9C0A0E809F17}" dt="2023-06-15T13:44:03.063" v="2"/>
      <pc:docMkLst>
        <pc:docMk/>
      </pc:docMkLst>
      <pc:sldChg chg="add">
        <pc:chgData name="" userId="" providerId="" clId="Web-{5DFA359D-A910-4669-939C-9C0A0E809F17}" dt="2023-06-15T13:44:02.829" v="0"/>
        <pc:sldMkLst>
          <pc:docMk/>
          <pc:sldMk cId="3427586533" sldId="257"/>
        </pc:sldMkLst>
      </pc:sldChg>
      <pc:sldChg chg="add">
        <pc:chgData name="" userId="" providerId="" clId="Web-{5DFA359D-A910-4669-939C-9C0A0E809F17}" dt="2023-06-15T13:44:02.969" v="1"/>
        <pc:sldMkLst>
          <pc:docMk/>
          <pc:sldMk cId="3083262146" sldId="258"/>
        </pc:sldMkLst>
      </pc:sldChg>
      <pc:sldChg chg="add">
        <pc:chgData name="" userId="" providerId="" clId="Web-{5DFA359D-A910-4669-939C-9C0A0E809F17}" dt="2023-06-15T13:44:03.063" v="2"/>
        <pc:sldMkLst>
          <pc:docMk/>
          <pc:sldMk cId="2949856099" sldId="259"/>
        </pc:sldMkLst>
      </pc:sldChg>
      <pc:sldMasterChg chg="add addSldLayout">
        <pc:chgData name="" userId="" providerId="" clId="Web-{5DFA359D-A910-4669-939C-9C0A0E809F17}" dt="2023-06-15T13:44:02.829" v="0"/>
        <pc:sldMasterMkLst>
          <pc:docMk/>
          <pc:sldMasterMk cId="443896557" sldId="2147483648"/>
        </pc:sldMasterMkLst>
        <pc:sldLayoutChg chg="add">
          <pc:chgData name="" userId="" providerId="" clId="Web-{5DFA359D-A910-4669-939C-9C0A0E809F17}" dt="2023-06-15T13:44:02.829" v="0"/>
          <pc:sldLayoutMkLst>
            <pc:docMk/>
            <pc:sldMasterMk cId="443896557" sldId="2147483648"/>
            <pc:sldLayoutMk cId="95878881" sldId="2147483649"/>
          </pc:sldLayoutMkLst>
        </pc:sldLayoutChg>
        <pc:sldLayoutChg chg="add">
          <pc:chgData name="" userId="" providerId="" clId="Web-{5DFA359D-A910-4669-939C-9C0A0E809F17}" dt="2023-06-15T13:44:02.829" v="0"/>
          <pc:sldLayoutMkLst>
            <pc:docMk/>
            <pc:sldMasterMk cId="443896557" sldId="2147483648"/>
            <pc:sldLayoutMk cId="919648369" sldId="2147483650"/>
          </pc:sldLayoutMkLst>
        </pc:sldLayoutChg>
        <pc:sldLayoutChg chg="add">
          <pc:chgData name="" userId="" providerId="" clId="Web-{5DFA359D-A910-4669-939C-9C0A0E809F17}" dt="2023-06-15T13:44:02.829" v="0"/>
          <pc:sldLayoutMkLst>
            <pc:docMk/>
            <pc:sldMasterMk cId="443896557" sldId="2147483648"/>
            <pc:sldLayoutMk cId="2089432877" sldId="2147483651"/>
          </pc:sldLayoutMkLst>
        </pc:sldLayoutChg>
        <pc:sldLayoutChg chg="add">
          <pc:chgData name="" userId="" providerId="" clId="Web-{5DFA359D-A910-4669-939C-9C0A0E809F17}" dt="2023-06-15T13:44:02.829" v="0"/>
          <pc:sldLayoutMkLst>
            <pc:docMk/>
            <pc:sldMasterMk cId="443896557" sldId="2147483648"/>
            <pc:sldLayoutMk cId="3743410017" sldId="2147483652"/>
          </pc:sldLayoutMkLst>
        </pc:sldLayoutChg>
        <pc:sldLayoutChg chg="add">
          <pc:chgData name="" userId="" providerId="" clId="Web-{5DFA359D-A910-4669-939C-9C0A0E809F17}" dt="2023-06-15T13:44:02.829" v="0"/>
          <pc:sldLayoutMkLst>
            <pc:docMk/>
            <pc:sldMasterMk cId="443896557" sldId="2147483648"/>
            <pc:sldLayoutMk cId="4205974140" sldId="2147483653"/>
          </pc:sldLayoutMkLst>
        </pc:sldLayoutChg>
        <pc:sldLayoutChg chg="add">
          <pc:chgData name="" userId="" providerId="" clId="Web-{5DFA359D-A910-4669-939C-9C0A0E809F17}" dt="2023-06-15T13:44:02.829" v="0"/>
          <pc:sldLayoutMkLst>
            <pc:docMk/>
            <pc:sldMasterMk cId="443896557" sldId="2147483648"/>
            <pc:sldLayoutMk cId="1632671635" sldId="2147483654"/>
          </pc:sldLayoutMkLst>
        </pc:sldLayoutChg>
        <pc:sldLayoutChg chg="add">
          <pc:chgData name="" userId="" providerId="" clId="Web-{5DFA359D-A910-4669-939C-9C0A0E809F17}" dt="2023-06-15T13:44:02.829" v="0"/>
          <pc:sldLayoutMkLst>
            <pc:docMk/>
            <pc:sldMasterMk cId="443896557" sldId="2147483648"/>
            <pc:sldLayoutMk cId="2676437903" sldId="2147483655"/>
          </pc:sldLayoutMkLst>
        </pc:sldLayoutChg>
        <pc:sldLayoutChg chg="add">
          <pc:chgData name="" userId="" providerId="" clId="Web-{5DFA359D-A910-4669-939C-9C0A0E809F17}" dt="2023-06-15T13:44:02.829" v="0"/>
          <pc:sldLayoutMkLst>
            <pc:docMk/>
            <pc:sldMasterMk cId="443896557" sldId="2147483648"/>
            <pc:sldLayoutMk cId="1527467231" sldId="2147483656"/>
          </pc:sldLayoutMkLst>
        </pc:sldLayoutChg>
        <pc:sldLayoutChg chg="add">
          <pc:chgData name="" userId="" providerId="" clId="Web-{5DFA359D-A910-4669-939C-9C0A0E809F17}" dt="2023-06-15T13:44:02.829" v="0"/>
          <pc:sldLayoutMkLst>
            <pc:docMk/>
            <pc:sldMasterMk cId="443896557" sldId="2147483648"/>
            <pc:sldLayoutMk cId="2459915685" sldId="2147483657"/>
          </pc:sldLayoutMkLst>
        </pc:sldLayoutChg>
        <pc:sldLayoutChg chg="add">
          <pc:chgData name="" userId="" providerId="" clId="Web-{5DFA359D-A910-4669-939C-9C0A0E809F17}" dt="2023-06-15T13:44:02.829" v="0"/>
          <pc:sldLayoutMkLst>
            <pc:docMk/>
            <pc:sldMasterMk cId="443896557" sldId="2147483648"/>
            <pc:sldLayoutMk cId="1829586474" sldId="2147483658"/>
          </pc:sldLayoutMkLst>
        </pc:sldLayoutChg>
        <pc:sldLayoutChg chg="add">
          <pc:chgData name="" userId="" providerId="" clId="Web-{5DFA359D-A910-4669-939C-9C0A0E809F17}" dt="2023-06-15T13:44:02.829" v="0"/>
          <pc:sldLayoutMkLst>
            <pc:docMk/>
            <pc:sldMasterMk cId="443896557" sldId="2147483648"/>
            <pc:sldLayoutMk cId="1844890188" sldId="2147483659"/>
          </pc:sldLayoutMkLst>
        </pc:sldLayoutChg>
      </pc:sldMasterChg>
    </pc:docChg>
  </pc:docChgLst>
  <pc:docChgLst>
    <pc:chgData name="James Harmeling" userId="4163935ddb78b774" providerId="Windows Live" clId="Web-{5DFA359D-A910-4669-939C-9C0A0E809F17}"/>
    <pc:docChg chg="modSld">
      <pc:chgData name="James Harmeling" userId="4163935ddb78b774" providerId="Windows Live" clId="Web-{5DFA359D-A910-4669-939C-9C0A0E809F17}" dt="2023-06-15T13:44:34.626" v="7" actId="20577"/>
      <pc:docMkLst>
        <pc:docMk/>
      </pc:docMkLst>
      <pc:sldChg chg="modSp">
        <pc:chgData name="James Harmeling" userId="4163935ddb78b774" providerId="Windows Live" clId="Web-{5DFA359D-A910-4669-939C-9C0A0E809F17}" dt="2023-06-15T13:44:34.626" v="7" actId="20577"/>
        <pc:sldMkLst>
          <pc:docMk/>
          <pc:sldMk cId="2949856099" sldId="259"/>
        </pc:sldMkLst>
        <pc:spChg chg="mod">
          <ac:chgData name="James Harmeling" userId="4163935ddb78b774" providerId="Windows Live" clId="Web-{5DFA359D-A910-4669-939C-9C0A0E809F17}" dt="2023-06-15T13:44:34.626" v="7" actId="20577"/>
          <ac:spMkLst>
            <pc:docMk/>
            <pc:sldMk cId="2949856099" sldId="259"/>
            <ac:spMk id="3" creationId="{FA47637A-D7B9-7F3C-BD9A-37B8FE9E9A0E}"/>
          </ac:spMkLst>
        </pc:spChg>
        <pc:spChg chg="mod">
          <ac:chgData name="James Harmeling" userId="4163935ddb78b774" providerId="Windows Live" clId="Web-{5DFA359D-A910-4669-939C-9C0A0E809F17}" dt="2023-06-15T13:44:23.423" v="2" actId="20577"/>
          <ac:spMkLst>
            <pc:docMk/>
            <pc:sldMk cId="2949856099" sldId="259"/>
            <ac:spMk id="5" creationId="{67C0689D-43B5-3E19-69B7-C0DBA5CB157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70319-F3A0-F076-D2CB-6CCBEB3FD0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SG"/>
          </a:p>
        </p:txBody>
      </p:sp>
      <p:sp>
        <p:nvSpPr>
          <p:cNvPr id="3" name="Subtitle 2">
            <a:extLst>
              <a:ext uri="{FF2B5EF4-FFF2-40B4-BE49-F238E27FC236}">
                <a16:creationId xmlns:a16="http://schemas.microsoft.com/office/drawing/2014/main" id="{41F729B1-A10B-7BDF-9B28-6429DD4EA2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SG"/>
          </a:p>
        </p:txBody>
      </p:sp>
      <p:sp>
        <p:nvSpPr>
          <p:cNvPr id="4" name="Date Placeholder 3">
            <a:extLst>
              <a:ext uri="{FF2B5EF4-FFF2-40B4-BE49-F238E27FC236}">
                <a16:creationId xmlns:a16="http://schemas.microsoft.com/office/drawing/2014/main" id="{88D64A9B-082A-4765-BD00-5739AF214EA6}"/>
              </a:ext>
            </a:extLst>
          </p:cNvPr>
          <p:cNvSpPr>
            <a:spLocks noGrp="1"/>
          </p:cNvSpPr>
          <p:nvPr>
            <p:ph type="dt" sz="half" idx="10"/>
          </p:nvPr>
        </p:nvSpPr>
        <p:spPr/>
        <p:txBody>
          <a:bodyPr/>
          <a:lstStyle/>
          <a:p>
            <a:fld id="{8AE03757-6AFA-40B5-8796-0B8498CAAF44}" type="datetimeFigureOut">
              <a:rPr lang="en-SG" smtClean="0"/>
              <a:t>17/6/2023</a:t>
            </a:fld>
            <a:endParaRPr lang="en-SG"/>
          </a:p>
        </p:txBody>
      </p:sp>
      <p:sp>
        <p:nvSpPr>
          <p:cNvPr id="5" name="Footer Placeholder 4">
            <a:extLst>
              <a:ext uri="{FF2B5EF4-FFF2-40B4-BE49-F238E27FC236}">
                <a16:creationId xmlns:a16="http://schemas.microsoft.com/office/drawing/2014/main" id="{516A1F18-3D55-F980-28BA-33496ACBBAEC}"/>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593C9004-EAB1-4154-C84E-FA65F5234145}"/>
              </a:ext>
            </a:extLst>
          </p:cNvPr>
          <p:cNvSpPr>
            <a:spLocks noGrp="1"/>
          </p:cNvSpPr>
          <p:nvPr>
            <p:ph type="sldNum" sz="quarter" idx="12"/>
          </p:nvPr>
        </p:nvSpPr>
        <p:spPr/>
        <p:txBody>
          <a:bodyPr/>
          <a:lstStyle/>
          <a:p>
            <a:fld id="{88AFC6BE-2670-4853-8526-B5B3924B8A49}" type="slidenum">
              <a:rPr lang="en-SG" smtClean="0"/>
              <a:t>‹#›</a:t>
            </a:fld>
            <a:endParaRPr lang="en-SG"/>
          </a:p>
        </p:txBody>
      </p:sp>
    </p:spTree>
    <p:extLst>
      <p:ext uri="{BB962C8B-B14F-4D97-AF65-F5344CB8AC3E}">
        <p14:creationId xmlns:p14="http://schemas.microsoft.com/office/powerpoint/2010/main" val="95878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A12BF-9C9A-33BA-E5E4-9E3A7CAF46D3}"/>
              </a:ext>
            </a:extLst>
          </p:cNvPr>
          <p:cNvSpPr>
            <a:spLocks noGrp="1"/>
          </p:cNvSpPr>
          <p:nvPr>
            <p:ph type="title"/>
          </p:nvPr>
        </p:nvSpPr>
        <p:spPr/>
        <p:txBody>
          <a:bodyPr/>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DDCF461A-6505-779B-8797-252F2786A9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48C93D98-ACA3-C5BB-52CD-4254C1620495}"/>
              </a:ext>
            </a:extLst>
          </p:cNvPr>
          <p:cNvSpPr>
            <a:spLocks noGrp="1"/>
          </p:cNvSpPr>
          <p:nvPr>
            <p:ph type="dt" sz="half" idx="10"/>
          </p:nvPr>
        </p:nvSpPr>
        <p:spPr/>
        <p:txBody>
          <a:bodyPr/>
          <a:lstStyle/>
          <a:p>
            <a:fld id="{8AE03757-6AFA-40B5-8796-0B8498CAAF44}" type="datetimeFigureOut">
              <a:rPr lang="en-SG" smtClean="0"/>
              <a:t>17/6/2023</a:t>
            </a:fld>
            <a:endParaRPr lang="en-SG"/>
          </a:p>
        </p:txBody>
      </p:sp>
      <p:sp>
        <p:nvSpPr>
          <p:cNvPr id="5" name="Footer Placeholder 4">
            <a:extLst>
              <a:ext uri="{FF2B5EF4-FFF2-40B4-BE49-F238E27FC236}">
                <a16:creationId xmlns:a16="http://schemas.microsoft.com/office/drawing/2014/main" id="{1227515B-9721-1E77-A769-05465CDE9145}"/>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FDC0B820-C141-A180-F358-12B9654B39C4}"/>
              </a:ext>
            </a:extLst>
          </p:cNvPr>
          <p:cNvSpPr>
            <a:spLocks noGrp="1"/>
          </p:cNvSpPr>
          <p:nvPr>
            <p:ph type="sldNum" sz="quarter" idx="12"/>
          </p:nvPr>
        </p:nvSpPr>
        <p:spPr/>
        <p:txBody>
          <a:bodyPr/>
          <a:lstStyle/>
          <a:p>
            <a:fld id="{88AFC6BE-2670-4853-8526-B5B3924B8A49}" type="slidenum">
              <a:rPr lang="en-SG" smtClean="0"/>
              <a:t>‹#›</a:t>
            </a:fld>
            <a:endParaRPr lang="en-SG"/>
          </a:p>
        </p:txBody>
      </p:sp>
    </p:spTree>
    <p:extLst>
      <p:ext uri="{BB962C8B-B14F-4D97-AF65-F5344CB8AC3E}">
        <p14:creationId xmlns:p14="http://schemas.microsoft.com/office/powerpoint/2010/main" val="1829586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8642BC-FE0D-BA15-018B-F96E3C03DC4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C6031A44-9B2C-FA24-4DA6-C892C8D072B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74417AA2-A873-06B9-F755-E537CDC74693}"/>
              </a:ext>
            </a:extLst>
          </p:cNvPr>
          <p:cNvSpPr>
            <a:spLocks noGrp="1"/>
          </p:cNvSpPr>
          <p:nvPr>
            <p:ph type="dt" sz="half" idx="10"/>
          </p:nvPr>
        </p:nvSpPr>
        <p:spPr/>
        <p:txBody>
          <a:bodyPr/>
          <a:lstStyle/>
          <a:p>
            <a:fld id="{8AE03757-6AFA-40B5-8796-0B8498CAAF44}" type="datetimeFigureOut">
              <a:rPr lang="en-SG" smtClean="0"/>
              <a:t>17/6/2023</a:t>
            </a:fld>
            <a:endParaRPr lang="en-SG"/>
          </a:p>
        </p:txBody>
      </p:sp>
      <p:sp>
        <p:nvSpPr>
          <p:cNvPr id="5" name="Footer Placeholder 4">
            <a:extLst>
              <a:ext uri="{FF2B5EF4-FFF2-40B4-BE49-F238E27FC236}">
                <a16:creationId xmlns:a16="http://schemas.microsoft.com/office/drawing/2014/main" id="{7E81A10A-5EFF-A9C3-FC8B-CA7F200DD9B3}"/>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A745F482-EC61-DEA4-6C4A-093DCF6A4838}"/>
              </a:ext>
            </a:extLst>
          </p:cNvPr>
          <p:cNvSpPr>
            <a:spLocks noGrp="1"/>
          </p:cNvSpPr>
          <p:nvPr>
            <p:ph type="sldNum" sz="quarter" idx="12"/>
          </p:nvPr>
        </p:nvSpPr>
        <p:spPr/>
        <p:txBody>
          <a:bodyPr/>
          <a:lstStyle/>
          <a:p>
            <a:fld id="{88AFC6BE-2670-4853-8526-B5B3924B8A49}" type="slidenum">
              <a:rPr lang="en-SG" smtClean="0"/>
              <a:t>‹#›</a:t>
            </a:fld>
            <a:endParaRPr lang="en-SG"/>
          </a:p>
        </p:txBody>
      </p:sp>
    </p:spTree>
    <p:extLst>
      <p:ext uri="{BB962C8B-B14F-4D97-AF65-F5344CB8AC3E}">
        <p14:creationId xmlns:p14="http://schemas.microsoft.com/office/powerpoint/2010/main" val="1844890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6A10C-CE72-5C7C-474C-6A15565CAD5E}"/>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EDDEE261-5FA2-F863-EC19-93DA34B48EF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E83B098A-DDD5-5FA1-062B-ACC75EB94300}"/>
              </a:ext>
            </a:extLst>
          </p:cNvPr>
          <p:cNvSpPr>
            <a:spLocks noGrp="1"/>
          </p:cNvSpPr>
          <p:nvPr>
            <p:ph type="dt" sz="half" idx="10"/>
          </p:nvPr>
        </p:nvSpPr>
        <p:spPr/>
        <p:txBody>
          <a:bodyPr/>
          <a:lstStyle/>
          <a:p>
            <a:fld id="{8AE03757-6AFA-40B5-8796-0B8498CAAF44}" type="datetimeFigureOut">
              <a:rPr lang="en-SG" smtClean="0"/>
              <a:t>17/6/2023</a:t>
            </a:fld>
            <a:endParaRPr lang="en-SG"/>
          </a:p>
        </p:txBody>
      </p:sp>
      <p:sp>
        <p:nvSpPr>
          <p:cNvPr id="5" name="Footer Placeholder 4">
            <a:extLst>
              <a:ext uri="{FF2B5EF4-FFF2-40B4-BE49-F238E27FC236}">
                <a16:creationId xmlns:a16="http://schemas.microsoft.com/office/drawing/2014/main" id="{C3BD182C-6A36-8A21-6F66-CA1384A658AA}"/>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847137C3-DB83-EE49-F2E2-7D6445D27439}"/>
              </a:ext>
            </a:extLst>
          </p:cNvPr>
          <p:cNvSpPr>
            <a:spLocks noGrp="1"/>
          </p:cNvSpPr>
          <p:nvPr>
            <p:ph type="sldNum" sz="quarter" idx="12"/>
          </p:nvPr>
        </p:nvSpPr>
        <p:spPr/>
        <p:txBody>
          <a:bodyPr/>
          <a:lstStyle/>
          <a:p>
            <a:fld id="{88AFC6BE-2670-4853-8526-B5B3924B8A49}" type="slidenum">
              <a:rPr lang="en-SG" smtClean="0"/>
              <a:t>‹#›</a:t>
            </a:fld>
            <a:endParaRPr lang="en-SG"/>
          </a:p>
        </p:txBody>
      </p:sp>
    </p:spTree>
    <p:extLst>
      <p:ext uri="{BB962C8B-B14F-4D97-AF65-F5344CB8AC3E}">
        <p14:creationId xmlns:p14="http://schemas.microsoft.com/office/powerpoint/2010/main" val="919648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C480F-908D-19F3-EF6E-23B9627003C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SG"/>
          </a:p>
        </p:txBody>
      </p:sp>
      <p:sp>
        <p:nvSpPr>
          <p:cNvPr id="3" name="Text Placeholder 2">
            <a:extLst>
              <a:ext uri="{FF2B5EF4-FFF2-40B4-BE49-F238E27FC236}">
                <a16:creationId xmlns:a16="http://schemas.microsoft.com/office/drawing/2014/main" id="{20A9C639-19FB-E6E8-3E41-B06C86D0C1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5C6B4A9-DBC0-C24B-6A97-BC6973D9F383}"/>
              </a:ext>
            </a:extLst>
          </p:cNvPr>
          <p:cNvSpPr>
            <a:spLocks noGrp="1"/>
          </p:cNvSpPr>
          <p:nvPr>
            <p:ph type="dt" sz="half" idx="10"/>
          </p:nvPr>
        </p:nvSpPr>
        <p:spPr/>
        <p:txBody>
          <a:bodyPr/>
          <a:lstStyle/>
          <a:p>
            <a:fld id="{8AE03757-6AFA-40B5-8796-0B8498CAAF44}" type="datetimeFigureOut">
              <a:rPr lang="en-SG" smtClean="0"/>
              <a:t>17/6/2023</a:t>
            </a:fld>
            <a:endParaRPr lang="en-SG"/>
          </a:p>
        </p:txBody>
      </p:sp>
      <p:sp>
        <p:nvSpPr>
          <p:cNvPr id="5" name="Footer Placeholder 4">
            <a:extLst>
              <a:ext uri="{FF2B5EF4-FFF2-40B4-BE49-F238E27FC236}">
                <a16:creationId xmlns:a16="http://schemas.microsoft.com/office/drawing/2014/main" id="{3F648CF6-5338-6B4E-5B75-280AC0724F5C}"/>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9840C06C-B139-3C13-5C74-56D9C1BD3C6F}"/>
              </a:ext>
            </a:extLst>
          </p:cNvPr>
          <p:cNvSpPr>
            <a:spLocks noGrp="1"/>
          </p:cNvSpPr>
          <p:nvPr>
            <p:ph type="sldNum" sz="quarter" idx="12"/>
          </p:nvPr>
        </p:nvSpPr>
        <p:spPr/>
        <p:txBody>
          <a:bodyPr/>
          <a:lstStyle/>
          <a:p>
            <a:fld id="{88AFC6BE-2670-4853-8526-B5B3924B8A49}" type="slidenum">
              <a:rPr lang="en-SG" smtClean="0"/>
              <a:t>‹#›</a:t>
            </a:fld>
            <a:endParaRPr lang="en-SG"/>
          </a:p>
        </p:txBody>
      </p:sp>
    </p:spTree>
    <p:extLst>
      <p:ext uri="{BB962C8B-B14F-4D97-AF65-F5344CB8AC3E}">
        <p14:creationId xmlns:p14="http://schemas.microsoft.com/office/powerpoint/2010/main" val="2089432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385A9-8B9C-8FB6-BED2-DA2FF56EDBCC}"/>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95A0D4CB-B243-5FCB-E6E6-E89315014AE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a:extLst>
              <a:ext uri="{FF2B5EF4-FFF2-40B4-BE49-F238E27FC236}">
                <a16:creationId xmlns:a16="http://schemas.microsoft.com/office/drawing/2014/main" id="{841DBE12-F591-BE53-CCB1-0FA03FC6DD2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Date Placeholder 4">
            <a:extLst>
              <a:ext uri="{FF2B5EF4-FFF2-40B4-BE49-F238E27FC236}">
                <a16:creationId xmlns:a16="http://schemas.microsoft.com/office/drawing/2014/main" id="{705DAF25-BAA7-266B-826E-BF562CB89F0F}"/>
              </a:ext>
            </a:extLst>
          </p:cNvPr>
          <p:cNvSpPr>
            <a:spLocks noGrp="1"/>
          </p:cNvSpPr>
          <p:nvPr>
            <p:ph type="dt" sz="half" idx="10"/>
          </p:nvPr>
        </p:nvSpPr>
        <p:spPr/>
        <p:txBody>
          <a:bodyPr/>
          <a:lstStyle/>
          <a:p>
            <a:fld id="{8AE03757-6AFA-40B5-8796-0B8498CAAF44}" type="datetimeFigureOut">
              <a:rPr lang="en-SG" smtClean="0"/>
              <a:t>17/6/2023</a:t>
            </a:fld>
            <a:endParaRPr lang="en-SG"/>
          </a:p>
        </p:txBody>
      </p:sp>
      <p:sp>
        <p:nvSpPr>
          <p:cNvPr id="6" name="Footer Placeholder 5">
            <a:extLst>
              <a:ext uri="{FF2B5EF4-FFF2-40B4-BE49-F238E27FC236}">
                <a16:creationId xmlns:a16="http://schemas.microsoft.com/office/drawing/2014/main" id="{502E896C-D468-65A6-D464-CC8BDB5F7686}"/>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1280524F-994F-8E95-CC59-51CFFA2C1101}"/>
              </a:ext>
            </a:extLst>
          </p:cNvPr>
          <p:cNvSpPr>
            <a:spLocks noGrp="1"/>
          </p:cNvSpPr>
          <p:nvPr>
            <p:ph type="sldNum" sz="quarter" idx="12"/>
          </p:nvPr>
        </p:nvSpPr>
        <p:spPr/>
        <p:txBody>
          <a:bodyPr/>
          <a:lstStyle/>
          <a:p>
            <a:fld id="{88AFC6BE-2670-4853-8526-B5B3924B8A49}" type="slidenum">
              <a:rPr lang="en-SG" smtClean="0"/>
              <a:t>‹#›</a:t>
            </a:fld>
            <a:endParaRPr lang="en-SG"/>
          </a:p>
        </p:txBody>
      </p:sp>
    </p:spTree>
    <p:extLst>
      <p:ext uri="{BB962C8B-B14F-4D97-AF65-F5344CB8AC3E}">
        <p14:creationId xmlns:p14="http://schemas.microsoft.com/office/powerpoint/2010/main" val="3743410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39090-551E-7CF5-EFA2-8A7834571394}"/>
              </a:ext>
            </a:extLst>
          </p:cNvPr>
          <p:cNvSpPr>
            <a:spLocks noGrp="1"/>
          </p:cNvSpPr>
          <p:nvPr>
            <p:ph type="title"/>
          </p:nvPr>
        </p:nvSpPr>
        <p:spPr>
          <a:xfrm>
            <a:off x="839788" y="365125"/>
            <a:ext cx="10515600" cy="1325563"/>
          </a:xfrm>
        </p:spPr>
        <p:txBody>
          <a:bodyPr/>
          <a:lstStyle/>
          <a:p>
            <a:r>
              <a:rPr lang="en-US"/>
              <a:t>Click to edit Master title style</a:t>
            </a:r>
            <a:endParaRPr lang="en-SG"/>
          </a:p>
        </p:txBody>
      </p:sp>
      <p:sp>
        <p:nvSpPr>
          <p:cNvPr id="3" name="Text Placeholder 2">
            <a:extLst>
              <a:ext uri="{FF2B5EF4-FFF2-40B4-BE49-F238E27FC236}">
                <a16:creationId xmlns:a16="http://schemas.microsoft.com/office/drawing/2014/main" id="{F532D22C-EBAC-25D7-C88C-7A779C8791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E1067D8-DDF7-EDF6-66D8-B804706D4DB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Text Placeholder 4">
            <a:extLst>
              <a:ext uri="{FF2B5EF4-FFF2-40B4-BE49-F238E27FC236}">
                <a16:creationId xmlns:a16="http://schemas.microsoft.com/office/drawing/2014/main" id="{0AAF54D8-7CAD-2597-02D4-45A8AA2EAD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DB7A5B5-755D-51F7-DB02-CCF60A59FB9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7" name="Date Placeholder 6">
            <a:extLst>
              <a:ext uri="{FF2B5EF4-FFF2-40B4-BE49-F238E27FC236}">
                <a16:creationId xmlns:a16="http://schemas.microsoft.com/office/drawing/2014/main" id="{EDE0A123-7BAE-95C4-2704-17D78DFF0254}"/>
              </a:ext>
            </a:extLst>
          </p:cNvPr>
          <p:cNvSpPr>
            <a:spLocks noGrp="1"/>
          </p:cNvSpPr>
          <p:nvPr>
            <p:ph type="dt" sz="half" idx="10"/>
          </p:nvPr>
        </p:nvSpPr>
        <p:spPr/>
        <p:txBody>
          <a:bodyPr/>
          <a:lstStyle/>
          <a:p>
            <a:fld id="{8AE03757-6AFA-40B5-8796-0B8498CAAF44}" type="datetimeFigureOut">
              <a:rPr lang="en-SG" smtClean="0"/>
              <a:t>17/6/2023</a:t>
            </a:fld>
            <a:endParaRPr lang="en-SG"/>
          </a:p>
        </p:txBody>
      </p:sp>
      <p:sp>
        <p:nvSpPr>
          <p:cNvPr id="8" name="Footer Placeholder 7">
            <a:extLst>
              <a:ext uri="{FF2B5EF4-FFF2-40B4-BE49-F238E27FC236}">
                <a16:creationId xmlns:a16="http://schemas.microsoft.com/office/drawing/2014/main" id="{1ECAE098-8BB3-5C18-9D6A-14CF5F1A8BFF}"/>
              </a:ext>
            </a:extLst>
          </p:cNvPr>
          <p:cNvSpPr>
            <a:spLocks noGrp="1"/>
          </p:cNvSpPr>
          <p:nvPr>
            <p:ph type="ftr" sz="quarter" idx="11"/>
          </p:nvPr>
        </p:nvSpPr>
        <p:spPr/>
        <p:txBody>
          <a:bodyPr/>
          <a:lstStyle/>
          <a:p>
            <a:endParaRPr lang="en-SG"/>
          </a:p>
        </p:txBody>
      </p:sp>
      <p:sp>
        <p:nvSpPr>
          <p:cNvPr id="9" name="Slide Number Placeholder 8">
            <a:extLst>
              <a:ext uri="{FF2B5EF4-FFF2-40B4-BE49-F238E27FC236}">
                <a16:creationId xmlns:a16="http://schemas.microsoft.com/office/drawing/2014/main" id="{87A09B7D-9868-2131-449D-151E86624066}"/>
              </a:ext>
            </a:extLst>
          </p:cNvPr>
          <p:cNvSpPr>
            <a:spLocks noGrp="1"/>
          </p:cNvSpPr>
          <p:nvPr>
            <p:ph type="sldNum" sz="quarter" idx="12"/>
          </p:nvPr>
        </p:nvSpPr>
        <p:spPr/>
        <p:txBody>
          <a:bodyPr/>
          <a:lstStyle/>
          <a:p>
            <a:fld id="{88AFC6BE-2670-4853-8526-B5B3924B8A49}" type="slidenum">
              <a:rPr lang="en-SG" smtClean="0"/>
              <a:t>‹#›</a:t>
            </a:fld>
            <a:endParaRPr lang="en-SG"/>
          </a:p>
        </p:txBody>
      </p:sp>
    </p:spTree>
    <p:extLst>
      <p:ext uri="{BB962C8B-B14F-4D97-AF65-F5344CB8AC3E}">
        <p14:creationId xmlns:p14="http://schemas.microsoft.com/office/powerpoint/2010/main" val="4205974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AC090-4673-C4E5-A9D1-D424F287D893}"/>
              </a:ext>
            </a:extLst>
          </p:cNvPr>
          <p:cNvSpPr>
            <a:spLocks noGrp="1"/>
          </p:cNvSpPr>
          <p:nvPr>
            <p:ph type="title"/>
          </p:nvPr>
        </p:nvSpPr>
        <p:spPr/>
        <p:txBody>
          <a:bodyPr/>
          <a:lstStyle/>
          <a:p>
            <a:r>
              <a:rPr lang="en-US"/>
              <a:t>Click to edit Master title style</a:t>
            </a:r>
            <a:endParaRPr lang="en-SG"/>
          </a:p>
        </p:txBody>
      </p:sp>
      <p:sp>
        <p:nvSpPr>
          <p:cNvPr id="3" name="Date Placeholder 2">
            <a:extLst>
              <a:ext uri="{FF2B5EF4-FFF2-40B4-BE49-F238E27FC236}">
                <a16:creationId xmlns:a16="http://schemas.microsoft.com/office/drawing/2014/main" id="{9568A1F6-2343-A80A-3E55-0E29EC2C77FE}"/>
              </a:ext>
            </a:extLst>
          </p:cNvPr>
          <p:cNvSpPr>
            <a:spLocks noGrp="1"/>
          </p:cNvSpPr>
          <p:nvPr>
            <p:ph type="dt" sz="half" idx="10"/>
          </p:nvPr>
        </p:nvSpPr>
        <p:spPr/>
        <p:txBody>
          <a:bodyPr/>
          <a:lstStyle/>
          <a:p>
            <a:fld id="{8AE03757-6AFA-40B5-8796-0B8498CAAF44}" type="datetimeFigureOut">
              <a:rPr lang="en-SG" smtClean="0"/>
              <a:t>17/6/2023</a:t>
            </a:fld>
            <a:endParaRPr lang="en-SG"/>
          </a:p>
        </p:txBody>
      </p:sp>
      <p:sp>
        <p:nvSpPr>
          <p:cNvPr id="4" name="Footer Placeholder 3">
            <a:extLst>
              <a:ext uri="{FF2B5EF4-FFF2-40B4-BE49-F238E27FC236}">
                <a16:creationId xmlns:a16="http://schemas.microsoft.com/office/drawing/2014/main" id="{AAE9326B-2EA3-753B-DB6E-B17F12DBCE0E}"/>
              </a:ext>
            </a:extLst>
          </p:cNvPr>
          <p:cNvSpPr>
            <a:spLocks noGrp="1"/>
          </p:cNvSpPr>
          <p:nvPr>
            <p:ph type="ftr" sz="quarter" idx="11"/>
          </p:nvPr>
        </p:nvSpPr>
        <p:spPr/>
        <p:txBody>
          <a:bodyPr/>
          <a:lstStyle/>
          <a:p>
            <a:endParaRPr lang="en-SG"/>
          </a:p>
        </p:txBody>
      </p:sp>
      <p:sp>
        <p:nvSpPr>
          <p:cNvPr id="5" name="Slide Number Placeholder 4">
            <a:extLst>
              <a:ext uri="{FF2B5EF4-FFF2-40B4-BE49-F238E27FC236}">
                <a16:creationId xmlns:a16="http://schemas.microsoft.com/office/drawing/2014/main" id="{B433323A-4AD4-28A5-29A5-7E632585DA7F}"/>
              </a:ext>
            </a:extLst>
          </p:cNvPr>
          <p:cNvSpPr>
            <a:spLocks noGrp="1"/>
          </p:cNvSpPr>
          <p:nvPr>
            <p:ph type="sldNum" sz="quarter" idx="12"/>
          </p:nvPr>
        </p:nvSpPr>
        <p:spPr/>
        <p:txBody>
          <a:bodyPr/>
          <a:lstStyle/>
          <a:p>
            <a:fld id="{88AFC6BE-2670-4853-8526-B5B3924B8A49}" type="slidenum">
              <a:rPr lang="en-SG" smtClean="0"/>
              <a:t>‹#›</a:t>
            </a:fld>
            <a:endParaRPr lang="en-SG"/>
          </a:p>
        </p:txBody>
      </p:sp>
    </p:spTree>
    <p:extLst>
      <p:ext uri="{BB962C8B-B14F-4D97-AF65-F5344CB8AC3E}">
        <p14:creationId xmlns:p14="http://schemas.microsoft.com/office/powerpoint/2010/main" val="1632671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518121-EE98-285C-1FEF-1AEDB8C8D093}"/>
              </a:ext>
            </a:extLst>
          </p:cNvPr>
          <p:cNvSpPr>
            <a:spLocks noGrp="1"/>
          </p:cNvSpPr>
          <p:nvPr>
            <p:ph type="dt" sz="half" idx="10"/>
          </p:nvPr>
        </p:nvSpPr>
        <p:spPr/>
        <p:txBody>
          <a:bodyPr/>
          <a:lstStyle/>
          <a:p>
            <a:fld id="{8AE03757-6AFA-40B5-8796-0B8498CAAF44}" type="datetimeFigureOut">
              <a:rPr lang="en-SG" smtClean="0"/>
              <a:t>17/6/2023</a:t>
            </a:fld>
            <a:endParaRPr lang="en-SG"/>
          </a:p>
        </p:txBody>
      </p:sp>
      <p:sp>
        <p:nvSpPr>
          <p:cNvPr id="3" name="Footer Placeholder 2">
            <a:extLst>
              <a:ext uri="{FF2B5EF4-FFF2-40B4-BE49-F238E27FC236}">
                <a16:creationId xmlns:a16="http://schemas.microsoft.com/office/drawing/2014/main" id="{74D77434-5914-63B1-67E0-AA37739B103D}"/>
              </a:ext>
            </a:extLst>
          </p:cNvPr>
          <p:cNvSpPr>
            <a:spLocks noGrp="1"/>
          </p:cNvSpPr>
          <p:nvPr>
            <p:ph type="ftr" sz="quarter" idx="11"/>
          </p:nvPr>
        </p:nvSpPr>
        <p:spPr/>
        <p:txBody>
          <a:bodyPr/>
          <a:lstStyle/>
          <a:p>
            <a:endParaRPr lang="en-SG"/>
          </a:p>
        </p:txBody>
      </p:sp>
      <p:sp>
        <p:nvSpPr>
          <p:cNvPr id="4" name="Slide Number Placeholder 3">
            <a:extLst>
              <a:ext uri="{FF2B5EF4-FFF2-40B4-BE49-F238E27FC236}">
                <a16:creationId xmlns:a16="http://schemas.microsoft.com/office/drawing/2014/main" id="{048CBAC7-E41E-9C7D-27ED-E4D35D171B4F}"/>
              </a:ext>
            </a:extLst>
          </p:cNvPr>
          <p:cNvSpPr>
            <a:spLocks noGrp="1"/>
          </p:cNvSpPr>
          <p:nvPr>
            <p:ph type="sldNum" sz="quarter" idx="12"/>
          </p:nvPr>
        </p:nvSpPr>
        <p:spPr/>
        <p:txBody>
          <a:bodyPr/>
          <a:lstStyle/>
          <a:p>
            <a:fld id="{88AFC6BE-2670-4853-8526-B5B3924B8A49}" type="slidenum">
              <a:rPr lang="en-SG" smtClean="0"/>
              <a:t>‹#›</a:t>
            </a:fld>
            <a:endParaRPr lang="en-SG"/>
          </a:p>
        </p:txBody>
      </p:sp>
    </p:spTree>
    <p:extLst>
      <p:ext uri="{BB962C8B-B14F-4D97-AF65-F5344CB8AC3E}">
        <p14:creationId xmlns:p14="http://schemas.microsoft.com/office/powerpoint/2010/main" val="2676437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8006F-E151-1F66-47E8-044FBCDAB6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Content Placeholder 2">
            <a:extLst>
              <a:ext uri="{FF2B5EF4-FFF2-40B4-BE49-F238E27FC236}">
                <a16:creationId xmlns:a16="http://schemas.microsoft.com/office/drawing/2014/main" id="{0FD7F133-0CBD-B61C-E7BA-8BDF20449A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Text Placeholder 3">
            <a:extLst>
              <a:ext uri="{FF2B5EF4-FFF2-40B4-BE49-F238E27FC236}">
                <a16:creationId xmlns:a16="http://schemas.microsoft.com/office/drawing/2014/main" id="{9B807CD5-CD2C-C2FC-E39D-2F21754542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6895A0-0274-13AE-4A18-191871AA5203}"/>
              </a:ext>
            </a:extLst>
          </p:cNvPr>
          <p:cNvSpPr>
            <a:spLocks noGrp="1"/>
          </p:cNvSpPr>
          <p:nvPr>
            <p:ph type="dt" sz="half" idx="10"/>
          </p:nvPr>
        </p:nvSpPr>
        <p:spPr/>
        <p:txBody>
          <a:bodyPr/>
          <a:lstStyle/>
          <a:p>
            <a:fld id="{8AE03757-6AFA-40B5-8796-0B8498CAAF44}" type="datetimeFigureOut">
              <a:rPr lang="en-SG" smtClean="0"/>
              <a:t>17/6/2023</a:t>
            </a:fld>
            <a:endParaRPr lang="en-SG"/>
          </a:p>
        </p:txBody>
      </p:sp>
      <p:sp>
        <p:nvSpPr>
          <p:cNvPr id="6" name="Footer Placeholder 5">
            <a:extLst>
              <a:ext uri="{FF2B5EF4-FFF2-40B4-BE49-F238E27FC236}">
                <a16:creationId xmlns:a16="http://schemas.microsoft.com/office/drawing/2014/main" id="{EA51CC2A-4077-6710-067C-70CF05DD8F48}"/>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A58228A2-5D02-8A8B-24D4-14D52D32BAB3}"/>
              </a:ext>
            </a:extLst>
          </p:cNvPr>
          <p:cNvSpPr>
            <a:spLocks noGrp="1"/>
          </p:cNvSpPr>
          <p:nvPr>
            <p:ph type="sldNum" sz="quarter" idx="12"/>
          </p:nvPr>
        </p:nvSpPr>
        <p:spPr/>
        <p:txBody>
          <a:bodyPr/>
          <a:lstStyle/>
          <a:p>
            <a:fld id="{88AFC6BE-2670-4853-8526-B5B3924B8A49}" type="slidenum">
              <a:rPr lang="en-SG" smtClean="0"/>
              <a:t>‹#›</a:t>
            </a:fld>
            <a:endParaRPr lang="en-SG"/>
          </a:p>
        </p:txBody>
      </p:sp>
    </p:spTree>
    <p:extLst>
      <p:ext uri="{BB962C8B-B14F-4D97-AF65-F5344CB8AC3E}">
        <p14:creationId xmlns:p14="http://schemas.microsoft.com/office/powerpoint/2010/main" val="1527467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D7EEF-769C-0B8F-4407-97D897CF3D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Picture Placeholder 2">
            <a:extLst>
              <a:ext uri="{FF2B5EF4-FFF2-40B4-BE49-F238E27FC236}">
                <a16:creationId xmlns:a16="http://schemas.microsoft.com/office/drawing/2014/main" id="{080A55F4-118E-EC1D-A804-C6070711A1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a:extLst>
              <a:ext uri="{FF2B5EF4-FFF2-40B4-BE49-F238E27FC236}">
                <a16:creationId xmlns:a16="http://schemas.microsoft.com/office/drawing/2014/main" id="{6AA212FE-369D-ABC5-A4F2-99FAEB6838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AC44C5-05F0-E937-8937-E3BE772953A7}"/>
              </a:ext>
            </a:extLst>
          </p:cNvPr>
          <p:cNvSpPr>
            <a:spLocks noGrp="1"/>
          </p:cNvSpPr>
          <p:nvPr>
            <p:ph type="dt" sz="half" idx="10"/>
          </p:nvPr>
        </p:nvSpPr>
        <p:spPr/>
        <p:txBody>
          <a:bodyPr/>
          <a:lstStyle/>
          <a:p>
            <a:fld id="{8AE03757-6AFA-40B5-8796-0B8498CAAF44}" type="datetimeFigureOut">
              <a:rPr lang="en-SG" smtClean="0"/>
              <a:t>17/6/2023</a:t>
            </a:fld>
            <a:endParaRPr lang="en-SG"/>
          </a:p>
        </p:txBody>
      </p:sp>
      <p:sp>
        <p:nvSpPr>
          <p:cNvPr id="6" name="Footer Placeholder 5">
            <a:extLst>
              <a:ext uri="{FF2B5EF4-FFF2-40B4-BE49-F238E27FC236}">
                <a16:creationId xmlns:a16="http://schemas.microsoft.com/office/drawing/2014/main" id="{3CD25907-8E40-8B54-1477-707E5F7B2C07}"/>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C237BBDB-01B3-8E63-836A-FC47EEAE4A40}"/>
              </a:ext>
            </a:extLst>
          </p:cNvPr>
          <p:cNvSpPr>
            <a:spLocks noGrp="1"/>
          </p:cNvSpPr>
          <p:nvPr>
            <p:ph type="sldNum" sz="quarter" idx="12"/>
          </p:nvPr>
        </p:nvSpPr>
        <p:spPr/>
        <p:txBody>
          <a:bodyPr/>
          <a:lstStyle/>
          <a:p>
            <a:fld id="{88AFC6BE-2670-4853-8526-B5B3924B8A49}" type="slidenum">
              <a:rPr lang="en-SG" smtClean="0"/>
              <a:t>‹#›</a:t>
            </a:fld>
            <a:endParaRPr lang="en-SG"/>
          </a:p>
        </p:txBody>
      </p:sp>
    </p:spTree>
    <p:extLst>
      <p:ext uri="{BB962C8B-B14F-4D97-AF65-F5344CB8AC3E}">
        <p14:creationId xmlns:p14="http://schemas.microsoft.com/office/powerpoint/2010/main" val="2459915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CAB44E-4B5F-BFFD-F23D-A959E55D6D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SG"/>
          </a:p>
        </p:txBody>
      </p:sp>
      <p:sp>
        <p:nvSpPr>
          <p:cNvPr id="3" name="Text Placeholder 2">
            <a:extLst>
              <a:ext uri="{FF2B5EF4-FFF2-40B4-BE49-F238E27FC236}">
                <a16:creationId xmlns:a16="http://schemas.microsoft.com/office/drawing/2014/main" id="{53E0A9F6-9C2F-8511-93A7-81D86E28D9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C3F4FEFE-D47C-4BB5-DA9F-820B00489F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E03757-6AFA-40B5-8796-0B8498CAAF44}" type="datetimeFigureOut">
              <a:rPr lang="en-SG" smtClean="0"/>
              <a:t>17/6/2023</a:t>
            </a:fld>
            <a:endParaRPr lang="en-SG"/>
          </a:p>
        </p:txBody>
      </p:sp>
      <p:sp>
        <p:nvSpPr>
          <p:cNvPr id="5" name="Footer Placeholder 4">
            <a:extLst>
              <a:ext uri="{FF2B5EF4-FFF2-40B4-BE49-F238E27FC236}">
                <a16:creationId xmlns:a16="http://schemas.microsoft.com/office/drawing/2014/main" id="{854262C4-0511-D4D3-712C-820D36C0C8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a:extLst>
              <a:ext uri="{FF2B5EF4-FFF2-40B4-BE49-F238E27FC236}">
                <a16:creationId xmlns:a16="http://schemas.microsoft.com/office/drawing/2014/main" id="{BD5C45E2-FF36-ABB7-E568-82115B6481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FC6BE-2670-4853-8526-B5B3924B8A49}" type="slidenum">
              <a:rPr lang="en-SG" smtClean="0"/>
              <a:t>‹#›</a:t>
            </a:fld>
            <a:endParaRPr lang="en-SG"/>
          </a:p>
        </p:txBody>
      </p:sp>
    </p:spTree>
    <p:extLst>
      <p:ext uri="{BB962C8B-B14F-4D97-AF65-F5344CB8AC3E}">
        <p14:creationId xmlns:p14="http://schemas.microsoft.com/office/powerpoint/2010/main" val="443896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3" name="Picture 2" descr="A group of people sitting in a classroom&#10;&#10;Description automatically generated with medium confidence">
            <a:extLst>
              <a:ext uri="{FF2B5EF4-FFF2-40B4-BE49-F238E27FC236}">
                <a16:creationId xmlns:a16="http://schemas.microsoft.com/office/drawing/2014/main" id="{CC4BA3FE-FF7C-1B8C-5AB7-E296C5C8E169}"/>
              </a:ext>
            </a:extLst>
          </p:cNvPr>
          <p:cNvPicPr>
            <a:picLocks noChangeAspect="1"/>
          </p:cNvPicPr>
          <p:nvPr/>
        </p:nvPicPr>
        <p:blipFill rotWithShape="1">
          <a:blip r:embed="rId2">
            <a:extLst>
              <a:ext uri="{28A0092B-C50C-407E-A947-70E740481C1C}">
                <a14:useLocalDpi xmlns:a14="http://schemas.microsoft.com/office/drawing/2010/main" val="0"/>
              </a:ext>
            </a:extLst>
          </a:blip>
          <a:srcRect t="3098" b="21916"/>
          <a:stretch/>
        </p:blipFill>
        <p:spPr>
          <a:xfrm>
            <a:off x="20" y="1282"/>
            <a:ext cx="12191980" cy="6856718"/>
          </a:xfrm>
          <a:prstGeom prst="rect">
            <a:avLst/>
          </a:prstGeom>
        </p:spPr>
      </p:pic>
    </p:spTree>
    <p:extLst>
      <p:ext uri="{BB962C8B-B14F-4D97-AF65-F5344CB8AC3E}">
        <p14:creationId xmlns:p14="http://schemas.microsoft.com/office/powerpoint/2010/main" val="3355878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477CAED-C0CF-5447-AC8C-E5F8AC6034D8}"/>
              </a:ext>
            </a:extLst>
          </p:cNvPr>
          <p:cNvSpPr/>
          <p:nvPr/>
        </p:nvSpPr>
        <p:spPr>
          <a:xfrm>
            <a:off x="0" y="0"/>
            <a:ext cx="12192000" cy="6858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SG"/>
          </a:p>
        </p:txBody>
      </p:sp>
      <p:pic>
        <p:nvPicPr>
          <p:cNvPr id="1026" name="Picture 2" descr="13,200+ Shepherd With Sheep Stock Photos, Pictures &amp; Royalty-Free Images -  iStock | Shepherd's staff, Shepherd staff, Bible">
            <a:extLst>
              <a:ext uri="{FF2B5EF4-FFF2-40B4-BE49-F238E27FC236}">
                <a16:creationId xmlns:a16="http://schemas.microsoft.com/office/drawing/2014/main" id="{572A4F9A-A499-2BD0-2745-A9646322F7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20495" y="4336594"/>
            <a:ext cx="4071505" cy="252140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6B0371F4-5E6E-3109-5C2D-A41F8B3D1678}"/>
              </a:ext>
            </a:extLst>
          </p:cNvPr>
          <p:cNvSpPr txBox="1"/>
          <p:nvPr/>
        </p:nvSpPr>
        <p:spPr>
          <a:xfrm>
            <a:off x="2480344" y="785383"/>
            <a:ext cx="7231311" cy="558743"/>
          </a:xfrm>
          <a:prstGeom prst="rect">
            <a:avLst/>
          </a:prstGeom>
          <a:solidFill>
            <a:schemeClr val="accent2">
              <a:lumMod val="50000"/>
            </a:schemeClr>
          </a:solidFill>
        </p:spPr>
        <p:txBody>
          <a:bodyPr wrap="square">
            <a:spAutoFit/>
          </a:bodyPr>
          <a:lstStyle/>
          <a:p>
            <a:pPr algn="ctr">
              <a:lnSpc>
                <a:spcPct val="115000"/>
              </a:lnSpc>
              <a:spcBef>
                <a:spcPts val="1500"/>
              </a:spcBef>
              <a:spcAft>
                <a:spcPts val="800"/>
              </a:spcAft>
            </a:pPr>
            <a:r>
              <a:rPr lang="en-US" sz="28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Spirit-led churches walk in the Spirit</a:t>
            </a:r>
            <a:r>
              <a:rPr lang="en-US" sz="2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 (5:16-26)</a:t>
            </a:r>
            <a:endPar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EB8B04EC-D55E-52C7-19E8-C3FA3A6CF3DD}"/>
              </a:ext>
            </a:extLst>
          </p:cNvPr>
          <p:cNvSpPr txBox="1"/>
          <p:nvPr/>
        </p:nvSpPr>
        <p:spPr>
          <a:xfrm>
            <a:off x="1402770" y="1758668"/>
            <a:ext cx="9386457" cy="558743"/>
          </a:xfrm>
          <a:prstGeom prst="rect">
            <a:avLst/>
          </a:prstGeom>
          <a:solidFill>
            <a:schemeClr val="accent2">
              <a:lumMod val="50000"/>
            </a:schemeClr>
          </a:solidFill>
        </p:spPr>
        <p:txBody>
          <a:bodyPr wrap="square">
            <a:spAutoFit/>
          </a:bodyPr>
          <a:lstStyle/>
          <a:p>
            <a:pPr algn="ctr">
              <a:lnSpc>
                <a:spcPct val="115000"/>
              </a:lnSpc>
              <a:spcBef>
                <a:spcPts val="1500"/>
              </a:spcBef>
              <a:spcAft>
                <a:spcPts val="800"/>
              </a:spcAft>
            </a:pPr>
            <a:r>
              <a:rPr lang="en-US" sz="28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Spirit-led churches restore those who walk in the flesh </a:t>
            </a:r>
            <a:r>
              <a:rPr lang="en-US" sz="2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a:t>
            </a:r>
            <a:r>
              <a:rPr lang="en-US" sz="2800" dirty="0">
                <a:solidFill>
                  <a:schemeClr val="bg1"/>
                </a:solidFill>
                <a:latin typeface="Calibri" panose="020F0502020204030204" pitchFamily="34" charset="0"/>
                <a:ea typeface="Times New Roman" panose="02020603050405020304" pitchFamily="18" charset="0"/>
                <a:cs typeface="Calibri" panose="020F0502020204030204" pitchFamily="34" charset="0"/>
              </a:rPr>
              <a:t>6</a:t>
            </a:r>
            <a:r>
              <a:rPr lang="en-US" sz="2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:1-5)</a:t>
            </a:r>
            <a:endPar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76024D93-2CAA-42FF-2066-42A2CB10B9CF}"/>
              </a:ext>
            </a:extLst>
          </p:cNvPr>
          <p:cNvSpPr txBox="1"/>
          <p:nvPr/>
        </p:nvSpPr>
        <p:spPr>
          <a:xfrm>
            <a:off x="1545648" y="2721562"/>
            <a:ext cx="4003097" cy="523220"/>
          </a:xfrm>
          <a:prstGeom prst="rect">
            <a:avLst/>
          </a:prstGeom>
          <a:noFill/>
        </p:spPr>
        <p:txBody>
          <a:bodyPr wrap="square">
            <a:spAutoFit/>
          </a:bodyPr>
          <a:lstStyle/>
          <a:p>
            <a:pPr marL="457200" lvl="0" indent="-457200">
              <a:buFont typeface="Arial" panose="020B0604020202020204" pitchFamily="34" charset="0"/>
              <a:buChar char="•"/>
            </a:pPr>
            <a:r>
              <a:rPr lang="en-SG" sz="2800" dirty="0">
                <a:solidFill>
                  <a:schemeClr val="bg1"/>
                </a:solidFill>
              </a:rPr>
              <a:t>We restore gently (1a)</a:t>
            </a:r>
          </a:p>
        </p:txBody>
      </p:sp>
      <p:sp>
        <p:nvSpPr>
          <p:cNvPr id="4" name="TextBox 3">
            <a:extLst>
              <a:ext uri="{FF2B5EF4-FFF2-40B4-BE49-F238E27FC236}">
                <a16:creationId xmlns:a16="http://schemas.microsoft.com/office/drawing/2014/main" id="{BE2CF979-B01C-F58B-431E-FAF2ECB935FC}"/>
              </a:ext>
            </a:extLst>
          </p:cNvPr>
          <p:cNvSpPr txBox="1"/>
          <p:nvPr/>
        </p:nvSpPr>
        <p:spPr>
          <a:xfrm>
            <a:off x="1542183" y="3518199"/>
            <a:ext cx="4422199" cy="523220"/>
          </a:xfrm>
          <a:prstGeom prst="rect">
            <a:avLst/>
          </a:prstGeom>
          <a:noFill/>
        </p:spPr>
        <p:txBody>
          <a:bodyPr wrap="square">
            <a:spAutoFit/>
          </a:bodyPr>
          <a:lstStyle/>
          <a:p>
            <a:pPr marL="457200" lvl="0" indent="-457200">
              <a:buFont typeface="Arial" panose="020B0604020202020204" pitchFamily="34" charset="0"/>
              <a:buChar char="•"/>
            </a:pPr>
            <a:r>
              <a:rPr lang="en-SG" sz="2800" dirty="0">
                <a:solidFill>
                  <a:schemeClr val="bg1"/>
                </a:solidFill>
              </a:rPr>
              <a:t>We restore carefully (1b)</a:t>
            </a:r>
          </a:p>
        </p:txBody>
      </p:sp>
      <p:sp>
        <p:nvSpPr>
          <p:cNvPr id="5" name="TextBox 4">
            <a:extLst>
              <a:ext uri="{FF2B5EF4-FFF2-40B4-BE49-F238E27FC236}">
                <a16:creationId xmlns:a16="http://schemas.microsoft.com/office/drawing/2014/main" id="{D4C14035-0CB7-2118-A3C6-11425C02420E}"/>
              </a:ext>
            </a:extLst>
          </p:cNvPr>
          <p:cNvSpPr txBox="1"/>
          <p:nvPr/>
        </p:nvSpPr>
        <p:spPr>
          <a:xfrm>
            <a:off x="1542183" y="4245567"/>
            <a:ext cx="4553817" cy="523220"/>
          </a:xfrm>
          <a:prstGeom prst="rect">
            <a:avLst/>
          </a:prstGeom>
          <a:noFill/>
        </p:spPr>
        <p:txBody>
          <a:bodyPr wrap="square">
            <a:spAutoFit/>
          </a:bodyPr>
          <a:lstStyle/>
          <a:p>
            <a:pPr marL="457200" lvl="0" indent="-457200">
              <a:buFont typeface="Arial" panose="020B0604020202020204" pitchFamily="34" charset="0"/>
              <a:buChar char="•"/>
            </a:pPr>
            <a:r>
              <a:rPr lang="en-SG" sz="2800" dirty="0">
                <a:solidFill>
                  <a:schemeClr val="bg1"/>
                </a:solidFill>
              </a:rPr>
              <a:t>We restore out of love (2)</a:t>
            </a:r>
          </a:p>
        </p:txBody>
      </p:sp>
      <p:sp>
        <p:nvSpPr>
          <p:cNvPr id="6" name="TextBox 5">
            <a:extLst>
              <a:ext uri="{FF2B5EF4-FFF2-40B4-BE49-F238E27FC236}">
                <a16:creationId xmlns:a16="http://schemas.microsoft.com/office/drawing/2014/main" id="{E9AAA8F9-5420-42DD-0AE5-949E470FA5CA}"/>
              </a:ext>
            </a:extLst>
          </p:cNvPr>
          <p:cNvSpPr txBox="1"/>
          <p:nvPr/>
        </p:nvSpPr>
        <p:spPr>
          <a:xfrm>
            <a:off x="1542183" y="4921719"/>
            <a:ext cx="4650799" cy="523220"/>
          </a:xfrm>
          <a:prstGeom prst="rect">
            <a:avLst/>
          </a:prstGeom>
          <a:noFill/>
        </p:spPr>
        <p:txBody>
          <a:bodyPr wrap="square">
            <a:spAutoFit/>
          </a:bodyPr>
          <a:lstStyle/>
          <a:p>
            <a:pPr marL="457200" lvl="0" indent="-457200">
              <a:buFont typeface="Arial" panose="020B0604020202020204" pitchFamily="34" charset="0"/>
              <a:buChar char="•"/>
            </a:pPr>
            <a:r>
              <a:rPr lang="en-SG" sz="2800" dirty="0">
                <a:solidFill>
                  <a:schemeClr val="bg1"/>
                </a:solidFill>
              </a:rPr>
              <a:t>We restore to protect (3-5)</a:t>
            </a:r>
          </a:p>
        </p:txBody>
      </p:sp>
    </p:spTree>
    <p:extLst>
      <p:ext uri="{BB962C8B-B14F-4D97-AF65-F5344CB8AC3E}">
        <p14:creationId xmlns:p14="http://schemas.microsoft.com/office/powerpoint/2010/main" val="2261571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4" grpId="0"/>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477CAED-C0CF-5447-AC8C-E5F8AC6034D8}"/>
              </a:ext>
            </a:extLst>
          </p:cNvPr>
          <p:cNvSpPr/>
          <p:nvPr/>
        </p:nvSpPr>
        <p:spPr>
          <a:xfrm>
            <a:off x="0" y="0"/>
            <a:ext cx="12192000" cy="6858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SG"/>
          </a:p>
        </p:txBody>
      </p:sp>
      <p:pic>
        <p:nvPicPr>
          <p:cNvPr id="1026" name="Picture 2" descr="13,200+ Shepherd With Sheep Stock Photos, Pictures &amp; Royalty-Free Images -  iStock | Shepherd's staff, Shepherd staff, Bible">
            <a:extLst>
              <a:ext uri="{FF2B5EF4-FFF2-40B4-BE49-F238E27FC236}">
                <a16:creationId xmlns:a16="http://schemas.microsoft.com/office/drawing/2014/main" id="{572A4F9A-A499-2BD0-2745-A9646322F7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27172" y="4402656"/>
            <a:ext cx="3964828" cy="245534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6B0371F4-5E6E-3109-5C2D-A41F8B3D1678}"/>
              </a:ext>
            </a:extLst>
          </p:cNvPr>
          <p:cNvSpPr txBox="1"/>
          <p:nvPr/>
        </p:nvSpPr>
        <p:spPr>
          <a:xfrm>
            <a:off x="2480344" y="785383"/>
            <a:ext cx="7231311" cy="558743"/>
          </a:xfrm>
          <a:prstGeom prst="rect">
            <a:avLst/>
          </a:prstGeom>
          <a:solidFill>
            <a:schemeClr val="accent2">
              <a:lumMod val="50000"/>
            </a:schemeClr>
          </a:solidFill>
        </p:spPr>
        <p:txBody>
          <a:bodyPr wrap="square">
            <a:spAutoFit/>
          </a:bodyPr>
          <a:lstStyle/>
          <a:p>
            <a:pPr algn="ctr">
              <a:lnSpc>
                <a:spcPct val="115000"/>
              </a:lnSpc>
              <a:spcBef>
                <a:spcPts val="1500"/>
              </a:spcBef>
              <a:spcAft>
                <a:spcPts val="800"/>
              </a:spcAft>
            </a:pPr>
            <a:r>
              <a:rPr lang="en-US" sz="28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Spirit-led churches walk in the Spirit</a:t>
            </a:r>
            <a:r>
              <a:rPr lang="en-US" sz="2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 (5:16-26)</a:t>
            </a:r>
            <a:endPar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EB8B04EC-D55E-52C7-19E8-C3FA3A6CF3DD}"/>
              </a:ext>
            </a:extLst>
          </p:cNvPr>
          <p:cNvSpPr txBox="1"/>
          <p:nvPr/>
        </p:nvSpPr>
        <p:spPr>
          <a:xfrm>
            <a:off x="1402770" y="1758668"/>
            <a:ext cx="9386457" cy="558743"/>
          </a:xfrm>
          <a:prstGeom prst="rect">
            <a:avLst/>
          </a:prstGeom>
          <a:solidFill>
            <a:schemeClr val="accent2">
              <a:lumMod val="50000"/>
            </a:schemeClr>
          </a:solidFill>
        </p:spPr>
        <p:txBody>
          <a:bodyPr wrap="square">
            <a:spAutoFit/>
          </a:bodyPr>
          <a:lstStyle/>
          <a:p>
            <a:pPr algn="ctr">
              <a:lnSpc>
                <a:spcPct val="115000"/>
              </a:lnSpc>
              <a:spcBef>
                <a:spcPts val="1500"/>
              </a:spcBef>
              <a:spcAft>
                <a:spcPts val="800"/>
              </a:spcAft>
            </a:pPr>
            <a:r>
              <a:rPr lang="en-US" sz="28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Spirit-led churches restore those who walk in the flesh </a:t>
            </a:r>
            <a:r>
              <a:rPr lang="en-US" sz="2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a:t>
            </a:r>
            <a:r>
              <a:rPr lang="en-US" sz="2800" dirty="0">
                <a:solidFill>
                  <a:schemeClr val="bg1"/>
                </a:solidFill>
                <a:latin typeface="Calibri" panose="020F0502020204030204" pitchFamily="34" charset="0"/>
                <a:ea typeface="Times New Roman" panose="02020603050405020304" pitchFamily="18" charset="0"/>
                <a:cs typeface="Calibri" panose="020F0502020204030204" pitchFamily="34" charset="0"/>
              </a:rPr>
              <a:t>6</a:t>
            </a:r>
            <a:r>
              <a:rPr lang="en-US" sz="2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:1-5)</a:t>
            </a:r>
            <a:endPar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CC845BF1-4C52-EDF0-1432-0C0C5ED5263C}"/>
              </a:ext>
            </a:extLst>
          </p:cNvPr>
          <p:cNvSpPr txBox="1"/>
          <p:nvPr/>
        </p:nvSpPr>
        <p:spPr>
          <a:xfrm>
            <a:off x="2336409" y="2731953"/>
            <a:ext cx="7519177" cy="558743"/>
          </a:xfrm>
          <a:prstGeom prst="rect">
            <a:avLst/>
          </a:prstGeom>
          <a:solidFill>
            <a:schemeClr val="accent2">
              <a:lumMod val="50000"/>
            </a:schemeClr>
          </a:solidFill>
        </p:spPr>
        <p:txBody>
          <a:bodyPr wrap="square">
            <a:spAutoFit/>
          </a:bodyPr>
          <a:lstStyle/>
          <a:p>
            <a:pPr algn="ctr">
              <a:lnSpc>
                <a:spcPct val="115000"/>
              </a:lnSpc>
              <a:spcBef>
                <a:spcPts val="1500"/>
              </a:spcBef>
              <a:spcAft>
                <a:spcPts val="800"/>
              </a:spcAft>
            </a:pPr>
            <a:r>
              <a:rPr lang="en-US" sz="28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Spirit-led churches serve others in love </a:t>
            </a:r>
            <a:r>
              <a:rPr lang="en-US" sz="2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a:t>
            </a:r>
            <a:r>
              <a:rPr lang="en-US" sz="2800" dirty="0">
                <a:solidFill>
                  <a:schemeClr val="bg1"/>
                </a:solidFill>
                <a:latin typeface="Calibri" panose="020F0502020204030204" pitchFamily="34" charset="0"/>
                <a:ea typeface="Times New Roman" panose="02020603050405020304" pitchFamily="18" charset="0"/>
                <a:cs typeface="Calibri" panose="020F0502020204030204" pitchFamily="34" charset="0"/>
              </a:rPr>
              <a:t>6</a:t>
            </a:r>
            <a:r>
              <a:rPr lang="en-US" sz="2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:6-10)</a:t>
            </a:r>
            <a:endPar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9CD9FDA3-837E-C774-7DC7-7A5FB846A2D4}"/>
              </a:ext>
            </a:extLst>
          </p:cNvPr>
          <p:cNvSpPr txBox="1"/>
          <p:nvPr/>
        </p:nvSpPr>
        <p:spPr>
          <a:xfrm>
            <a:off x="2480344" y="3567305"/>
            <a:ext cx="8221807" cy="558743"/>
          </a:xfrm>
          <a:prstGeom prst="rect">
            <a:avLst/>
          </a:prstGeom>
          <a:noFill/>
        </p:spPr>
        <p:txBody>
          <a:bodyPr wrap="square">
            <a:spAutoFit/>
          </a:bodyPr>
          <a:lstStyle/>
          <a:p>
            <a:pPr marL="457200" lvl="0" indent="-457200">
              <a:lnSpc>
                <a:spcPct val="115000"/>
              </a:lnSpc>
              <a:spcBef>
                <a:spcPts val="1200"/>
              </a:spcBef>
              <a:spcAft>
                <a:spcPts val="800"/>
              </a:spcAft>
              <a:buFont typeface="Arial" panose="020B0604020202020204" pitchFamily="34" charset="0"/>
              <a:buChar char="•"/>
            </a:pPr>
            <a:r>
              <a:rPr lang="en-SG" sz="2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We share good things with our spiritual teachers (6)</a:t>
            </a:r>
            <a:endParaRPr lang="en-SG"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591D3EE1-1D8D-18DC-B745-7E57064943AC}"/>
              </a:ext>
            </a:extLst>
          </p:cNvPr>
          <p:cNvSpPr txBox="1"/>
          <p:nvPr/>
        </p:nvSpPr>
        <p:spPr>
          <a:xfrm>
            <a:off x="2480344" y="4329247"/>
            <a:ext cx="5718083" cy="1054263"/>
          </a:xfrm>
          <a:prstGeom prst="rect">
            <a:avLst/>
          </a:prstGeom>
          <a:noFill/>
        </p:spPr>
        <p:txBody>
          <a:bodyPr wrap="square">
            <a:spAutoFit/>
          </a:bodyPr>
          <a:lstStyle/>
          <a:p>
            <a:pPr marL="457200" lvl="0" indent="-457200">
              <a:lnSpc>
                <a:spcPct val="115000"/>
              </a:lnSpc>
              <a:spcBef>
                <a:spcPts val="1200"/>
              </a:spcBef>
              <a:spcAft>
                <a:spcPts val="800"/>
              </a:spcAft>
              <a:buFont typeface="Arial" panose="020B0604020202020204" pitchFamily="34" charset="0"/>
              <a:buChar char="•"/>
            </a:pPr>
            <a:r>
              <a:rPr lang="en-SG" sz="2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We consider the future outcome of present investments of life (7-10)</a:t>
            </a:r>
            <a:endParaRPr lang="en-SG"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66219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3" name="Picture 2" descr="A goat standing in a room&#10;&#10;Description automatically generated with low confidence">
            <a:extLst>
              <a:ext uri="{FF2B5EF4-FFF2-40B4-BE49-F238E27FC236}">
                <a16:creationId xmlns:a16="http://schemas.microsoft.com/office/drawing/2014/main" id="{627858B5-4333-7ABE-D504-98359B7420A3}"/>
              </a:ext>
            </a:extLst>
          </p:cNvPr>
          <p:cNvPicPr>
            <a:picLocks noChangeAspect="1"/>
          </p:cNvPicPr>
          <p:nvPr/>
        </p:nvPicPr>
        <p:blipFill rotWithShape="1">
          <a:blip r:embed="rId2">
            <a:extLst>
              <a:ext uri="{28A0092B-C50C-407E-A947-70E740481C1C}">
                <a14:useLocalDpi xmlns:a14="http://schemas.microsoft.com/office/drawing/2010/main" val="0"/>
              </a:ext>
            </a:extLst>
          </a:blip>
          <a:srcRect t="11036" b="13978"/>
          <a:stretch/>
        </p:blipFill>
        <p:spPr>
          <a:xfrm>
            <a:off x="20" y="1282"/>
            <a:ext cx="12191980" cy="6856718"/>
          </a:xfrm>
          <a:prstGeom prst="rect">
            <a:avLst/>
          </a:prstGeom>
        </p:spPr>
      </p:pic>
    </p:spTree>
    <p:extLst>
      <p:ext uri="{BB962C8B-B14F-4D97-AF65-F5344CB8AC3E}">
        <p14:creationId xmlns:p14="http://schemas.microsoft.com/office/powerpoint/2010/main" val="3546916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3" name="Picture 2" descr="A group of people sitting in chairs&#10;&#10;Description automatically generated with medium confidence">
            <a:extLst>
              <a:ext uri="{FF2B5EF4-FFF2-40B4-BE49-F238E27FC236}">
                <a16:creationId xmlns:a16="http://schemas.microsoft.com/office/drawing/2014/main" id="{E360EFC6-87DA-83BB-73BF-B8978538B722}"/>
              </a:ext>
            </a:extLst>
          </p:cNvPr>
          <p:cNvPicPr>
            <a:picLocks noChangeAspect="1"/>
          </p:cNvPicPr>
          <p:nvPr/>
        </p:nvPicPr>
        <p:blipFill rotWithShape="1">
          <a:blip r:embed="rId2">
            <a:extLst>
              <a:ext uri="{28A0092B-C50C-407E-A947-70E740481C1C}">
                <a14:useLocalDpi xmlns:a14="http://schemas.microsoft.com/office/drawing/2010/main" val="0"/>
              </a:ext>
            </a:extLst>
          </a:blip>
          <a:srcRect t="10237" b="15026"/>
          <a:stretch/>
        </p:blipFill>
        <p:spPr>
          <a:xfrm>
            <a:off x="20" y="1282"/>
            <a:ext cx="12191980" cy="6856718"/>
          </a:xfrm>
          <a:prstGeom prst="rect">
            <a:avLst/>
          </a:prstGeom>
        </p:spPr>
      </p:pic>
    </p:spTree>
    <p:extLst>
      <p:ext uri="{BB962C8B-B14F-4D97-AF65-F5344CB8AC3E}">
        <p14:creationId xmlns:p14="http://schemas.microsoft.com/office/powerpoint/2010/main" val="2312222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3" name="Picture 2" descr="A group of men standing in a line&#10;&#10;Description automatically generated with low confidence">
            <a:extLst>
              <a:ext uri="{FF2B5EF4-FFF2-40B4-BE49-F238E27FC236}">
                <a16:creationId xmlns:a16="http://schemas.microsoft.com/office/drawing/2014/main" id="{5E25B9D2-FEB7-DB7C-81C3-86A96FB1EAA9}"/>
              </a:ext>
            </a:extLst>
          </p:cNvPr>
          <p:cNvPicPr>
            <a:picLocks noChangeAspect="1"/>
          </p:cNvPicPr>
          <p:nvPr/>
        </p:nvPicPr>
        <p:blipFill rotWithShape="1">
          <a:blip r:embed="rId2">
            <a:extLst>
              <a:ext uri="{28A0092B-C50C-407E-A947-70E740481C1C}">
                <a14:useLocalDpi xmlns:a14="http://schemas.microsoft.com/office/drawing/2010/main" val="0"/>
              </a:ext>
            </a:extLst>
          </a:blip>
          <a:srcRect t="867" b="24396"/>
          <a:stretch/>
        </p:blipFill>
        <p:spPr>
          <a:xfrm>
            <a:off x="20" y="1282"/>
            <a:ext cx="12191980" cy="6856718"/>
          </a:xfrm>
          <a:prstGeom prst="rect">
            <a:avLst/>
          </a:prstGeom>
        </p:spPr>
      </p:pic>
    </p:spTree>
    <p:extLst>
      <p:ext uri="{BB962C8B-B14F-4D97-AF65-F5344CB8AC3E}">
        <p14:creationId xmlns:p14="http://schemas.microsoft.com/office/powerpoint/2010/main" val="3656490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0" name="Picture 9" descr="A group of men shaking hands&#10;&#10;Description automatically generated">
            <a:extLst>
              <a:ext uri="{FF2B5EF4-FFF2-40B4-BE49-F238E27FC236}">
                <a16:creationId xmlns:a16="http://schemas.microsoft.com/office/drawing/2014/main" id="{2FA73F7C-F889-AF70-FD9E-D5119E7FD44C}"/>
              </a:ext>
            </a:extLst>
          </p:cNvPr>
          <p:cNvPicPr>
            <a:picLocks noChangeAspect="1"/>
          </p:cNvPicPr>
          <p:nvPr/>
        </p:nvPicPr>
        <p:blipFill rotWithShape="1">
          <a:blip r:embed="rId2">
            <a:extLst>
              <a:ext uri="{28A0092B-C50C-407E-A947-70E740481C1C}">
                <a14:useLocalDpi xmlns:a14="http://schemas.microsoft.com/office/drawing/2010/main" val="0"/>
              </a:ext>
            </a:extLst>
          </a:blip>
          <a:srcRect t="4267" b="20996"/>
          <a:stretch/>
        </p:blipFill>
        <p:spPr>
          <a:xfrm>
            <a:off x="20" y="1282"/>
            <a:ext cx="12191980" cy="6856718"/>
          </a:xfrm>
          <a:prstGeom prst="rect">
            <a:avLst/>
          </a:prstGeom>
        </p:spPr>
      </p:pic>
    </p:spTree>
    <p:extLst>
      <p:ext uri="{BB962C8B-B14F-4D97-AF65-F5344CB8AC3E}">
        <p14:creationId xmlns:p14="http://schemas.microsoft.com/office/powerpoint/2010/main" val="4264256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477CAED-C0CF-5447-AC8C-E5F8AC6034D8}"/>
              </a:ext>
            </a:extLst>
          </p:cNvPr>
          <p:cNvSpPr/>
          <p:nvPr/>
        </p:nvSpPr>
        <p:spPr>
          <a:xfrm>
            <a:off x="0" y="0"/>
            <a:ext cx="12192000" cy="6858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SG"/>
          </a:p>
        </p:txBody>
      </p:sp>
      <p:pic>
        <p:nvPicPr>
          <p:cNvPr id="1026" name="Picture 2" descr="13,200+ Shepherd With Sheep Stock Photos, Pictures &amp; Royalty-Free Images -  iStock | Shepherd's staff, Shepherd staff, Bible">
            <a:extLst>
              <a:ext uri="{FF2B5EF4-FFF2-40B4-BE49-F238E27FC236}">
                <a16:creationId xmlns:a16="http://schemas.microsoft.com/office/drawing/2014/main" id="{572A4F9A-A499-2BD0-2745-A9646322F7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81350" y="1624013"/>
            <a:ext cx="5829300" cy="360997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6B0371F4-5E6E-3109-5C2D-A41F8B3D1678}"/>
              </a:ext>
            </a:extLst>
          </p:cNvPr>
          <p:cNvSpPr txBox="1"/>
          <p:nvPr/>
        </p:nvSpPr>
        <p:spPr>
          <a:xfrm>
            <a:off x="3047238" y="338574"/>
            <a:ext cx="6096000" cy="646331"/>
          </a:xfrm>
          <a:prstGeom prst="rect">
            <a:avLst/>
          </a:prstGeom>
          <a:solidFill>
            <a:schemeClr val="accent2">
              <a:lumMod val="50000"/>
            </a:schemeClr>
          </a:solidFill>
        </p:spPr>
        <p:txBody>
          <a:bodyPr wrap="square">
            <a:spAutoFit/>
          </a:bodyPr>
          <a:lstStyle/>
          <a:p>
            <a:pPr algn="ctr"/>
            <a:r>
              <a:rPr lang="en-SG" sz="3600" b="1" dirty="0">
                <a:solidFill>
                  <a:schemeClr val="bg1"/>
                </a:solidFill>
                <a:latin typeface="Calibri" panose="020F0502020204030204" pitchFamily="34" charset="0"/>
                <a:ea typeface="Calibri" panose="020F0502020204030204" pitchFamily="34" charset="0"/>
                <a:cs typeface="Calibri" panose="020F0502020204030204" pitchFamily="34" charset="0"/>
              </a:rPr>
              <a:t>The Spirit-led Church</a:t>
            </a:r>
            <a:endParaRPr lang="en-SG" sz="3600" dirty="0"/>
          </a:p>
        </p:txBody>
      </p:sp>
      <p:sp>
        <p:nvSpPr>
          <p:cNvPr id="4" name="TextBox 3">
            <a:extLst>
              <a:ext uri="{FF2B5EF4-FFF2-40B4-BE49-F238E27FC236}">
                <a16:creationId xmlns:a16="http://schemas.microsoft.com/office/drawing/2014/main" id="{F7BC61C3-31C9-9FC3-97BE-1E79C5F4E4C0}"/>
              </a:ext>
            </a:extLst>
          </p:cNvPr>
          <p:cNvSpPr txBox="1"/>
          <p:nvPr/>
        </p:nvSpPr>
        <p:spPr>
          <a:xfrm>
            <a:off x="3047238" y="6057761"/>
            <a:ext cx="6096000" cy="461665"/>
          </a:xfrm>
          <a:prstGeom prst="rect">
            <a:avLst/>
          </a:prstGeom>
          <a:solidFill>
            <a:schemeClr val="tx1"/>
          </a:solidFill>
        </p:spPr>
        <p:txBody>
          <a:bodyPr wrap="square" lIns="91440" tIns="45720" rIns="91440" bIns="45720" anchor="t">
            <a:spAutoFit/>
          </a:bodyPr>
          <a:lstStyle/>
          <a:p>
            <a:pPr algn="ctr"/>
            <a:r>
              <a:rPr lang="en-SG" sz="2400" b="1" dirty="0">
                <a:solidFill>
                  <a:schemeClr val="bg1"/>
                </a:solidFill>
                <a:latin typeface="Calibri"/>
                <a:ea typeface="Calibri"/>
                <a:cs typeface="Calibri"/>
              </a:rPr>
              <a:t>Galatians 6:1-10</a:t>
            </a:r>
            <a:endParaRPr lang="en-SG" sz="2400" dirty="0"/>
          </a:p>
        </p:txBody>
      </p:sp>
    </p:spTree>
    <p:extLst>
      <p:ext uri="{BB962C8B-B14F-4D97-AF65-F5344CB8AC3E}">
        <p14:creationId xmlns:p14="http://schemas.microsoft.com/office/powerpoint/2010/main" val="3868740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077DBEF-DDAF-41F4-297D-CDF4A92AD064}"/>
              </a:ext>
            </a:extLst>
          </p:cNvPr>
          <p:cNvSpPr/>
          <p:nvPr/>
        </p:nvSpPr>
        <p:spPr>
          <a:xfrm>
            <a:off x="0" y="0"/>
            <a:ext cx="12192000" cy="6858000"/>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8" name="TextBox 7">
            <a:extLst>
              <a:ext uri="{FF2B5EF4-FFF2-40B4-BE49-F238E27FC236}">
                <a16:creationId xmlns:a16="http://schemas.microsoft.com/office/drawing/2014/main" id="{380B30F8-70EC-BFDE-47B6-B48AB720B1DC}"/>
              </a:ext>
            </a:extLst>
          </p:cNvPr>
          <p:cNvSpPr txBox="1"/>
          <p:nvPr/>
        </p:nvSpPr>
        <p:spPr>
          <a:xfrm>
            <a:off x="763732" y="1212911"/>
            <a:ext cx="5034396" cy="3539430"/>
          </a:xfrm>
          <a:prstGeom prst="rect">
            <a:avLst/>
          </a:prstGeom>
          <a:noFill/>
          <a:ln w="19050">
            <a:solidFill>
              <a:schemeClr val="bg1"/>
            </a:solidFill>
          </a:ln>
        </p:spPr>
        <p:txBody>
          <a:bodyPr wrap="square">
            <a:spAutoFit/>
          </a:bodyPr>
          <a:lstStyle/>
          <a:p>
            <a:pPr algn="ctr"/>
            <a:r>
              <a:rPr lang="en-US" sz="3200" b="1" dirty="0">
                <a:solidFill>
                  <a:schemeClr val="bg1"/>
                </a:solidFill>
                <a:effectLst/>
                <a:latin typeface="Calibri" panose="020F0502020204030204" pitchFamily="34" charset="0"/>
                <a:ea typeface="Times New Roman" panose="02020603050405020304" pitchFamily="18" charset="0"/>
              </a:rPr>
              <a:t>Old Covenant</a:t>
            </a:r>
          </a:p>
          <a:p>
            <a:pPr algn="ctr"/>
            <a:endParaRPr lang="en-US" sz="3200" dirty="0">
              <a:solidFill>
                <a:schemeClr val="bg1"/>
              </a:solidFill>
              <a:latin typeface="Calibri" panose="020F0502020204030204" pitchFamily="34" charset="0"/>
            </a:endParaRPr>
          </a:p>
          <a:p>
            <a:pPr algn="ctr"/>
            <a:r>
              <a:rPr lang="en-US" sz="3200" dirty="0">
                <a:solidFill>
                  <a:schemeClr val="bg1"/>
                </a:solidFill>
                <a:latin typeface="Calibri" panose="020F0502020204030204" pitchFamily="34" charset="0"/>
              </a:rPr>
              <a:t>Law of Moses</a:t>
            </a:r>
          </a:p>
          <a:p>
            <a:pPr algn="ctr"/>
            <a:endParaRPr lang="en-US" sz="3200" dirty="0">
              <a:solidFill>
                <a:schemeClr val="bg1"/>
              </a:solidFill>
              <a:latin typeface="Calibri" panose="020F0502020204030204" pitchFamily="34" charset="0"/>
            </a:endParaRPr>
          </a:p>
          <a:p>
            <a:pPr algn="ctr"/>
            <a:r>
              <a:rPr lang="en-US" sz="3200" dirty="0">
                <a:solidFill>
                  <a:schemeClr val="bg1"/>
                </a:solidFill>
                <a:latin typeface="Calibri" panose="020F0502020204030204" pitchFamily="34" charset="0"/>
              </a:rPr>
              <a:t>Conform without Holy Spirit</a:t>
            </a:r>
          </a:p>
          <a:p>
            <a:pPr algn="ctr"/>
            <a:endParaRPr lang="en-US" sz="3200" dirty="0">
              <a:solidFill>
                <a:schemeClr val="bg1"/>
              </a:solidFill>
              <a:latin typeface="Calibri" panose="020F0502020204030204" pitchFamily="34" charset="0"/>
            </a:endParaRPr>
          </a:p>
          <a:p>
            <a:pPr algn="ctr"/>
            <a:r>
              <a:rPr lang="en-US" sz="3200" dirty="0">
                <a:solidFill>
                  <a:schemeClr val="bg1"/>
                </a:solidFill>
                <a:latin typeface="Calibri" panose="020F0502020204030204" pitchFamily="34" charset="0"/>
              </a:rPr>
              <a:t>No Can</a:t>
            </a:r>
            <a:endParaRPr lang="en-SG" sz="3200" dirty="0">
              <a:solidFill>
                <a:schemeClr val="bg1"/>
              </a:solidFill>
            </a:endParaRPr>
          </a:p>
        </p:txBody>
      </p:sp>
      <p:sp>
        <p:nvSpPr>
          <p:cNvPr id="9" name="TextBox 8">
            <a:extLst>
              <a:ext uri="{FF2B5EF4-FFF2-40B4-BE49-F238E27FC236}">
                <a16:creationId xmlns:a16="http://schemas.microsoft.com/office/drawing/2014/main" id="{C3ACD2CE-134A-C80A-DA07-CA272F8D76F9}"/>
              </a:ext>
            </a:extLst>
          </p:cNvPr>
          <p:cNvSpPr txBox="1"/>
          <p:nvPr/>
        </p:nvSpPr>
        <p:spPr>
          <a:xfrm>
            <a:off x="6477866" y="1212911"/>
            <a:ext cx="5034396" cy="3539430"/>
          </a:xfrm>
          <a:prstGeom prst="rect">
            <a:avLst/>
          </a:prstGeom>
          <a:noFill/>
          <a:ln w="19050">
            <a:solidFill>
              <a:schemeClr val="bg1"/>
            </a:solidFill>
          </a:ln>
        </p:spPr>
        <p:txBody>
          <a:bodyPr wrap="square">
            <a:spAutoFit/>
          </a:bodyPr>
          <a:lstStyle/>
          <a:p>
            <a:pPr algn="ctr"/>
            <a:r>
              <a:rPr lang="en-US" sz="3200" b="1" dirty="0">
                <a:solidFill>
                  <a:schemeClr val="bg1"/>
                </a:solidFill>
                <a:effectLst/>
                <a:latin typeface="Calibri" panose="020F0502020204030204" pitchFamily="34" charset="0"/>
                <a:ea typeface="Times New Roman" panose="02020603050405020304" pitchFamily="18" charset="0"/>
              </a:rPr>
              <a:t>New Covenant</a:t>
            </a:r>
          </a:p>
          <a:p>
            <a:pPr algn="ctr"/>
            <a:endParaRPr lang="en-US" sz="3200" dirty="0">
              <a:solidFill>
                <a:schemeClr val="bg1"/>
              </a:solidFill>
              <a:latin typeface="Calibri" panose="020F0502020204030204" pitchFamily="34" charset="0"/>
            </a:endParaRPr>
          </a:p>
          <a:p>
            <a:pPr algn="ctr"/>
            <a:r>
              <a:rPr lang="en-US" sz="3200" dirty="0">
                <a:solidFill>
                  <a:schemeClr val="bg1"/>
                </a:solidFill>
                <a:latin typeface="Calibri" panose="020F0502020204030204" pitchFamily="34" charset="0"/>
              </a:rPr>
              <a:t>Law of Christ</a:t>
            </a:r>
          </a:p>
          <a:p>
            <a:pPr algn="ctr"/>
            <a:endParaRPr lang="en-US" sz="3200" dirty="0">
              <a:solidFill>
                <a:schemeClr val="bg1"/>
              </a:solidFill>
              <a:latin typeface="Calibri" panose="020F0502020204030204" pitchFamily="34" charset="0"/>
            </a:endParaRPr>
          </a:p>
          <a:p>
            <a:pPr algn="ctr"/>
            <a:r>
              <a:rPr lang="en-US" sz="3200" dirty="0">
                <a:solidFill>
                  <a:schemeClr val="bg1"/>
                </a:solidFill>
                <a:latin typeface="Calibri" panose="020F0502020204030204" pitchFamily="34" charset="0"/>
              </a:rPr>
              <a:t>Conform with Holy Spirit</a:t>
            </a:r>
          </a:p>
          <a:p>
            <a:pPr algn="ctr"/>
            <a:endParaRPr lang="en-US" sz="3200" dirty="0">
              <a:solidFill>
                <a:schemeClr val="bg1"/>
              </a:solidFill>
              <a:latin typeface="Calibri" panose="020F0502020204030204" pitchFamily="34" charset="0"/>
            </a:endParaRPr>
          </a:p>
          <a:p>
            <a:pPr algn="ctr"/>
            <a:r>
              <a:rPr lang="en-US" sz="3200" dirty="0">
                <a:solidFill>
                  <a:schemeClr val="bg1"/>
                </a:solidFill>
                <a:latin typeface="Calibri" panose="020F0502020204030204" pitchFamily="34" charset="0"/>
              </a:rPr>
              <a:t>Can</a:t>
            </a:r>
            <a:endParaRPr lang="en-SG" sz="3200" dirty="0">
              <a:solidFill>
                <a:schemeClr val="bg1"/>
              </a:solidFill>
            </a:endParaRPr>
          </a:p>
        </p:txBody>
      </p:sp>
    </p:spTree>
    <p:extLst>
      <p:ext uri="{BB962C8B-B14F-4D97-AF65-F5344CB8AC3E}">
        <p14:creationId xmlns:p14="http://schemas.microsoft.com/office/powerpoint/2010/main" val="2629295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477CAED-C0CF-5447-AC8C-E5F8AC6034D8}"/>
              </a:ext>
            </a:extLst>
          </p:cNvPr>
          <p:cNvSpPr/>
          <p:nvPr/>
        </p:nvSpPr>
        <p:spPr>
          <a:xfrm>
            <a:off x="0" y="0"/>
            <a:ext cx="12192000" cy="6858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SG"/>
          </a:p>
        </p:txBody>
      </p:sp>
      <p:pic>
        <p:nvPicPr>
          <p:cNvPr id="1026" name="Picture 2" descr="13,200+ Shepherd With Sheep Stock Photos, Pictures &amp; Royalty-Free Images -  iStock | Shepherd's staff, Shepherd staff, Bible">
            <a:extLst>
              <a:ext uri="{FF2B5EF4-FFF2-40B4-BE49-F238E27FC236}">
                <a16:creationId xmlns:a16="http://schemas.microsoft.com/office/drawing/2014/main" id="{572A4F9A-A499-2BD0-2745-A9646322F7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20495" y="4336594"/>
            <a:ext cx="4071505" cy="252140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6B0371F4-5E6E-3109-5C2D-A41F8B3D1678}"/>
              </a:ext>
            </a:extLst>
          </p:cNvPr>
          <p:cNvSpPr txBox="1"/>
          <p:nvPr/>
        </p:nvSpPr>
        <p:spPr>
          <a:xfrm>
            <a:off x="2480344" y="785383"/>
            <a:ext cx="7231311" cy="558743"/>
          </a:xfrm>
          <a:prstGeom prst="rect">
            <a:avLst/>
          </a:prstGeom>
          <a:solidFill>
            <a:schemeClr val="accent2">
              <a:lumMod val="50000"/>
            </a:schemeClr>
          </a:solidFill>
        </p:spPr>
        <p:txBody>
          <a:bodyPr wrap="square">
            <a:spAutoFit/>
          </a:bodyPr>
          <a:lstStyle/>
          <a:p>
            <a:pPr algn="ctr">
              <a:lnSpc>
                <a:spcPct val="115000"/>
              </a:lnSpc>
              <a:spcBef>
                <a:spcPts val="1500"/>
              </a:spcBef>
              <a:spcAft>
                <a:spcPts val="800"/>
              </a:spcAft>
            </a:pPr>
            <a:r>
              <a:rPr lang="en-US" sz="28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Spirit-led churches walk in the Spirit</a:t>
            </a:r>
            <a:r>
              <a:rPr lang="en-US" sz="2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 (5:16-26)</a:t>
            </a:r>
            <a:endPar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EB8B04EC-D55E-52C7-19E8-C3FA3A6CF3DD}"/>
              </a:ext>
            </a:extLst>
          </p:cNvPr>
          <p:cNvSpPr txBox="1"/>
          <p:nvPr/>
        </p:nvSpPr>
        <p:spPr>
          <a:xfrm>
            <a:off x="1402770" y="1758668"/>
            <a:ext cx="9386457" cy="558743"/>
          </a:xfrm>
          <a:prstGeom prst="rect">
            <a:avLst/>
          </a:prstGeom>
          <a:solidFill>
            <a:schemeClr val="accent2">
              <a:lumMod val="50000"/>
            </a:schemeClr>
          </a:solidFill>
        </p:spPr>
        <p:txBody>
          <a:bodyPr wrap="square">
            <a:spAutoFit/>
          </a:bodyPr>
          <a:lstStyle/>
          <a:p>
            <a:pPr algn="ctr">
              <a:lnSpc>
                <a:spcPct val="115000"/>
              </a:lnSpc>
              <a:spcBef>
                <a:spcPts val="1500"/>
              </a:spcBef>
              <a:spcAft>
                <a:spcPts val="800"/>
              </a:spcAft>
            </a:pPr>
            <a:r>
              <a:rPr lang="en-US" sz="28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Spirit-led churches restore those who walk in the flesh </a:t>
            </a:r>
            <a:r>
              <a:rPr lang="en-US" sz="2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a:t>
            </a:r>
            <a:r>
              <a:rPr lang="en-US" sz="2800" dirty="0">
                <a:solidFill>
                  <a:schemeClr val="bg1"/>
                </a:solidFill>
                <a:latin typeface="Calibri" panose="020F0502020204030204" pitchFamily="34" charset="0"/>
                <a:ea typeface="Times New Roman" panose="02020603050405020304" pitchFamily="18" charset="0"/>
                <a:cs typeface="Calibri" panose="020F0502020204030204" pitchFamily="34" charset="0"/>
              </a:rPr>
              <a:t>6</a:t>
            </a:r>
            <a:r>
              <a:rPr lang="en-US" sz="2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:1-5)</a:t>
            </a:r>
            <a:endPar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76024D93-2CAA-42FF-2066-42A2CB10B9CF}"/>
              </a:ext>
            </a:extLst>
          </p:cNvPr>
          <p:cNvSpPr txBox="1"/>
          <p:nvPr/>
        </p:nvSpPr>
        <p:spPr>
          <a:xfrm>
            <a:off x="413039" y="3433462"/>
            <a:ext cx="7068416" cy="1806264"/>
          </a:xfrm>
          <a:prstGeom prst="rect">
            <a:avLst/>
          </a:prstGeom>
          <a:noFill/>
        </p:spPr>
        <p:txBody>
          <a:bodyPr wrap="square">
            <a:spAutoFit/>
          </a:bodyPr>
          <a:lstStyle/>
          <a:p>
            <a:pPr algn="ctr">
              <a:lnSpc>
                <a:spcPct val="115000"/>
              </a:lnSpc>
              <a:spcBef>
                <a:spcPts val="1200"/>
              </a:spcBef>
              <a:spcAft>
                <a:spcPts val="800"/>
              </a:spcAft>
            </a:pPr>
            <a:r>
              <a:rPr lang="en-US" sz="2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“Now, when we are conceited, our relationships with other people are poisoned.”</a:t>
            </a:r>
          </a:p>
          <a:p>
            <a:pPr algn="ctr">
              <a:lnSpc>
                <a:spcPct val="115000"/>
              </a:lnSpc>
              <a:spcBef>
                <a:spcPts val="1200"/>
              </a:spcBef>
              <a:spcAft>
                <a:spcPts val="800"/>
              </a:spcAft>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John Stott</a:t>
            </a:r>
            <a:endParaRPr lang="en-SG"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1962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477CAED-C0CF-5447-AC8C-E5F8AC6034D8}"/>
              </a:ext>
            </a:extLst>
          </p:cNvPr>
          <p:cNvSpPr/>
          <p:nvPr/>
        </p:nvSpPr>
        <p:spPr>
          <a:xfrm>
            <a:off x="0" y="0"/>
            <a:ext cx="12192000" cy="6858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SG"/>
          </a:p>
        </p:txBody>
      </p:sp>
      <p:sp>
        <p:nvSpPr>
          <p:cNvPr id="6" name="TextBox 5">
            <a:extLst>
              <a:ext uri="{FF2B5EF4-FFF2-40B4-BE49-F238E27FC236}">
                <a16:creationId xmlns:a16="http://schemas.microsoft.com/office/drawing/2014/main" id="{49E9AEFE-D513-3BD5-ED37-40983E10B660}"/>
              </a:ext>
            </a:extLst>
          </p:cNvPr>
          <p:cNvSpPr txBox="1"/>
          <p:nvPr/>
        </p:nvSpPr>
        <p:spPr>
          <a:xfrm>
            <a:off x="1617518" y="1070263"/>
            <a:ext cx="8956964" cy="4129977"/>
          </a:xfrm>
          <a:prstGeom prst="rect">
            <a:avLst/>
          </a:prstGeom>
          <a:noFill/>
        </p:spPr>
        <p:txBody>
          <a:bodyPr wrap="square">
            <a:spAutoFit/>
          </a:bodyPr>
          <a:lstStyle/>
          <a:p>
            <a:pPr algn="ctr">
              <a:lnSpc>
                <a:spcPct val="115000"/>
              </a:lnSpc>
              <a:spcBef>
                <a:spcPts val="1200"/>
              </a:spcBef>
              <a:spcAft>
                <a:spcPts val="800"/>
              </a:spcAft>
            </a:pPr>
            <a:r>
              <a:rPr lang="en-US" sz="2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“To sum up, then, truly Christian relationships are governed not by rivalry but by service. The correct attitude to other people is not ‘I’m better than you and I’ll prove it’, nor ‘Your better than I and I resent it’, but ‘You are a person of importance in your own right (because God made you in His own image and Christ died for you) and it is my joy and privilege to serve you.’”</a:t>
            </a:r>
            <a:endPar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800"/>
              </a:spcAft>
            </a:pPr>
            <a:r>
              <a:rPr lang="en-US" sz="28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John Stott</a:t>
            </a:r>
            <a:endPar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55073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TotalTime>
  <Words>255</Words>
  <Application>Microsoft Office PowerPoint</Application>
  <PresentationFormat>Widescreen</PresentationFormat>
  <Paragraphs>33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 Lyle</dc:creator>
  <cp:lastModifiedBy>Matt Lyle</cp:lastModifiedBy>
  <cp:revision>8</cp:revision>
  <dcterms:created xsi:type="dcterms:W3CDTF">2023-06-15T13:43:54Z</dcterms:created>
  <dcterms:modified xsi:type="dcterms:W3CDTF">2023-06-17T02:40:27Z</dcterms:modified>
</cp:coreProperties>
</file>