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282" r:id="rId3"/>
    <p:sldId id="283" r:id="rId4"/>
    <p:sldId id="265" r:id="rId5"/>
    <p:sldId id="266" r:id="rId6"/>
    <p:sldId id="267" r:id="rId7"/>
    <p:sldId id="276" r:id="rId8"/>
    <p:sldId id="275" r:id="rId9"/>
    <p:sldId id="277" r:id="rId10"/>
    <p:sldId id="278" r:id="rId11"/>
    <p:sldId id="279" r:id="rId12"/>
    <p:sldId id="280"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FBBE7-C987-4EEE-A65C-08AB59FC8F75}" v="137" dt="2023-04-28T08:55:10.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9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LiveId" clId="{32EFBBE7-C987-4EEE-A65C-08AB59FC8F75}"/>
    <pc:docChg chg="undo custSel addSld delSld modSld sldOrd modMainMaster">
      <pc:chgData name="James Harmeling" userId="4163935ddb78b774" providerId="LiveId" clId="{32EFBBE7-C987-4EEE-A65C-08AB59FC8F75}" dt="2023-04-28T08:55:34.112" v="1842" actId="1035"/>
      <pc:docMkLst>
        <pc:docMk/>
      </pc:docMkLst>
      <pc:sldChg chg="new del">
        <pc:chgData name="James Harmeling" userId="4163935ddb78b774" providerId="LiveId" clId="{32EFBBE7-C987-4EEE-A65C-08AB59FC8F75}" dt="2023-04-27T05:12:47.061" v="28" actId="47"/>
        <pc:sldMkLst>
          <pc:docMk/>
          <pc:sldMk cId="768807359" sldId="256"/>
        </pc:sldMkLst>
      </pc:sldChg>
      <pc:sldChg chg="add ord modTransition">
        <pc:chgData name="James Harmeling" userId="4163935ddb78b774" providerId="LiveId" clId="{32EFBBE7-C987-4EEE-A65C-08AB59FC8F75}" dt="2023-04-27T13:05:36.172" v="1403"/>
        <pc:sldMkLst>
          <pc:docMk/>
          <pc:sldMk cId="2192661180" sldId="265"/>
        </pc:sldMkLst>
      </pc:sldChg>
      <pc:sldChg chg="addSp delSp modSp add mod modTransition setBg delDesignElem">
        <pc:chgData name="James Harmeling" userId="4163935ddb78b774" providerId="LiveId" clId="{32EFBBE7-C987-4EEE-A65C-08AB59FC8F75}" dt="2023-04-27T11:02:20.655" v="1282"/>
        <pc:sldMkLst>
          <pc:docMk/>
          <pc:sldMk cId="4067531824" sldId="266"/>
        </pc:sldMkLst>
        <pc:spChg chg="add mod ord">
          <ac:chgData name="James Harmeling" userId="4163935ddb78b774" providerId="LiveId" clId="{32EFBBE7-C987-4EEE-A65C-08AB59FC8F75}" dt="2023-04-27T05:13:18.785" v="32" actId="167"/>
          <ac:spMkLst>
            <pc:docMk/>
            <pc:sldMk cId="4067531824" sldId="266"/>
            <ac:spMk id="2" creationId="{B0671DC4-CFF9-C08B-590B-8E3233C65132}"/>
          </ac:spMkLst>
        </pc:spChg>
        <pc:spChg chg="mod">
          <ac:chgData name="James Harmeling" userId="4163935ddb78b774" providerId="LiveId" clId="{32EFBBE7-C987-4EEE-A65C-08AB59FC8F75}" dt="2023-04-27T05:23:48.849" v="141" actId="1037"/>
          <ac:spMkLst>
            <pc:docMk/>
            <pc:sldMk cId="4067531824" sldId="266"/>
            <ac:spMk id="3" creationId="{9A52C1B9-3E59-F00E-AE45-24DCC3763D04}"/>
          </ac:spMkLst>
        </pc:spChg>
        <pc:spChg chg="mod">
          <ac:chgData name="James Harmeling" userId="4163935ddb78b774" providerId="LiveId" clId="{32EFBBE7-C987-4EEE-A65C-08AB59FC8F75}" dt="2023-04-27T05:23:56.697" v="142" actId="14100"/>
          <ac:spMkLst>
            <pc:docMk/>
            <pc:sldMk cId="4067531824" sldId="266"/>
            <ac:spMk id="5" creationId="{6CE9AA68-2DAC-26D5-5D8B-A4754CAEA0F8}"/>
          </ac:spMkLst>
        </pc:spChg>
        <pc:grpChg chg="del">
          <ac:chgData name="James Harmeling" userId="4163935ddb78b774" providerId="LiveId" clId="{32EFBBE7-C987-4EEE-A65C-08AB59FC8F75}" dt="2023-04-27T05:12:06.921" v="8"/>
          <ac:grpSpMkLst>
            <pc:docMk/>
            <pc:sldMk cId="4067531824" sldId="266"/>
            <ac:grpSpMk id="1033" creationId="{63737881-458F-40AD-B72B-B57D267DC423}"/>
          </ac:grpSpMkLst>
        </pc:grpChg>
      </pc:sldChg>
      <pc:sldChg chg="addSp delSp modSp add mod modTransition setBg delDesignElem">
        <pc:chgData name="James Harmeling" userId="4163935ddb78b774" providerId="LiveId" clId="{32EFBBE7-C987-4EEE-A65C-08AB59FC8F75}" dt="2023-04-28T08:52:13.207" v="1692" actId="1035"/>
        <pc:sldMkLst>
          <pc:docMk/>
          <pc:sldMk cId="3648729289" sldId="267"/>
        </pc:sldMkLst>
        <pc:spChg chg="add mod ord">
          <ac:chgData name="James Harmeling" userId="4163935ddb78b774" providerId="LiveId" clId="{32EFBBE7-C987-4EEE-A65C-08AB59FC8F75}" dt="2023-04-27T05:13:51.804" v="34" actId="167"/>
          <ac:spMkLst>
            <pc:docMk/>
            <pc:sldMk cId="3648729289" sldId="267"/>
            <ac:spMk id="2" creationId="{F2D7D4E6-0EB1-72FA-B83E-C649563F09B4}"/>
          </ac:spMkLst>
        </pc:spChg>
        <pc:spChg chg="del mod">
          <ac:chgData name="James Harmeling" userId="4163935ddb78b774" providerId="LiveId" clId="{32EFBBE7-C987-4EEE-A65C-08AB59FC8F75}" dt="2023-04-27T05:18:47.454" v="107" actId="478"/>
          <ac:spMkLst>
            <pc:docMk/>
            <pc:sldMk cId="3648729289" sldId="267"/>
            <ac:spMk id="3" creationId="{9A52C1B9-3E59-F00E-AE45-24DCC3763D04}"/>
          </ac:spMkLst>
        </pc:spChg>
        <pc:spChg chg="add mod">
          <ac:chgData name="James Harmeling" userId="4163935ddb78b774" providerId="LiveId" clId="{32EFBBE7-C987-4EEE-A65C-08AB59FC8F75}" dt="2023-04-28T08:52:13.207" v="1692" actId="1035"/>
          <ac:spMkLst>
            <pc:docMk/>
            <pc:sldMk cId="3648729289" sldId="267"/>
            <ac:spMk id="4" creationId="{EE3D5AD6-4FD5-89B8-DEB2-37C1B4855CFB}"/>
          </ac:spMkLst>
        </pc:spChg>
        <pc:spChg chg="add del mod">
          <ac:chgData name="James Harmeling" userId="4163935ddb78b774" providerId="LiveId" clId="{32EFBBE7-C987-4EEE-A65C-08AB59FC8F75}" dt="2023-04-27T05:18:04.060" v="94" actId="478"/>
          <ac:spMkLst>
            <pc:docMk/>
            <pc:sldMk cId="3648729289" sldId="267"/>
            <ac:spMk id="5" creationId="{00F76C41-8748-4215-35DA-4D85829EAA2B}"/>
          </ac:spMkLst>
        </pc:spChg>
        <pc:spChg chg="add del mod">
          <ac:chgData name="James Harmeling" userId="4163935ddb78b774" providerId="LiveId" clId="{32EFBBE7-C987-4EEE-A65C-08AB59FC8F75}" dt="2023-04-27T05:18:30.921" v="102" actId="478"/>
          <ac:spMkLst>
            <pc:docMk/>
            <pc:sldMk cId="3648729289" sldId="267"/>
            <ac:spMk id="6" creationId="{76BCE83D-B197-9AFC-8D90-EB825993F478}"/>
          </ac:spMkLst>
        </pc:spChg>
        <pc:grpChg chg="del">
          <ac:chgData name="James Harmeling" userId="4163935ddb78b774" providerId="LiveId" clId="{32EFBBE7-C987-4EEE-A65C-08AB59FC8F75}" dt="2023-04-27T05:12:06.921" v="8"/>
          <ac:grpSpMkLst>
            <pc:docMk/>
            <pc:sldMk cId="3648729289" sldId="267"/>
            <ac:grpSpMk id="1033" creationId="{63737881-458F-40AD-B72B-B57D267DC423}"/>
          </ac:grpSpMkLst>
        </pc:grpChg>
        <pc:picChg chg="mod">
          <ac:chgData name="James Harmeling" userId="4163935ddb78b774" providerId="LiveId" clId="{32EFBBE7-C987-4EEE-A65C-08AB59FC8F75}" dt="2023-04-27T05:23:37.612" v="131" actId="1076"/>
          <ac:picMkLst>
            <pc:docMk/>
            <pc:sldMk cId="3648729289" sldId="267"/>
            <ac:picMk id="1028" creationId="{964A6ADB-D83E-2F6F-CC6D-335C42927B9D}"/>
          </ac:picMkLst>
        </pc:picChg>
      </pc:sldChg>
      <pc:sldChg chg="delSp add del setBg delDesignElem">
        <pc:chgData name="James Harmeling" userId="4163935ddb78b774" providerId="LiveId" clId="{32EFBBE7-C987-4EEE-A65C-08AB59FC8F75}" dt="2023-04-27T05:15:33.180" v="59" actId="47"/>
        <pc:sldMkLst>
          <pc:docMk/>
          <pc:sldMk cId="51631429" sldId="268"/>
        </pc:sldMkLst>
        <pc:grpChg chg="del">
          <ac:chgData name="James Harmeling" userId="4163935ddb78b774" providerId="LiveId" clId="{32EFBBE7-C987-4EEE-A65C-08AB59FC8F75}" dt="2023-04-27T05:12:06.921" v="8"/>
          <ac:grpSpMkLst>
            <pc:docMk/>
            <pc:sldMk cId="51631429" sldId="268"/>
            <ac:grpSpMk id="1033" creationId="{63737881-458F-40AD-B72B-B57D267DC423}"/>
          </ac:grpSpMkLst>
        </pc:grpChg>
      </pc:sldChg>
      <pc:sldChg chg="add del">
        <pc:chgData name="James Harmeling" userId="4163935ddb78b774" providerId="LiveId" clId="{32EFBBE7-C987-4EEE-A65C-08AB59FC8F75}" dt="2023-04-27T05:15:35.054" v="60" actId="47"/>
        <pc:sldMkLst>
          <pc:docMk/>
          <pc:sldMk cId="2811076134" sldId="269"/>
        </pc:sldMkLst>
      </pc:sldChg>
      <pc:sldChg chg="add del">
        <pc:chgData name="James Harmeling" userId="4163935ddb78b774" providerId="LiveId" clId="{32EFBBE7-C987-4EEE-A65C-08AB59FC8F75}" dt="2023-04-27T05:15:36.141" v="61" actId="47"/>
        <pc:sldMkLst>
          <pc:docMk/>
          <pc:sldMk cId="4050621592" sldId="270"/>
        </pc:sldMkLst>
      </pc:sldChg>
      <pc:sldChg chg="delSp modSp add del mod setBg delDesignElem">
        <pc:chgData name="James Harmeling" userId="4163935ddb78b774" providerId="LiveId" clId="{32EFBBE7-C987-4EEE-A65C-08AB59FC8F75}" dt="2023-04-27T05:16:54.672" v="75" actId="47"/>
        <pc:sldMkLst>
          <pc:docMk/>
          <pc:sldMk cId="3733317066" sldId="271"/>
        </pc:sldMkLst>
        <pc:spChg chg="mod">
          <ac:chgData name="James Harmeling" userId="4163935ddb78b774" providerId="LiveId" clId="{32EFBBE7-C987-4EEE-A65C-08AB59FC8F75}" dt="2023-04-27T05:16:02.013" v="65" actId="120"/>
          <ac:spMkLst>
            <pc:docMk/>
            <pc:sldMk cId="3733317066" sldId="271"/>
            <ac:spMk id="3" creationId="{9A52C1B9-3E59-F00E-AE45-24DCC3763D04}"/>
          </ac:spMkLst>
        </pc:spChg>
        <pc:grpChg chg="del">
          <ac:chgData name="James Harmeling" userId="4163935ddb78b774" providerId="LiveId" clId="{32EFBBE7-C987-4EEE-A65C-08AB59FC8F75}" dt="2023-04-27T05:12:06.921" v="8"/>
          <ac:grpSpMkLst>
            <pc:docMk/>
            <pc:sldMk cId="3733317066" sldId="271"/>
            <ac:grpSpMk id="1033" creationId="{63737881-458F-40AD-B72B-B57D267DC423}"/>
          </ac:grpSpMkLst>
        </pc:grpChg>
      </pc:sldChg>
      <pc:sldChg chg="add del">
        <pc:chgData name="James Harmeling" userId="4163935ddb78b774" providerId="LiveId" clId="{32EFBBE7-C987-4EEE-A65C-08AB59FC8F75}" dt="2023-04-27T05:29:57.139" v="220" actId="47"/>
        <pc:sldMkLst>
          <pc:docMk/>
          <pc:sldMk cId="3045132226" sldId="272"/>
        </pc:sldMkLst>
      </pc:sldChg>
      <pc:sldChg chg="add del">
        <pc:chgData name="James Harmeling" userId="4163935ddb78b774" providerId="LiveId" clId="{32EFBBE7-C987-4EEE-A65C-08AB59FC8F75}" dt="2023-04-27T05:27:14.703" v="168" actId="47"/>
        <pc:sldMkLst>
          <pc:docMk/>
          <pc:sldMk cId="394016714" sldId="273"/>
        </pc:sldMkLst>
      </pc:sldChg>
      <pc:sldChg chg="add del">
        <pc:chgData name="James Harmeling" userId="4163935ddb78b774" providerId="LiveId" clId="{32EFBBE7-C987-4EEE-A65C-08AB59FC8F75}" dt="2023-04-27T05:15:43.744" v="62" actId="47"/>
        <pc:sldMkLst>
          <pc:docMk/>
          <pc:sldMk cId="3771102383" sldId="273"/>
        </pc:sldMkLst>
      </pc:sldChg>
      <pc:sldChg chg="add del">
        <pc:chgData name="James Harmeling" userId="4163935ddb78b774" providerId="LiveId" clId="{32EFBBE7-C987-4EEE-A65C-08AB59FC8F75}" dt="2023-04-27T05:16:56.324" v="76" actId="47"/>
        <pc:sldMkLst>
          <pc:docMk/>
          <pc:sldMk cId="1384730990" sldId="274"/>
        </pc:sldMkLst>
      </pc:sldChg>
      <pc:sldChg chg="addSp delSp modSp add del mod ord modTransition">
        <pc:chgData name="James Harmeling" userId="4163935ddb78b774" providerId="LiveId" clId="{32EFBBE7-C987-4EEE-A65C-08AB59FC8F75}" dt="2023-04-28T08:26:06.927" v="1618" actId="47"/>
        <pc:sldMkLst>
          <pc:docMk/>
          <pc:sldMk cId="1462452114" sldId="274"/>
        </pc:sldMkLst>
        <pc:spChg chg="mod">
          <ac:chgData name="James Harmeling" userId="4163935ddb78b774" providerId="LiveId" clId="{32EFBBE7-C987-4EEE-A65C-08AB59FC8F75}" dt="2023-04-27T05:25:33.224" v="152" actId="14100"/>
          <ac:spMkLst>
            <pc:docMk/>
            <pc:sldMk cId="1462452114" sldId="274"/>
            <ac:spMk id="2" creationId="{F2D7D4E6-0EB1-72FA-B83E-C649563F09B4}"/>
          </ac:spMkLst>
        </pc:spChg>
        <pc:spChg chg="del">
          <ac:chgData name="James Harmeling" userId="4163935ddb78b774" providerId="LiveId" clId="{32EFBBE7-C987-4EEE-A65C-08AB59FC8F75}" dt="2023-04-27T05:25:27.108" v="151" actId="478"/>
          <ac:spMkLst>
            <pc:docMk/>
            <pc:sldMk cId="1462452114" sldId="274"/>
            <ac:spMk id="4" creationId="{EE3D5AD6-4FD5-89B8-DEB2-37C1B4855CFB}"/>
          </ac:spMkLst>
        </pc:spChg>
        <pc:spChg chg="add del mod">
          <ac:chgData name="James Harmeling" userId="4163935ddb78b774" providerId="LiveId" clId="{32EFBBE7-C987-4EEE-A65C-08AB59FC8F75}" dt="2023-04-27T05:25:52.045" v="156" actId="478"/>
          <ac:spMkLst>
            <pc:docMk/>
            <pc:sldMk cId="1462452114" sldId="274"/>
            <ac:spMk id="6" creationId="{FD350955-64B1-00AC-B0D1-AC07E637C1CF}"/>
          </ac:spMkLst>
        </pc:spChg>
        <pc:spChg chg="add del mod">
          <ac:chgData name="James Harmeling" userId="4163935ddb78b774" providerId="LiveId" clId="{32EFBBE7-C987-4EEE-A65C-08AB59FC8F75}" dt="2023-04-27T05:25:52.045" v="156" actId="478"/>
          <ac:spMkLst>
            <pc:docMk/>
            <pc:sldMk cId="1462452114" sldId="274"/>
            <ac:spMk id="7" creationId="{C3F75DE4-CB35-85C3-A173-03F6C30CACC8}"/>
          </ac:spMkLst>
        </pc:spChg>
        <pc:spChg chg="add mod">
          <ac:chgData name="James Harmeling" userId="4163935ddb78b774" providerId="LiveId" clId="{32EFBBE7-C987-4EEE-A65C-08AB59FC8F75}" dt="2023-04-28T08:25:32.139" v="1617" actId="20577"/>
          <ac:spMkLst>
            <pc:docMk/>
            <pc:sldMk cId="1462452114" sldId="274"/>
            <ac:spMk id="11" creationId="{D1DBFA83-D759-ECDF-AA88-9621EDD0F84F}"/>
          </ac:spMkLst>
        </pc:spChg>
        <pc:spChg chg="add mod">
          <ac:chgData name="James Harmeling" userId="4163935ddb78b774" providerId="LiveId" clId="{32EFBBE7-C987-4EEE-A65C-08AB59FC8F75}" dt="2023-04-27T05:28:04.695" v="180" actId="1076"/>
          <ac:spMkLst>
            <pc:docMk/>
            <pc:sldMk cId="1462452114" sldId="274"/>
            <ac:spMk id="13" creationId="{8DB03211-18BD-B551-5EC4-259E9BA84A56}"/>
          </ac:spMkLst>
        </pc:spChg>
        <pc:picChg chg="del">
          <ac:chgData name="James Harmeling" userId="4163935ddb78b774" providerId="LiveId" clId="{32EFBBE7-C987-4EEE-A65C-08AB59FC8F75}" dt="2023-04-27T05:25:22.047" v="150" actId="478"/>
          <ac:picMkLst>
            <pc:docMk/>
            <pc:sldMk cId="1462452114" sldId="274"/>
            <ac:picMk id="1028" creationId="{964A6ADB-D83E-2F6F-CC6D-335C42927B9D}"/>
          </ac:picMkLst>
        </pc:picChg>
        <pc:cxnChg chg="add del mod">
          <ac:chgData name="James Harmeling" userId="4163935ddb78b774" providerId="LiveId" clId="{32EFBBE7-C987-4EEE-A65C-08AB59FC8F75}" dt="2023-04-27T05:25:52.045" v="156" actId="478"/>
          <ac:cxnSpMkLst>
            <pc:docMk/>
            <pc:sldMk cId="1462452114" sldId="274"/>
            <ac:cxnSpMk id="3" creationId="{E5848F58-E561-6B7A-8D7F-21181EF469D6}"/>
          </ac:cxnSpMkLst>
        </pc:cxnChg>
        <pc:cxnChg chg="add del mod">
          <ac:chgData name="James Harmeling" userId="4163935ddb78b774" providerId="LiveId" clId="{32EFBBE7-C987-4EEE-A65C-08AB59FC8F75}" dt="2023-04-27T05:25:52.045" v="156" actId="478"/>
          <ac:cxnSpMkLst>
            <pc:docMk/>
            <pc:sldMk cId="1462452114" sldId="274"/>
            <ac:cxnSpMk id="5" creationId="{2DDEC337-1E5D-B36A-89C6-6A0893A64D52}"/>
          </ac:cxnSpMkLst>
        </pc:cxnChg>
        <pc:cxnChg chg="add mod">
          <ac:chgData name="James Harmeling" userId="4163935ddb78b774" providerId="LiveId" clId="{32EFBBE7-C987-4EEE-A65C-08AB59FC8F75}" dt="2023-04-27T05:29:07.060" v="215" actId="1582"/>
          <ac:cxnSpMkLst>
            <pc:docMk/>
            <pc:sldMk cId="1462452114" sldId="274"/>
            <ac:cxnSpMk id="15" creationId="{A3934922-A90C-7E55-CE9E-AE1780CE1CAA}"/>
          </ac:cxnSpMkLst>
        </pc:cxnChg>
        <pc:cxnChg chg="add mod">
          <ac:chgData name="James Harmeling" userId="4163935ddb78b774" providerId="LiveId" clId="{32EFBBE7-C987-4EEE-A65C-08AB59FC8F75}" dt="2023-04-27T05:29:28.250" v="219" actId="1076"/>
          <ac:cxnSpMkLst>
            <pc:docMk/>
            <pc:sldMk cId="1462452114" sldId="274"/>
            <ac:cxnSpMk id="16" creationId="{023277A3-42E3-49FD-D983-8E691CE8B87E}"/>
          </ac:cxnSpMkLst>
        </pc:cxnChg>
      </pc:sldChg>
      <pc:sldChg chg="addSp delSp modSp new mod modTransition delAnim modAnim">
        <pc:chgData name="James Harmeling" userId="4163935ddb78b774" providerId="LiveId" clId="{32EFBBE7-C987-4EEE-A65C-08AB59FC8F75}" dt="2023-04-27T11:02:20.655" v="1282"/>
        <pc:sldMkLst>
          <pc:docMk/>
          <pc:sldMk cId="3319646837" sldId="275"/>
        </pc:sldMkLst>
        <pc:spChg chg="add mod">
          <ac:chgData name="James Harmeling" userId="4163935ddb78b774" providerId="LiveId" clId="{32EFBBE7-C987-4EEE-A65C-08AB59FC8F75}" dt="2023-04-27T10:17:10.165" v="222"/>
          <ac:spMkLst>
            <pc:docMk/>
            <pc:sldMk cId="3319646837" sldId="275"/>
            <ac:spMk id="2" creationId="{AD6EFE4F-F76A-E3DB-1894-C346028763F1}"/>
          </ac:spMkLst>
        </pc:spChg>
        <pc:spChg chg="add mod">
          <ac:chgData name="James Harmeling" userId="4163935ddb78b774" providerId="LiveId" clId="{32EFBBE7-C987-4EEE-A65C-08AB59FC8F75}" dt="2023-04-27T10:17:51.271" v="241" actId="208"/>
          <ac:spMkLst>
            <pc:docMk/>
            <pc:sldMk cId="3319646837" sldId="275"/>
            <ac:spMk id="4" creationId="{A721FBA0-B351-7938-8779-285824D62DA6}"/>
          </ac:spMkLst>
        </pc:spChg>
        <pc:spChg chg="add mod">
          <ac:chgData name="James Harmeling" userId="4163935ddb78b774" providerId="LiveId" clId="{32EFBBE7-C987-4EEE-A65C-08AB59FC8F75}" dt="2023-04-27T10:19:52.741" v="278" actId="207"/>
          <ac:spMkLst>
            <pc:docMk/>
            <pc:sldMk cId="3319646837" sldId="275"/>
            <ac:spMk id="6" creationId="{3CA7C537-7F28-24B8-C958-E05DC6DF2893}"/>
          </ac:spMkLst>
        </pc:spChg>
        <pc:spChg chg="add mod">
          <ac:chgData name="James Harmeling" userId="4163935ddb78b774" providerId="LiveId" clId="{32EFBBE7-C987-4EEE-A65C-08AB59FC8F75}" dt="2023-04-27T10:20:32.228" v="378" actId="20577"/>
          <ac:spMkLst>
            <pc:docMk/>
            <pc:sldMk cId="3319646837" sldId="275"/>
            <ac:spMk id="9" creationId="{89D88094-03FB-0556-B9D5-31C882351E3E}"/>
          </ac:spMkLst>
        </pc:spChg>
        <pc:spChg chg="add mod">
          <ac:chgData name="James Harmeling" userId="4163935ddb78b774" providerId="LiveId" clId="{32EFBBE7-C987-4EEE-A65C-08AB59FC8F75}" dt="2023-04-27T10:24:37.884" v="510" actId="1076"/>
          <ac:spMkLst>
            <pc:docMk/>
            <pc:sldMk cId="3319646837" sldId="275"/>
            <ac:spMk id="12" creationId="{98482054-4620-827B-276F-0D65B26E19C1}"/>
          </ac:spMkLst>
        </pc:spChg>
        <pc:spChg chg="add mod">
          <ac:chgData name="James Harmeling" userId="4163935ddb78b774" providerId="LiveId" clId="{32EFBBE7-C987-4EEE-A65C-08AB59FC8F75}" dt="2023-04-27T10:24:58.325" v="624" actId="1035"/>
          <ac:spMkLst>
            <pc:docMk/>
            <pc:sldMk cId="3319646837" sldId="275"/>
            <ac:spMk id="13" creationId="{877509F6-52F1-46A9-6CC4-138C89FDB929}"/>
          </ac:spMkLst>
        </pc:spChg>
        <pc:spChg chg="add mod">
          <ac:chgData name="James Harmeling" userId="4163935ddb78b774" providerId="LiveId" clId="{32EFBBE7-C987-4EEE-A65C-08AB59FC8F75}" dt="2023-04-27T10:27:51.197" v="806" actId="207"/>
          <ac:spMkLst>
            <pc:docMk/>
            <pc:sldMk cId="3319646837" sldId="275"/>
            <ac:spMk id="16" creationId="{D8CDE304-A8BE-FC0B-3617-7049721D2EA5}"/>
          </ac:spMkLst>
        </pc:spChg>
        <pc:spChg chg="add mod">
          <ac:chgData name="James Harmeling" userId="4163935ddb78b774" providerId="LiveId" clId="{32EFBBE7-C987-4EEE-A65C-08AB59FC8F75}" dt="2023-04-27T10:28:49.665" v="896" actId="1037"/>
          <ac:spMkLst>
            <pc:docMk/>
            <pc:sldMk cId="3319646837" sldId="275"/>
            <ac:spMk id="17" creationId="{16DD9C39-C58B-840B-495F-3BA0A844B75E}"/>
          </ac:spMkLst>
        </pc:spChg>
        <pc:spChg chg="add mod">
          <ac:chgData name="James Harmeling" userId="4163935ddb78b774" providerId="LiveId" clId="{32EFBBE7-C987-4EEE-A65C-08AB59FC8F75}" dt="2023-04-27T10:30:12.251" v="972" actId="1076"/>
          <ac:spMkLst>
            <pc:docMk/>
            <pc:sldMk cId="3319646837" sldId="275"/>
            <ac:spMk id="18" creationId="{097FB8FC-EE8C-C1BC-DBAF-F82F19DC6844}"/>
          </ac:spMkLst>
        </pc:spChg>
        <pc:spChg chg="add mod">
          <ac:chgData name="James Harmeling" userId="4163935ddb78b774" providerId="LiveId" clId="{32EFBBE7-C987-4EEE-A65C-08AB59FC8F75}" dt="2023-04-27T10:30:45.677" v="976" actId="208"/>
          <ac:spMkLst>
            <pc:docMk/>
            <pc:sldMk cId="3319646837" sldId="275"/>
            <ac:spMk id="19" creationId="{4EC36F0A-3486-249B-9003-FED02D831CD2}"/>
          </ac:spMkLst>
        </pc:spChg>
        <pc:spChg chg="add del mod">
          <ac:chgData name="James Harmeling" userId="4163935ddb78b774" providerId="LiveId" clId="{32EFBBE7-C987-4EEE-A65C-08AB59FC8F75}" dt="2023-04-27T10:31:02.518" v="979" actId="478"/>
          <ac:spMkLst>
            <pc:docMk/>
            <pc:sldMk cId="3319646837" sldId="275"/>
            <ac:spMk id="20" creationId="{3522C5CE-C586-2D8A-DF4A-DA60A00EE3A7}"/>
          </ac:spMkLst>
        </pc:spChg>
        <pc:spChg chg="add mod">
          <ac:chgData name="James Harmeling" userId="4163935ddb78b774" providerId="LiveId" clId="{32EFBBE7-C987-4EEE-A65C-08AB59FC8F75}" dt="2023-04-27T10:31:28.640" v="1036" actId="1076"/>
          <ac:spMkLst>
            <pc:docMk/>
            <pc:sldMk cId="3319646837" sldId="275"/>
            <ac:spMk id="21" creationId="{238AD4D5-8671-02BB-E9EA-ED68D6CBBDE1}"/>
          </ac:spMkLst>
        </pc:spChg>
        <pc:spChg chg="add mod">
          <ac:chgData name="James Harmeling" userId="4163935ddb78b774" providerId="LiveId" clId="{32EFBBE7-C987-4EEE-A65C-08AB59FC8F75}" dt="2023-04-27T10:32:19.908" v="1088" actId="1076"/>
          <ac:spMkLst>
            <pc:docMk/>
            <pc:sldMk cId="3319646837" sldId="275"/>
            <ac:spMk id="22" creationId="{85672F87-8F45-429A-B5C1-A0C69675368F}"/>
          </ac:spMkLst>
        </pc:spChg>
        <pc:cxnChg chg="add mod">
          <ac:chgData name="James Harmeling" userId="4163935ddb78b774" providerId="LiveId" clId="{32EFBBE7-C987-4EEE-A65C-08AB59FC8F75}" dt="2023-04-27T10:19:58.862" v="295" actId="1036"/>
          <ac:cxnSpMkLst>
            <pc:docMk/>
            <pc:sldMk cId="3319646837" sldId="275"/>
            <ac:cxnSpMk id="8" creationId="{B9C1BC93-7D85-082A-9A7E-84A97F88E759}"/>
          </ac:cxnSpMkLst>
        </pc:cxnChg>
        <pc:cxnChg chg="add mod">
          <ac:chgData name="James Harmeling" userId="4163935ddb78b774" providerId="LiveId" clId="{32EFBBE7-C987-4EEE-A65C-08AB59FC8F75}" dt="2023-04-27T10:22:52.428" v="402" actId="1035"/>
          <ac:cxnSpMkLst>
            <pc:docMk/>
            <pc:sldMk cId="3319646837" sldId="275"/>
            <ac:cxnSpMk id="11" creationId="{369C3D05-09EC-B35C-6B75-BDBD34B171A2}"/>
          </ac:cxnSpMkLst>
        </pc:cxnChg>
        <pc:cxnChg chg="add del mod">
          <ac:chgData name="James Harmeling" userId="4163935ddb78b774" providerId="LiveId" clId="{32EFBBE7-C987-4EEE-A65C-08AB59FC8F75}" dt="2023-04-27T10:26:25.965" v="802" actId="478"/>
          <ac:cxnSpMkLst>
            <pc:docMk/>
            <pc:sldMk cId="3319646837" sldId="275"/>
            <ac:cxnSpMk id="14" creationId="{E9867C93-C010-C7FC-B54E-BC05B33D854D}"/>
          </ac:cxnSpMkLst>
        </pc:cxnChg>
        <pc:cxnChg chg="add del mod">
          <ac:chgData name="James Harmeling" userId="4163935ddb78b774" providerId="LiveId" clId="{32EFBBE7-C987-4EEE-A65C-08AB59FC8F75}" dt="2023-04-27T10:26:29.321" v="803" actId="478"/>
          <ac:cxnSpMkLst>
            <pc:docMk/>
            <pc:sldMk cId="3319646837" sldId="275"/>
            <ac:cxnSpMk id="15" creationId="{CE19FA0A-4EF8-ABE6-D9F6-45DB66009945}"/>
          </ac:cxnSpMkLst>
        </pc:cxnChg>
      </pc:sldChg>
      <pc:sldChg chg="add del">
        <pc:chgData name="James Harmeling" userId="4163935ddb78b774" providerId="LiveId" clId="{32EFBBE7-C987-4EEE-A65C-08AB59FC8F75}" dt="2023-04-27T05:16:57.206" v="77" actId="47"/>
        <pc:sldMkLst>
          <pc:docMk/>
          <pc:sldMk cId="3682210326" sldId="275"/>
        </pc:sldMkLst>
      </pc:sldChg>
      <pc:sldChg chg="addSp delSp modSp add mod modTransition modAnim">
        <pc:chgData name="James Harmeling" userId="4163935ddb78b774" providerId="LiveId" clId="{32EFBBE7-C987-4EEE-A65C-08AB59FC8F75}" dt="2023-04-28T08:53:32.209" v="1782" actId="1036"/>
        <pc:sldMkLst>
          <pc:docMk/>
          <pc:sldMk cId="1461497506" sldId="276"/>
        </pc:sldMkLst>
        <pc:spChg chg="add mod">
          <ac:chgData name="James Harmeling" userId="4163935ddb78b774" providerId="LiveId" clId="{32EFBBE7-C987-4EEE-A65C-08AB59FC8F75}" dt="2023-04-28T08:53:25.794" v="1767" actId="115"/>
          <ac:spMkLst>
            <pc:docMk/>
            <pc:sldMk cId="1461497506" sldId="276"/>
            <ac:spMk id="3" creationId="{873D421D-9297-9B06-FB89-A6ED542AC242}"/>
          </ac:spMkLst>
        </pc:spChg>
        <pc:spChg chg="del mod">
          <ac:chgData name="James Harmeling" userId="4163935ddb78b774" providerId="LiveId" clId="{32EFBBE7-C987-4EEE-A65C-08AB59FC8F75}" dt="2023-04-28T08:52:21.007" v="1693" actId="478"/>
          <ac:spMkLst>
            <pc:docMk/>
            <pc:sldMk cId="1461497506" sldId="276"/>
            <ac:spMk id="4" creationId="{EE3D5AD6-4FD5-89B8-DEB2-37C1B4855CFB}"/>
          </ac:spMkLst>
        </pc:spChg>
        <pc:spChg chg="add mod">
          <ac:chgData name="James Harmeling" userId="4163935ddb78b774" providerId="LiveId" clId="{32EFBBE7-C987-4EEE-A65C-08AB59FC8F75}" dt="2023-04-28T08:53:32.209" v="1782" actId="1036"/>
          <ac:spMkLst>
            <pc:docMk/>
            <pc:sldMk cId="1461497506" sldId="276"/>
            <ac:spMk id="5" creationId="{8B929930-3EBE-8BCA-308B-9387C112D214}"/>
          </ac:spMkLst>
        </pc:spChg>
      </pc:sldChg>
      <pc:sldChg chg="add del">
        <pc:chgData name="James Harmeling" userId="4163935ddb78b774" providerId="LiveId" clId="{32EFBBE7-C987-4EEE-A65C-08AB59FC8F75}" dt="2023-04-27T05:16:57.933" v="78" actId="47"/>
        <pc:sldMkLst>
          <pc:docMk/>
          <pc:sldMk cId="3002398355" sldId="276"/>
        </pc:sldMkLst>
      </pc:sldChg>
      <pc:sldChg chg="addSp delSp modSp add mod ord modTransition delAnim modAnim">
        <pc:chgData name="James Harmeling" userId="4163935ddb78b774" providerId="LiveId" clId="{32EFBBE7-C987-4EEE-A65C-08AB59FC8F75}" dt="2023-04-28T08:55:34.112" v="1842" actId="1035"/>
        <pc:sldMkLst>
          <pc:docMk/>
          <pc:sldMk cId="1091175197" sldId="277"/>
        </pc:sldMkLst>
        <pc:spChg chg="add mod">
          <ac:chgData name="James Harmeling" userId="4163935ddb78b774" providerId="LiveId" clId="{32EFBBE7-C987-4EEE-A65C-08AB59FC8F75}" dt="2023-04-28T08:55:26.899" v="1828" actId="113"/>
          <ac:spMkLst>
            <pc:docMk/>
            <pc:sldMk cId="1091175197" sldId="277"/>
            <ac:spMk id="3" creationId="{947E1FA4-5D5D-F4A5-665E-0FE62A8A62E0}"/>
          </ac:spMkLst>
        </pc:spChg>
        <pc:spChg chg="del mod">
          <ac:chgData name="James Harmeling" userId="4163935ddb78b774" providerId="LiveId" clId="{32EFBBE7-C987-4EEE-A65C-08AB59FC8F75}" dt="2023-04-28T08:55:08.914" v="1783" actId="478"/>
          <ac:spMkLst>
            <pc:docMk/>
            <pc:sldMk cId="1091175197" sldId="277"/>
            <ac:spMk id="4" creationId="{EE3D5AD6-4FD5-89B8-DEB2-37C1B4855CFB}"/>
          </ac:spMkLst>
        </pc:spChg>
        <pc:spChg chg="del">
          <ac:chgData name="James Harmeling" userId="4163935ddb78b774" providerId="LiveId" clId="{32EFBBE7-C987-4EEE-A65C-08AB59FC8F75}" dt="2023-04-27T10:37:15.819" v="1180" actId="478"/>
          <ac:spMkLst>
            <pc:docMk/>
            <pc:sldMk cId="1091175197" sldId="277"/>
            <ac:spMk id="5" creationId="{8B929930-3EBE-8BCA-308B-9387C112D214}"/>
          </ac:spMkLst>
        </pc:spChg>
        <pc:spChg chg="add mod">
          <ac:chgData name="James Harmeling" userId="4163935ddb78b774" providerId="LiveId" clId="{32EFBBE7-C987-4EEE-A65C-08AB59FC8F75}" dt="2023-04-28T08:55:34.112" v="1842" actId="1035"/>
          <ac:spMkLst>
            <pc:docMk/>
            <pc:sldMk cId="1091175197" sldId="277"/>
            <ac:spMk id="6" creationId="{A6005FA8-EE92-6564-9777-8E66D7324950}"/>
          </ac:spMkLst>
        </pc:spChg>
      </pc:sldChg>
      <pc:sldChg chg="add del">
        <pc:chgData name="James Harmeling" userId="4163935ddb78b774" providerId="LiveId" clId="{32EFBBE7-C987-4EEE-A65C-08AB59FC8F75}" dt="2023-04-27T05:16:58.665" v="79" actId="47"/>
        <pc:sldMkLst>
          <pc:docMk/>
          <pc:sldMk cId="3020369714" sldId="277"/>
        </pc:sldMkLst>
      </pc:sldChg>
      <pc:sldChg chg="addSp delSp modSp new mod modTransition modNotesTx">
        <pc:chgData name="James Harmeling" userId="4163935ddb78b774" providerId="LiveId" clId="{32EFBBE7-C987-4EEE-A65C-08AB59FC8F75}" dt="2023-04-27T11:02:20.655" v="1282"/>
        <pc:sldMkLst>
          <pc:docMk/>
          <pc:sldMk cId="3944248724" sldId="278"/>
        </pc:sldMkLst>
        <pc:spChg chg="add mod ord">
          <ac:chgData name="James Harmeling" userId="4163935ddb78b774" providerId="LiveId" clId="{32EFBBE7-C987-4EEE-A65C-08AB59FC8F75}" dt="2023-04-27T10:58:04.873" v="1243" actId="167"/>
          <ac:spMkLst>
            <pc:docMk/>
            <pc:sldMk cId="3944248724" sldId="278"/>
            <ac:spMk id="2" creationId="{813DB37C-094A-32A0-EAE9-83FD658AEB24}"/>
          </ac:spMkLst>
        </pc:spChg>
        <pc:spChg chg="add mod">
          <ac:chgData name="James Harmeling" userId="4163935ddb78b774" providerId="LiveId" clId="{32EFBBE7-C987-4EEE-A65C-08AB59FC8F75}" dt="2023-04-27T11:01:00.160" v="1261" actId="208"/>
          <ac:spMkLst>
            <pc:docMk/>
            <pc:sldMk cId="3944248724" sldId="278"/>
            <ac:spMk id="4" creationId="{6E367786-F413-369B-7AB8-F08889841A0F}"/>
          </ac:spMkLst>
        </pc:spChg>
        <pc:spChg chg="add mod">
          <ac:chgData name="James Harmeling" userId="4163935ddb78b774" providerId="LiveId" clId="{32EFBBE7-C987-4EEE-A65C-08AB59FC8F75}" dt="2023-04-27T11:01:57.272" v="1280" actId="404"/>
          <ac:spMkLst>
            <pc:docMk/>
            <pc:sldMk cId="3944248724" sldId="278"/>
            <ac:spMk id="6" creationId="{0F2881D4-A4BF-E802-6F05-30C613C9B355}"/>
          </ac:spMkLst>
        </pc:spChg>
        <pc:picChg chg="add del">
          <ac:chgData name="James Harmeling" userId="4163935ddb78b774" providerId="LiveId" clId="{32EFBBE7-C987-4EEE-A65C-08AB59FC8F75}" dt="2023-04-27T10:58:13.560" v="1244" actId="478"/>
          <ac:picMkLst>
            <pc:docMk/>
            <pc:sldMk cId="3944248724" sldId="278"/>
            <ac:picMk id="3074" creationId="{6FA0A44E-B475-5534-3958-6E4B47B18259}"/>
          </ac:picMkLst>
        </pc:picChg>
        <pc:picChg chg="add mod">
          <ac:chgData name="James Harmeling" userId="4163935ddb78b774" providerId="LiveId" clId="{32EFBBE7-C987-4EEE-A65C-08AB59FC8F75}" dt="2023-04-27T10:59:37.085" v="1248" actId="1076"/>
          <ac:picMkLst>
            <pc:docMk/>
            <pc:sldMk cId="3944248724" sldId="278"/>
            <ac:picMk id="3076" creationId="{E368C8AF-6B9D-D224-6CA2-85C3D3A4752A}"/>
          </ac:picMkLst>
        </pc:picChg>
      </pc:sldChg>
      <pc:sldChg chg="delSp modSp add del mod setBg delDesignElem">
        <pc:chgData name="James Harmeling" userId="4163935ddb78b774" providerId="LiveId" clId="{32EFBBE7-C987-4EEE-A65C-08AB59FC8F75}" dt="2023-04-27T05:18:57.582" v="111" actId="47"/>
        <pc:sldMkLst>
          <pc:docMk/>
          <pc:sldMk cId="3254822969" sldId="279"/>
        </pc:sldMkLst>
        <pc:spChg chg="mod">
          <ac:chgData name="James Harmeling" userId="4163935ddb78b774" providerId="LiveId" clId="{32EFBBE7-C987-4EEE-A65C-08AB59FC8F75}" dt="2023-04-27T05:17:04.872" v="81" actId="120"/>
          <ac:spMkLst>
            <pc:docMk/>
            <pc:sldMk cId="3254822969" sldId="279"/>
            <ac:spMk id="3" creationId="{9A52C1B9-3E59-F00E-AE45-24DCC3763D04}"/>
          </ac:spMkLst>
        </pc:spChg>
        <pc:grpChg chg="del">
          <ac:chgData name="James Harmeling" userId="4163935ddb78b774" providerId="LiveId" clId="{32EFBBE7-C987-4EEE-A65C-08AB59FC8F75}" dt="2023-04-27T05:12:06.921" v="8"/>
          <ac:grpSpMkLst>
            <pc:docMk/>
            <pc:sldMk cId="3254822969" sldId="279"/>
            <ac:grpSpMk id="1033" creationId="{63737881-458F-40AD-B72B-B57D267DC423}"/>
          </ac:grpSpMkLst>
        </pc:grpChg>
      </pc:sldChg>
      <pc:sldChg chg="addSp modSp new mod setBg">
        <pc:chgData name="James Harmeling" userId="4163935ddb78b774" providerId="LiveId" clId="{32EFBBE7-C987-4EEE-A65C-08AB59FC8F75}" dt="2023-04-27T11:16:27.633" v="1358" actId="1036"/>
        <pc:sldMkLst>
          <pc:docMk/>
          <pc:sldMk cId="3305742297" sldId="279"/>
        </pc:sldMkLst>
        <pc:spChg chg="add mod">
          <ac:chgData name="James Harmeling" userId="4163935ddb78b774" providerId="LiveId" clId="{32EFBBE7-C987-4EEE-A65C-08AB59FC8F75}" dt="2023-04-27T11:16:27.633" v="1358" actId="1036"/>
          <ac:spMkLst>
            <pc:docMk/>
            <pc:sldMk cId="3305742297" sldId="279"/>
            <ac:spMk id="3" creationId="{3860FD16-F43A-3FD3-41A4-A99D836E6748}"/>
          </ac:spMkLst>
        </pc:spChg>
        <pc:spChg chg="add">
          <ac:chgData name="James Harmeling" userId="4163935ddb78b774" providerId="LiveId" clId="{32EFBBE7-C987-4EEE-A65C-08AB59FC8F75}" dt="2023-04-27T11:15:46.231" v="1285" actId="26606"/>
          <ac:spMkLst>
            <pc:docMk/>
            <pc:sldMk cId="3305742297" sldId="279"/>
            <ac:spMk id="5127" creationId="{42A4FC2C-047E-45A5-965D-8E1E3BF09BC6}"/>
          </ac:spMkLst>
        </pc:spChg>
        <pc:picChg chg="add mod">
          <ac:chgData name="James Harmeling" userId="4163935ddb78b774" providerId="LiveId" clId="{32EFBBE7-C987-4EEE-A65C-08AB59FC8F75}" dt="2023-04-27T11:15:46.231" v="1285" actId="26606"/>
          <ac:picMkLst>
            <pc:docMk/>
            <pc:sldMk cId="3305742297" sldId="279"/>
            <ac:picMk id="5122" creationId="{A95884B1-D45B-3EB0-C79E-BE8B91029D0C}"/>
          </ac:picMkLst>
        </pc:picChg>
      </pc:sldChg>
      <pc:sldChg chg="addSp modSp new mod">
        <pc:chgData name="James Harmeling" userId="4163935ddb78b774" providerId="LiveId" clId="{32EFBBE7-C987-4EEE-A65C-08AB59FC8F75}" dt="2023-04-27T13:38:14.298" v="1444" actId="1035"/>
        <pc:sldMkLst>
          <pc:docMk/>
          <pc:sldMk cId="774826235" sldId="280"/>
        </pc:sldMkLst>
        <pc:spChg chg="add mod">
          <ac:chgData name="James Harmeling" userId="4163935ddb78b774" providerId="LiveId" clId="{32EFBBE7-C987-4EEE-A65C-08AB59FC8F75}" dt="2023-04-27T11:16:59.938" v="1360"/>
          <ac:spMkLst>
            <pc:docMk/>
            <pc:sldMk cId="774826235" sldId="280"/>
            <ac:spMk id="2" creationId="{57BAA30D-157B-7535-8CF2-5EA2F714E6C1}"/>
          </ac:spMkLst>
        </pc:spChg>
        <pc:spChg chg="add mod">
          <ac:chgData name="James Harmeling" userId="4163935ddb78b774" providerId="LiveId" clId="{32EFBBE7-C987-4EEE-A65C-08AB59FC8F75}" dt="2023-04-27T13:38:14.298" v="1444" actId="1035"/>
          <ac:spMkLst>
            <pc:docMk/>
            <pc:sldMk cId="774826235" sldId="280"/>
            <ac:spMk id="4" creationId="{30ABC8C4-6829-1F70-1B98-3CEA1DCDA42B}"/>
          </ac:spMkLst>
        </pc:spChg>
      </pc:sldChg>
      <pc:sldChg chg="add del">
        <pc:chgData name="James Harmeling" userId="4163935ddb78b774" providerId="LiveId" clId="{32EFBBE7-C987-4EEE-A65C-08AB59FC8F75}" dt="2023-04-27T05:16:59.320" v="80" actId="47"/>
        <pc:sldMkLst>
          <pc:docMk/>
          <pc:sldMk cId="2513668418" sldId="280"/>
        </pc:sldMkLst>
      </pc:sldChg>
      <pc:sldChg chg="add del">
        <pc:chgData name="James Harmeling" userId="4163935ddb78b774" providerId="LiveId" clId="{32EFBBE7-C987-4EEE-A65C-08AB59FC8F75}" dt="2023-04-27T05:18:58.414" v="112" actId="47"/>
        <pc:sldMkLst>
          <pc:docMk/>
          <pc:sldMk cId="791952190" sldId="281"/>
        </pc:sldMkLst>
      </pc:sldChg>
      <pc:sldChg chg="addSp modSp new mod setBg">
        <pc:chgData name="James Harmeling" userId="4163935ddb78b774" providerId="LiveId" clId="{32EFBBE7-C987-4EEE-A65C-08AB59FC8F75}" dt="2023-04-27T13:08:16.458" v="1407" actId="26606"/>
        <pc:sldMkLst>
          <pc:docMk/>
          <pc:sldMk cId="2860287274" sldId="281"/>
        </pc:sldMkLst>
        <pc:spChg chg="add">
          <ac:chgData name="James Harmeling" userId="4163935ddb78b774" providerId="LiveId" clId="{32EFBBE7-C987-4EEE-A65C-08AB59FC8F75}" dt="2023-04-27T13:08:16.458" v="1407" actId="26606"/>
          <ac:spMkLst>
            <pc:docMk/>
            <pc:sldMk cId="2860287274" sldId="281"/>
            <ac:spMk id="8" creationId="{42A4FC2C-047E-45A5-965D-8E1E3BF09BC6}"/>
          </ac:spMkLst>
        </pc:spChg>
        <pc:picChg chg="add mod">
          <ac:chgData name="James Harmeling" userId="4163935ddb78b774" providerId="LiveId" clId="{32EFBBE7-C987-4EEE-A65C-08AB59FC8F75}" dt="2023-04-27T13:08:16.458" v="1407" actId="26606"/>
          <ac:picMkLst>
            <pc:docMk/>
            <pc:sldMk cId="2860287274" sldId="281"/>
            <ac:picMk id="3" creationId="{B1C7AFA1-6781-0C7B-05F1-979014F57531}"/>
          </ac:picMkLst>
        </pc:picChg>
      </pc:sldChg>
      <pc:sldChg chg="addSp delSp modSp new mod setBg">
        <pc:chgData name="James Harmeling" userId="4163935ddb78b774" providerId="LiveId" clId="{32EFBBE7-C987-4EEE-A65C-08AB59FC8F75}" dt="2023-04-27T13:09:47.620" v="1416" actId="1076"/>
        <pc:sldMkLst>
          <pc:docMk/>
          <pc:sldMk cId="1977769929" sldId="282"/>
        </pc:sldMkLst>
        <pc:spChg chg="add del">
          <ac:chgData name="James Harmeling" userId="4163935ddb78b774" providerId="LiveId" clId="{32EFBBE7-C987-4EEE-A65C-08AB59FC8F75}" dt="2023-04-27T13:09:08.210" v="1413" actId="26606"/>
          <ac:spMkLst>
            <pc:docMk/>
            <pc:sldMk cId="1977769929" sldId="282"/>
            <ac:spMk id="8" creationId="{42A4FC2C-047E-45A5-965D-8E1E3BF09BC6}"/>
          </ac:spMkLst>
        </pc:spChg>
        <pc:picChg chg="add mod modCrop">
          <ac:chgData name="James Harmeling" userId="4163935ddb78b774" providerId="LiveId" clId="{32EFBBE7-C987-4EEE-A65C-08AB59FC8F75}" dt="2023-04-27T13:09:47.620" v="1416" actId="1076"/>
          <ac:picMkLst>
            <pc:docMk/>
            <pc:sldMk cId="1977769929" sldId="282"/>
            <ac:picMk id="3" creationId="{FE3F2FA6-6038-69D8-B4D6-D91F1ED33CF9}"/>
          </ac:picMkLst>
        </pc:picChg>
      </pc:sldChg>
      <pc:sldChg chg="add del">
        <pc:chgData name="James Harmeling" userId="4163935ddb78b774" providerId="LiveId" clId="{32EFBBE7-C987-4EEE-A65C-08AB59FC8F75}" dt="2023-04-27T05:18:59.087" v="113" actId="47"/>
        <pc:sldMkLst>
          <pc:docMk/>
          <pc:sldMk cId="3149791032" sldId="282"/>
        </pc:sldMkLst>
      </pc:sldChg>
      <pc:sldChg chg="delSp add del ord setBg delDesignElem">
        <pc:chgData name="James Harmeling" userId="4163935ddb78b774" providerId="LiveId" clId="{32EFBBE7-C987-4EEE-A65C-08AB59FC8F75}" dt="2023-04-27T05:12:49.943" v="29" actId="47"/>
        <pc:sldMkLst>
          <pc:docMk/>
          <pc:sldMk cId="863926406" sldId="283"/>
        </pc:sldMkLst>
        <pc:grpChg chg="del">
          <ac:chgData name="James Harmeling" userId="4163935ddb78b774" providerId="LiveId" clId="{32EFBBE7-C987-4EEE-A65C-08AB59FC8F75}" dt="2023-04-27T05:12:06.921" v="8"/>
          <ac:grpSpMkLst>
            <pc:docMk/>
            <pc:sldMk cId="863926406" sldId="283"/>
            <ac:grpSpMk id="1033" creationId="{63737881-458F-40AD-B72B-B57D267DC423}"/>
          </ac:grpSpMkLst>
        </pc:grpChg>
      </pc:sldChg>
      <pc:sldChg chg="addSp delSp modSp new mod setBg">
        <pc:chgData name="James Harmeling" userId="4163935ddb78b774" providerId="LiveId" clId="{32EFBBE7-C987-4EEE-A65C-08AB59FC8F75}" dt="2023-04-27T13:11:01.134" v="1426" actId="26606"/>
        <pc:sldMkLst>
          <pc:docMk/>
          <pc:sldMk cId="2832251837" sldId="283"/>
        </pc:sldMkLst>
        <pc:spChg chg="add">
          <ac:chgData name="James Harmeling" userId="4163935ddb78b774" providerId="LiveId" clId="{32EFBBE7-C987-4EEE-A65C-08AB59FC8F75}" dt="2023-04-27T13:11:01.134" v="1426" actId="26606"/>
          <ac:spMkLst>
            <pc:docMk/>
            <pc:sldMk cId="2832251837" sldId="283"/>
            <ac:spMk id="10" creationId="{42A4FC2C-047E-45A5-965D-8E1E3BF09BC6}"/>
          </ac:spMkLst>
        </pc:spChg>
        <pc:picChg chg="add del mod">
          <ac:chgData name="James Harmeling" userId="4163935ddb78b774" providerId="LiveId" clId="{32EFBBE7-C987-4EEE-A65C-08AB59FC8F75}" dt="2023-04-27T13:10:21.234" v="1422" actId="931"/>
          <ac:picMkLst>
            <pc:docMk/>
            <pc:sldMk cId="2832251837" sldId="283"/>
            <ac:picMk id="3" creationId="{0F263126-1105-1B1E-D698-8DBEB4436FCE}"/>
          </ac:picMkLst>
        </pc:picChg>
        <pc:picChg chg="add mod">
          <ac:chgData name="James Harmeling" userId="4163935ddb78b774" providerId="LiveId" clId="{32EFBBE7-C987-4EEE-A65C-08AB59FC8F75}" dt="2023-04-27T13:11:01.134" v="1426" actId="26606"/>
          <ac:picMkLst>
            <pc:docMk/>
            <pc:sldMk cId="2832251837" sldId="283"/>
            <ac:picMk id="5" creationId="{2B7C8CCE-E3A7-94DA-FF68-8C03A9B5EB83}"/>
          </ac:picMkLst>
        </pc:picChg>
      </pc:sldChg>
      <pc:sldChg chg="add del">
        <pc:chgData name="James Harmeling" userId="4163935ddb78b774" providerId="LiveId" clId="{32EFBBE7-C987-4EEE-A65C-08AB59FC8F75}" dt="2023-04-27T05:18:59.793" v="114" actId="47"/>
        <pc:sldMkLst>
          <pc:docMk/>
          <pc:sldMk cId="1555540940" sldId="284"/>
        </pc:sldMkLst>
      </pc:sldChg>
      <pc:sldChg chg="addSp modSp new mod ord">
        <pc:chgData name="James Harmeling" userId="4163935ddb78b774" providerId="LiveId" clId="{32EFBBE7-C987-4EEE-A65C-08AB59FC8F75}" dt="2023-04-27T13:43:13.267" v="1456"/>
        <pc:sldMkLst>
          <pc:docMk/>
          <pc:sldMk cId="3824316072" sldId="284"/>
        </pc:sldMkLst>
        <pc:spChg chg="add mod">
          <ac:chgData name="James Harmeling" userId="4163935ddb78b774" providerId="LiveId" clId="{32EFBBE7-C987-4EEE-A65C-08AB59FC8F75}" dt="2023-04-27T13:39:40.307" v="1452" actId="20577"/>
          <ac:spMkLst>
            <pc:docMk/>
            <pc:sldMk cId="3824316072" sldId="284"/>
            <ac:spMk id="3" creationId="{927A955A-AB74-8146-87DD-BFFF0108F7EA}"/>
          </ac:spMkLst>
        </pc:spChg>
      </pc:sldChg>
      <pc:sldChg chg="modSp add mod">
        <pc:chgData name="James Harmeling" userId="4163935ddb78b774" providerId="LiveId" clId="{32EFBBE7-C987-4EEE-A65C-08AB59FC8F75}" dt="2023-04-27T13:39:48.273" v="1453" actId="20577"/>
        <pc:sldMkLst>
          <pc:docMk/>
          <pc:sldMk cId="2473750764" sldId="285"/>
        </pc:sldMkLst>
        <pc:spChg chg="mod">
          <ac:chgData name="James Harmeling" userId="4163935ddb78b774" providerId="LiveId" clId="{32EFBBE7-C987-4EEE-A65C-08AB59FC8F75}" dt="2023-04-27T13:39:48.273" v="1453" actId="20577"/>
          <ac:spMkLst>
            <pc:docMk/>
            <pc:sldMk cId="2473750764" sldId="285"/>
            <ac:spMk id="3" creationId="{927A955A-AB74-8146-87DD-BFFF0108F7EA}"/>
          </ac:spMkLst>
        </pc:spChg>
      </pc:sldChg>
      <pc:sldChg chg="add del">
        <pc:chgData name="James Harmeling" userId="4163935ddb78b774" providerId="LiveId" clId="{32EFBBE7-C987-4EEE-A65C-08AB59FC8F75}" dt="2023-04-27T05:19:00.453" v="115" actId="47"/>
        <pc:sldMkLst>
          <pc:docMk/>
          <pc:sldMk cId="3755577751" sldId="285"/>
        </pc:sldMkLst>
      </pc:sldChg>
      <pc:sldChg chg="modSp add mod ord">
        <pc:chgData name="James Harmeling" userId="4163935ddb78b774" providerId="LiveId" clId="{32EFBBE7-C987-4EEE-A65C-08AB59FC8F75}" dt="2023-04-28T08:26:48.994" v="1633" actId="1036"/>
        <pc:sldMkLst>
          <pc:docMk/>
          <pc:sldMk cId="2987930859" sldId="286"/>
        </pc:sldMkLst>
        <pc:spChg chg="mod">
          <ac:chgData name="James Harmeling" userId="4163935ddb78b774" providerId="LiveId" clId="{32EFBBE7-C987-4EEE-A65C-08AB59FC8F75}" dt="2023-04-28T08:26:48.994" v="1633" actId="1036"/>
          <ac:spMkLst>
            <pc:docMk/>
            <pc:sldMk cId="2987930859" sldId="286"/>
            <ac:spMk id="4" creationId="{30ABC8C4-6829-1F70-1B98-3CEA1DCDA42B}"/>
          </ac:spMkLst>
        </pc:spChg>
      </pc:sldChg>
      <pc:sldChg chg="add del">
        <pc:chgData name="James Harmeling" userId="4163935ddb78b774" providerId="LiveId" clId="{32EFBBE7-C987-4EEE-A65C-08AB59FC8F75}" dt="2023-04-27T05:19:01.870" v="117" actId="47"/>
        <pc:sldMkLst>
          <pc:docMk/>
          <pc:sldMk cId="3387518752" sldId="286"/>
        </pc:sldMkLst>
      </pc:sldChg>
      <pc:sldChg chg="addSp modSp new mod">
        <pc:chgData name="James Harmeling" userId="4163935ddb78b774" providerId="LiveId" clId="{32EFBBE7-C987-4EEE-A65C-08AB59FC8F75}" dt="2023-04-27T13:45:11.060" v="1480" actId="122"/>
        <pc:sldMkLst>
          <pc:docMk/>
          <pc:sldMk cId="148527823" sldId="287"/>
        </pc:sldMkLst>
        <pc:spChg chg="add mod">
          <ac:chgData name="James Harmeling" userId="4163935ddb78b774" providerId="LiveId" clId="{32EFBBE7-C987-4EEE-A65C-08AB59FC8F75}" dt="2023-04-27T13:45:11.060" v="1480" actId="122"/>
          <ac:spMkLst>
            <pc:docMk/>
            <pc:sldMk cId="148527823" sldId="287"/>
            <ac:spMk id="3" creationId="{61FAC50B-4DF7-DFEF-797D-D6D6103F3048}"/>
          </ac:spMkLst>
        </pc:spChg>
      </pc:sldChg>
      <pc:sldChg chg="delSp modSp add del mod setBg delDesignElem">
        <pc:chgData name="James Harmeling" userId="4163935ddb78b774" providerId="LiveId" clId="{32EFBBE7-C987-4EEE-A65C-08AB59FC8F75}" dt="2023-04-27T05:24:35.866" v="147" actId="47"/>
        <pc:sldMkLst>
          <pc:docMk/>
          <pc:sldMk cId="3212405169" sldId="287"/>
        </pc:sldMkLst>
        <pc:spChg chg="mod">
          <ac:chgData name="James Harmeling" userId="4163935ddb78b774" providerId="LiveId" clId="{32EFBBE7-C987-4EEE-A65C-08AB59FC8F75}" dt="2023-04-27T05:19:14.044" v="119" actId="20577"/>
          <ac:spMkLst>
            <pc:docMk/>
            <pc:sldMk cId="3212405169" sldId="287"/>
            <ac:spMk id="3" creationId="{9A52C1B9-3E59-F00E-AE45-24DCC3763D04}"/>
          </ac:spMkLst>
        </pc:spChg>
        <pc:grpChg chg="del">
          <ac:chgData name="James Harmeling" userId="4163935ddb78b774" providerId="LiveId" clId="{32EFBBE7-C987-4EEE-A65C-08AB59FC8F75}" dt="2023-04-27T05:12:06.921" v="8"/>
          <ac:grpSpMkLst>
            <pc:docMk/>
            <pc:sldMk cId="3212405169" sldId="287"/>
            <ac:grpSpMk id="1033" creationId="{63737881-458F-40AD-B72B-B57D267DC423}"/>
          </ac:grpSpMkLst>
        </pc:grpChg>
      </pc:sldChg>
      <pc:sldChg chg="add del">
        <pc:chgData name="James Harmeling" userId="4163935ddb78b774" providerId="LiveId" clId="{32EFBBE7-C987-4EEE-A65C-08AB59FC8F75}" dt="2023-04-27T05:15:44.701" v="63" actId="47"/>
        <pc:sldMkLst>
          <pc:docMk/>
          <pc:sldMk cId="2557583550" sldId="288"/>
        </pc:sldMkLst>
      </pc:sldChg>
      <pc:sldChg chg="modSp add mod">
        <pc:chgData name="James Harmeling" userId="4163935ddb78b774" providerId="LiveId" clId="{32EFBBE7-C987-4EEE-A65C-08AB59FC8F75}" dt="2023-04-27T13:45:20.492" v="1482" actId="122"/>
        <pc:sldMkLst>
          <pc:docMk/>
          <pc:sldMk cId="3177749820" sldId="288"/>
        </pc:sldMkLst>
        <pc:spChg chg="mod">
          <ac:chgData name="James Harmeling" userId="4163935ddb78b774" providerId="LiveId" clId="{32EFBBE7-C987-4EEE-A65C-08AB59FC8F75}" dt="2023-04-27T13:45:20.492" v="1482" actId="122"/>
          <ac:spMkLst>
            <pc:docMk/>
            <pc:sldMk cId="3177749820" sldId="288"/>
            <ac:spMk id="3" creationId="{61FAC50B-4DF7-DFEF-797D-D6D6103F3048}"/>
          </ac:spMkLst>
        </pc:spChg>
      </pc:sldChg>
      <pc:sldChg chg="addSp delSp modSp add mod">
        <pc:chgData name="James Harmeling" userId="4163935ddb78b774" providerId="LiveId" clId="{32EFBBE7-C987-4EEE-A65C-08AB59FC8F75}" dt="2023-04-27T13:49:38.138" v="1567" actId="1036"/>
        <pc:sldMkLst>
          <pc:docMk/>
          <pc:sldMk cId="3345285537" sldId="289"/>
        </pc:sldMkLst>
        <pc:spChg chg="del">
          <ac:chgData name="James Harmeling" userId="4163935ddb78b774" providerId="LiveId" clId="{32EFBBE7-C987-4EEE-A65C-08AB59FC8F75}" dt="2023-04-27T13:49:07.832" v="1511" actId="478"/>
          <ac:spMkLst>
            <pc:docMk/>
            <pc:sldMk cId="3345285537" sldId="289"/>
            <ac:spMk id="4" creationId="{30ABC8C4-6829-1F70-1B98-3CEA1DCDA42B}"/>
          </ac:spMkLst>
        </pc:spChg>
        <pc:spChg chg="add mod">
          <ac:chgData name="James Harmeling" userId="4163935ddb78b774" providerId="LiveId" clId="{32EFBBE7-C987-4EEE-A65C-08AB59FC8F75}" dt="2023-04-27T13:49:38.138" v="1567" actId="1036"/>
          <ac:spMkLst>
            <pc:docMk/>
            <pc:sldMk cId="3345285537" sldId="289"/>
            <ac:spMk id="5" creationId="{8C06A4E2-6FD7-76FD-6C6A-493426FCFA8D}"/>
          </ac:spMkLst>
        </pc:spChg>
      </pc:sldChg>
      <pc:sldChg chg="addSp modSp new mod">
        <pc:chgData name="James Harmeling" userId="4163935ddb78b774" providerId="LiveId" clId="{32EFBBE7-C987-4EEE-A65C-08AB59FC8F75}" dt="2023-04-27T13:50:53.856" v="1575" actId="20577"/>
        <pc:sldMkLst>
          <pc:docMk/>
          <pc:sldMk cId="1172971227" sldId="290"/>
        </pc:sldMkLst>
        <pc:spChg chg="add mod">
          <ac:chgData name="James Harmeling" userId="4163935ddb78b774" providerId="LiveId" clId="{32EFBBE7-C987-4EEE-A65C-08AB59FC8F75}" dt="2023-04-27T13:50:53.856" v="1575" actId="20577"/>
          <ac:spMkLst>
            <pc:docMk/>
            <pc:sldMk cId="1172971227" sldId="290"/>
            <ac:spMk id="3" creationId="{3539C808-63CD-0A28-5BB5-06A902C9698F}"/>
          </ac:spMkLst>
        </pc:spChg>
      </pc:sldChg>
      <pc:sldChg chg="add del">
        <pc:chgData name="James Harmeling" userId="4163935ddb78b774" providerId="LiveId" clId="{32EFBBE7-C987-4EEE-A65C-08AB59FC8F75}" dt="2023-04-27T05:19:01.114" v="116" actId="47"/>
        <pc:sldMkLst>
          <pc:docMk/>
          <pc:sldMk cId="3332051657" sldId="290"/>
        </pc:sldMkLst>
      </pc:sldChg>
      <pc:sldChg chg="modSp add mod">
        <pc:chgData name="James Harmeling" userId="4163935ddb78b774" providerId="LiveId" clId="{32EFBBE7-C987-4EEE-A65C-08AB59FC8F75}" dt="2023-04-27T13:51:43.328" v="1580" actId="20577"/>
        <pc:sldMkLst>
          <pc:docMk/>
          <pc:sldMk cId="718057763" sldId="291"/>
        </pc:sldMkLst>
        <pc:spChg chg="mod">
          <ac:chgData name="James Harmeling" userId="4163935ddb78b774" providerId="LiveId" clId="{32EFBBE7-C987-4EEE-A65C-08AB59FC8F75}" dt="2023-04-27T13:51:43.328" v="1580" actId="20577"/>
          <ac:spMkLst>
            <pc:docMk/>
            <pc:sldMk cId="718057763" sldId="291"/>
            <ac:spMk id="3" creationId="{3539C808-63CD-0A28-5BB5-06A902C9698F}"/>
          </ac:spMkLst>
        </pc:spChg>
      </pc:sldChg>
      <pc:sldChg chg="add del">
        <pc:chgData name="James Harmeling" userId="4163935ddb78b774" providerId="LiveId" clId="{32EFBBE7-C987-4EEE-A65C-08AB59FC8F75}" dt="2023-04-27T13:51:23.276" v="1578"/>
        <pc:sldMkLst>
          <pc:docMk/>
          <pc:sldMk cId="145119072" sldId="292"/>
        </pc:sldMkLst>
      </pc:sldChg>
      <pc:sldChg chg="modSp add mod">
        <pc:chgData name="James Harmeling" userId="4163935ddb78b774" providerId="LiveId" clId="{32EFBBE7-C987-4EEE-A65C-08AB59FC8F75}" dt="2023-04-27T13:52:06.039" v="1584" actId="20577"/>
        <pc:sldMkLst>
          <pc:docMk/>
          <pc:sldMk cId="2989786323" sldId="292"/>
        </pc:sldMkLst>
        <pc:spChg chg="mod">
          <ac:chgData name="James Harmeling" userId="4163935ddb78b774" providerId="LiveId" clId="{32EFBBE7-C987-4EEE-A65C-08AB59FC8F75}" dt="2023-04-27T13:52:06.039" v="1584" actId="20577"/>
          <ac:spMkLst>
            <pc:docMk/>
            <pc:sldMk cId="2989786323" sldId="292"/>
            <ac:spMk id="3" creationId="{3539C808-63CD-0A28-5BB5-06A902C9698F}"/>
          </ac:spMkLst>
        </pc:spChg>
      </pc:sldChg>
      <pc:sldChg chg="modSp add mod">
        <pc:chgData name="James Harmeling" userId="4163935ddb78b774" providerId="LiveId" clId="{32EFBBE7-C987-4EEE-A65C-08AB59FC8F75}" dt="2023-04-27T13:52:18.295" v="1585" actId="20577"/>
        <pc:sldMkLst>
          <pc:docMk/>
          <pc:sldMk cId="2110714250" sldId="293"/>
        </pc:sldMkLst>
        <pc:spChg chg="mod">
          <ac:chgData name="James Harmeling" userId="4163935ddb78b774" providerId="LiveId" clId="{32EFBBE7-C987-4EEE-A65C-08AB59FC8F75}" dt="2023-04-27T13:52:18.295" v="1585" actId="20577"/>
          <ac:spMkLst>
            <pc:docMk/>
            <pc:sldMk cId="2110714250" sldId="293"/>
            <ac:spMk id="3" creationId="{3539C808-63CD-0A28-5BB5-06A902C9698F}"/>
          </ac:spMkLst>
        </pc:spChg>
      </pc:sldChg>
      <pc:sldChg chg="modSp add mod">
        <pc:chgData name="James Harmeling" userId="4163935ddb78b774" providerId="LiveId" clId="{32EFBBE7-C987-4EEE-A65C-08AB59FC8F75}" dt="2023-04-27T13:59:42.147" v="1599" actId="20577"/>
        <pc:sldMkLst>
          <pc:docMk/>
          <pc:sldMk cId="1725164802" sldId="294"/>
        </pc:sldMkLst>
        <pc:spChg chg="mod">
          <ac:chgData name="James Harmeling" userId="4163935ddb78b774" providerId="LiveId" clId="{32EFBBE7-C987-4EEE-A65C-08AB59FC8F75}" dt="2023-04-27T13:59:42.147" v="1599" actId="20577"/>
          <ac:spMkLst>
            <pc:docMk/>
            <pc:sldMk cId="1725164802" sldId="294"/>
            <ac:spMk id="5" creationId="{8C06A4E2-6FD7-76FD-6C6A-493426FCFA8D}"/>
          </ac:spMkLst>
        </pc:spChg>
      </pc:sldChg>
      <pc:sldChg chg="addSp delSp modSp add mod">
        <pc:chgData name="James Harmeling" userId="4163935ddb78b774" providerId="LiveId" clId="{32EFBBE7-C987-4EEE-A65C-08AB59FC8F75}" dt="2023-04-27T14:06:21.737" v="1606" actId="1076"/>
        <pc:sldMkLst>
          <pc:docMk/>
          <pc:sldMk cId="3576352891" sldId="295"/>
        </pc:sldMkLst>
        <pc:spChg chg="del mod">
          <ac:chgData name="James Harmeling" userId="4163935ddb78b774" providerId="LiveId" clId="{32EFBBE7-C987-4EEE-A65C-08AB59FC8F75}" dt="2023-04-27T14:01:14.522" v="1602" actId="478"/>
          <ac:spMkLst>
            <pc:docMk/>
            <pc:sldMk cId="3576352891" sldId="295"/>
            <ac:spMk id="5" creationId="{8C06A4E2-6FD7-76FD-6C6A-493426FCFA8D}"/>
          </ac:spMkLst>
        </pc:spChg>
        <pc:picChg chg="add del">
          <ac:chgData name="James Harmeling" userId="4163935ddb78b774" providerId="LiveId" clId="{32EFBBE7-C987-4EEE-A65C-08AB59FC8F75}" dt="2023-04-27T14:06:12.390" v="1604" actId="478"/>
          <ac:picMkLst>
            <pc:docMk/>
            <pc:sldMk cId="3576352891" sldId="295"/>
            <ac:picMk id="6146" creationId="{E1C54ACC-3FB0-75D6-7D03-A705184F4DE9}"/>
          </ac:picMkLst>
        </pc:picChg>
        <pc:picChg chg="add mod">
          <ac:chgData name="James Harmeling" userId="4163935ddb78b774" providerId="LiveId" clId="{32EFBBE7-C987-4EEE-A65C-08AB59FC8F75}" dt="2023-04-27T14:06:21.737" v="1606" actId="1076"/>
          <ac:picMkLst>
            <pc:docMk/>
            <pc:sldMk cId="3576352891" sldId="295"/>
            <ac:picMk id="6148" creationId="{CD3228AF-A487-56BA-65CE-270693979B25}"/>
          </ac:picMkLst>
        </pc:picChg>
      </pc:sldChg>
      <pc:sldMasterChg chg="modTransition modSldLayout">
        <pc:chgData name="James Harmeling" userId="4163935ddb78b774" providerId="LiveId" clId="{32EFBBE7-C987-4EEE-A65C-08AB59FC8F75}" dt="2023-04-27T11:02:20.655" v="1282"/>
        <pc:sldMasterMkLst>
          <pc:docMk/>
          <pc:sldMasterMk cId="1070061180" sldId="2147483648"/>
        </pc:sldMasterMkLst>
        <pc:sldLayoutChg chg="modTransition">
          <pc:chgData name="James Harmeling" userId="4163935ddb78b774" providerId="LiveId" clId="{32EFBBE7-C987-4EEE-A65C-08AB59FC8F75}" dt="2023-04-27T11:02:20.655" v="1282"/>
          <pc:sldLayoutMkLst>
            <pc:docMk/>
            <pc:sldMasterMk cId="1070061180" sldId="2147483648"/>
            <pc:sldLayoutMk cId="2530808200" sldId="2147483649"/>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1015266103" sldId="2147483650"/>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573266907" sldId="2147483651"/>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2365757738" sldId="2147483652"/>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304099841" sldId="2147483653"/>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3124781331" sldId="2147483654"/>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798061224" sldId="2147483655"/>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1373631624" sldId="2147483656"/>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969290000" sldId="2147483657"/>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179748030" sldId="2147483658"/>
          </pc:sldLayoutMkLst>
        </pc:sldLayoutChg>
        <pc:sldLayoutChg chg="modTransition">
          <pc:chgData name="James Harmeling" userId="4163935ddb78b774" providerId="LiveId" clId="{32EFBBE7-C987-4EEE-A65C-08AB59FC8F75}" dt="2023-04-27T11:02:20.655" v="1282"/>
          <pc:sldLayoutMkLst>
            <pc:docMk/>
            <pc:sldMasterMk cId="1070061180" sldId="2147483648"/>
            <pc:sldLayoutMk cId="303391810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BC0D2-5FBA-4739-839F-0FA57BB49FAB}" type="datetimeFigureOut">
              <a:rPr lang="en-SG" smtClean="0"/>
              <a:t>1/5/2023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7AE18-0559-4229-B4B7-1CEF749677E6}" type="slidenum">
              <a:rPr lang="en-SG" smtClean="0"/>
              <a:t>‹#›</a:t>
            </a:fld>
            <a:endParaRPr lang="en-SG"/>
          </a:p>
        </p:txBody>
      </p:sp>
    </p:spTree>
    <p:extLst>
      <p:ext uri="{BB962C8B-B14F-4D97-AF65-F5344CB8AC3E}">
        <p14:creationId xmlns:p14="http://schemas.microsoft.com/office/powerpoint/2010/main" val="31439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917AE18-0559-4229-B4B7-1CEF749677E6}" type="slidenum">
              <a:rPr lang="en-SG" smtClean="0"/>
              <a:t>10</a:t>
            </a:fld>
            <a:endParaRPr lang="en-SG"/>
          </a:p>
        </p:txBody>
      </p:sp>
    </p:spTree>
    <p:extLst>
      <p:ext uri="{BB962C8B-B14F-4D97-AF65-F5344CB8AC3E}">
        <p14:creationId xmlns:p14="http://schemas.microsoft.com/office/powerpoint/2010/main" val="146185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F33C-96FA-9A7F-AB32-B9517BCE1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D164061C-8B4D-FFFC-ECAE-9B061EEDA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91A6BF0A-05F2-94DD-2A71-24A50BD45C2B}"/>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5" name="Footer Placeholder 4">
            <a:extLst>
              <a:ext uri="{FF2B5EF4-FFF2-40B4-BE49-F238E27FC236}">
                <a16:creationId xmlns:a16="http://schemas.microsoft.com/office/drawing/2014/main" id="{05615278-0576-444C-B771-7D33C854C85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9BB4B62-D0E1-415B-AEBD-460C2A9DD815}"/>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25308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20F1-D664-AE2B-2E63-491535CF8A93}"/>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B6CDC85-F630-B6C8-ACA2-E6238B9D25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5E2F8AB-B802-98E1-5075-935DE340F7C8}"/>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5" name="Footer Placeholder 4">
            <a:extLst>
              <a:ext uri="{FF2B5EF4-FFF2-40B4-BE49-F238E27FC236}">
                <a16:creationId xmlns:a16="http://schemas.microsoft.com/office/drawing/2014/main" id="{66F5D211-6195-174A-BD1D-1E38E0DEB65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09EA6586-B000-A5E9-66D6-1098B0A70AB7}"/>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17974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C7CF7-D30D-3B4C-F878-DDDD802B82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3FA4DE3-21C5-12AB-E684-398878B11F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F6AEFE6-EA7A-AE32-F579-C7291100CA90}"/>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5" name="Footer Placeholder 4">
            <a:extLst>
              <a:ext uri="{FF2B5EF4-FFF2-40B4-BE49-F238E27FC236}">
                <a16:creationId xmlns:a16="http://schemas.microsoft.com/office/drawing/2014/main" id="{EF722911-6C70-0C6F-1861-AFBFD838807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826615E-A7DD-484D-855C-6DB0C3CE6A38}"/>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303391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B66A-6BB9-5B1A-0E76-A5F3E154399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0D3E420-AB18-C7B5-9E7D-937ACC867E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2507298-8339-C313-0FDE-ED616EAF9FAB}"/>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5" name="Footer Placeholder 4">
            <a:extLst>
              <a:ext uri="{FF2B5EF4-FFF2-40B4-BE49-F238E27FC236}">
                <a16:creationId xmlns:a16="http://schemas.microsoft.com/office/drawing/2014/main" id="{78D5F0BB-6E3A-CC45-02BA-2F10D1ACB09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876CCA5-51C9-35C2-F540-67B25ECF88A9}"/>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101526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07A0-8898-2807-56E5-38B4E315A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3D0F420-7C0E-B890-DDAA-AD7182999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4086B-0D8E-3ACE-635D-A459F5F070B9}"/>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5" name="Footer Placeholder 4">
            <a:extLst>
              <a:ext uri="{FF2B5EF4-FFF2-40B4-BE49-F238E27FC236}">
                <a16:creationId xmlns:a16="http://schemas.microsoft.com/office/drawing/2014/main" id="{0BBB94B6-C86B-05C4-8A26-13E4F51604B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76E7A6A-BDC9-1B09-FD51-EF7DD6E46BB3}"/>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57326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5751-8C2B-4E9B-64B8-14B99458782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959D478-9E79-0EBB-501C-88A895FB6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5C8B3B4-E1B4-86DF-5A8B-00488411B5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4AF17C2E-C8DB-D46C-E2F7-2BD8007E9431}"/>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6" name="Footer Placeholder 5">
            <a:extLst>
              <a:ext uri="{FF2B5EF4-FFF2-40B4-BE49-F238E27FC236}">
                <a16:creationId xmlns:a16="http://schemas.microsoft.com/office/drawing/2014/main" id="{D7C93651-B006-7DDA-F93A-457074BE228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0010B9D-0552-7AF5-A1A1-59E54B7EDE74}"/>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236575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A8B6-A2EF-2AF8-23AE-31A6FAFF957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10DFB10-2ED8-0955-F881-D86F30E46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9B6A26-F46A-4909-9A00-248E3551D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47BF75C-B900-D849-3C6B-8D85AD6F5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6ADC97-C140-A2FC-C93D-8042832DAC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43F7AC1-134D-F237-A4B7-0E73A26CE8A6}"/>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8" name="Footer Placeholder 7">
            <a:extLst>
              <a:ext uri="{FF2B5EF4-FFF2-40B4-BE49-F238E27FC236}">
                <a16:creationId xmlns:a16="http://schemas.microsoft.com/office/drawing/2014/main" id="{E2FA7F7C-4256-4CDC-91B7-7C8A0B69CC4C}"/>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2887C13-5087-7A17-38A8-E8E4CE366544}"/>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30409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8E5E-26C9-0F5B-33BF-5F7055AED026}"/>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1C309126-8EB2-5C8C-8350-7E3A02565EC1}"/>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4" name="Footer Placeholder 3">
            <a:extLst>
              <a:ext uri="{FF2B5EF4-FFF2-40B4-BE49-F238E27FC236}">
                <a16:creationId xmlns:a16="http://schemas.microsoft.com/office/drawing/2014/main" id="{0B7EAA70-5EE4-3199-1C56-F0CDA02CB5BC}"/>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FFA7E66B-7C2B-B97C-CBCB-B9B005592414}"/>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31247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86738E-AED9-AE10-6808-0474D95497BA}"/>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3" name="Footer Placeholder 2">
            <a:extLst>
              <a:ext uri="{FF2B5EF4-FFF2-40B4-BE49-F238E27FC236}">
                <a16:creationId xmlns:a16="http://schemas.microsoft.com/office/drawing/2014/main" id="{B334ED7D-21FF-1A80-E0EE-FB052F8BC18D}"/>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EBF80120-92F0-72B4-5201-8DCF94AF932E}"/>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79806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79C5-FCF6-94C7-AFBE-24425DB90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588B25D-DA57-D277-874D-62C2C8C59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28AC879B-E99E-A5FD-5A8A-8A794E810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F85A4-8E95-167E-5E03-291DD1972839}"/>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6" name="Footer Placeholder 5">
            <a:extLst>
              <a:ext uri="{FF2B5EF4-FFF2-40B4-BE49-F238E27FC236}">
                <a16:creationId xmlns:a16="http://schemas.microsoft.com/office/drawing/2014/main" id="{59377DF7-79CA-EBC5-A2E6-741CDE328C0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E8728E5-B812-B6E8-6768-8A7605E2A4E2}"/>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137363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B597-D533-FF59-6AF1-695F07EB8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C3352646-012D-1805-5013-5516DA47F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724AB7E5-128A-E334-2B66-D3E492868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F0576-E6CC-F294-5D07-AE1C6DCA912A}"/>
              </a:ext>
            </a:extLst>
          </p:cNvPr>
          <p:cNvSpPr>
            <a:spLocks noGrp="1"/>
          </p:cNvSpPr>
          <p:nvPr>
            <p:ph type="dt" sz="half" idx="10"/>
          </p:nvPr>
        </p:nvSpPr>
        <p:spPr/>
        <p:txBody>
          <a:bodyPr/>
          <a:lstStyle/>
          <a:p>
            <a:fld id="{BB1B2231-7CF0-457B-9F76-0EE9E8656B66}" type="datetimeFigureOut">
              <a:rPr lang="en-SG" smtClean="0"/>
              <a:t>1/5/2023</a:t>
            </a:fld>
            <a:endParaRPr lang="en-SG"/>
          </a:p>
        </p:txBody>
      </p:sp>
      <p:sp>
        <p:nvSpPr>
          <p:cNvPr id="6" name="Footer Placeholder 5">
            <a:extLst>
              <a:ext uri="{FF2B5EF4-FFF2-40B4-BE49-F238E27FC236}">
                <a16:creationId xmlns:a16="http://schemas.microsoft.com/office/drawing/2014/main" id="{EAB5F79F-9FDB-3583-3FC8-1AF9BE3BC9D1}"/>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FC346FA-C6C6-8B1A-2AD0-6237A591F5E1}"/>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96929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8AE11-E9B2-50B0-A7D5-7B8ACEA21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8933202-4DDC-6C9A-1C3C-BA4121A9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BE5A20D-337A-E930-6C24-AAC01FE4A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B2231-7CF0-457B-9F76-0EE9E8656B66}" type="datetimeFigureOut">
              <a:rPr lang="en-SG" smtClean="0"/>
              <a:t>1/5/2023</a:t>
            </a:fld>
            <a:endParaRPr lang="en-SG"/>
          </a:p>
        </p:txBody>
      </p:sp>
      <p:sp>
        <p:nvSpPr>
          <p:cNvPr id="5" name="Footer Placeholder 4">
            <a:extLst>
              <a:ext uri="{FF2B5EF4-FFF2-40B4-BE49-F238E27FC236}">
                <a16:creationId xmlns:a16="http://schemas.microsoft.com/office/drawing/2014/main" id="{3F007704-91A1-0DB3-74BB-B8B4FEC3E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23976FC2-A18A-5D63-A9FB-AB36224B9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A1D9F-5696-4D45-8A27-BC3BA25047FC}" type="slidenum">
              <a:rPr lang="en-SG" smtClean="0"/>
              <a:t>‹#›</a:t>
            </a:fld>
            <a:endParaRPr lang="en-SG"/>
          </a:p>
        </p:txBody>
      </p:sp>
    </p:spTree>
    <p:extLst>
      <p:ext uri="{BB962C8B-B14F-4D97-AF65-F5344CB8AC3E}">
        <p14:creationId xmlns:p14="http://schemas.microsoft.com/office/powerpoint/2010/main" val="1070061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next to a sign&#10;&#10;Description automatically generated">
            <a:extLst>
              <a:ext uri="{FF2B5EF4-FFF2-40B4-BE49-F238E27FC236}">
                <a16:creationId xmlns:a16="http://schemas.microsoft.com/office/drawing/2014/main" id="{B1C7AFA1-6781-0C7B-05F1-979014F575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6850" y="173518"/>
            <a:ext cx="11798300" cy="6512763"/>
          </a:xfrm>
          <a:prstGeom prst="rect">
            <a:avLst/>
          </a:prstGeom>
        </p:spPr>
      </p:pic>
    </p:spTree>
    <p:extLst>
      <p:ext uri="{BB962C8B-B14F-4D97-AF65-F5344CB8AC3E}">
        <p14:creationId xmlns:p14="http://schemas.microsoft.com/office/powerpoint/2010/main" val="286028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DB37C-094A-32A0-EAE9-83FD658AEB24}"/>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6" name="Picture 4" descr="41 Royal Scepters/Orbs ideas | scepter, crown jewels, royal jewels">
            <a:extLst>
              <a:ext uri="{FF2B5EF4-FFF2-40B4-BE49-F238E27FC236}">
                <a16:creationId xmlns:a16="http://schemas.microsoft.com/office/drawing/2014/main" id="{E368C8AF-6B9D-D224-6CA2-85C3D3A47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351"/>
          <a:stretch/>
        </p:blipFill>
        <p:spPr bwMode="auto">
          <a:xfrm>
            <a:off x="0" y="-10"/>
            <a:ext cx="4046537"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367786-F413-369B-7AB8-F08889841A0F}"/>
              </a:ext>
            </a:extLst>
          </p:cNvPr>
          <p:cNvSpPr txBox="1"/>
          <p:nvPr/>
        </p:nvSpPr>
        <p:spPr>
          <a:xfrm>
            <a:off x="4682175" y="566658"/>
            <a:ext cx="6926580" cy="689099"/>
          </a:xfrm>
          <a:prstGeom prst="rect">
            <a:avLst/>
          </a:prstGeom>
          <a:noFill/>
          <a:ln>
            <a:solidFill>
              <a:srgbClr val="7030A0"/>
            </a:solidFill>
          </a:ln>
        </p:spPr>
        <p:txBody>
          <a:bodyPr wrap="square">
            <a:spAutoFit/>
          </a:bodyPr>
          <a:lstStyle/>
          <a:p>
            <a:pPr algn="ctr">
              <a:lnSpc>
                <a:spcPct val="115000"/>
              </a:lnSpc>
            </a:pPr>
            <a:r>
              <a:rPr lang="en-SG" sz="3600" b="1" dirty="0">
                <a:solidFill>
                  <a:schemeClr val="bg1"/>
                </a:solidFill>
                <a:effectLst/>
                <a:latin typeface="Calibri" panose="020F0502020204030204" pitchFamily="34" charset="0"/>
                <a:ea typeface="Times New Roman" panose="02020603050405020304" pitchFamily="18" charset="0"/>
              </a:rPr>
              <a:t>Reviewing the Vision of the Future</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0F2881D4-A4BF-E802-6F05-30C613C9B355}"/>
              </a:ext>
            </a:extLst>
          </p:cNvPr>
          <p:cNvSpPr txBox="1"/>
          <p:nvPr/>
        </p:nvSpPr>
        <p:spPr>
          <a:xfrm>
            <a:off x="5094925" y="1984975"/>
            <a:ext cx="6101080" cy="3353675"/>
          </a:xfrm>
          <a:prstGeom prst="rect">
            <a:avLst/>
          </a:prstGeom>
          <a:noFill/>
        </p:spPr>
        <p:txBody>
          <a:bodyPr wrap="square">
            <a:spAutoFit/>
          </a:bodyPr>
          <a:lstStyle/>
          <a:p>
            <a:pPr algn="ctr">
              <a:lnSpc>
                <a:spcPct val="115000"/>
              </a:lnSpc>
              <a:spcBef>
                <a:spcPts val="1200"/>
              </a:spcBef>
            </a:pPr>
            <a:r>
              <a:rPr lang="en-US" sz="2800" dirty="0">
                <a:solidFill>
                  <a:schemeClr val="bg1"/>
                </a:solidFill>
                <a:effectLst/>
                <a:latin typeface="Calibri" panose="020F0502020204030204" pitchFamily="34" charset="0"/>
                <a:ea typeface="Arial Unicode MS"/>
                <a:cs typeface="Arial Unicode MS"/>
              </a:rPr>
              <a:t>10 nation coalition ruling the world </a:t>
            </a:r>
            <a:r>
              <a:rPr lang="en-US" sz="2400" dirty="0">
                <a:solidFill>
                  <a:schemeClr val="bg1"/>
                </a:solidFill>
                <a:effectLst/>
                <a:latin typeface="Calibri" panose="020F0502020204030204" pitchFamily="34" charset="0"/>
                <a:ea typeface="Arial Unicode MS"/>
                <a:cs typeface="Arial Unicode MS"/>
              </a:rPr>
              <a:t>(revived Roman empire)</a:t>
            </a:r>
            <a:endParaRPr lang="en-SG" sz="2400" dirty="0">
              <a:solidFill>
                <a:schemeClr val="bg1"/>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dirty="0">
                <a:solidFill>
                  <a:schemeClr val="bg1"/>
                </a:solidFill>
                <a:effectLst/>
                <a:latin typeface="Calibri" panose="020F0502020204030204" pitchFamily="34" charset="0"/>
                <a:ea typeface="Arial Unicode MS"/>
                <a:cs typeface="Arial Unicode MS"/>
              </a:rPr>
              <a:t>Single ruler emerges from this coalition </a:t>
            </a:r>
            <a:r>
              <a:rPr lang="en-US" sz="2400" dirty="0">
                <a:solidFill>
                  <a:schemeClr val="bg1"/>
                </a:solidFill>
                <a:effectLst/>
                <a:latin typeface="Calibri" panose="020F0502020204030204" pitchFamily="34" charset="0"/>
                <a:ea typeface="Arial Unicode MS"/>
                <a:cs typeface="Arial Unicode MS"/>
              </a:rPr>
              <a:t>(antichrist)</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dirty="0">
                <a:solidFill>
                  <a:schemeClr val="bg1"/>
                </a:solidFill>
                <a:effectLst/>
                <a:latin typeface="Calibri" panose="020F0502020204030204" pitchFamily="34" charset="0"/>
                <a:ea typeface="Arial Unicode MS"/>
                <a:cs typeface="Arial Unicode MS"/>
              </a:rPr>
              <a:t>Antichrist takes over the world</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dirty="0">
                <a:solidFill>
                  <a:schemeClr val="bg1"/>
                </a:solidFill>
                <a:effectLst/>
                <a:latin typeface="Calibri" panose="020F0502020204030204" pitchFamily="34" charset="0"/>
                <a:ea typeface="Arial Unicode MS"/>
                <a:cs typeface="Arial Unicode MS"/>
              </a:rPr>
              <a:t>Jesus takes over the world</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94424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12 Things to Know About the Anti-Christ - Place For Truth">
            <a:extLst>
              <a:ext uri="{FF2B5EF4-FFF2-40B4-BE49-F238E27FC236}">
                <a16:creationId xmlns:a16="http://schemas.microsoft.com/office/drawing/2014/main" id="{A95884B1-D45B-3EB0-C79E-BE8B91029D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1" r="1693"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60FD16-F43A-3FD3-41A4-A99D836E6748}"/>
              </a:ext>
            </a:extLst>
          </p:cNvPr>
          <p:cNvSpPr txBox="1"/>
          <p:nvPr/>
        </p:nvSpPr>
        <p:spPr>
          <a:xfrm>
            <a:off x="3048000" y="2462014"/>
            <a:ext cx="6096000" cy="584775"/>
          </a:xfrm>
          <a:prstGeom prst="rect">
            <a:avLst/>
          </a:prstGeom>
          <a:noFill/>
        </p:spPr>
        <p:txBody>
          <a:bodyPr wrap="square">
            <a:spAutoFit/>
          </a:bodyPr>
          <a:lstStyle/>
          <a:p>
            <a:pPr algn="ctr"/>
            <a:r>
              <a:rPr lang="en-SG" sz="3200" b="1" dirty="0">
                <a:effectLst/>
                <a:latin typeface="Calibri" panose="020F0502020204030204" pitchFamily="34" charset="0"/>
                <a:ea typeface="Times New Roman" panose="02020603050405020304" pitchFamily="18" charset="0"/>
              </a:rPr>
              <a:t>What do we know about the</a:t>
            </a:r>
            <a:endParaRPr lang="en-SG" sz="3200" dirty="0"/>
          </a:p>
        </p:txBody>
      </p:sp>
    </p:spTree>
    <p:extLst>
      <p:ext uri="{BB962C8B-B14F-4D97-AF65-F5344CB8AC3E}">
        <p14:creationId xmlns:p14="http://schemas.microsoft.com/office/powerpoint/2010/main" val="33057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30ABC8C4-6829-1F70-1B98-3CEA1DCDA42B}"/>
              </a:ext>
            </a:extLst>
          </p:cNvPr>
          <p:cNvSpPr txBox="1"/>
          <p:nvPr/>
        </p:nvSpPr>
        <p:spPr>
          <a:xfrm>
            <a:off x="457200" y="537225"/>
            <a:ext cx="11277600" cy="5967146"/>
          </a:xfrm>
          <a:prstGeom prst="rect">
            <a:avLst/>
          </a:prstGeom>
          <a:noFill/>
        </p:spPr>
        <p:txBody>
          <a:bodyPr wrap="square">
            <a:spAutoFit/>
          </a:bodyPr>
          <a:lstStyle/>
          <a:p>
            <a:pPr lvl="0">
              <a:lnSpc>
                <a:spcPct val="115000"/>
              </a:lnSpc>
              <a:spcBef>
                <a:spcPts val="500"/>
              </a:spcBef>
            </a:pPr>
            <a:r>
              <a:rPr lang="en-SG" sz="3200" b="1" dirty="0">
                <a:solidFill>
                  <a:schemeClr val="bg1"/>
                </a:solidFill>
                <a:effectLst/>
                <a:latin typeface="Calibri" panose="020F0502020204030204" pitchFamily="34" charset="0"/>
                <a:ea typeface="Times New Roman" panose="02020603050405020304" pitchFamily="18" charset="0"/>
              </a:rPr>
              <a:t>Daniel</a:t>
            </a: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He is the face of a 10-nation coalition reviving the ancient Roman empire.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He is a bragging megalomaniac who believes himself to be a god.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He attacks other nations, especially Israel.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He will formulate a treaty with Israel for seven years and allow them to rebuild their temple.</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In the middle of that seven-year treaty, he will break it and crack down on the Jews’ worship, desecrate the temple, and cause an offense so severe that no one will enter the temple in true worship.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He will be destroyed by God who utilizes His warrior angels to combat evil spirits using him.</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482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A955A-AB74-8146-87DD-BFFF0108F7EA}"/>
              </a:ext>
            </a:extLst>
          </p:cNvPr>
          <p:cNvSpPr txBox="1"/>
          <p:nvPr/>
        </p:nvSpPr>
        <p:spPr>
          <a:xfrm>
            <a:off x="812800" y="158874"/>
            <a:ext cx="10535920" cy="6189387"/>
          </a:xfrm>
          <a:prstGeom prst="rect">
            <a:avLst/>
          </a:prstGeom>
          <a:noFill/>
        </p:spPr>
        <p:txBody>
          <a:bodyPr wrap="square">
            <a:spAutoFit/>
          </a:bodyPr>
          <a:lstStyle/>
          <a:p>
            <a:pPr algn="ctr">
              <a:lnSpc>
                <a:spcPct val="115000"/>
              </a:lnSpc>
            </a:pPr>
            <a:r>
              <a:rPr lang="en-SG" sz="2800" b="1" dirty="0">
                <a:solidFill>
                  <a:srgbClr val="000000"/>
                </a:solidFill>
                <a:effectLst/>
                <a:latin typeface="Calibri" panose="020F0502020204030204" pitchFamily="34" charset="0"/>
                <a:ea typeface="Times New Roman" panose="02020603050405020304" pitchFamily="18" charset="0"/>
              </a:rPr>
              <a:t>Matthew 24:15-28</a:t>
            </a:r>
            <a:endParaRPr lang="en-SG" sz="2800" dirty="0">
              <a:effectLst/>
              <a:latin typeface="Times New Roman" panose="02020603050405020304" pitchFamily="18" charset="0"/>
              <a:ea typeface="Times New Roman" panose="02020603050405020304" pitchFamily="18" charset="0"/>
            </a:endParaRPr>
          </a:p>
          <a:p>
            <a:pPr algn="ctr"/>
            <a:r>
              <a:rPr lang="en-SG" sz="2800" i="1" baseline="30000" dirty="0">
                <a:solidFill>
                  <a:srgbClr val="000000"/>
                </a:solidFill>
                <a:effectLst/>
                <a:latin typeface="Calibri" panose="020F0502020204030204" pitchFamily="34" charset="0"/>
                <a:ea typeface="Calibri" panose="020F0502020204030204" pitchFamily="34" charset="0"/>
              </a:rPr>
              <a:t>15 </a:t>
            </a:r>
            <a:r>
              <a:rPr lang="en-SG" sz="2800" i="1" dirty="0">
                <a:solidFill>
                  <a:srgbClr val="000000"/>
                </a:solidFill>
                <a:effectLst/>
                <a:latin typeface="Calibri" panose="020F0502020204030204" pitchFamily="34" charset="0"/>
                <a:ea typeface="Calibri" panose="020F0502020204030204" pitchFamily="34" charset="0"/>
              </a:rPr>
              <a:t>“So when you see the abomination of desolation spoken of by the prophet Daniel, standing in the holy place (let the reader understand), </a:t>
            </a:r>
            <a:r>
              <a:rPr lang="en-SG" sz="2800" i="1" baseline="30000" dirty="0">
                <a:solidFill>
                  <a:srgbClr val="000000"/>
                </a:solidFill>
                <a:effectLst/>
                <a:latin typeface="Calibri" panose="020F0502020204030204" pitchFamily="34" charset="0"/>
                <a:ea typeface="Calibri" panose="020F0502020204030204" pitchFamily="34" charset="0"/>
              </a:rPr>
              <a:t>16 </a:t>
            </a:r>
            <a:r>
              <a:rPr lang="en-SG" sz="2800" i="1" dirty="0">
                <a:solidFill>
                  <a:srgbClr val="000000"/>
                </a:solidFill>
                <a:effectLst/>
                <a:latin typeface="Calibri" panose="020F0502020204030204" pitchFamily="34" charset="0"/>
                <a:ea typeface="Calibri" panose="020F0502020204030204" pitchFamily="34" charset="0"/>
              </a:rPr>
              <a:t>then let those who are in Judea flee to the mountains. </a:t>
            </a:r>
            <a:r>
              <a:rPr lang="en-SG" sz="2800" i="1" baseline="30000" dirty="0">
                <a:solidFill>
                  <a:srgbClr val="000000"/>
                </a:solidFill>
                <a:effectLst/>
                <a:latin typeface="Calibri" panose="020F0502020204030204" pitchFamily="34" charset="0"/>
                <a:ea typeface="Calibri" panose="020F0502020204030204" pitchFamily="34" charset="0"/>
              </a:rPr>
              <a:t>17 </a:t>
            </a:r>
            <a:r>
              <a:rPr lang="en-SG" sz="2800" i="1" dirty="0">
                <a:solidFill>
                  <a:srgbClr val="000000"/>
                </a:solidFill>
                <a:effectLst/>
                <a:latin typeface="Calibri" panose="020F0502020204030204" pitchFamily="34" charset="0"/>
                <a:ea typeface="Calibri" panose="020F0502020204030204" pitchFamily="34" charset="0"/>
              </a:rPr>
              <a:t>Let the one who is on the housetop not go down to take what is in his house, </a:t>
            </a:r>
            <a:r>
              <a:rPr lang="en-SG" sz="2800" i="1" baseline="30000" dirty="0">
                <a:solidFill>
                  <a:srgbClr val="000000"/>
                </a:solidFill>
                <a:effectLst/>
                <a:latin typeface="Calibri" panose="020F0502020204030204" pitchFamily="34" charset="0"/>
                <a:ea typeface="Calibri" panose="020F0502020204030204" pitchFamily="34" charset="0"/>
              </a:rPr>
              <a:t>18 </a:t>
            </a:r>
            <a:r>
              <a:rPr lang="en-SG" sz="2800" i="1" dirty="0">
                <a:solidFill>
                  <a:srgbClr val="000000"/>
                </a:solidFill>
                <a:effectLst/>
                <a:latin typeface="Calibri" panose="020F0502020204030204" pitchFamily="34" charset="0"/>
                <a:ea typeface="Calibri" panose="020F0502020204030204" pitchFamily="34" charset="0"/>
              </a:rPr>
              <a:t>and let the one who is in the field not turn back to take his cloak. </a:t>
            </a:r>
            <a:r>
              <a:rPr lang="en-SG" sz="2800" i="1" baseline="30000" dirty="0">
                <a:solidFill>
                  <a:srgbClr val="000000"/>
                </a:solidFill>
                <a:effectLst/>
                <a:latin typeface="Calibri" panose="020F0502020204030204" pitchFamily="34" charset="0"/>
                <a:ea typeface="Calibri" panose="020F0502020204030204" pitchFamily="34" charset="0"/>
              </a:rPr>
              <a:t>19 </a:t>
            </a:r>
            <a:r>
              <a:rPr lang="en-SG" sz="2800" i="1" dirty="0">
                <a:solidFill>
                  <a:srgbClr val="000000"/>
                </a:solidFill>
                <a:effectLst/>
                <a:latin typeface="Calibri" panose="020F0502020204030204" pitchFamily="34" charset="0"/>
                <a:ea typeface="Calibri" panose="020F0502020204030204" pitchFamily="34" charset="0"/>
              </a:rPr>
              <a:t>And alas for women who are pregnant and for those who are nursing infants in those days! </a:t>
            </a:r>
            <a:r>
              <a:rPr lang="en-SG" sz="2800" i="1" baseline="30000" dirty="0">
                <a:solidFill>
                  <a:srgbClr val="000000"/>
                </a:solidFill>
                <a:effectLst/>
                <a:latin typeface="Calibri" panose="020F0502020204030204" pitchFamily="34" charset="0"/>
                <a:ea typeface="Calibri" panose="020F0502020204030204" pitchFamily="34" charset="0"/>
              </a:rPr>
              <a:t>20 </a:t>
            </a:r>
            <a:r>
              <a:rPr lang="en-SG" sz="2800" i="1" dirty="0">
                <a:solidFill>
                  <a:srgbClr val="000000"/>
                </a:solidFill>
                <a:effectLst/>
                <a:latin typeface="Calibri" panose="020F0502020204030204" pitchFamily="34" charset="0"/>
                <a:ea typeface="Calibri" panose="020F0502020204030204" pitchFamily="34" charset="0"/>
              </a:rPr>
              <a:t>Pray that your flight may not be in winter or on a Sabbath. </a:t>
            </a:r>
            <a:r>
              <a:rPr lang="en-SG" sz="2800" i="1" baseline="30000" dirty="0">
                <a:solidFill>
                  <a:srgbClr val="000000"/>
                </a:solidFill>
                <a:effectLst/>
                <a:latin typeface="Calibri" panose="020F0502020204030204" pitchFamily="34" charset="0"/>
                <a:ea typeface="Calibri" panose="020F0502020204030204" pitchFamily="34" charset="0"/>
              </a:rPr>
              <a:t>21 </a:t>
            </a:r>
            <a:r>
              <a:rPr lang="en-SG" sz="2800" i="1" dirty="0">
                <a:solidFill>
                  <a:srgbClr val="000000"/>
                </a:solidFill>
                <a:effectLst/>
                <a:latin typeface="Calibri" panose="020F0502020204030204" pitchFamily="34" charset="0"/>
                <a:ea typeface="Calibri" panose="020F0502020204030204" pitchFamily="34" charset="0"/>
              </a:rPr>
              <a:t>For then there will be great tribulation, such as has not been from the beginning of the world until now, no, and never will be. </a:t>
            </a:r>
            <a:r>
              <a:rPr lang="en-SG" sz="2800" i="1" baseline="30000" dirty="0">
                <a:solidFill>
                  <a:srgbClr val="000000"/>
                </a:solidFill>
                <a:effectLst/>
                <a:latin typeface="Calibri" panose="020F0502020204030204" pitchFamily="34" charset="0"/>
                <a:ea typeface="Calibri" panose="020F0502020204030204" pitchFamily="34" charset="0"/>
              </a:rPr>
              <a:t>22 </a:t>
            </a:r>
            <a:r>
              <a:rPr lang="en-SG" sz="2800" i="1" dirty="0">
                <a:solidFill>
                  <a:srgbClr val="000000"/>
                </a:solidFill>
                <a:effectLst/>
                <a:latin typeface="Calibri" panose="020F0502020204030204" pitchFamily="34" charset="0"/>
                <a:ea typeface="Calibri" panose="020F0502020204030204" pitchFamily="34" charset="0"/>
              </a:rPr>
              <a:t>And if those days had not been cut short, no human being would be saved. But for the sake of the elect those days will be cut short. </a:t>
            </a:r>
            <a:r>
              <a:rPr lang="en-SG" sz="2800" i="1" baseline="30000" dirty="0">
                <a:solidFill>
                  <a:srgbClr val="000000"/>
                </a:solidFill>
                <a:effectLst/>
                <a:latin typeface="Calibri" panose="020F0502020204030204" pitchFamily="34" charset="0"/>
                <a:ea typeface="Calibri" panose="020F0502020204030204" pitchFamily="34" charset="0"/>
              </a:rPr>
              <a:t>23 </a:t>
            </a:r>
            <a:r>
              <a:rPr lang="en-SG" sz="2800" i="1" dirty="0">
                <a:solidFill>
                  <a:srgbClr val="000000"/>
                </a:solidFill>
                <a:effectLst/>
                <a:latin typeface="Calibri" panose="020F0502020204030204" pitchFamily="34" charset="0"/>
                <a:ea typeface="Calibri" panose="020F0502020204030204" pitchFamily="34" charset="0"/>
              </a:rPr>
              <a:t>Then if anyone says to you, ‘Look, here is the Christ!’ or ‘There he is!’ do not believe it. </a:t>
            </a:r>
            <a:endParaRPr lang="en-SG" sz="2800" dirty="0"/>
          </a:p>
        </p:txBody>
      </p:sp>
    </p:spTree>
    <p:extLst>
      <p:ext uri="{BB962C8B-B14F-4D97-AF65-F5344CB8AC3E}">
        <p14:creationId xmlns:p14="http://schemas.microsoft.com/office/powerpoint/2010/main" val="382431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A955A-AB74-8146-87DD-BFFF0108F7EA}"/>
              </a:ext>
            </a:extLst>
          </p:cNvPr>
          <p:cNvSpPr txBox="1"/>
          <p:nvPr/>
        </p:nvSpPr>
        <p:spPr>
          <a:xfrm>
            <a:off x="812800" y="158874"/>
            <a:ext cx="10535920" cy="3604064"/>
          </a:xfrm>
          <a:prstGeom prst="rect">
            <a:avLst/>
          </a:prstGeom>
          <a:noFill/>
        </p:spPr>
        <p:txBody>
          <a:bodyPr wrap="square">
            <a:spAutoFit/>
          </a:bodyPr>
          <a:lstStyle/>
          <a:p>
            <a:pPr algn="ctr">
              <a:lnSpc>
                <a:spcPct val="115000"/>
              </a:lnSpc>
            </a:pPr>
            <a:r>
              <a:rPr lang="en-SG" sz="2800" b="1" dirty="0">
                <a:solidFill>
                  <a:srgbClr val="000000"/>
                </a:solidFill>
                <a:effectLst/>
                <a:latin typeface="Calibri" panose="020F0502020204030204" pitchFamily="34" charset="0"/>
                <a:ea typeface="Times New Roman" panose="02020603050405020304" pitchFamily="18" charset="0"/>
              </a:rPr>
              <a:t>Matthew 24:15-28</a:t>
            </a:r>
            <a:endParaRPr lang="en-SG" sz="2800" dirty="0">
              <a:effectLst/>
              <a:latin typeface="Times New Roman" panose="02020603050405020304" pitchFamily="18" charset="0"/>
              <a:ea typeface="Times New Roman" panose="02020603050405020304" pitchFamily="18" charset="0"/>
            </a:endParaRPr>
          </a:p>
          <a:p>
            <a:pPr algn="ctr"/>
            <a:r>
              <a:rPr lang="en-SG" sz="2800" i="1" baseline="30000" dirty="0">
                <a:solidFill>
                  <a:srgbClr val="000000"/>
                </a:solidFill>
                <a:effectLst/>
                <a:latin typeface="Calibri" panose="020F0502020204030204" pitchFamily="34" charset="0"/>
                <a:ea typeface="Calibri" panose="020F0502020204030204" pitchFamily="34" charset="0"/>
              </a:rPr>
              <a:t>24 </a:t>
            </a:r>
            <a:r>
              <a:rPr lang="en-SG" sz="2800" i="1" dirty="0">
                <a:solidFill>
                  <a:srgbClr val="000000"/>
                </a:solidFill>
                <a:effectLst/>
                <a:latin typeface="Calibri" panose="020F0502020204030204" pitchFamily="34" charset="0"/>
                <a:ea typeface="Calibri" panose="020F0502020204030204" pitchFamily="34" charset="0"/>
              </a:rPr>
              <a:t>For false </a:t>
            </a:r>
            <a:r>
              <a:rPr lang="en-SG" sz="2800" i="1" dirty="0" err="1">
                <a:solidFill>
                  <a:srgbClr val="000000"/>
                </a:solidFill>
                <a:effectLst/>
                <a:latin typeface="Calibri" panose="020F0502020204030204" pitchFamily="34" charset="0"/>
                <a:ea typeface="Calibri" panose="020F0502020204030204" pitchFamily="34" charset="0"/>
              </a:rPr>
              <a:t>christs</a:t>
            </a:r>
            <a:r>
              <a:rPr lang="en-SG" sz="2800" i="1" dirty="0">
                <a:solidFill>
                  <a:srgbClr val="000000"/>
                </a:solidFill>
                <a:effectLst/>
                <a:latin typeface="Calibri" panose="020F0502020204030204" pitchFamily="34" charset="0"/>
                <a:ea typeface="Calibri" panose="020F0502020204030204" pitchFamily="34" charset="0"/>
              </a:rPr>
              <a:t> and false prophets will arise and perform great signs and wonders, so as to lead astray, if possible, even the elect. </a:t>
            </a:r>
            <a:r>
              <a:rPr lang="en-SG" sz="2800" i="1" baseline="30000" dirty="0">
                <a:solidFill>
                  <a:srgbClr val="000000"/>
                </a:solidFill>
                <a:effectLst/>
                <a:latin typeface="Calibri" panose="020F0502020204030204" pitchFamily="34" charset="0"/>
                <a:ea typeface="Calibri" panose="020F0502020204030204" pitchFamily="34" charset="0"/>
              </a:rPr>
              <a:t>25 </a:t>
            </a:r>
            <a:r>
              <a:rPr lang="en-SG" sz="2800" i="1" dirty="0">
                <a:solidFill>
                  <a:srgbClr val="000000"/>
                </a:solidFill>
                <a:effectLst/>
                <a:latin typeface="Calibri" panose="020F0502020204030204" pitchFamily="34" charset="0"/>
                <a:ea typeface="Calibri" panose="020F0502020204030204" pitchFamily="34" charset="0"/>
              </a:rPr>
              <a:t>See, I have told you beforehand. </a:t>
            </a:r>
            <a:r>
              <a:rPr lang="en-SG" sz="2800" i="1" baseline="30000" dirty="0">
                <a:solidFill>
                  <a:srgbClr val="000000"/>
                </a:solidFill>
                <a:effectLst/>
                <a:latin typeface="Calibri" panose="020F0502020204030204" pitchFamily="34" charset="0"/>
                <a:ea typeface="Calibri" panose="020F0502020204030204" pitchFamily="34" charset="0"/>
              </a:rPr>
              <a:t>26 </a:t>
            </a:r>
            <a:r>
              <a:rPr lang="en-SG" sz="2800" i="1" dirty="0">
                <a:solidFill>
                  <a:srgbClr val="000000"/>
                </a:solidFill>
                <a:effectLst/>
                <a:latin typeface="Calibri" panose="020F0502020204030204" pitchFamily="34" charset="0"/>
                <a:ea typeface="Calibri" panose="020F0502020204030204" pitchFamily="34" charset="0"/>
              </a:rPr>
              <a:t>So, if they say to you, ‘Look, he is in the wilderness,’ do not go out. If they say, ‘Look, he is in the inner rooms,’ do not believe it. </a:t>
            </a:r>
            <a:r>
              <a:rPr lang="en-SG" sz="2800" i="1" baseline="30000" dirty="0">
                <a:solidFill>
                  <a:srgbClr val="000000"/>
                </a:solidFill>
                <a:effectLst/>
                <a:latin typeface="Calibri" panose="020F0502020204030204" pitchFamily="34" charset="0"/>
                <a:ea typeface="Calibri" panose="020F0502020204030204" pitchFamily="34" charset="0"/>
              </a:rPr>
              <a:t>27 </a:t>
            </a:r>
            <a:r>
              <a:rPr lang="en-SG" sz="2800" i="1" dirty="0">
                <a:solidFill>
                  <a:srgbClr val="000000"/>
                </a:solidFill>
                <a:effectLst/>
                <a:latin typeface="Calibri" panose="020F0502020204030204" pitchFamily="34" charset="0"/>
                <a:ea typeface="Calibri" panose="020F0502020204030204" pitchFamily="34" charset="0"/>
              </a:rPr>
              <a:t>For as the lightning comes from the east and shines as far as the west, so will be the coming of the Son of Man. </a:t>
            </a:r>
            <a:r>
              <a:rPr lang="en-SG" sz="2800" i="1" baseline="30000" dirty="0">
                <a:solidFill>
                  <a:srgbClr val="000000"/>
                </a:solidFill>
                <a:effectLst/>
                <a:latin typeface="Calibri" panose="020F0502020204030204" pitchFamily="34" charset="0"/>
                <a:ea typeface="Calibri" panose="020F0502020204030204" pitchFamily="34" charset="0"/>
              </a:rPr>
              <a:t>28 </a:t>
            </a:r>
            <a:r>
              <a:rPr lang="en-SG" sz="2800" i="1" dirty="0">
                <a:solidFill>
                  <a:srgbClr val="000000"/>
                </a:solidFill>
                <a:effectLst/>
                <a:latin typeface="Calibri" panose="020F0502020204030204" pitchFamily="34" charset="0"/>
                <a:ea typeface="Calibri" panose="020F0502020204030204" pitchFamily="34" charset="0"/>
              </a:rPr>
              <a:t>Wherever the corpse is, there the vultures will gather.</a:t>
            </a:r>
            <a:endParaRPr lang="en-SG" sz="2800" dirty="0"/>
          </a:p>
        </p:txBody>
      </p:sp>
    </p:spTree>
    <p:extLst>
      <p:ext uri="{BB962C8B-B14F-4D97-AF65-F5344CB8AC3E}">
        <p14:creationId xmlns:p14="http://schemas.microsoft.com/office/powerpoint/2010/main" val="247375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30ABC8C4-6829-1F70-1B98-3CEA1DCDA42B}"/>
              </a:ext>
            </a:extLst>
          </p:cNvPr>
          <p:cNvSpPr txBox="1"/>
          <p:nvPr/>
        </p:nvSpPr>
        <p:spPr>
          <a:xfrm>
            <a:off x="457200" y="953785"/>
            <a:ext cx="11277600" cy="2742417"/>
          </a:xfrm>
          <a:prstGeom prst="rect">
            <a:avLst/>
          </a:prstGeom>
          <a:noFill/>
        </p:spPr>
        <p:txBody>
          <a:bodyPr wrap="square">
            <a:spAutoFit/>
          </a:bodyPr>
          <a:lstStyle/>
          <a:p>
            <a:pPr lvl="0">
              <a:lnSpc>
                <a:spcPct val="115000"/>
              </a:lnSpc>
              <a:spcBef>
                <a:spcPts val="500"/>
              </a:spcBef>
            </a:pPr>
            <a:r>
              <a:rPr lang="en-SG" sz="3200" b="1" dirty="0">
                <a:solidFill>
                  <a:schemeClr val="bg1"/>
                </a:solidFill>
                <a:effectLst/>
                <a:latin typeface="Calibri" panose="020F0502020204030204" pitchFamily="34" charset="0"/>
                <a:ea typeface="Times New Roman" panose="02020603050405020304" pitchFamily="18" charset="0"/>
              </a:rPr>
              <a:t>Jesus</a:t>
            </a:r>
          </a:p>
          <a:p>
            <a:pPr marL="342900" lvl="0" indent="-342900">
              <a:lnSpc>
                <a:spcPct val="115000"/>
              </a:lnSpc>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The antichrist will arise during a devastating great tribulation to the entire world.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Do not be deceived by false </a:t>
            </a:r>
            <a:r>
              <a:rPr lang="en-SG" sz="2800" dirty="0" err="1">
                <a:solidFill>
                  <a:schemeClr val="bg1"/>
                </a:solidFill>
                <a:effectLst/>
                <a:latin typeface="Calibri" panose="020F0502020204030204" pitchFamily="34" charset="0"/>
                <a:ea typeface="Times New Roman" panose="02020603050405020304" pitchFamily="18" charset="0"/>
              </a:rPr>
              <a:t>christs</a:t>
            </a:r>
            <a:r>
              <a:rPr lang="en-SG" sz="2800" dirty="0">
                <a:solidFill>
                  <a:schemeClr val="bg1"/>
                </a:solidFill>
                <a:effectLst/>
                <a:latin typeface="Calibri" panose="020F0502020204030204" pitchFamily="34" charset="0"/>
                <a:ea typeface="Times New Roman" panose="02020603050405020304" pitchFamily="18" charset="0"/>
              </a:rPr>
              <a:t>.</a:t>
            </a:r>
            <a:endParaRPr lang="en-SG" sz="2800" dirty="0">
              <a:solidFill>
                <a:schemeClr val="bg1"/>
              </a:solidFill>
              <a:effectLst/>
              <a:latin typeface="Times New Roman" panose="02020603050405020304" pitchFamily="18" charset="0"/>
              <a:ea typeface="Times New Roman" panose="02020603050405020304" pitchFamily="18" charset="0"/>
            </a:endParaRPr>
          </a:p>
          <a:p>
            <a:pPr lvl="0">
              <a:lnSpc>
                <a:spcPct val="115000"/>
              </a:lnSpc>
              <a:spcBef>
                <a:spcPts val="500"/>
              </a:spcBef>
            </a:pPr>
            <a:endParaRPr lang="en-SG" sz="3200" b="1" dirty="0">
              <a:solidFill>
                <a:schemeClr val="bg1"/>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9879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AC50B-4DF7-DFEF-797D-D6D6103F3048}"/>
              </a:ext>
            </a:extLst>
          </p:cNvPr>
          <p:cNvSpPr txBox="1"/>
          <p:nvPr/>
        </p:nvSpPr>
        <p:spPr>
          <a:xfrm>
            <a:off x="751840" y="406399"/>
            <a:ext cx="10881360" cy="6189387"/>
          </a:xfrm>
          <a:prstGeom prst="rect">
            <a:avLst/>
          </a:prstGeom>
          <a:noFill/>
        </p:spPr>
        <p:txBody>
          <a:bodyPr wrap="square">
            <a:spAutoFit/>
          </a:bodyPr>
          <a:lstStyle/>
          <a:p>
            <a:pPr algn="ctr">
              <a:lnSpc>
                <a:spcPct val="115000"/>
              </a:lnSpc>
            </a:pPr>
            <a:r>
              <a:rPr lang="en-SG" sz="2800" b="1" dirty="0">
                <a:solidFill>
                  <a:srgbClr val="000000"/>
                </a:solidFill>
                <a:effectLst/>
                <a:ea typeface="Times New Roman" panose="02020603050405020304" pitchFamily="18" charset="0"/>
              </a:rPr>
              <a:t>2 Thessalonians 2:1-12</a:t>
            </a:r>
            <a:endParaRPr lang="en-SG" sz="2800" dirty="0">
              <a:effectLst/>
              <a:ea typeface="Times New Roman" panose="02020603050405020304" pitchFamily="18" charset="0"/>
            </a:endParaRPr>
          </a:p>
          <a:p>
            <a:pPr algn="ctr"/>
            <a:r>
              <a:rPr lang="en-SG" sz="2800" i="1" baseline="30000" dirty="0">
                <a:solidFill>
                  <a:srgbClr val="000000"/>
                </a:solidFill>
                <a:effectLst/>
                <a:ea typeface="Calibri" panose="020F0502020204030204" pitchFamily="34" charset="0"/>
              </a:rPr>
              <a:t>1 </a:t>
            </a:r>
            <a:r>
              <a:rPr lang="en-SG" sz="2800" i="1" dirty="0">
                <a:solidFill>
                  <a:srgbClr val="000000"/>
                </a:solidFill>
                <a:effectLst/>
                <a:ea typeface="Calibri" panose="020F0502020204030204" pitchFamily="34" charset="0"/>
              </a:rPr>
              <a:t>Now concerning the coming of our Lord Jesus Christ and our being gathered together to him, we ask you, brothers, </a:t>
            </a:r>
            <a:r>
              <a:rPr lang="en-SG" sz="2800" i="1" baseline="30000" dirty="0">
                <a:solidFill>
                  <a:srgbClr val="000000"/>
                </a:solidFill>
                <a:effectLst/>
                <a:ea typeface="Calibri" panose="020F0502020204030204" pitchFamily="34" charset="0"/>
              </a:rPr>
              <a:t>2 </a:t>
            </a:r>
            <a:r>
              <a:rPr lang="en-SG" sz="2800" i="1" dirty="0">
                <a:solidFill>
                  <a:srgbClr val="000000"/>
                </a:solidFill>
                <a:effectLst/>
                <a:ea typeface="Calibri" panose="020F0502020204030204" pitchFamily="34" charset="0"/>
              </a:rPr>
              <a:t>not to be quickly shaken in mind or alarmed, either by a spirit or a spoken word, or a letter seeming to be from us, to the effect that the day of the Lord has come. </a:t>
            </a:r>
            <a:r>
              <a:rPr lang="en-SG" sz="2800" i="1" baseline="30000" dirty="0">
                <a:solidFill>
                  <a:srgbClr val="000000"/>
                </a:solidFill>
                <a:effectLst/>
                <a:ea typeface="Calibri" panose="020F0502020204030204" pitchFamily="34" charset="0"/>
              </a:rPr>
              <a:t>3 </a:t>
            </a:r>
            <a:r>
              <a:rPr lang="en-SG" sz="2800" i="1" dirty="0">
                <a:solidFill>
                  <a:srgbClr val="000000"/>
                </a:solidFill>
                <a:effectLst/>
                <a:ea typeface="Calibri" panose="020F0502020204030204" pitchFamily="34" charset="0"/>
              </a:rPr>
              <a:t>Let no one deceive you in any way. For that day will not come, unless the rebellion comes first, and the man of lawlessness is revealed, the son of destruction, </a:t>
            </a:r>
            <a:r>
              <a:rPr lang="en-SG" sz="2800" i="1" baseline="30000" dirty="0">
                <a:solidFill>
                  <a:srgbClr val="000000"/>
                </a:solidFill>
                <a:effectLst/>
                <a:ea typeface="Calibri" panose="020F0502020204030204" pitchFamily="34" charset="0"/>
              </a:rPr>
              <a:t>4 </a:t>
            </a:r>
            <a:r>
              <a:rPr lang="en-SG" sz="2800" i="1" dirty="0">
                <a:solidFill>
                  <a:srgbClr val="000000"/>
                </a:solidFill>
                <a:effectLst/>
                <a:ea typeface="Calibri" panose="020F0502020204030204" pitchFamily="34" charset="0"/>
              </a:rPr>
              <a:t>who opposes and exalts himself against every so-called god or object of worship, so that he takes his seat in the temple of God, proclaiming himself to be God. </a:t>
            </a:r>
            <a:r>
              <a:rPr lang="en-SG" sz="2800" i="1" baseline="30000" dirty="0">
                <a:solidFill>
                  <a:srgbClr val="000000"/>
                </a:solidFill>
                <a:effectLst/>
                <a:ea typeface="Calibri" panose="020F0502020204030204" pitchFamily="34" charset="0"/>
              </a:rPr>
              <a:t>5 </a:t>
            </a:r>
            <a:r>
              <a:rPr lang="en-SG" sz="2800" i="1" dirty="0">
                <a:solidFill>
                  <a:srgbClr val="000000"/>
                </a:solidFill>
                <a:effectLst/>
                <a:ea typeface="Calibri" panose="020F0502020204030204" pitchFamily="34" charset="0"/>
              </a:rPr>
              <a:t>Do you not remember that when I was still with you I told you these things? </a:t>
            </a:r>
            <a:r>
              <a:rPr lang="en-SG" sz="2800" i="1" baseline="30000" dirty="0">
                <a:solidFill>
                  <a:srgbClr val="000000"/>
                </a:solidFill>
                <a:effectLst/>
                <a:ea typeface="Calibri" panose="020F0502020204030204" pitchFamily="34" charset="0"/>
              </a:rPr>
              <a:t>6 </a:t>
            </a:r>
            <a:r>
              <a:rPr lang="en-SG" sz="2800" i="1" dirty="0">
                <a:solidFill>
                  <a:srgbClr val="000000"/>
                </a:solidFill>
                <a:effectLst/>
                <a:ea typeface="Calibri" panose="020F0502020204030204" pitchFamily="34" charset="0"/>
              </a:rPr>
              <a:t>And you know what is restraining him now so that he may be revealed in his time. </a:t>
            </a:r>
            <a:r>
              <a:rPr lang="en-SG" sz="2800" i="1" baseline="30000" dirty="0">
                <a:solidFill>
                  <a:srgbClr val="000000"/>
                </a:solidFill>
                <a:effectLst/>
                <a:ea typeface="Calibri" panose="020F0502020204030204" pitchFamily="34" charset="0"/>
              </a:rPr>
              <a:t>7 </a:t>
            </a:r>
            <a:r>
              <a:rPr lang="en-SG" sz="2800" i="1" dirty="0">
                <a:solidFill>
                  <a:srgbClr val="000000"/>
                </a:solidFill>
                <a:effectLst/>
                <a:ea typeface="Calibri" panose="020F0502020204030204" pitchFamily="34" charset="0"/>
              </a:rPr>
              <a:t>For the mystery of lawlessness is already at work. Only he who now restrains it will do so until he is out of the way.</a:t>
            </a:r>
            <a:endParaRPr lang="en-SG" sz="2800" dirty="0"/>
          </a:p>
        </p:txBody>
      </p:sp>
    </p:spTree>
    <p:extLst>
      <p:ext uri="{BB962C8B-B14F-4D97-AF65-F5344CB8AC3E}">
        <p14:creationId xmlns:p14="http://schemas.microsoft.com/office/powerpoint/2010/main" val="14852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AC50B-4DF7-DFEF-797D-D6D6103F3048}"/>
              </a:ext>
            </a:extLst>
          </p:cNvPr>
          <p:cNvSpPr txBox="1"/>
          <p:nvPr/>
        </p:nvSpPr>
        <p:spPr>
          <a:xfrm>
            <a:off x="751840" y="406399"/>
            <a:ext cx="10881360" cy="4034951"/>
          </a:xfrm>
          <a:prstGeom prst="rect">
            <a:avLst/>
          </a:prstGeom>
          <a:noFill/>
        </p:spPr>
        <p:txBody>
          <a:bodyPr wrap="square">
            <a:spAutoFit/>
          </a:bodyPr>
          <a:lstStyle/>
          <a:p>
            <a:pPr algn="ctr">
              <a:lnSpc>
                <a:spcPct val="115000"/>
              </a:lnSpc>
            </a:pPr>
            <a:r>
              <a:rPr lang="en-SG" sz="2800" b="1" dirty="0">
                <a:solidFill>
                  <a:srgbClr val="000000"/>
                </a:solidFill>
                <a:effectLst/>
                <a:ea typeface="Times New Roman" panose="02020603050405020304" pitchFamily="18" charset="0"/>
              </a:rPr>
              <a:t>2 Thessalonians 2:1-12</a:t>
            </a:r>
            <a:endParaRPr lang="en-SG" sz="2800" dirty="0">
              <a:effectLst/>
              <a:ea typeface="Times New Roman" panose="02020603050405020304" pitchFamily="18" charset="0"/>
            </a:endParaRPr>
          </a:p>
          <a:p>
            <a:pPr algn="ctr"/>
            <a:r>
              <a:rPr lang="en-SG" sz="2800" i="1" baseline="30000" dirty="0">
                <a:solidFill>
                  <a:srgbClr val="000000"/>
                </a:solidFill>
                <a:effectLst/>
                <a:ea typeface="Calibri" panose="020F0502020204030204" pitchFamily="34" charset="0"/>
              </a:rPr>
              <a:t>8 </a:t>
            </a:r>
            <a:r>
              <a:rPr lang="en-SG" sz="2800" i="1" dirty="0">
                <a:solidFill>
                  <a:srgbClr val="000000"/>
                </a:solidFill>
                <a:effectLst/>
                <a:ea typeface="Calibri" panose="020F0502020204030204" pitchFamily="34" charset="0"/>
              </a:rPr>
              <a:t>And then the lawless one will be revealed, whom the Lord Jesus will kill with the breath of his mouth and bring to nothing by the appearance of his coming. </a:t>
            </a:r>
            <a:r>
              <a:rPr lang="en-SG" sz="2800" i="1" baseline="30000" dirty="0">
                <a:solidFill>
                  <a:srgbClr val="000000"/>
                </a:solidFill>
                <a:effectLst/>
                <a:ea typeface="Calibri" panose="020F0502020204030204" pitchFamily="34" charset="0"/>
              </a:rPr>
              <a:t>9 </a:t>
            </a:r>
            <a:r>
              <a:rPr lang="en-SG" sz="2800" i="1" dirty="0">
                <a:solidFill>
                  <a:srgbClr val="000000"/>
                </a:solidFill>
                <a:effectLst/>
                <a:ea typeface="Calibri" panose="020F0502020204030204" pitchFamily="34" charset="0"/>
              </a:rPr>
              <a:t>The coming of the lawless one is by the activity of Satan with all power and false signs and wonders, </a:t>
            </a:r>
            <a:r>
              <a:rPr lang="en-SG" sz="2800" i="1" baseline="30000" dirty="0">
                <a:solidFill>
                  <a:srgbClr val="000000"/>
                </a:solidFill>
                <a:effectLst/>
                <a:ea typeface="Calibri" panose="020F0502020204030204" pitchFamily="34" charset="0"/>
              </a:rPr>
              <a:t>10 </a:t>
            </a:r>
            <a:r>
              <a:rPr lang="en-SG" sz="2800" i="1" dirty="0">
                <a:solidFill>
                  <a:srgbClr val="000000"/>
                </a:solidFill>
                <a:effectLst/>
                <a:ea typeface="Calibri" panose="020F0502020204030204" pitchFamily="34" charset="0"/>
              </a:rPr>
              <a:t>and with all wicked deception for those who are perishing, because they refused to love the truth and so be saved. </a:t>
            </a:r>
            <a:r>
              <a:rPr lang="en-SG" sz="2800" i="1" baseline="30000" dirty="0">
                <a:solidFill>
                  <a:srgbClr val="000000"/>
                </a:solidFill>
                <a:effectLst/>
                <a:ea typeface="Calibri" panose="020F0502020204030204" pitchFamily="34" charset="0"/>
              </a:rPr>
              <a:t>11 </a:t>
            </a:r>
            <a:r>
              <a:rPr lang="en-SG" sz="2800" i="1" dirty="0">
                <a:solidFill>
                  <a:srgbClr val="000000"/>
                </a:solidFill>
                <a:effectLst/>
                <a:ea typeface="Calibri" panose="020F0502020204030204" pitchFamily="34" charset="0"/>
              </a:rPr>
              <a:t>Therefore God sends them a strong delusion, so that they may believe what is false, </a:t>
            </a:r>
            <a:r>
              <a:rPr lang="en-SG" sz="2800" i="1" baseline="30000" dirty="0">
                <a:solidFill>
                  <a:srgbClr val="000000"/>
                </a:solidFill>
                <a:effectLst/>
                <a:ea typeface="Calibri" panose="020F0502020204030204" pitchFamily="34" charset="0"/>
              </a:rPr>
              <a:t>12 </a:t>
            </a:r>
            <a:r>
              <a:rPr lang="en-SG" sz="2800" i="1" dirty="0">
                <a:solidFill>
                  <a:srgbClr val="000000"/>
                </a:solidFill>
                <a:effectLst/>
                <a:ea typeface="Calibri" panose="020F0502020204030204" pitchFamily="34" charset="0"/>
              </a:rPr>
              <a:t>in order that all may be condemned who did not believe the truth but had pleasure in unrighteousness.</a:t>
            </a:r>
            <a:endParaRPr lang="en-SG" sz="2800" dirty="0"/>
          </a:p>
        </p:txBody>
      </p:sp>
    </p:spTree>
    <p:extLst>
      <p:ext uri="{BB962C8B-B14F-4D97-AF65-F5344CB8AC3E}">
        <p14:creationId xmlns:p14="http://schemas.microsoft.com/office/powerpoint/2010/main" val="317774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8C06A4E2-6FD7-76FD-6C6A-493426FCFA8D}"/>
              </a:ext>
            </a:extLst>
          </p:cNvPr>
          <p:cNvSpPr txBox="1"/>
          <p:nvPr/>
        </p:nvSpPr>
        <p:spPr>
          <a:xfrm>
            <a:off x="457200" y="698508"/>
            <a:ext cx="11358880" cy="4976106"/>
          </a:xfrm>
          <a:prstGeom prst="rect">
            <a:avLst/>
          </a:prstGeom>
          <a:noFill/>
        </p:spPr>
        <p:txBody>
          <a:bodyPr wrap="square">
            <a:spAutoFit/>
          </a:bodyPr>
          <a:lstStyle/>
          <a:p>
            <a:pPr lvl="0">
              <a:lnSpc>
                <a:spcPct val="115000"/>
              </a:lnSpc>
            </a:pPr>
            <a:r>
              <a:rPr lang="en-SG" sz="3200" b="1" dirty="0">
                <a:solidFill>
                  <a:schemeClr val="bg1"/>
                </a:solidFill>
                <a:effectLst/>
                <a:latin typeface="Calibri" panose="020F0502020204030204" pitchFamily="34" charset="0"/>
                <a:ea typeface="Times New Roman" panose="02020603050405020304" pitchFamily="18" charset="0"/>
              </a:rPr>
              <a:t>Paul</a:t>
            </a:r>
          </a:p>
          <a:p>
            <a:pPr marL="342900" lvl="0" indent="-342900">
              <a:lnSpc>
                <a:spcPct val="115000"/>
              </a:lnSpc>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Antichrist is called “man of lawlessness.”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It will be clear who he is when he arrives.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He will perform miraculous wonders by the power of Satan.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People throughout the world will marvel and believe in him as a saviour because they willingly believe a lie.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God reinforces this delusion leading to their sure condemnation.</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Someone currently restrains him. </a:t>
            </a:r>
            <a:endParaRPr lang="en-SG" sz="28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500"/>
              </a:spcBef>
              <a:buFont typeface="Symbol" panose="05050102010706020507" pitchFamily="18" charset="2"/>
              <a:buChar char=""/>
            </a:pPr>
            <a:r>
              <a:rPr lang="en-SG" sz="2800" dirty="0">
                <a:solidFill>
                  <a:schemeClr val="bg1"/>
                </a:solidFill>
                <a:effectLst/>
                <a:latin typeface="Calibri" panose="020F0502020204030204" pitchFamily="34" charset="0"/>
                <a:ea typeface="Times New Roman" panose="02020603050405020304" pitchFamily="18" charset="0"/>
              </a:rPr>
              <a:t>Jesus will terminate him at his coming by the breath of his mouth.</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52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9C808-63CD-0A28-5BB5-06A902C9698F}"/>
              </a:ext>
            </a:extLst>
          </p:cNvPr>
          <p:cNvSpPr txBox="1"/>
          <p:nvPr/>
        </p:nvSpPr>
        <p:spPr>
          <a:xfrm>
            <a:off x="447040" y="508000"/>
            <a:ext cx="11460480" cy="5018425"/>
          </a:xfrm>
          <a:prstGeom prst="rect">
            <a:avLst/>
          </a:prstGeom>
          <a:noFill/>
        </p:spPr>
        <p:txBody>
          <a:bodyPr wrap="square">
            <a:spAutoFit/>
          </a:bodyPr>
          <a:lstStyle/>
          <a:p>
            <a:pPr algn="ctr">
              <a:lnSpc>
                <a:spcPct val="115000"/>
              </a:lnSpc>
            </a:pPr>
            <a:r>
              <a:rPr lang="en-SG" sz="2800" b="1" dirty="0">
                <a:solidFill>
                  <a:srgbClr val="000000"/>
                </a:solidFill>
                <a:effectLst/>
                <a:ea typeface="Times New Roman" panose="02020603050405020304" pitchFamily="18" charset="0"/>
              </a:rPr>
              <a:t>Revelation 13:1-9, 11-18</a:t>
            </a:r>
            <a:endParaRPr lang="en-SG" sz="2800" dirty="0">
              <a:effectLst/>
              <a:ea typeface="Times New Roman" panose="02020603050405020304" pitchFamily="18" charset="0"/>
            </a:endParaRPr>
          </a:p>
          <a:p>
            <a:pPr algn="ctr">
              <a:lnSpc>
                <a:spcPct val="115000"/>
              </a:lnSpc>
            </a:pPr>
            <a:r>
              <a:rPr lang="en-SG" sz="2800" i="1" baseline="30000" dirty="0">
                <a:solidFill>
                  <a:srgbClr val="000000"/>
                </a:solidFill>
                <a:effectLst/>
                <a:ea typeface="Times New Roman" panose="02020603050405020304" pitchFamily="18" charset="0"/>
              </a:rPr>
              <a:t>1 </a:t>
            </a:r>
            <a:r>
              <a:rPr lang="en-SG" sz="2800" i="1" dirty="0">
                <a:solidFill>
                  <a:srgbClr val="000000"/>
                </a:solidFill>
                <a:effectLst/>
                <a:ea typeface="Times New Roman" panose="02020603050405020304" pitchFamily="18" charset="0"/>
              </a:rPr>
              <a:t>And I saw a beast rising out of the sea, with ten horns and seven heads, with ten diadems on its horns and blasphemous names on its heads. </a:t>
            </a:r>
            <a:r>
              <a:rPr lang="en-SG" sz="2800" i="1" baseline="30000" dirty="0">
                <a:solidFill>
                  <a:srgbClr val="000000"/>
                </a:solidFill>
                <a:effectLst/>
                <a:ea typeface="Times New Roman" panose="02020603050405020304" pitchFamily="18" charset="0"/>
              </a:rPr>
              <a:t>2 </a:t>
            </a:r>
            <a:r>
              <a:rPr lang="en-SG" sz="2800" i="1" dirty="0">
                <a:solidFill>
                  <a:srgbClr val="000000"/>
                </a:solidFill>
                <a:effectLst/>
                <a:ea typeface="Times New Roman" panose="02020603050405020304" pitchFamily="18" charset="0"/>
              </a:rPr>
              <a:t>And the beast that I saw was like a leopard; its feet were like a bear's, and its mouth was like a lion's mouth. And to it the dragon gave his power and his throne and great authority. </a:t>
            </a:r>
            <a:r>
              <a:rPr lang="en-SG" sz="2800" i="1" baseline="30000" dirty="0">
                <a:solidFill>
                  <a:srgbClr val="000000"/>
                </a:solidFill>
                <a:effectLst/>
                <a:ea typeface="Times New Roman" panose="02020603050405020304" pitchFamily="18" charset="0"/>
              </a:rPr>
              <a:t>3 </a:t>
            </a:r>
            <a:r>
              <a:rPr lang="en-SG" sz="2800" i="1" dirty="0">
                <a:solidFill>
                  <a:srgbClr val="000000"/>
                </a:solidFill>
                <a:effectLst/>
                <a:ea typeface="Times New Roman" panose="02020603050405020304" pitchFamily="18" charset="0"/>
              </a:rPr>
              <a:t>One of its heads seemed to have a mortal wound, but its mortal wound was healed, and the whole earth </a:t>
            </a:r>
            <a:r>
              <a:rPr lang="en-SG" sz="2800" i="1" dirty="0" err="1">
                <a:solidFill>
                  <a:srgbClr val="000000"/>
                </a:solidFill>
                <a:effectLst/>
                <a:ea typeface="Times New Roman" panose="02020603050405020304" pitchFamily="18" charset="0"/>
              </a:rPr>
              <a:t>marveled</a:t>
            </a:r>
            <a:r>
              <a:rPr lang="en-SG" sz="2800" i="1" dirty="0">
                <a:solidFill>
                  <a:srgbClr val="000000"/>
                </a:solidFill>
                <a:effectLst/>
                <a:ea typeface="Times New Roman" panose="02020603050405020304" pitchFamily="18" charset="0"/>
              </a:rPr>
              <a:t> as they followed the beast. </a:t>
            </a:r>
            <a:r>
              <a:rPr lang="en-SG" sz="2800" i="1" baseline="30000" dirty="0">
                <a:solidFill>
                  <a:srgbClr val="000000"/>
                </a:solidFill>
                <a:effectLst/>
                <a:ea typeface="Times New Roman" panose="02020603050405020304" pitchFamily="18" charset="0"/>
              </a:rPr>
              <a:t>4 </a:t>
            </a:r>
            <a:r>
              <a:rPr lang="en-SG" sz="2800" i="1" dirty="0">
                <a:solidFill>
                  <a:srgbClr val="000000"/>
                </a:solidFill>
                <a:effectLst/>
                <a:ea typeface="Times New Roman" panose="02020603050405020304" pitchFamily="18" charset="0"/>
              </a:rPr>
              <a:t>And they worshiped the dragon, for he had given his authority to the beast, and they worshiped the beast, saying, “Who is like the beast, and who can fight against it?”</a:t>
            </a:r>
            <a:endParaRPr lang="en-SG" sz="2800" dirty="0">
              <a:effectLst/>
              <a:ea typeface="Times New Roman" panose="02020603050405020304" pitchFamily="18" charset="0"/>
            </a:endParaRPr>
          </a:p>
        </p:txBody>
      </p:sp>
    </p:spTree>
    <p:extLst>
      <p:ext uri="{BB962C8B-B14F-4D97-AF65-F5344CB8AC3E}">
        <p14:creationId xmlns:p14="http://schemas.microsoft.com/office/powerpoint/2010/main" val="117297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in chairs&#10;&#10;Description automatically generated with medium confidence">
            <a:extLst>
              <a:ext uri="{FF2B5EF4-FFF2-40B4-BE49-F238E27FC236}">
                <a16:creationId xmlns:a16="http://schemas.microsoft.com/office/drawing/2014/main" id="{FE3F2FA6-6038-69D8-B4D6-D91F1ED33C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6149" y="170524"/>
            <a:ext cx="10319702" cy="6516952"/>
          </a:xfrm>
          <a:prstGeom prst="rect">
            <a:avLst/>
          </a:prstGeom>
        </p:spPr>
      </p:pic>
    </p:spTree>
    <p:extLst>
      <p:ext uri="{BB962C8B-B14F-4D97-AF65-F5344CB8AC3E}">
        <p14:creationId xmlns:p14="http://schemas.microsoft.com/office/powerpoint/2010/main" val="19777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9C808-63CD-0A28-5BB5-06A902C9698F}"/>
              </a:ext>
            </a:extLst>
          </p:cNvPr>
          <p:cNvSpPr txBox="1"/>
          <p:nvPr/>
        </p:nvSpPr>
        <p:spPr>
          <a:xfrm>
            <a:off x="447040" y="508000"/>
            <a:ext cx="11460480" cy="5018425"/>
          </a:xfrm>
          <a:prstGeom prst="rect">
            <a:avLst/>
          </a:prstGeom>
          <a:noFill/>
        </p:spPr>
        <p:txBody>
          <a:bodyPr wrap="square">
            <a:spAutoFit/>
          </a:bodyPr>
          <a:lstStyle/>
          <a:p>
            <a:pPr algn="ctr">
              <a:lnSpc>
                <a:spcPct val="115000"/>
              </a:lnSpc>
            </a:pPr>
            <a:r>
              <a:rPr lang="en-SG" sz="2800" b="1" dirty="0">
                <a:solidFill>
                  <a:srgbClr val="000000"/>
                </a:solidFill>
                <a:effectLst/>
                <a:ea typeface="Times New Roman" panose="02020603050405020304" pitchFamily="18" charset="0"/>
              </a:rPr>
              <a:t>Revelation 13:1-9, 11-18</a:t>
            </a:r>
            <a:endParaRPr lang="en-SG" sz="2800" dirty="0">
              <a:effectLst/>
              <a:ea typeface="Times New Roman" panose="02020603050405020304" pitchFamily="18" charset="0"/>
            </a:endParaRPr>
          </a:p>
          <a:p>
            <a:pPr algn="ctr">
              <a:lnSpc>
                <a:spcPct val="115000"/>
              </a:lnSpc>
            </a:pPr>
            <a:r>
              <a:rPr lang="en-SG" sz="2800" i="1" baseline="30000" dirty="0">
                <a:solidFill>
                  <a:srgbClr val="000000"/>
                </a:solidFill>
                <a:effectLst/>
                <a:ea typeface="Times New Roman" panose="02020603050405020304" pitchFamily="18" charset="0"/>
              </a:rPr>
              <a:t>5 </a:t>
            </a:r>
            <a:r>
              <a:rPr lang="en-SG" sz="2800" i="1" dirty="0">
                <a:solidFill>
                  <a:srgbClr val="000000"/>
                </a:solidFill>
                <a:effectLst/>
                <a:ea typeface="Times New Roman" panose="02020603050405020304" pitchFamily="18" charset="0"/>
              </a:rPr>
              <a:t>And the beast was given a mouth uttering haughty and blasphemous words, and it was allowed to exercise authority for forty-two months. </a:t>
            </a:r>
            <a:r>
              <a:rPr lang="en-SG" sz="2800" i="1" baseline="30000" dirty="0">
                <a:solidFill>
                  <a:srgbClr val="000000"/>
                </a:solidFill>
                <a:effectLst/>
                <a:ea typeface="Times New Roman" panose="02020603050405020304" pitchFamily="18" charset="0"/>
              </a:rPr>
              <a:t>6 </a:t>
            </a:r>
            <a:r>
              <a:rPr lang="en-SG" sz="2800" i="1" dirty="0">
                <a:solidFill>
                  <a:srgbClr val="000000"/>
                </a:solidFill>
                <a:effectLst/>
                <a:ea typeface="Times New Roman" panose="02020603050405020304" pitchFamily="18" charset="0"/>
              </a:rPr>
              <a:t>It opened its mouth to utter blasphemies against God, blaspheming his name and his dwelling, that is, those who dwell in heaven. </a:t>
            </a:r>
            <a:r>
              <a:rPr lang="en-SG" sz="2800" i="1" baseline="30000" dirty="0">
                <a:solidFill>
                  <a:srgbClr val="000000"/>
                </a:solidFill>
                <a:effectLst/>
                <a:ea typeface="Times New Roman" panose="02020603050405020304" pitchFamily="18" charset="0"/>
              </a:rPr>
              <a:t>7 </a:t>
            </a:r>
            <a:r>
              <a:rPr lang="en-SG" sz="2800" i="1" dirty="0">
                <a:solidFill>
                  <a:srgbClr val="000000"/>
                </a:solidFill>
                <a:effectLst/>
                <a:ea typeface="Times New Roman" panose="02020603050405020304" pitchFamily="18" charset="0"/>
              </a:rPr>
              <a:t>Also it was allowed to make war on the saints and to conquer them. And authority was given it over every tribe and people and language and nation, </a:t>
            </a:r>
            <a:r>
              <a:rPr lang="en-SG" sz="2800" i="1" baseline="30000" dirty="0">
                <a:solidFill>
                  <a:srgbClr val="000000"/>
                </a:solidFill>
                <a:effectLst/>
                <a:ea typeface="Times New Roman" panose="02020603050405020304" pitchFamily="18" charset="0"/>
              </a:rPr>
              <a:t>8 </a:t>
            </a:r>
            <a:r>
              <a:rPr lang="en-SG" sz="2800" i="1" dirty="0">
                <a:solidFill>
                  <a:srgbClr val="000000"/>
                </a:solidFill>
                <a:effectLst/>
                <a:ea typeface="Times New Roman" panose="02020603050405020304" pitchFamily="18" charset="0"/>
              </a:rPr>
              <a:t>and all who dwell on earth will worship it, everyone whose name has not been written before the foundation of the world in the book of life of the Lamb who was slain. </a:t>
            </a:r>
            <a:r>
              <a:rPr lang="en-SG" sz="2800" i="1" baseline="30000" dirty="0">
                <a:solidFill>
                  <a:srgbClr val="000000"/>
                </a:solidFill>
                <a:effectLst/>
                <a:ea typeface="Times New Roman" panose="02020603050405020304" pitchFamily="18" charset="0"/>
              </a:rPr>
              <a:t>9 </a:t>
            </a:r>
            <a:r>
              <a:rPr lang="en-SG" sz="2800" i="1" dirty="0">
                <a:solidFill>
                  <a:srgbClr val="000000"/>
                </a:solidFill>
                <a:effectLst/>
                <a:ea typeface="Times New Roman" panose="02020603050405020304" pitchFamily="18" charset="0"/>
              </a:rPr>
              <a:t>If anyone has an ear, let him hear:</a:t>
            </a:r>
            <a:endParaRPr lang="en-SG" sz="2800" dirty="0">
              <a:effectLst/>
              <a:ea typeface="Times New Roman" panose="02020603050405020304" pitchFamily="18" charset="0"/>
            </a:endParaRPr>
          </a:p>
        </p:txBody>
      </p:sp>
    </p:spTree>
    <p:extLst>
      <p:ext uri="{BB962C8B-B14F-4D97-AF65-F5344CB8AC3E}">
        <p14:creationId xmlns:p14="http://schemas.microsoft.com/office/powerpoint/2010/main" val="71805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9C808-63CD-0A28-5BB5-06A902C9698F}"/>
              </a:ext>
            </a:extLst>
          </p:cNvPr>
          <p:cNvSpPr txBox="1"/>
          <p:nvPr/>
        </p:nvSpPr>
        <p:spPr>
          <a:xfrm>
            <a:off x="447040" y="508000"/>
            <a:ext cx="11460480" cy="6009466"/>
          </a:xfrm>
          <a:prstGeom prst="rect">
            <a:avLst/>
          </a:prstGeom>
          <a:noFill/>
        </p:spPr>
        <p:txBody>
          <a:bodyPr wrap="square">
            <a:spAutoFit/>
          </a:bodyPr>
          <a:lstStyle/>
          <a:p>
            <a:pPr algn="ctr">
              <a:lnSpc>
                <a:spcPct val="115000"/>
              </a:lnSpc>
            </a:pPr>
            <a:r>
              <a:rPr lang="en-SG" sz="2800" b="1" dirty="0">
                <a:solidFill>
                  <a:srgbClr val="000000"/>
                </a:solidFill>
                <a:effectLst/>
                <a:ea typeface="Times New Roman" panose="02020603050405020304" pitchFamily="18" charset="0"/>
              </a:rPr>
              <a:t>Revelation 13:1-9, 11-18</a:t>
            </a:r>
            <a:endParaRPr lang="en-SG" sz="2800" dirty="0">
              <a:effectLst/>
              <a:ea typeface="Times New Roman" panose="02020603050405020304" pitchFamily="18" charset="0"/>
            </a:endParaRPr>
          </a:p>
          <a:p>
            <a:pPr algn="ctr">
              <a:lnSpc>
                <a:spcPct val="115000"/>
              </a:lnSpc>
            </a:pPr>
            <a:r>
              <a:rPr lang="en-SG" sz="2800" i="1" baseline="30000" dirty="0">
                <a:solidFill>
                  <a:srgbClr val="000000"/>
                </a:solidFill>
                <a:effectLst/>
                <a:ea typeface="Times New Roman" panose="02020603050405020304" pitchFamily="18" charset="0"/>
              </a:rPr>
              <a:t>11 </a:t>
            </a:r>
            <a:r>
              <a:rPr lang="en-SG" sz="2800" i="1" dirty="0">
                <a:solidFill>
                  <a:srgbClr val="000000"/>
                </a:solidFill>
                <a:effectLst/>
                <a:ea typeface="Times New Roman" panose="02020603050405020304" pitchFamily="18" charset="0"/>
              </a:rPr>
              <a:t>Then I saw another beast rising out of the earth. It had two horns like a lamb and it spoke like a dragon. </a:t>
            </a:r>
            <a:r>
              <a:rPr lang="en-SG" sz="2800" i="1" baseline="30000" dirty="0">
                <a:solidFill>
                  <a:srgbClr val="000000"/>
                </a:solidFill>
                <a:effectLst/>
                <a:ea typeface="Times New Roman" panose="02020603050405020304" pitchFamily="18" charset="0"/>
              </a:rPr>
              <a:t>12 </a:t>
            </a:r>
            <a:r>
              <a:rPr lang="en-SG" sz="2800" i="1" dirty="0">
                <a:solidFill>
                  <a:srgbClr val="000000"/>
                </a:solidFill>
                <a:effectLst/>
                <a:ea typeface="Times New Roman" panose="02020603050405020304" pitchFamily="18" charset="0"/>
              </a:rPr>
              <a:t>It exercises all the authority of the first beast in its presence, and makes the earth and its inhabitants worship the first beast, whose mortal wound was healed. </a:t>
            </a:r>
            <a:r>
              <a:rPr lang="en-SG" sz="2800" i="1" baseline="30000" dirty="0">
                <a:solidFill>
                  <a:srgbClr val="000000"/>
                </a:solidFill>
                <a:effectLst/>
                <a:ea typeface="Times New Roman" panose="02020603050405020304" pitchFamily="18" charset="0"/>
              </a:rPr>
              <a:t>13 </a:t>
            </a:r>
            <a:r>
              <a:rPr lang="en-SG" sz="2800" i="1" dirty="0">
                <a:solidFill>
                  <a:srgbClr val="000000"/>
                </a:solidFill>
                <a:effectLst/>
                <a:ea typeface="Times New Roman" panose="02020603050405020304" pitchFamily="18" charset="0"/>
              </a:rPr>
              <a:t>It performs great signs, even making fire come down from heaven to earth in front of people, </a:t>
            </a:r>
            <a:r>
              <a:rPr lang="en-SG" sz="2800" i="1" baseline="30000" dirty="0">
                <a:solidFill>
                  <a:srgbClr val="000000"/>
                </a:solidFill>
                <a:effectLst/>
                <a:ea typeface="Times New Roman" panose="02020603050405020304" pitchFamily="18" charset="0"/>
              </a:rPr>
              <a:t>14 </a:t>
            </a:r>
            <a:r>
              <a:rPr lang="en-SG" sz="2800" i="1" dirty="0">
                <a:solidFill>
                  <a:srgbClr val="000000"/>
                </a:solidFill>
                <a:effectLst/>
                <a:ea typeface="Times New Roman" panose="02020603050405020304" pitchFamily="18" charset="0"/>
              </a:rPr>
              <a:t>and by the signs that it is allowed to work in the presence of the beast it deceives those who dwell on earth, telling them to make an image for the beast that was wounded by the sword and yet lived. </a:t>
            </a:r>
            <a:r>
              <a:rPr lang="en-SG" sz="2800" i="1" baseline="30000" dirty="0">
                <a:solidFill>
                  <a:srgbClr val="000000"/>
                </a:solidFill>
                <a:effectLst/>
                <a:ea typeface="Times New Roman" panose="02020603050405020304" pitchFamily="18" charset="0"/>
              </a:rPr>
              <a:t>15 </a:t>
            </a:r>
            <a:r>
              <a:rPr lang="en-SG" sz="2800" i="1" dirty="0">
                <a:solidFill>
                  <a:srgbClr val="000000"/>
                </a:solidFill>
                <a:effectLst/>
                <a:ea typeface="Times New Roman" panose="02020603050405020304" pitchFamily="18" charset="0"/>
              </a:rPr>
              <a:t>And it was allowed to give breath to the image of the beast, so that the image of the beast might even speak and might cause those who would not worship the image of the beast to be slain.</a:t>
            </a:r>
            <a:endParaRPr lang="en-SG" sz="2800" dirty="0">
              <a:effectLst/>
              <a:ea typeface="Times New Roman" panose="02020603050405020304" pitchFamily="18" charset="0"/>
            </a:endParaRPr>
          </a:p>
        </p:txBody>
      </p:sp>
    </p:spTree>
    <p:extLst>
      <p:ext uri="{BB962C8B-B14F-4D97-AF65-F5344CB8AC3E}">
        <p14:creationId xmlns:p14="http://schemas.microsoft.com/office/powerpoint/2010/main" val="298978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9C808-63CD-0A28-5BB5-06A902C9698F}"/>
              </a:ext>
            </a:extLst>
          </p:cNvPr>
          <p:cNvSpPr txBox="1"/>
          <p:nvPr/>
        </p:nvSpPr>
        <p:spPr>
          <a:xfrm>
            <a:off x="447040" y="508000"/>
            <a:ext cx="11460480" cy="3531864"/>
          </a:xfrm>
          <a:prstGeom prst="rect">
            <a:avLst/>
          </a:prstGeom>
          <a:noFill/>
        </p:spPr>
        <p:txBody>
          <a:bodyPr wrap="square">
            <a:spAutoFit/>
          </a:bodyPr>
          <a:lstStyle/>
          <a:p>
            <a:pPr algn="ctr">
              <a:lnSpc>
                <a:spcPct val="115000"/>
              </a:lnSpc>
            </a:pPr>
            <a:r>
              <a:rPr lang="en-SG" sz="2800" b="1" dirty="0">
                <a:solidFill>
                  <a:srgbClr val="000000"/>
                </a:solidFill>
                <a:effectLst/>
                <a:ea typeface="Times New Roman" panose="02020603050405020304" pitchFamily="18" charset="0"/>
              </a:rPr>
              <a:t>Revelation 13:1-9, 11-18</a:t>
            </a:r>
            <a:endParaRPr lang="en-SG" sz="2800" dirty="0">
              <a:effectLst/>
              <a:ea typeface="Times New Roman" panose="02020603050405020304" pitchFamily="18" charset="0"/>
            </a:endParaRPr>
          </a:p>
          <a:p>
            <a:pPr algn="ctr">
              <a:lnSpc>
                <a:spcPct val="115000"/>
              </a:lnSpc>
            </a:pPr>
            <a:r>
              <a:rPr lang="en-SG" sz="2800" i="1" baseline="30000" dirty="0">
                <a:solidFill>
                  <a:srgbClr val="000000"/>
                </a:solidFill>
                <a:effectLst/>
                <a:ea typeface="Times New Roman" panose="02020603050405020304" pitchFamily="18" charset="0"/>
              </a:rPr>
              <a:t>16 </a:t>
            </a:r>
            <a:r>
              <a:rPr lang="en-SG" sz="2800" i="1" dirty="0">
                <a:solidFill>
                  <a:srgbClr val="000000"/>
                </a:solidFill>
                <a:effectLst/>
                <a:ea typeface="Times New Roman" panose="02020603050405020304" pitchFamily="18" charset="0"/>
              </a:rPr>
              <a:t>Also it causes all, both small and great, both rich and poor, both free and slave, to be marked on the right hand or the forehead, </a:t>
            </a:r>
            <a:r>
              <a:rPr lang="en-SG" sz="2800" i="1" baseline="30000" dirty="0">
                <a:solidFill>
                  <a:srgbClr val="000000"/>
                </a:solidFill>
                <a:effectLst/>
                <a:ea typeface="Times New Roman" panose="02020603050405020304" pitchFamily="18" charset="0"/>
              </a:rPr>
              <a:t>17 </a:t>
            </a:r>
            <a:r>
              <a:rPr lang="en-SG" sz="2800" i="1" dirty="0">
                <a:solidFill>
                  <a:srgbClr val="000000"/>
                </a:solidFill>
                <a:effectLst/>
                <a:ea typeface="Times New Roman" panose="02020603050405020304" pitchFamily="18" charset="0"/>
              </a:rPr>
              <a:t>so that no one can buy or sell unless he has the mark, that is, the name of the beast or the number of its name. </a:t>
            </a:r>
            <a:r>
              <a:rPr lang="en-SG" sz="2800" i="1" baseline="30000" dirty="0">
                <a:solidFill>
                  <a:srgbClr val="000000"/>
                </a:solidFill>
                <a:effectLst/>
                <a:ea typeface="Times New Roman" panose="02020603050405020304" pitchFamily="18" charset="0"/>
              </a:rPr>
              <a:t>18 </a:t>
            </a:r>
            <a:r>
              <a:rPr lang="en-SG" sz="2800" i="1" dirty="0">
                <a:solidFill>
                  <a:srgbClr val="000000"/>
                </a:solidFill>
                <a:effectLst/>
                <a:ea typeface="Times New Roman" panose="02020603050405020304" pitchFamily="18" charset="0"/>
              </a:rPr>
              <a:t>This calls for wisdom: let the one who has understanding calculate the number of the beast, for it is the number of a man, and his number is 666.</a:t>
            </a:r>
            <a:endParaRPr lang="en-SG" sz="2800" dirty="0">
              <a:effectLst/>
              <a:ea typeface="Times New Roman" panose="02020603050405020304" pitchFamily="18" charset="0"/>
            </a:endParaRPr>
          </a:p>
        </p:txBody>
      </p:sp>
    </p:spTree>
    <p:extLst>
      <p:ext uri="{BB962C8B-B14F-4D97-AF65-F5344CB8AC3E}">
        <p14:creationId xmlns:p14="http://schemas.microsoft.com/office/powerpoint/2010/main" val="211071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8C06A4E2-6FD7-76FD-6C6A-493426FCFA8D}"/>
              </a:ext>
            </a:extLst>
          </p:cNvPr>
          <p:cNvSpPr txBox="1"/>
          <p:nvPr/>
        </p:nvSpPr>
        <p:spPr>
          <a:xfrm>
            <a:off x="457200" y="698508"/>
            <a:ext cx="11358880" cy="4786054"/>
          </a:xfrm>
          <a:prstGeom prst="rect">
            <a:avLst/>
          </a:prstGeom>
          <a:noFill/>
        </p:spPr>
        <p:txBody>
          <a:bodyPr wrap="square">
            <a:spAutoFit/>
          </a:bodyPr>
          <a:lstStyle/>
          <a:p>
            <a:pPr lvl="0">
              <a:lnSpc>
                <a:spcPct val="115000"/>
              </a:lnSpc>
            </a:pPr>
            <a:r>
              <a:rPr lang="en-SG" sz="3200" b="1" dirty="0">
                <a:solidFill>
                  <a:schemeClr val="bg1"/>
                </a:solidFill>
                <a:effectLst/>
                <a:latin typeface="Calibri" panose="020F0502020204030204" pitchFamily="34" charset="0"/>
                <a:ea typeface="Times New Roman" panose="02020603050405020304" pitchFamily="18" charset="0"/>
              </a:rPr>
              <a:t>John</a:t>
            </a:r>
          </a:p>
          <a:p>
            <a:pPr marL="342900" lvl="0" indent="-342900">
              <a:lnSpc>
                <a:spcPct val="115000"/>
              </a:lnSpc>
              <a:buFont typeface="Symbol" panose="05050102010706020507" pitchFamily="18" charset="2"/>
              <a:buChar char=""/>
            </a:pPr>
            <a:r>
              <a:rPr lang="en-SG" sz="2800" dirty="0">
                <a:solidFill>
                  <a:schemeClr val="bg1"/>
                </a:solidFill>
                <a:effectLst/>
                <a:ea typeface="Times New Roman" panose="02020603050405020304" pitchFamily="18" charset="0"/>
              </a:rPr>
              <a:t>The beast or final kingdom represents all the godless nations and seven empires of the past.</a:t>
            </a:r>
          </a:p>
          <a:p>
            <a:pPr marL="342900" lvl="0" indent="-342900">
              <a:lnSpc>
                <a:spcPct val="115000"/>
              </a:lnSpc>
              <a:spcBef>
                <a:spcPts val="500"/>
              </a:spcBef>
              <a:buFont typeface="Symbol" panose="05050102010706020507" pitchFamily="18" charset="2"/>
              <a:buChar char=""/>
            </a:pPr>
            <a:r>
              <a:rPr lang="en-SG" sz="2800" dirty="0">
                <a:solidFill>
                  <a:schemeClr val="bg1"/>
                </a:solidFill>
                <a:effectLst/>
                <a:ea typeface="Times New Roman" panose="02020603050405020304" pitchFamily="18" charset="0"/>
              </a:rPr>
              <a:t>The 10 crowns are the final 10 kings forming a ruling coalition empowered by Satan. </a:t>
            </a:r>
          </a:p>
          <a:p>
            <a:pPr marL="342900" lvl="0" indent="-342900">
              <a:lnSpc>
                <a:spcPct val="115000"/>
              </a:lnSpc>
              <a:spcBef>
                <a:spcPts val="500"/>
              </a:spcBef>
              <a:buFont typeface="Symbol" panose="05050102010706020507" pitchFamily="18" charset="2"/>
              <a:buChar char=""/>
            </a:pPr>
            <a:r>
              <a:rPr lang="en-SG" sz="2800" dirty="0">
                <a:solidFill>
                  <a:schemeClr val="bg1"/>
                </a:solidFill>
                <a:effectLst/>
                <a:ea typeface="Times New Roman" panose="02020603050405020304" pitchFamily="18" charset="0"/>
              </a:rPr>
              <a:t>The antichrist becomes the identity of beast and recovers from a mortal wound in battle.</a:t>
            </a:r>
          </a:p>
          <a:p>
            <a:pPr marL="342900" lvl="0" indent="-342900">
              <a:lnSpc>
                <a:spcPct val="115000"/>
              </a:lnSpc>
              <a:spcBef>
                <a:spcPts val="500"/>
              </a:spcBef>
              <a:buFont typeface="Symbol" panose="05050102010706020507" pitchFamily="18" charset="2"/>
              <a:buChar char=""/>
            </a:pPr>
            <a:r>
              <a:rPr lang="en-SG" sz="2800" dirty="0">
                <a:solidFill>
                  <a:schemeClr val="bg1"/>
                </a:solidFill>
                <a:effectLst/>
                <a:ea typeface="Times New Roman" panose="02020603050405020304" pitchFamily="18" charset="0"/>
              </a:rPr>
              <a:t>The false prophet performs wonderous signs and binds the world to the antichrist by forcing them to bear his mark, 666.</a:t>
            </a:r>
          </a:p>
        </p:txBody>
      </p:sp>
    </p:spTree>
    <p:extLst>
      <p:ext uri="{BB962C8B-B14F-4D97-AF65-F5344CB8AC3E}">
        <p14:creationId xmlns:p14="http://schemas.microsoft.com/office/powerpoint/2010/main" val="172516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6148" name="Picture 4" descr="Jesus, King of the Eternal Kingdom — Wallenstein Bible Chapel | Exalt,  Equip, Engage">
            <a:extLst>
              <a:ext uri="{FF2B5EF4-FFF2-40B4-BE49-F238E27FC236}">
                <a16:creationId xmlns:a16="http://schemas.microsoft.com/office/drawing/2014/main" id="{CD3228AF-A487-56BA-65CE-270693979B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2B7C8CCE-E3A7-94DA-FF68-8C03A9B5EB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6850" y="173518"/>
            <a:ext cx="11798300" cy="6512763"/>
          </a:xfrm>
          <a:prstGeom prst="rect">
            <a:avLst/>
          </a:prstGeom>
        </p:spPr>
      </p:pic>
    </p:spTree>
    <p:extLst>
      <p:ext uri="{BB962C8B-B14F-4D97-AF65-F5344CB8AC3E}">
        <p14:creationId xmlns:p14="http://schemas.microsoft.com/office/powerpoint/2010/main" val="28322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group of dogs&#10;&#10;Description automatically generated with low confidence">
            <a:extLst>
              <a:ext uri="{FF2B5EF4-FFF2-40B4-BE49-F238E27FC236}">
                <a16:creationId xmlns:a16="http://schemas.microsoft.com/office/drawing/2014/main" id="{8905AEBC-9AF0-413D-E3BE-27AB874C5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26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671DC4-CFF9-C08B-590B-8E3233C65132}"/>
              </a:ext>
            </a:extLst>
          </p:cNvPr>
          <p:cNvSpPr/>
          <p:nvPr/>
        </p:nvSpPr>
        <p:spPr>
          <a:xfrm>
            <a:off x="0" y="0"/>
            <a:ext cx="56896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8" name="Picture 4" descr="A rock on a beach&#10;&#10;Description automatically generated with low confidence">
            <a:extLst>
              <a:ext uri="{FF2B5EF4-FFF2-40B4-BE49-F238E27FC236}">
                <a16:creationId xmlns:a16="http://schemas.microsoft.com/office/drawing/2014/main" id="{964A6ADB-D83E-2F6F-CC6D-335C42927B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52C1B9-3E59-F00E-AE45-24DCC3763D04}"/>
              </a:ext>
            </a:extLst>
          </p:cNvPr>
          <p:cNvSpPr txBox="1"/>
          <p:nvPr/>
        </p:nvSpPr>
        <p:spPr>
          <a:xfrm>
            <a:off x="46511" y="1788083"/>
            <a:ext cx="3816096" cy="1569660"/>
          </a:xfrm>
          <a:prstGeom prst="rect">
            <a:avLst/>
          </a:prstGeom>
          <a:noFill/>
        </p:spPr>
        <p:txBody>
          <a:bodyPr wrap="square">
            <a:spAutoFit/>
          </a:bodyPr>
          <a:lstStyle/>
          <a:p>
            <a:pPr algn="ctr"/>
            <a:r>
              <a:rPr lang="en-SG" sz="3200" b="1" dirty="0">
                <a:solidFill>
                  <a:schemeClr val="bg1"/>
                </a:solidFill>
                <a:effectLst/>
                <a:ea typeface="Calibri" panose="020F0502020204030204" pitchFamily="34" charset="0"/>
                <a:cs typeface="Times New Roman" panose="02020603050405020304" pitchFamily="18" charset="0"/>
              </a:rPr>
              <a:t>Daniel’s Third Vision </a:t>
            </a:r>
            <a:r>
              <a:rPr lang="en-SG" sz="3200" b="1" u="sng">
                <a:solidFill>
                  <a:schemeClr val="bg1"/>
                </a:solidFill>
                <a:effectLst/>
                <a:ea typeface="Calibri" panose="020F0502020204030204" pitchFamily="34" charset="0"/>
                <a:cs typeface="Times New Roman" panose="02020603050405020304" pitchFamily="18" charset="0"/>
              </a:rPr>
              <a:t>Part 2</a:t>
            </a:r>
            <a:endParaRPr lang="en-SG" sz="3200" b="1" u="sng" dirty="0">
              <a:solidFill>
                <a:schemeClr val="bg1"/>
              </a:solidFill>
              <a:effectLst/>
              <a:ea typeface="Calibri" panose="020F0502020204030204" pitchFamily="34" charset="0"/>
              <a:cs typeface="Times New Roman" panose="02020603050405020304" pitchFamily="18" charset="0"/>
            </a:endParaRPr>
          </a:p>
          <a:p>
            <a:pPr algn="ctr"/>
            <a:r>
              <a:rPr lang="en-SG" sz="3200" b="1" dirty="0">
                <a:solidFill>
                  <a:schemeClr val="bg1"/>
                </a:solidFill>
                <a:effectLst/>
                <a:ea typeface="Calibri" panose="020F0502020204030204" pitchFamily="34" charset="0"/>
                <a:cs typeface="Times New Roman" panose="02020603050405020304" pitchFamily="18" charset="0"/>
              </a:rPr>
              <a:t>Sandcastles</a:t>
            </a:r>
            <a:endParaRPr lang="en-SG" sz="3200" dirty="0">
              <a:solidFill>
                <a:schemeClr val="bg1"/>
              </a:solidFill>
            </a:endParaRPr>
          </a:p>
        </p:txBody>
      </p:sp>
      <p:sp>
        <p:nvSpPr>
          <p:cNvPr id="5" name="TextBox 4">
            <a:extLst>
              <a:ext uri="{FF2B5EF4-FFF2-40B4-BE49-F238E27FC236}">
                <a16:creationId xmlns:a16="http://schemas.microsoft.com/office/drawing/2014/main" id="{6CE9AA68-2DAC-26D5-5D8B-A4754CAEA0F8}"/>
              </a:ext>
            </a:extLst>
          </p:cNvPr>
          <p:cNvSpPr txBox="1"/>
          <p:nvPr/>
        </p:nvSpPr>
        <p:spPr>
          <a:xfrm>
            <a:off x="46511" y="5338704"/>
            <a:ext cx="3748178" cy="523220"/>
          </a:xfrm>
          <a:prstGeom prst="rect">
            <a:avLst/>
          </a:prstGeom>
          <a:noFill/>
        </p:spPr>
        <p:txBody>
          <a:bodyPr wrap="square">
            <a:spAutoFit/>
          </a:bodyPr>
          <a:lstStyle/>
          <a:p>
            <a:pPr algn="ctr"/>
            <a:r>
              <a:rPr lang="en-SG" sz="2800" dirty="0">
                <a:solidFill>
                  <a:schemeClr val="bg1"/>
                </a:solidFill>
                <a:effectLst/>
                <a:ea typeface="Calibri" panose="020F0502020204030204" pitchFamily="34" charset="0"/>
                <a:cs typeface="Times New Roman" panose="02020603050405020304" pitchFamily="18" charset="0"/>
              </a:rPr>
              <a:t>Daniel 11-12</a:t>
            </a:r>
            <a:endParaRPr lang="en-SG" sz="2800" dirty="0"/>
          </a:p>
        </p:txBody>
      </p:sp>
    </p:spTree>
    <p:extLst>
      <p:ext uri="{BB962C8B-B14F-4D97-AF65-F5344CB8AC3E}">
        <p14:creationId xmlns:p14="http://schemas.microsoft.com/office/powerpoint/2010/main" val="40675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7D4E6-0EB1-72FA-B83E-C649563F09B4}"/>
              </a:ext>
            </a:extLst>
          </p:cNvPr>
          <p:cNvSpPr/>
          <p:nvPr/>
        </p:nvSpPr>
        <p:spPr>
          <a:xfrm>
            <a:off x="0" y="0"/>
            <a:ext cx="56896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8" name="Picture 4" descr="A rock on a beach&#10;&#10;Description automatically generated with low confidence">
            <a:extLst>
              <a:ext uri="{FF2B5EF4-FFF2-40B4-BE49-F238E27FC236}">
                <a16:creationId xmlns:a16="http://schemas.microsoft.com/office/drawing/2014/main" id="{964A6ADB-D83E-2F6F-CC6D-335C42927B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2571"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3D5AD6-4FD5-89B8-DEB2-37C1B4855CFB}"/>
              </a:ext>
            </a:extLst>
          </p:cNvPr>
          <p:cNvSpPr txBox="1"/>
          <p:nvPr/>
        </p:nvSpPr>
        <p:spPr>
          <a:xfrm>
            <a:off x="368299" y="434437"/>
            <a:ext cx="8552181" cy="3034036"/>
          </a:xfrm>
          <a:prstGeom prst="rect">
            <a:avLst/>
          </a:prstGeom>
          <a:solidFill>
            <a:schemeClr val="tx1"/>
          </a:solidFill>
        </p:spPr>
        <p:txBody>
          <a:bodyPr wrap="square">
            <a:spAutoFit/>
          </a:bodyPr>
          <a:lstStyle/>
          <a:p>
            <a:pPr>
              <a:lnSpc>
                <a:spcPct val="115000"/>
              </a:lnSpc>
            </a:pPr>
            <a:r>
              <a:rPr lang="en-SG" sz="2800" b="1" dirty="0">
                <a:solidFill>
                  <a:schemeClr val="bg1"/>
                </a:solidFill>
                <a:effectLst/>
                <a:latin typeface="Calibri" panose="020F0502020204030204" pitchFamily="34" charset="0"/>
                <a:ea typeface="Times New Roman" panose="02020603050405020304" pitchFamily="18" charset="0"/>
              </a:rPr>
              <a:t>A Word from the Director: Yahweh Sabaoth </a:t>
            </a:r>
            <a:r>
              <a:rPr lang="en-SG" sz="2800" dirty="0">
                <a:solidFill>
                  <a:schemeClr val="bg1"/>
                </a:solidFill>
                <a:effectLst/>
                <a:latin typeface="Calibri" panose="020F0502020204030204" pitchFamily="34" charset="0"/>
                <a:ea typeface="Times New Roman" panose="02020603050405020304" pitchFamily="18" charset="0"/>
              </a:rPr>
              <a:t>(11:1)</a:t>
            </a:r>
            <a:endParaRPr lang="en-SG" sz="2800" b="1" u="sng" dirty="0">
              <a:solidFill>
                <a:schemeClr val="bg1"/>
              </a:solidFill>
              <a:effectLst/>
              <a:latin typeface="Calibri" panose="020F0502020204030204" pitchFamily="34" charset="0"/>
              <a:ea typeface="Times New Roman" panose="02020603050405020304" pitchFamily="18" charset="0"/>
            </a:endParaRP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1</a:t>
            </a:r>
            <a:r>
              <a:rPr lang="en-SG" sz="2800" b="1" dirty="0">
                <a:solidFill>
                  <a:schemeClr val="bg1"/>
                </a:solidFill>
                <a:effectLst/>
                <a:latin typeface="Calibri" panose="020F0502020204030204" pitchFamily="34" charset="0"/>
                <a:ea typeface="Times New Roman" panose="02020603050405020304" pitchFamily="18" charset="0"/>
              </a:rPr>
              <a:t>   Swoosh </a:t>
            </a:r>
            <a:r>
              <a:rPr lang="en-SG" sz="2800" dirty="0">
                <a:solidFill>
                  <a:schemeClr val="bg1"/>
                </a:solidFill>
                <a:effectLst/>
                <a:latin typeface="Calibri" panose="020F0502020204030204" pitchFamily="34" charset="0"/>
                <a:ea typeface="Times New Roman" panose="02020603050405020304" pitchFamily="18" charset="0"/>
              </a:rPr>
              <a:t>(11:2-4)</a:t>
            </a: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2</a:t>
            </a:r>
            <a:r>
              <a:rPr lang="en-SG" sz="2800" b="1" dirty="0">
                <a:solidFill>
                  <a:schemeClr val="bg1"/>
                </a:solidFill>
                <a:effectLst/>
                <a:latin typeface="Calibri" panose="020F0502020204030204" pitchFamily="34" charset="0"/>
                <a:ea typeface="Times New Roman" panose="02020603050405020304" pitchFamily="18" charset="0"/>
              </a:rPr>
              <a:t>   Beware of the Spurned Wife </a:t>
            </a:r>
            <a:r>
              <a:rPr lang="en-SG" sz="2800" dirty="0">
                <a:solidFill>
                  <a:schemeClr val="bg1"/>
                </a:solidFill>
                <a:effectLst/>
                <a:latin typeface="Calibri" panose="020F0502020204030204" pitchFamily="34" charset="0"/>
                <a:ea typeface="Times New Roman" panose="02020603050405020304" pitchFamily="18" charset="0"/>
              </a:rPr>
              <a:t>(11:5-6)</a:t>
            </a: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3</a:t>
            </a:r>
            <a:r>
              <a:rPr lang="en-SG" sz="2800" b="1" dirty="0">
                <a:solidFill>
                  <a:schemeClr val="bg1"/>
                </a:solidFill>
                <a:effectLst/>
                <a:latin typeface="Calibri" panose="020F0502020204030204" pitchFamily="34" charset="0"/>
                <a:ea typeface="Times New Roman" panose="02020603050405020304" pitchFamily="18" charset="0"/>
              </a:rPr>
              <a:t>   That was my sister . . . and my stuff! </a:t>
            </a:r>
            <a:r>
              <a:rPr lang="en-SG" sz="2800" dirty="0">
                <a:solidFill>
                  <a:schemeClr val="bg1"/>
                </a:solidFill>
                <a:effectLst/>
                <a:latin typeface="Calibri" panose="020F0502020204030204" pitchFamily="34" charset="0"/>
                <a:ea typeface="Times New Roman" panose="02020603050405020304" pitchFamily="18" charset="0"/>
              </a:rPr>
              <a:t>(11:7-9)</a:t>
            </a:r>
          </a:p>
          <a:p>
            <a:pPr>
              <a:lnSpc>
                <a:spcPct val="115000"/>
              </a:lnSpc>
            </a:pPr>
            <a:r>
              <a:rPr lang="en-SG" sz="2800" b="1" u="sng" dirty="0">
                <a:solidFill>
                  <a:schemeClr val="bg1"/>
                </a:solidFill>
                <a:latin typeface="Calibri" panose="020F0502020204030204" pitchFamily="34" charset="0"/>
                <a:ea typeface="Times New Roman" panose="02020603050405020304" pitchFamily="18" charset="0"/>
              </a:rPr>
              <a:t>Episode 4</a:t>
            </a:r>
            <a:r>
              <a:rPr lang="en-SG" sz="2800" dirty="0">
                <a:solidFill>
                  <a:schemeClr val="bg1"/>
                </a:solidFill>
                <a:latin typeface="Calibri" panose="020F0502020204030204" pitchFamily="34" charset="0"/>
                <a:ea typeface="Times New Roman" panose="02020603050405020304" pitchFamily="18" charset="0"/>
              </a:rPr>
              <a:t>   </a:t>
            </a:r>
            <a:r>
              <a:rPr lang="en-SG" sz="2800" b="1" dirty="0">
                <a:solidFill>
                  <a:schemeClr val="bg1"/>
                </a:solidFill>
                <a:latin typeface="Calibri" panose="020F0502020204030204" pitchFamily="34" charset="0"/>
                <a:ea typeface="Times New Roman" panose="02020603050405020304" pitchFamily="18" charset="0"/>
              </a:rPr>
              <a:t>The Overreach </a:t>
            </a:r>
            <a:r>
              <a:rPr lang="en-SG" sz="2800" dirty="0">
                <a:solidFill>
                  <a:schemeClr val="bg1"/>
                </a:solidFill>
                <a:latin typeface="Calibri" panose="020F0502020204030204" pitchFamily="34" charset="0"/>
                <a:ea typeface="Times New Roman" panose="02020603050405020304" pitchFamily="18" charset="0"/>
              </a:rPr>
              <a:t>(11:10-20)</a:t>
            </a:r>
            <a:endParaRPr lang="en-SG" sz="2800" dirty="0">
              <a:solidFill>
                <a:schemeClr val="bg1"/>
              </a:solidFill>
              <a:effectLst/>
              <a:latin typeface="Calibri" panose="020F0502020204030204" pitchFamily="34" charset="0"/>
              <a:ea typeface="Times New Roman" panose="02020603050405020304" pitchFamily="18" charset="0"/>
            </a:endParaRP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5</a:t>
            </a:r>
            <a:r>
              <a:rPr lang="en-SG" sz="2800" b="1" dirty="0">
                <a:solidFill>
                  <a:schemeClr val="bg1"/>
                </a:solidFill>
                <a:effectLst/>
                <a:latin typeface="Calibri" panose="020F0502020204030204" pitchFamily="34" charset="0"/>
                <a:ea typeface="Times New Roman" panose="02020603050405020304" pitchFamily="18" charset="0"/>
              </a:rPr>
              <a:t>   The “Contemptible Person” </a:t>
            </a:r>
            <a:r>
              <a:rPr lang="en-SG" sz="2800" dirty="0">
                <a:solidFill>
                  <a:schemeClr val="bg1"/>
                </a:solidFill>
                <a:effectLst/>
                <a:latin typeface="Calibri" panose="020F0502020204030204" pitchFamily="34" charset="0"/>
                <a:ea typeface="Times New Roman" panose="02020603050405020304" pitchFamily="18" charset="0"/>
              </a:rPr>
              <a:t>(11:21-35)</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872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7D4E6-0EB1-72FA-B83E-C649563F09B4}"/>
              </a:ext>
            </a:extLst>
          </p:cNvPr>
          <p:cNvSpPr/>
          <p:nvPr/>
        </p:nvSpPr>
        <p:spPr>
          <a:xfrm>
            <a:off x="0" y="0"/>
            <a:ext cx="56896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8" name="Picture 4" descr="A rock on a beach&#10;&#10;Description automatically generated with low confidence">
            <a:extLst>
              <a:ext uri="{FF2B5EF4-FFF2-40B4-BE49-F238E27FC236}">
                <a16:creationId xmlns:a16="http://schemas.microsoft.com/office/drawing/2014/main" id="{964A6ADB-D83E-2F6F-CC6D-335C42927B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2571"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929930-3EBE-8BCA-308B-9387C112D214}"/>
              </a:ext>
            </a:extLst>
          </p:cNvPr>
          <p:cNvSpPr txBox="1"/>
          <p:nvPr/>
        </p:nvSpPr>
        <p:spPr>
          <a:xfrm>
            <a:off x="1536700" y="4069517"/>
            <a:ext cx="9118600" cy="2504212"/>
          </a:xfrm>
          <a:prstGeom prst="rect">
            <a:avLst/>
          </a:prstGeom>
          <a:solidFill>
            <a:srgbClr val="FFC000"/>
          </a:solidFill>
        </p:spPr>
        <p:txBody>
          <a:bodyPr wrap="square">
            <a:spAutoFit/>
          </a:bodyPr>
          <a:lstStyle/>
          <a:p>
            <a:pPr marL="34290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He boasts (Dan 7:20, 25)</a:t>
            </a:r>
            <a:endParaRPr lang="en-SG" sz="2800" dirty="0">
              <a:solidFill>
                <a:srgbClr val="000000"/>
              </a:solidFill>
              <a:effectLst/>
              <a:latin typeface="Helvetica" panose="020B0604020202020204" pitchFamily="34" charset="0"/>
              <a:ea typeface="Arial Unicode MS"/>
              <a:cs typeface="Arial Unicode MS"/>
            </a:endParaRPr>
          </a:p>
          <a:p>
            <a:pPr marL="34290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He defies God</a:t>
            </a:r>
            <a:endParaRPr lang="en-SG" sz="2800" dirty="0">
              <a:solidFill>
                <a:srgbClr val="000000"/>
              </a:solidFill>
              <a:effectLst/>
              <a:latin typeface="Helvetica" panose="020B0604020202020204" pitchFamily="34" charset="0"/>
              <a:ea typeface="Arial Unicode MS"/>
              <a:cs typeface="Arial Unicode MS"/>
            </a:endParaRPr>
          </a:p>
          <a:p>
            <a:pPr marL="34290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He is only interested in his own ambition</a:t>
            </a:r>
            <a:endParaRPr lang="en-SG" sz="2800" dirty="0">
              <a:solidFill>
                <a:srgbClr val="000000"/>
              </a:solidFill>
              <a:effectLst/>
              <a:latin typeface="Helvetica" panose="020B0604020202020204" pitchFamily="34" charset="0"/>
              <a:ea typeface="Arial Unicode MS"/>
              <a:cs typeface="Arial Unicode MS"/>
            </a:endParaRPr>
          </a:p>
          <a:p>
            <a:pPr marL="34290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He gains power through military build-up and manipulation</a:t>
            </a:r>
            <a:endParaRPr lang="en-SG" sz="2800" dirty="0">
              <a:solidFill>
                <a:srgbClr val="000000"/>
              </a:solidFill>
              <a:effectLst/>
              <a:latin typeface="Helvetica" panose="020B0604020202020204" pitchFamily="34" charset="0"/>
              <a:ea typeface="Arial Unicode MS"/>
              <a:cs typeface="Arial Unicode MS"/>
            </a:endParaRPr>
          </a:p>
        </p:txBody>
      </p:sp>
      <p:sp>
        <p:nvSpPr>
          <p:cNvPr id="3" name="TextBox 2">
            <a:extLst>
              <a:ext uri="{FF2B5EF4-FFF2-40B4-BE49-F238E27FC236}">
                <a16:creationId xmlns:a16="http://schemas.microsoft.com/office/drawing/2014/main" id="{873D421D-9297-9B06-FB89-A6ED542AC242}"/>
              </a:ext>
            </a:extLst>
          </p:cNvPr>
          <p:cNvSpPr txBox="1"/>
          <p:nvPr/>
        </p:nvSpPr>
        <p:spPr>
          <a:xfrm>
            <a:off x="368299" y="434437"/>
            <a:ext cx="8552181" cy="3521220"/>
          </a:xfrm>
          <a:prstGeom prst="rect">
            <a:avLst/>
          </a:prstGeom>
          <a:solidFill>
            <a:schemeClr val="tx1"/>
          </a:solidFill>
        </p:spPr>
        <p:txBody>
          <a:bodyPr wrap="square">
            <a:spAutoFit/>
          </a:bodyPr>
          <a:lstStyle/>
          <a:p>
            <a:pPr>
              <a:lnSpc>
                <a:spcPct val="115000"/>
              </a:lnSpc>
            </a:pPr>
            <a:r>
              <a:rPr lang="en-SG" sz="2800" b="1" dirty="0">
                <a:solidFill>
                  <a:schemeClr val="bg1"/>
                </a:solidFill>
                <a:effectLst/>
                <a:latin typeface="Calibri" panose="020F0502020204030204" pitchFamily="34" charset="0"/>
                <a:ea typeface="Times New Roman" panose="02020603050405020304" pitchFamily="18" charset="0"/>
              </a:rPr>
              <a:t>A Word from the Director: Yahweh Sabaoth </a:t>
            </a:r>
            <a:r>
              <a:rPr lang="en-SG" sz="2800" dirty="0">
                <a:solidFill>
                  <a:schemeClr val="bg1"/>
                </a:solidFill>
                <a:effectLst/>
                <a:latin typeface="Calibri" panose="020F0502020204030204" pitchFamily="34" charset="0"/>
                <a:ea typeface="Times New Roman" panose="02020603050405020304" pitchFamily="18" charset="0"/>
              </a:rPr>
              <a:t>(11:1)</a:t>
            </a:r>
            <a:endParaRPr lang="en-SG" sz="2800" b="1" u="sng" dirty="0">
              <a:solidFill>
                <a:schemeClr val="bg1"/>
              </a:solidFill>
              <a:effectLst/>
              <a:latin typeface="Calibri" panose="020F0502020204030204" pitchFamily="34" charset="0"/>
              <a:ea typeface="Times New Roman" panose="02020603050405020304" pitchFamily="18" charset="0"/>
            </a:endParaRP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1</a:t>
            </a:r>
            <a:r>
              <a:rPr lang="en-SG" sz="2800" b="1" dirty="0">
                <a:solidFill>
                  <a:schemeClr val="bg1"/>
                </a:solidFill>
                <a:effectLst/>
                <a:latin typeface="Calibri" panose="020F0502020204030204" pitchFamily="34" charset="0"/>
                <a:ea typeface="Times New Roman" panose="02020603050405020304" pitchFamily="18" charset="0"/>
              </a:rPr>
              <a:t>   Swoosh </a:t>
            </a:r>
            <a:r>
              <a:rPr lang="en-SG" sz="2800" dirty="0">
                <a:solidFill>
                  <a:schemeClr val="bg1"/>
                </a:solidFill>
                <a:effectLst/>
                <a:latin typeface="Calibri" panose="020F0502020204030204" pitchFamily="34" charset="0"/>
                <a:ea typeface="Times New Roman" panose="02020603050405020304" pitchFamily="18" charset="0"/>
              </a:rPr>
              <a:t>(11:2-4)</a:t>
            </a: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2</a:t>
            </a:r>
            <a:r>
              <a:rPr lang="en-SG" sz="2800" b="1" dirty="0">
                <a:solidFill>
                  <a:schemeClr val="bg1"/>
                </a:solidFill>
                <a:effectLst/>
                <a:latin typeface="Calibri" panose="020F0502020204030204" pitchFamily="34" charset="0"/>
                <a:ea typeface="Times New Roman" panose="02020603050405020304" pitchFamily="18" charset="0"/>
              </a:rPr>
              <a:t>   Beware of the Spurned Wife </a:t>
            </a:r>
            <a:r>
              <a:rPr lang="en-SG" sz="2800" dirty="0">
                <a:solidFill>
                  <a:schemeClr val="bg1"/>
                </a:solidFill>
                <a:effectLst/>
                <a:latin typeface="Calibri" panose="020F0502020204030204" pitchFamily="34" charset="0"/>
                <a:ea typeface="Times New Roman" panose="02020603050405020304" pitchFamily="18" charset="0"/>
              </a:rPr>
              <a:t>(11:5-6)</a:t>
            </a: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3</a:t>
            </a:r>
            <a:r>
              <a:rPr lang="en-SG" sz="2800" b="1" dirty="0">
                <a:solidFill>
                  <a:schemeClr val="bg1"/>
                </a:solidFill>
                <a:effectLst/>
                <a:latin typeface="Calibri" panose="020F0502020204030204" pitchFamily="34" charset="0"/>
                <a:ea typeface="Times New Roman" panose="02020603050405020304" pitchFamily="18" charset="0"/>
              </a:rPr>
              <a:t>   That was my sister . . . and my stuff! </a:t>
            </a:r>
            <a:r>
              <a:rPr lang="en-SG" sz="2800" dirty="0">
                <a:solidFill>
                  <a:schemeClr val="bg1"/>
                </a:solidFill>
                <a:effectLst/>
                <a:latin typeface="Calibri" panose="020F0502020204030204" pitchFamily="34" charset="0"/>
                <a:ea typeface="Times New Roman" panose="02020603050405020304" pitchFamily="18" charset="0"/>
              </a:rPr>
              <a:t>(11:7-9)</a:t>
            </a:r>
          </a:p>
          <a:p>
            <a:pPr>
              <a:lnSpc>
                <a:spcPct val="115000"/>
              </a:lnSpc>
            </a:pPr>
            <a:r>
              <a:rPr lang="en-SG" sz="2800" b="1" u="sng" dirty="0">
                <a:solidFill>
                  <a:schemeClr val="bg1"/>
                </a:solidFill>
                <a:latin typeface="Calibri" panose="020F0502020204030204" pitchFamily="34" charset="0"/>
                <a:ea typeface="Times New Roman" panose="02020603050405020304" pitchFamily="18" charset="0"/>
              </a:rPr>
              <a:t>Episode 4</a:t>
            </a:r>
            <a:r>
              <a:rPr lang="en-SG" sz="2800" dirty="0">
                <a:solidFill>
                  <a:schemeClr val="bg1"/>
                </a:solidFill>
                <a:latin typeface="Calibri" panose="020F0502020204030204" pitchFamily="34" charset="0"/>
                <a:ea typeface="Times New Roman" panose="02020603050405020304" pitchFamily="18" charset="0"/>
              </a:rPr>
              <a:t>   </a:t>
            </a:r>
            <a:r>
              <a:rPr lang="en-SG" sz="2800" b="1" dirty="0">
                <a:solidFill>
                  <a:schemeClr val="bg1"/>
                </a:solidFill>
                <a:latin typeface="Calibri" panose="020F0502020204030204" pitchFamily="34" charset="0"/>
                <a:ea typeface="Times New Roman" panose="02020603050405020304" pitchFamily="18" charset="0"/>
              </a:rPr>
              <a:t>The Overreach </a:t>
            </a:r>
            <a:r>
              <a:rPr lang="en-SG" sz="2800" dirty="0">
                <a:solidFill>
                  <a:schemeClr val="bg1"/>
                </a:solidFill>
                <a:latin typeface="Calibri" panose="020F0502020204030204" pitchFamily="34" charset="0"/>
                <a:ea typeface="Times New Roman" panose="02020603050405020304" pitchFamily="18" charset="0"/>
              </a:rPr>
              <a:t>(11:10-20)</a:t>
            </a:r>
            <a:endParaRPr lang="en-SG" sz="2800" dirty="0">
              <a:solidFill>
                <a:schemeClr val="bg1"/>
              </a:solidFill>
              <a:effectLst/>
              <a:latin typeface="Calibri" panose="020F0502020204030204" pitchFamily="34" charset="0"/>
              <a:ea typeface="Times New Roman" panose="02020603050405020304" pitchFamily="18" charset="0"/>
            </a:endParaRP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5</a:t>
            </a:r>
            <a:r>
              <a:rPr lang="en-SG" sz="2800" b="1" dirty="0">
                <a:solidFill>
                  <a:schemeClr val="bg1"/>
                </a:solidFill>
                <a:effectLst/>
                <a:latin typeface="Calibri" panose="020F0502020204030204" pitchFamily="34" charset="0"/>
                <a:ea typeface="Times New Roman" panose="02020603050405020304" pitchFamily="18" charset="0"/>
              </a:rPr>
              <a:t>   The “Contemptible Person” </a:t>
            </a:r>
            <a:r>
              <a:rPr lang="en-SG" sz="2800" dirty="0">
                <a:solidFill>
                  <a:schemeClr val="bg1"/>
                </a:solidFill>
                <a:effectLst/>
                <a:latin typeface="Calibri" panose="020F0502020204030204" pitchFamily="34" charset="0"/>
                <a:ea typeface="Times New Roman" panose="02020603050405020304" pitchFamily="18" charset="0"/>
              </a:rPr>
              <a:t>(11:21-35)</a:t>
            </a:r>
          </a:p>
          <a:p>
            <a:pPr>
              <a:lnSpc>
                <a:spcPct val="115000"/>
              </a:lnSpc>
            </a:pPr>
            <a:r>
              <a:rPr lang="en-SG" sz="2800" b="1" u="sng" dirty="0">
                <a:solidFill>
                  <a:schemeClr val="bg1"/>
                </a:solidFill>
                <a:latin typeface="Calibri" panose="020F0502020204030204" pitchFamily="34" charset="0"/>
                <a:ea typeface="Times New Roman" panose="02020603050405020304" pitchFamily="18" charset="0"/>
              </a:rPr>
              <a:t>Episode 6</a:t>
            </a:r>
            <a:r>
              <a:rPr lang="en-SG" sz="2800" b="1" dirty="0">
                <a:solidFill>
                  <a:schemeClr val="bg1"/>
                </a:solidFill>
                <a:latin typeface="Calibri" panose="020F0502020204030204" pitchFamily="34" charset="0"/>
                <a:ea typeface="Times New Roman" panose="02020603050405020304" pitchFamily="18" charset="0"/>
              </a:rPr>
              <a:t>   The Really Contemptible Person</a:t>
            </a:r>
            <a:r>
              <a:rPr lang="en-SG" sz="2800" dirty="0">
                <a:solidFill>
                  <a:schemeClr val="bg1"/>
                </a:solidFill>
                <a:latin typeface="Calibri" panose="020F0502020204030204" pitchFamily="34" charset="0"/>
                <a:ea typeface="Times New Roman" panose="02020603050405020304" pitchFamily="18" charset="0"/>
              </a:rPr>
              <a:t> (11:36-45)</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149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EFE4F-F76A-E3DB-1894-C346028763F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A721FBA0-B351-7938-8779-285824D62DA6}"/>
              </a:ext>
            </a:extLst>
          </p:cNvPr>
          <p:cNvSpPr txBox="1"/>
          <p:nvPr/>
        </p:nvSpPr>
        <p:spPr>
          <a:xfrm>
            <a:off x="4486910" y="2721094"/>
            <a:ext cx="3218180" cy="584775"/>
          </a:xfrm>
          <a:prstGeom prst="rect">
            <a:avLst/>
          </a:prstGeom>
          <a:noFill/>
          <a:ln>
            <a:solidFill>
              <a:srgbClr val="FF0000"/>
            </a:solidFill>
          </a:ln>
        </p:spPr>
        <p:txBody>
          <a:bodyPr wrap="square">
            <a:spAutoFit/>
          </a:bodyPr>
          <a:lstStyle/>
          <a:p>
            <a:pPr algn="ctr"/>
            <a:r>
              <a:rPr lang="en-SG" sz="3200" dirty="0">
                <a:solidFill>
                  <a:schemeClr val="bg1"/>
                </a:solidFill>
                <a:effectLst/>
                <a:latin typeface="Calibri" panose="020F0502020204030204" pitchFamily="34" charset="0"/>
                <a:ea typeface="Times New Roman" panose="02020603050405020304" pitchFamily="18" charset="0"/>
              </a:rPr>
              <a:t>Antichrist</a:t>
            </a:r>
            <a:endParaRPr lang="en-SG" sz="3200" dirty="0"/>
          </a:p>
        </p:txBody>
      </p:sp>
      <p:sp>
        <p:nvSpPr>
          <p:cNvPr id="6" name="TextBox 5">
            <a:extLst>
              <a:ext uri="{FF2B5EF4-FFF2-40B4-BE49-F238E27FC236}">
                <a16:creationId xmlns:a16="http://schemas.microsoft.com/office/drawing/2014/main" id="{3CA7C537-7F28-24B8-C958-E05DC6DF2893}"/>
              </a:ext>
            </a:extLst>
          </p:cNvPr>
          <p:cNvSpPr txBox="1"/>
          <p:nvPr/>
        </p:nvSpPr>
        <p:spPr>
          <a:xfrm>
            <a:off x="4568190" y="5037574"/>
            <a:ext cx="3055620" cy="523220"/>
          </a:xfrm>
          <a:prstGeom prst="rect">
            <a:avLst/>
          </a:prstGeom>
          <a:solidFill>
            <a:srgbClr val="C00000"/>
          </a:solidFill>
        </p:spPr>
        <p:txBody>
          <a:bodyPr wrap="square">
            <a:spAutoFit/>
          </a:bodyPr>
          <a:lstStyle/>
          <a:p>
            <a:pPr algn="ctr"/>
            <a:r>
              <a:rPr lang="en-SG" sz="2800" dirty="0">
                <a:solidFill>
                  <a:schemeClr val="bg1"/>
                </a:solidFill>
                <a:effectLst/>
                <a:latin typeface="Calibri" panose="020F0502020204030204" pitchFamily="34" charset="0"/>
                <a:ea typeface="Times New Roman" panose="02020603050405020304" pitchFamily="18" charset="0"/>
              </a:rPr>
              <a:t>King of the South</a:t>
            </a:r>
            <a:endParaRPr lang="en-SG" sz="2800" dirty="0"/>
          </a:p>
        </p:txBody>
      </p:sp>
      <p:cxnSp>
        <p:nvCxnSpPr>
          <p:cNvPr id="8" name="Straight Arrow Connector 7">
            <a:extLst>
              <a:ext uri="{FF2B5EF4-FFF2-40B4-BE49-F238E27FC236}">
                <a16:creationId xmlns:a16="http://schemas.microsoft.com/office/drawing/2014/main" id="{B9C1BC93-7D85-082A-9A7E-84A97F88E759}"/>
              </a:ext>
            </a:extLst>
          </p:cNvPr>
          <p:cNvCxnSpPr/>
          <p:nvPr/>
        </p:nvCxnSpPr>
        <p:spPr>
          <a:xfrm flipV="1">
            <a:off x="6024880" y="3703315"/>
            <a:ext cx="0" cy="1356365"/>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89D88094-03FB-0556-B9D5-31C882351E3E}"/>
              </a:ext>
            </a:extLst>
          </p:cNvPr>
          <p:cNvSpPr txBox="1"/>
          <p:nvPr/>
        </p:nvSpPr>
        <p:spPr>
          <a:xfrm>
            <a:off x="4568190" y="526534"/>
            <a:ext cx="3055620" cy="523220"/>
          </a:xfrm>
          <a:prstGeom prst="rect">
            <a:avLst/>
          </a:prstGeom>
          <a:solidFill>
            <a:schemeClr val="accent5">
              <a:lumMod val="50000"/>
            </a:schemeClr>
          </a:solidFill>
        </p:spPr>
        <p:txBody>
          <a:bodyPr wrap="square">
            <a:spAutoFit/>
          </a:bodyPr>
          <a:lstStyle/>
          <a:p>
            <a:pPr algn="ctr"/>
            <a:r>
              <a:rPr lang="en-SG" sz="2800" dirty="0">
                <a:solidFill>
                  <a:schemeClr val="bg1"/>
                </a:solidFill>
                <a:effectLst/>
                <a:latin typeface="Calibri" panose="020F0502020204030204" pitchFamily="34" charset="0"/>
                <a:ea typeface="Times New Roman" panose="02020603050405020304" pitchFamily="18" charset="0"/>
              </a:rPr>
              <a:t>King of the North</a:t>
            </a:r>
            <a:endParaRPr lang="en-SG" sz="2800" dirty="0"/>
          </a:p>
        </p:txBody>
      </p:sp>
      <p:cxnSp>
        <p:nvCxnSpPr>
          <p:cNvPr id="11" name="Straight Arrow Connector 10">
            <a:extLst>
              <a:ext uri="{FF2B5EF4-FFF2-40B4-BE49-F238E27FC236}">
                <a16:creationId xmlns:a16="http://schemas.microsoft.com/office/drawing/2014/main" id="{369C3D05-09EC-B35C-6B75-BDBD34B171A2}"/>
              </a:ext>
            </a:extLst>
          </p:cNvPr>
          <p:cNvCxnSpPr/>
          <p:nvPr/>
        </p:nvCxnSpPr>
        <p:spPr>
          <a:xfrm>
            <a:off x="6014720" y="1039594"/>
            <a:ext cx="0" cy="1476916"/>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482054-4620-827B-276F-0D65B26E19C1}"/>
              </a:ext>
            </a:extLst>
          </p:cNvPr>
          <p:cNvSpPr txBox="1"/>
          <p:nvPr/>
        </p:nvSpPr>
        <p:spPr>
          <a:xfrm>
            <a:off x="5567681" y="4539734"/>
            <a:ext cx="918210" cy="1446550"/>
          </a:xfrm>
          <a:prstGeom prst="rect">
            <a:avLst/>
          </a:prstGeom>
          <a:noFill/>
        </p:spPr>
        <p:txBody>
          <a:bodyPr wrap="square">
            <a:spAutoFit/>
          </a:bodyPr>
          <a:lstStyle/>
          <a:p>
            <a:pPr algn="ctr"/>
            <a:r>
              <a:rPr lang="en-SG" sz="8800" b="1" dirty="0">
                <a:solidFill>
                  <a:schemeClr val="bg1"/>
                </a:solidFill>
                <a:effectLst/>
                <a:latin typeface="Calibri" panose="020F0502020204030204" pitchFamily="34" charset="0"/>
                <a:ea typeface="Times New Roman" panose="02020603050405020304" pitchFamily="18" charset="0"/>
              </a:rPr>
              <a:t>X</a:t>
            </a:r>
            <a:endParaRPr lang="en-SG" sz="8800" b="1" dirty="0"/>
          </a:p>
        </p:txBody>
      </p:sp>
      <p:sp>
        <p:nvSpPr>
          <p:cNvPr id="13" name="TextBox 12">
            <a:extLst>
              <a:ext uri="{FF2B5EF4-FFF2-40B4-BE49-F238E27FC236}">
                <a16:creationId xmlns:a16="http://schemas.microsoft.com/office/drawing/2014/main" id="{877509F6-52F1-46A9-6CC4-138C89FDB929}"/>
              </a:ext>
            </a:extLst>
          </p:cNvPr>
          <p:cNvSpPr txBox="1"/>
          <p:nvPr/>
        </p:nvSpPr>
        <p:spPr>
          <a:xfrm>
            <a:off x="5567681" y="59174"/>
            <a:ext cx="918210" cy="1446550"/>
          </a:xfrm>
          <a:prstGeom prst="rect">
            <a:avLst/>
          </a:prstGeom>
          <a:noFill/>
        </p:spPr>
        <p:txBody>
          <a:bodyPr wrap="square">
            <a:spAutoFit/>
          </a:bodyPr>
          <a:lstStyle/>
          <a:p>
            <a:pPr algn="ctr"/>
            <a:r>
              <a:rPr lang="en-SG" sz="8800" b="1" dirty="0">
                <a:solidFill>
                  <a:schemeClr val="bg1"/>
                </a:solidFill>
                <a:effectLst/>
                <a:latin typeface="Calibri" panose="020F0502020204030204" pitchFamily="34" charset="0"/>
                <a:ea typeface="Times New Roman" panose="02020603050405020304" pitchFamily="18" charset="0"/>
              </a:rPr>
              <a:t>X</a:t>
            </a:r>
            <a:endParaRPr lang="en-SG" sz="8800" b="1" dirty="0"/>
          </a:p>
        </p:txBody>
      </p:sp>
      <p:sp>
        <p:nvSpPr>
          <p:cNvPr id="16" name="Arrow: Down 15">
            <a:extLst>
              <a:ext uri="{FF2B5EF4-FFF2-40B4-BE49-F238E27FC236}">
                <a16:creationId xmlns:a16="http://schemas.microsoft.com/office/drawing/2014/main" id="{D8CDE304-A8BE-FC0B-3617-7049721D2EA5}"/>
              </a:ext>
            </a:extLst>
          </p:cNvPr>
          <p:cNvSpPr/>
          <p:nvPr/>
        </p:nvSpPr>
        <p:spPr>
          <a:xfrm>
            <a:off x="2804160" y="2721094"/>
            <a:ext cx="1473195" cy="2226826"/>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Arrow: Down 16">
            <a:extLst>
              <a:ext uri="{FF2B5EF4-FFF2-40B4-BE49-F238E27FC236}">
                <a16:creationId xmlns:a16="http://schemas.microsoft.com/office/drawing/2014/main" id="{16DD9C39-C58B-840B-495F-3BA0A844B75E}"/>
              </a:ext>
            </a:extLst>
          </p:cNvPr>
          <p:cNvSpPr/>
          <p:nvPr/>
        </p:nvSpPr>
        <p:spPr>
          <a:xfrm>
            <a:off x="7924800" y="2731254"/>
            <a:ext cx="1473195" cy="2226826"/>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TextBox 17">
            <a:extLst>
              <a:ext uri="{FF2B5EF4-FFF2-40B4-BE49-F238E27FC236}">
                <a16:creationId xmlns:a16="http://schemas.microsoft.com/office/drawing/2014/main" id="{097FB8FC-EE8C-C1BC-DBAF-F82F19DC6844}"/>
              </a:ext>
            </a:extLst>
          </p:cNvPr>
          <p:cNvSpPr txBox="1"/>
          <p:nvPr/>
        </p:nvSpPr>
        <p:spPr>
          <a:xfrm>
            <a:off x="4097655" y="6069856"/>
            <a:ext cx="3854450" cy="523220"/>
          </a:xfrm>
          <a:prstGeom prst="rect">
            <a:avLst/>
          </a:prstGeom>
          <a:solidFill>
            <a:srgbClr val="C00000"/>
          </a:solidFill>
        </p:spPr>
        <p:txBody>
          <a:bodyPr wrap="square">
            <a:spAutoFit/>
          </a:bodyPr>
          <a:lstStyle/>
          <a:p>
            <a:pPr algn="ctr"/>
            <a:r>
              <a:rPr lang="en-SG" sz="2800" b="1" dirty="0">
                <a:solidFill>
                  <a:schemeClr val="bg1"/>
                </a:solidFill>
                <a:effectLst/>
                <a:latin typeface="Calibri" panose="020F0502020204030204" pitchFamily="34" charset="0"/>
                <a:ea typeface="Times New Roman" panose="02020603050405020304" pitchFamily="18" charset="0"/>
              </a:rPr>
              <a:t>EGYPT, LIBYA, ETHIOPIA</a:t>
            </a:r>
            <a:endParaRPr lang="en-SG" sz="2800" b="1" dirty="0"/>
          </a:p>
        </p:txBody>
      </p:sp>
      <p:sp>
        <p:nvSpPr>
          <p:cNvPr id="19" name="Arrow: Up 18">
            <a:extLst>
              <a:ext uri="{FF2B5EF4-FFF2-40B4-BE49-F238E27FC236}">
                <a16:creationId xmlns:a16="http://schemas.microsoft.com/office/drawing/2014/main" id="{4EC36F0A-3486-249B-9003-FED02D831CD2}"/>
              </a:ext>
            </a:extLst>
          </p:cNvPr>
          <p:cNvSpPr/>
          <p:nvPr/>
        </p:nvSpPr>
        <p:spPr>
          <a:xfrm>
            <a:off x="1168400" y="2781459"/>
            <a:ext cx="1473195" cy="2166461"/>
          </a:xfrm>
          <a:prstGeom prst="up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Arrow: Up 20">
            <a:extLst>
              <a:ext uri="{FF2B5EF4-FFF2-40B4-BE49-F238E27FC236}">
                <a16:creationId xmlns:a16="http://schemas.microsoft.com/office/drawing/2014/main" id="{238AD4D5-8671-02BB-E9EA-ED68D6CBBDE1}"/>
              </a:ext>
            </a:extLst>
          </p:cNvPr>
          <p:cNvSpPr/>
          <p:nvPr/>
        </p:nvSpPr>
        <p:spPr>
          <a:xfrm>
            <a:off x="9605009" y="2731254"/>
            <a:ext cx="1473195" cy="2166461"/>
          </a:xfrm>
          <a:prstGeom prst="up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TextBox 21">
            <a:extLst>
              <a:ext uri="{FF2B5EF4-FFF2-40B4-BE49-F238E27FC236}">
                <a16:creationId xmlns:a16="http://schemas.microsoft.com/office/drawing/2014/main" id="{85672F87-8F45-429A-B5C1-A0C69675368F}"/>
              </a:ext>
            </a:extLst>
          </p:cNvPr>
          <p:cNvSpPr txBox="1"/>
          <p:nvPr/>
        </p:nvSpPr>
        <p:spPr>
          <a:xfrm>
            <a:off x="5555615" y="2290206"/>
            <a:ext cx="918210" cy="1446550"/>
          </a:xfrm>
          <a:prstGeom prst="rect">
            <a:avLst/>
          </a:prstGeom>
          <a:noFill/>
        </p:spPr>
        <p:txBody>
          <a:bodyPr wrap="square">
            <a:spAutoFit/>
          </a:bodyPr>
          <a:lstStyle/>
          <a:p>
            <a:pPr algn="ctr"/>
            <a:r>
              <a:rPr lang="en-SG" sz="8800" b="1" dirty="0">
                <a:solidFill>
                  <a:schemeClr val="bg1"/>
                </a:solidFill>
                <a:effectLst/>
                <a:latin typeface="Calibri" panose="020F0502020204030204" pitchFamily="34" charset="0"/>
                <a:ea typeface="Times New Roman" panose="02020603050405020304" pitchFamily="18" charset="0"/>
              </a:rPr>
              <a:t>X</a:t>
            </a:r>
            <a:endParaRPr lang="en-SG" sz="8800" b="1" dirty="0"/>
          </a:p>
        </p:txBody>
      </p:sp>
    </p:spTree>
    <p:extLst>
      <p:ext uri="{BB962C8B-B14F-4D97-AF65-F5344CB8AC3E}">
        <p14:creationId xmlns:p14="http://schemas.microsoft.com/office/powerpoint/2010/main" val="331964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p:bldP spid="13" grpId="0"/>
      <p:bldP spid="16" grpId="0" animBg="1"/>
      <p:bldP spid="17" grpId="0" animBg="1"/>
      <p:bldP spid="18" grpId="0" animBg="1"/>
      <p:bldP spid="19"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7D4E6-0EB1-72FA-B83E-C649563F09B4}"/>
              </a:ext>
            </a:extLst>
          </p:cNvPr>
          <p:cNvSpPr/>
          <p:nvPr/>
        </p:nvSpPr>
        <p:spPr>
          <a:xfrm>
            <a:off x="0" y="0"/>
            <a:ext cx="56896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8" name="Picture 4" descr="A rock on a beach&#10;&#10;Description automatically generated with low confidence">
            <a:extLst>
              <a:ext uri="{FF2B5EF4-FFF2-40B4-BE49-F238E27FC236}">
                <a16:creationId xmlns:a16="http://schemas.microsoft.com/office/drawing/2014/main" id="{964A6ADB-D83E-2F6F-CC6D-335C42927B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2571"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005FA8-EE92-6564-9777-8E66D7324950}"/>
              </a:ext>
            </a:extLst>
          </p:cNvPr>
          <p:cNvSpPr txBox="1"/>
          <p:nvPr/>
        </p:nvSpPr>
        <p:spPr>
          <a:xfrm>
            <a:off x="3882570" y="4453497"/>
            <a:ext cx="5037909" cy="1854803"/>
          </a:xfrm>
          <a:prstGeom prst="rect">
            <a:avLst/>
          </a:prstGeom>
          <a:solidFill>
            <a:schemeClr val="accent4">
              <a:lumMod val="60000"/>
              <a:lumOff val="40000"/>
            </a:schemeClr>
          </a:solidFill>
        </p:spPr>
        <p:txBody>
          <a:bodyPr wrap="square">
            <a:spAutoFit/>
          </a:bodyPr>
          <a:lstStyle/>
          <a:p>
            <a:pPr algn="ctr">
              <a:lnSpc>
                <a:spcPct val="115000"/>
              </a:lnSpc>
              <a:spcBef>
                <a:spcPts val="1200"/>
              </a:spcBef>
            </a:pPr>
            <a:r>
              <a:rPr lang="en-US" sz="2800" dirty="0">
                <a:solidFill>
                  <a:srgbClr val="000000"/>
                </a:solidFill>
                <a:effectLst/>
                <a:latin typeface="Calibri" panose="020F0502020204030204" pitchFamily="34" charset="0"/>
                <a:ea typeface="Arial Unicode MS"/>
                <a:cs typeface="Arial Unicode MS"/>
              </a:rPr>
              <a:t>“time, times, and half a time”</a:t>
            </a:r>
            <a:endParaRPr lang="en-SG" sz="2800" dirty="0">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dirty="0">
                <a:solidFill>
                  <a:srgbClr val="000000"/>
                </a:solidFill>
                <a:effectLst/>
                <a:latin typeface="Calibri" panose="020F0502020204030204" pitchFamily="34" charset="0"/>
                <a:ea typeface="Arial Unicode MS"/>
                <a:cs typeface="Arial Unicode MS"/>
              </a:rPr>
              <a:t>1,290 days</a:t>
            </a:r>
            <a:endParaRPr lang="en-SG" sz="2800" dirty="0">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dirty="0">
                <a:solidFill>
                  <a:srgbClr val="000000"/>
                </a:solidFill>
                <a:effectLst/>
                <a:latin typeface="Calibri" panose="020F0502020204030204" pitchFamily="34" charset="0"/>
                <a:ea typeface="Arial Unicode MS"/>
                <a:cs typeface="Arial Unicode MS"/>
              </a:rPr>
              <a:t>1,335 days</a:t>
            </a:r>
            <a:endParaRPr lang="en-SG" sz="2800" dirty="0">
              <a:solidFill>
                <a:srgbClr val="000000"/>
              </a:solidFill>
              <a:effectLst/>
              <a:latin typeface="Helvetica" panose="020B0604020202020204" pitchFamily="34" charset="0"/>
              <a:ea typeface="Arial Unicode MS"/>
              <a:cs typeface="Arial Unicode MS"/>
            </a:endParaRPr>
          </a:p>
        </p:txBody>
      </p:sp>
      <p:sp>
        <p:nvSpPr>
          <p:cNvPr id="3" name="TextBox 2">
            <a:extLst>
              <a:ext uri="{FF2B5EF4-FFF2-40B4-BE49-F238E27FC236}">
                <a16:creationId xmlns:a16="http://schemas.microsoft.com/office/drawing/2014/main" id="{947E1FA4-5D5D-F4A5-665E-0FE62A8A62E0}"/>
              </a:ext>
            </a:extLst>
          </p:cNvPr>
          <p:cNvSpPr txBox="1"/>
          <p:nvPr/>
        </p:nvSpPr>
        <p:spPr>
          <a:xfrm>
            <a:off x="368299" y="434437"/>
            <a:ext cx="8552181" cy="4016741"/>
          </a:xfrm>
          <a:prstGeom prst="rect">
            <a:avLst/>
          </a:prstGeom>
          <a:solidFill>
            <a:schemeClr val="tx1"/>
          </a:solidFill>
        </p:spPr>
        <p:txBody>
          <a:bodyPr wrap="square">
            <a:spAutoFit/>
          </a:bodyPr>
          <a:lstStyle/>
          <a:p>
            <a:pPr>
              <a:lnSpc>
                <a:spcPct val="115000"/>
              </a:lnSpc>
            </a:pPr>
            <a:r>
              <a:rPr lang="en-SG" sz="2800" b="1" dirty="0">
                <a:solidFill>
                  <a:schemeClr val="bg1"/>
                </a:solidFill>
                <a:effectLst/>
                <a:latin typeface="Calibri" panose="020F0502020204030204" pitchFamily="34" charset="0"/>
                <a:ea typeface="Times New Roman" panose="02020603050405020304" pitchFamily="18" charset="0"/>
              </a:rPr>
              <a:t>A Word from the Director: Yahweh Sabaoth </a:t>
            </a:r>
            <a:r>
              <a:rPr lang="en-SG" sz="2800" dirty="0">
                <a:solidFill>
                  <a:schemeClr val="bg1"/>
                </a:solidFill>
                <a:effectLst/>
                <a:latin typeface="Calibri" panose="020F0502020204030204" pitchFamily="34" charset="0"/>
                <a:ea typeface="Times New Roman" panose="02020603050405020304" pitchFamily="18" charset="0"/>
              </a:rPr>
              <a:t>(11:1)</a:t>
            </a:r>
            <a:endParaRPr lang="en-SG" sz="2800" b="1" u="sng" dirty="0">
              <a:solidFill>
                <a:schemeClr val="bg1"/>
              </a:solidFill>
              <a:effectLst/>
              <a:latin typeface="Calibri" panose="020F0502020204030204" pitchFamily="34" charset="0"/>
              <a:ea typeface="Times New Roman" panose="02020603050405020304" pitchFamily="18" charset="0"/>
            </a:endParaRP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1</a:t>
            </a:r>
            <a:r>
              <a:rPr lang="en-SG" sz="2800" b="1" dirty="0">
                <a:solidFill>
                  <a:schemeClr val="bg1"/>
                </a:solidFill>
                <a:effectLst/>
                <a:latin typeface="Calibri" panose="020F0502020204030204" pitchFamily="34" charset="0"/>
                <a:ea typeface="Times New Roman" panose="02020603050405020304" pitchFamily="18" charset="0"/>
              </a:rPr>
              <a:t>   Swoosh </a:t>
            </a:r>
            <a:r>
              <a:rPr lang="en-SG" sz="2800" dirty="0">
                <a:solidFill>
                  <a:schemeClr val="bg1"/>
                </a:solidFill>
                <a:effectLst/>
                <a:latin typeface="Calibri" panose="020F0502020204030204" pitchFamily="34" charset="0"/>
                <a:ea typeface="Times New Roman" panose="02020603050405020304" pitchFamily="18" charset="0"/>
              </a:rPr>
              <a:t>(11:2-4)</a:t>
            </a: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2</a:t>
            </a:r>
            <a:r>
              <a:rPr lang="en-SG" sz="2800" b="1" dirty="0">
                <a:solidFill>
                  <a:schemeClr val="bg1"/>
                </a:solidFill>
                <a:effectLst/>
                <a:latin typeface="Calibri" panose="020F0502020204030204" pitchFamily="34" charset="0"/>
                <a:ea typeface="Times New Roman" panose="02020603050405020304" pitchFamily="18" charset="0"/>
              </a:rPr>
              <a:t>   Beware of the Spurned Wife </a:t>
            </a:r>
            <a:r>
              <a:rPr lang="en-SG" sz="2800" dirty="0">
                <a:solidFill>
                  <a:schemeClr val="bg1"/>
                </a:solidFill>
                <a:effectLst/>
                <a:latin typeface="Calibri" panose="020F0502020204030204" pitchFamily="34" charset="0"/>
                <a:ea typeface="Times New Roman" panose="02020603050405020304" pitchFamily="18" charset="0"/>
              </a:rPr>
              <a:t>(11:5-6)</a:t>
            </a: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3</a:t>
            </a:r>
            <a:r>
              <a:rPr lang="en-SG" sz="2800" b="1" dirty="0">
                <a:solidFill>
                  <a:schemeClr val="bg1"/>
                </a:solidFill>
                <a:effectLst/>
                <a:latin typeface="Calibri" panose="020F0502020204030204" pitchFamily="34" charset="0"/>
                <a:ea typeface="Times New Roman" panose="02020603050405020304" pitchFamily="18" charset="0"/>
              </a:rPr>
              <a:t>   That was my sister . . . and my stuff! </a:t>
            </a:r>
            <a:r>
              <a:rPr lang="en-SG" sz="2800" dirty="0">
                <a:solidFill>
                  <a:schemeClr val="bg1"/>
                </a:solidFill>
                <a:effectLst/>
                <a:latin typeface="Calibri" panose="020F0502020204030204" pitchFamily="34" charset="0"/>
                <a:ea typeface="Times New Roman" panose="02020603050405020304" pitchFamily="18" charset="0"/>
              </a:rPr>
              <a:t>(11:7-9)</a:t>
            </a:r>
          </a:p>
          <a:p>
            <a:pPr>
              <a:lnSpc>
                <a:spcPct val="115000"/>
              </a:lnSpc>
            </a:pPr>
            <a:r>
              <a:rPr lang="en-SG" sz="2800" b="1" u="sng" dirty="0">
                <a:solidFill>
                  <a:schemeClr val="bg1"/>
                </a:solidFill>
                <a:latin typeface="Calibri" panose="020F0502020204030204" pitchFamily="34" charset="0"/>
                <a:ea typeface="Times New Roman" panose="02020603050405020304" pitchFamily="18" charset="0"/>
              </a:rPr>
              <a:t>Episode 4</a:t>
            </a:r>
            <a:r>
              <a:rPr lang="en-SG" sz="2800" dirty="0">
                <a:solidFill>
                  <a:schemeClr val="bg1"/>
                </a:solidFill>
                <a:latin typeface="Calibri" panose="020F0502020204030204" pitchFamily="34" charset="0"/>
                <a:ea typeface="Times New Roman" panose="02020603050405020304" pitchFamily="18" charset="0"/>
              </a:rPr>
              <a:t>   </a:t>
            </a:r>
            <a:r>
              <a:rPr lang="en-SG" sz="2800" b="1" dirty="0">
                <a:solidFill>
                  <a:schemeClr val="bg1"/>
                </a:solidFill>
                <a:latin typeface="Calibri" panose="020F0502020204030204" pitchFamily="34" charset="0"/>
                <a:ea typeface="Times New Roman" panose="02020603050405020304" pitchFamily="18" charset="0"/>
              </a:rPr>
              <a:t>The Overreach </a:t>
            </a:r>
            <a:r>
              <a:rPr lang="en-SG" sz="2800" dirty="0">
                <a:solidFill>
                  <a:schemeClr val="bg1"/>
                </a:solidFill>
                <a:latin typeface="Calibri" panose="020F0502020204030204" pitchFamily="34" charset="0"/>
                <a:ea typeface="Times New Roman" panose="02020603050405020304" pitchFamily="18" charset="0"/>
              </a:rPr>
              <a:t>(11:10-20)</a:t>
            </a:r>
            <a:endParaRPr lang="en-SG" sz="2800" dirty="0">
              <a:solidFill>
                <a:schemeClr val="bg1"/>
              </a:solidFill>
              <a:effectLst/>
              <a:latin typeface="Calibri" panose="020F0502020204030204" pitchFamily="34" charset="0"/>
              <a:ea typeface="Times New Roman" panose="02020603050405020304" pitchFamily="18" charset="0"/>
            </a:endParaRPr>
          </a:p>
          <a:p>
            <a:pPr>
              <a:lnSpc>
                <a:spcPct val="115000"/>
              </a:lnSpc>
            </a:pPr>
            <a:r>
              <a:rPr lang="en-SG" sz="2800" b="1" u="sng" dirty="0">
                <a:solidFill>
                  <a:schemeClr val="bg1"/>
                </a:solidFill>
                <a:effectLst/>
                <a:latin typeface="Calibri" panose="020F0502020204030204" pitchFamily="34" charset="0"/>
                <a:ea typeface="Times New Roman" panose="02020603050405020304" pitchFamily="18" charset="0"/>
              </a:rPr>
              <a:t>Episode 5</a:t>
            </a:r>
            <a:r>
              <a:rPr lang="en-SG" sz="2800" b="1" dirty="0">
                <a:solidFill>
                  <a:schemeClr val="bg1"/>
                </a:solidFill>
                <a:effectLst/>
                <a:latin typeface="Calibri" panose="020F0502020204030204" pitchFamily="34" charset="0"/>
                <a:ea typeface="Times New Roman" panose="02020603050405020304" pitchFamily="18" charset="0"/>
              </a:rPr>
              <a:t>   The “Contemptible Person” </a:t>
            </a:r>
            <a:r>
              <a:rPr lang="en-SG" sz="2800" dirty="0">
                <a:solidFill>
                  <a:schemeClr val="bg1"/>
                </a:solidFill>
                <a:effectLst/>
                <a:latin typeface="Calibri" panose="020F0502020204030204" pitchFamily="34" charset="0"/>
                <a:ea typeface="Times New Roman" panose="02020603050405020304" pitchFamily="18" charset="0"/>
              </a:rPr>
              <a:t>(11:21-35)</a:t>
            </a:r>
          </a:p>
          <a:p>
            <a:pPr>
              <a:lnSpc>
                <a:spcPct val="115000"/>
              </a:lnSpc>
            </a:pPr>
            <a:r>
              <a:rPr lang="en-SG" sz="2800" b="1" u="sng" dirty="0">
                <a:solidFill>
                  <a:schemeClr val="bg1"/>
                </a:solidFill>
                <a:latin typeface="Calibri" panose="020F0502020204030204" pitchFamily="34" charset="0"/>
                <a:ea typeface="Times New Roman" panose="02020603050405020304" pitchFamily="18" charset="0"/>
              </a:rPr>
              <a:t>Episode 6</a:t>
            </a:r>
            <a:r>
              <a:rPr lang="en-SG" sz="2800" b="1" dirty="0">
                <a:solidFill>
                  <a:schemeClr val="bg1"/>
                </a:solidFill>
                <a:latin typeface="Calibri" panose="020F0502020204030204" pitchFamily="34" charset="0"/>
                <a:ea typeface="Times New Roman" panose="02020603050405020304" pitchFamily="18" charset="0"/>
              </a:rPr>
              <a:t>   The Really Contemptible Person</a:t>
            </a:r>
            <a:r>
              <a:rPr lang="en-SG" sz="2800" dirty="0">
                <a:solidFill>
                  <a:schemeClr val="bg1"/>
                </a:solidFill>
                <a:latin typeface="Calibri" panose="020F0502020204030204" pitchFamily="34" charset="0"/>
                <a:ea typeface="Times New Roman" panose="02020603050405020304" pitchFamily="18" charset="0"/>
              </a:rPr>
              <a:t> (11:36-45)</a:t>
            </a:r>
          </a:p>
          <a:p>
            <a:pPr>
              <a:lnSpc>
                <a:spcPct val="115000"/>
              </a:lnSpc>
            </a:pPr>
            <a:r>
              <a:rPr lang="en-SG" sz="2800" b="1" dirty="0">
                <a:solidFill>
                  <a:schemeClr val="bg1"/>
                </a:solidFill>
                <a:effectLst/>
                <a:latin typeface="Calibri" panose="020F0502020204030204" pitchFamily="34" charset="0"/>
                <a:ea typeface="Times New Roman" panose="02020603050405020304" pitchFamily="18" charset="0"/>
              </a:rPr>
              <a:t>The Final Word from the Director</a:t>
            </a:r>
            <a:r>
              <a:rPr lang="en-SG" sz="2800" dirty="0">
                <a:solidFill>
                  <a:schemeClr val="bg1"/>
                </a:solidFill>
                <a:effectLst/>
                <a:latin typeface="Calibri" panose="020F0502020204030204" pitchFamily="34" charset="0"/>
                <a:ea typeface="Times New Roman" panose="02020603050405020304" pitchFamily="18" charset="0"/>
              </a:rPr>
              <a:t> (12:1-13)</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117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1804</Words>
  <Application>Microsoft Office PowerPoint</Application>
  <PresentationFormat>Widescreen</PresentationFormat>
  <Paragraphs>84</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Matt Lyle</cp:lastModifiedBy>
  <cp:revision>5</cp:revision>
  <dcterms:created xsi:type="dcterms:W3CDTF">2023-04-27T05:12:02Z</dcterms:created>
  <dcterms:modified xsi:type="dcterms:W3CDTF">2023-05-01T06:38:06Z</dcterms:modified>
</cp:coreProperties>
</file>