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88" r:id="rId10"/>
    <p:sldId id="271" r:id="rId11"/>
    <p:sldId id="274" r:id="rId12"/>
    <p:sldId id="275" r:id="rId13"/>
    <p:sldId id="276" r:id="rId14"/>
    <p:sldId id="277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90" r:id="rId23"/>
    <p:sldId id="286" r:id="rId24"/>
    <p:sldId id="287" r:id="rId25"/>
    <p:sldId id="28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33327-A1BA-49CD-A42C-7FDE132F59C5}" v="74" dt="2023-04-22T13:05:16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E6225EA2-C21E-4E1E-86DF-FA51999C2C5F}"/>
    <pc:docChg chg="modSld">
      <pc:chgData name="James Harmeling" userId="4163935ddb78b774" providerId="LiveId" clId="{E6225EA2-C21E-4E1E-86DF-FA51999C2C5F}" dt="2023-04-22T12:19:59.207" v="25" actId="20577"/>
      <pc:docMkLst>
        <pc:docMk/>
      </pc:docMkLst>
      <pc:sldChg chg="modSp mod">
        <pc:chgData name="James Harmeling" userId="4163935ddb78b774" providerId="LiveId" clId="{E6225EA2-C21E-4E1E-86DF-FA51999C2C5F}" dt="2023-04-22T12:18:39.210" v="10" actId="20577"/>
        <pc:sldMkLst>
          <pc:docMk/>
          <pc:sldMk cId="4067531824" sldId="266"/>
        </pc:sldMkLst>
        <pc:spChg chg="mod">
          <ac:chgData name="James Harmeling" userId="4163935ddb78b774" providerId="LiveId" clId="{E6225EA2-C21E-4E1E-86DF-FA51999C2C5F}" dt="2023-04-22T12:18:39.210" v="10" actId="20577"/>
          <ac:spMkLst>
            <pc:docMk/>
            <pc:sldMk cId="4067531824" sldId="266"/>
            <ac:spMk id="3" creationId="{9A52C1B9-3E59-F00E-AE45-24DCC3763D04}"/>
          </ac:spMkLst>
        </pc:spChg>
      </pc:sldChg>
      <pc:sldChg chg="modSp mod">
        <pc:chgData name="James Harmeling" userId="4163935ddb78b774" providerId="LiveId" clId="{E6225EA2-C21E-4E1E-86DF-FA51999C2C5F}" dt="2023-04-22T12:18:47.678" v="12" actId="20577"/>
        <pc:sldMkLst>
          <pc:docMk/>
          <pc:sldMk cId="3648729289" sldId="267"/>
        </pc:sldMkLst>
        <pc:spChg chg="mod">
          <ac:chgData name="James Harmeling" userId="4163935ddb78b774" providerId="LiveId" clId="{E6225EA2-C21E-4E1E-86DF-FA51999C2C5F}" dt="2023-04-22T12:18:47.678" v="12" actId="20577"/>
          <ac:spMkLst>
            <pc:docMk/>
            <pc:sldMk cId="3648729289" sldId="267"/>
            <ac:spMk id="3" creationId="{9A52C1B9-3E59-F00E-AE45-24DCC3763D04}"/>
          </ac:spMkLst>
        </pc:spChg>
      </pc:sldChg>
      <pc:sldChg chg="modSp mod">
        <pc:chgData name="James Harmeling" userId="4163935ddb78b774" providerId="LiveId" clId="{E6225EA2-C21E-4E1E-86DF-FA51999C2C5F}" dt="2023-04-22T12:19:28.400" v="20" actId="113"/>
        <pc:sldMkLst>
          <pc:docMk/>
          <pc:sldMk cId="2513668418" sldId="280"/>
        </pc:sldMkLst>
        <pc:spChg chg="mod">
          <ac:chgData name="James Harmeling" userId="4163935ddb78b774" providerId="LiveId" clId="{E6225EA2-C21E-4E1E-86DF-FA51999C2C5F}" dt="2023-04-22T12:19:28.400" v="20" actId="113"/>
          <ac:spMkLst>
            <pc:docMk/>
            <pc:sldMk cId="2513668418" sldId="280"/>
            <ac:spMk id="4" creationId="{326A173A-6645-F956-4F96-FE6DE5745233}"/>
          </ac:spMkLst>
        </pc:spChg>
      </pc:sldChg>
      <pc:sldChg chg="modSp mod">
        <pc:chgData name="James Harmeling" userId="4163935ddb78b774" providerId="LiveId" clId="{E6225EA2-C21E-4E1E-86DF-FA51999C2C5F}" dt="2023-04-22T12:19:20.583" v="19" actId="113"/>
        <pc:sldMkLst>
          <pc:docMk/>
          <pc:sldMk cId="3149791032" sldId="282"/>
        </pc:sldMkLst>
        <pc:spChg chg="mod">
          <ac:chgData name="James Harmeling" userId="4163935ddb78b774" providerId="LiveId" clId="{E6225EA2-C21E-4E1E-86DF-FA51999C2C5F}" dt="2023-04-22T12:19:20.583" v="19" actId="113"/>
          <ac:spMkLst>
            <pc:docMk/>
            <pc:sldMk cId="3149791032" sldId="282"/>
            <ac:spMk id="4" creationId="{326A173A-6645-F956-4F96-FE6DE5745233}"/>
          </ac:spMkLst>
        </pc:spChg>
      </pc:sldChg>
      <pc:sldChg chg="modSp mod">
        <pc:chgData name="James Harmeling" userId="4163935ddb78b774" providerId="LiveId" clId="{E6225EA2-C21E-4E1E-86DF-FA51999C2C5F}" dt="2023-04-22T12:19:59.207" v="25" actId="20577"/>
        <pc:sldMkLst>
          <pc:docMk/>
          <pc:sldMk cId="3387518752" sldId="286"/>
        </pc:sldMkLst>
        <pc:spChg chg="mod">
          <ac:chgData name="James Harmeling" userId="4163935ddb78b774" providerId="LiveId" clId="{E6225EA2-C21E-4E1E-86DF-FA51999C2C5F}" dt="2023-04-22T12:19:59.207" v="25" actId="20577"/>
          <ac:spMkLst>
            <pc:docMk/>
            <pc:sldMk cId="3387518752" sldId="286"/>
            <ac:spMk id="4" creationId="{326A173A-6645-F956-4F96-FE6DE5745233}"/>
          </ac:spMkLst>
        </pc:spChg>
      </pc:sldChg>
      <pc:sldChg chg="modSp mod">
        <pc:chgData name="James Harmeling" userId="4163935ddb78b774" providerId="LiveId" clId="{E6225EA2-C21E-4E1E-86DF-FA51999C2C5F}" dt="2023-04-22T12:19:37.863" v="21" actId="113"/>
        <pc:sldMkLst>
          <pc:docMk/>
          <pc:sldMk cId="2557583550" sldId="288"/>
        </pc:sldMkLst>
        <pc:spChg chg="mod">
          <ac:chgData name="James Harmeling" userId="4163935ddb78b774" providerId="LiveId" clId="{E6225EA2-C21E-4E1E-86DF-FA51999C2C5F}" dt="2023-04-22T12:19:37.863" v="21" actId="113"/>
          <ac:spMkLst>
            <pc:docMk/>
            <pc:sldMk cId="2557583550" sldId="288"/>
            <ac:spMk id="4" creationId="{326A173A-6645-F956-4F96-FE6DE5745233}"/>
          </ac:spMkLst>
        </pc:spChg>
      </pc:sldChg>
      <pc:sldChg chg="modSp mod">
        <pc:chgData name="James Harmeling" userId="4163935ddb78b774" providerId="LiveId" clId="{E6225EA2-C21E-4E1E-86DF-FA51999C2C5F}" dt="2023-04-22T12:19:53.969" v="23" actId="20577"/>
        <pc:sldMkLst>
          <pc:docMk/>
          <pc:sldMk cId="1082366998" sldId="291"/>
        </pc:sldMkLst>
        <pc:spChg chg="mod">
          <ac:chgData name="James Harmeling" userId="4163935ddb78b774" providerId="LiveId" clId="{E6225EA2-C21E-4E1E-86DF-FA51999C2C5F}" dt="2023-04-22T12:19:53.969" v="23" actId="20577"/>
          <ac:spMkLst>
            <pc:docMk/>
            <pc:sldMk cId="1082366998" sldId="291"/>
            <ac:spMk id="4" creationId="{326A173A-6645-F956-4F96-FE6DE5745233}"/>
          </ac:spMkLst>
        </pc:spChg>
      </pc:sldChg>
    </pc:docChg>
  </pc:docChgLst>
  <pc:docChgLst>
    <pc:chgData name="James Harmeling" userId="4163935ddb78b774" providerId="LiveId" clId="{4972CBCC-67F7-49C5-9C4B-9C63B789B4DD}"/>
    <pc:docChg chg="undo custSel addSld delSld modSld sldOrd modMainMaster">
      <pc:chgData name="James Harmeling" userId="4163935ddb78b774" providerId="LiveId" clId="{4972CBCC-67F7-49C5-9C4B-9C63B789B4DD}" dt="2023-04-21T09:17:32.392" v="2857"/>
      <pc:docMkLst>
        <pc:docMk/>
      </pc:docMkLst>
      <pc:sldChg chg="new del">
        <pc:chgData name="James Harmeling" userId="4163935ddb78b774" providerId="LiveId" clId="{4972CBCC-67F7-49C5-9C4B-9C63B789B4DD}" dt="2023-04-21T05:08:25.515" v="2" actId="47"/>
        <pc:sldMkLst>
          <pc:docMk/>
          <pc:sldMk cId="4282091430" sldId="256"/>
        </pc:sldMkLst>
      </pc:sldChg>
      <pc:sldChg chg="add modTransition">
        <pc:chgData name="James Harmeling" userId="4163935ddb78b774" providerId="LiveId" clId="{4972CBCC-67F7-49C5-9C4B-9C63B789B4DD}" dt="2023-04-21T05:23:32.295" v="194"/>
        <pc:sldMkLst>
          <pc:docMk/>
          <pc:sldMk cId="2192661180" sldId="265"/>
        </pc:sldMkLst>
      </pc:sldChg>
      <pc:sldChg chg="addSp delSp modSp new mod modTransition setBg">
        <pc:chgData name="James Harmeling" userId="4163935ddb78b774" providerId="LiveId" clId="{4972CBCC-67F7-49C5-9C4B-9C63B789B4DD}" dt="2023-04-21T09:09:38.985" v="2792" actId="1076"/>
        <pc:sldMkLst>
          <pc:docMk/>
          <pc:sldMk cId="4067531824" sldId="266"/>
        </pc:sldMkLst>
        <pc:spChg chg="add mod">
          <ac:chgData name="James Harmeling" userId="4163935ddb78b774" providerId="LiveId" clId="{4972CBCC-67F7-49C5-9C4B-9C63B789B4DD}" dt="2023-04-21T05:18:55.919" v="181" actId="1035"/>
          <ac:spMkLst>
            <pc:docMk/>
            <pc:sldMk cId="4067531824" sldId="266"/>
            <ac:spMk id="3" creationId="{9A52C1B9-3E59-F00E-AE45-24DCC3763D04}"/>
          </ac:spMkLst>
        </pc:spChg>
        <pc:spChg chg="add mod">
          <ac:chgData name="James Harmeling" userId="4163935ddb78b774" providerId="LiveId" clId="{4972CBCC-67F7-49C5-9C4B-9C63B789B4DD}" dt="2023-04-21T09:09:38.985" v="2792" actId="1076"/>
          <ac:spMkLst>
            <pc:docMk/>
            <pc:sldMk cId="4067531824" sldId="266"/>
            <ac:spMk id="5" creationId="{6CE9AA68-2DAC-26D5-5D8B-A4754CAEA0F8}"/>
          </ac:spMkLst>
        </pc:spChg>
        <pc:grpChg chg="add">
          <ac:chgData name="James Harmeling" userId="4163935ddb78b774" providerId="LiveId" clId="{4972CBCC-67F7-49C5-9C4B-9C63B789B4DD}" dt="2023-04-21T05:13:59.421" v="7" actId="26606"/>
          <ac:grpSpMkLst>
            <pc:docMk/>
            <pc:sldMk cId="4067531824" sldId="266"/>
            <ac:grpSpMk id="1033" creationId="{63737881-458F-40AD-B72B-B57D267DC423}"/>
          </ac:grpSpMkLst>
        </pc:grpChg>
        <pc:picChg chg="add del">
          <ac:chgData name="James Harmeling" userId="4163935ddb78b774" providerId="LiveId" clId="{4972CBCC-67F7-49C5-9C4B-9C63B789B4DD}" dt="2023-04-21T05:11:14.431" v="5"/>
          <ac:picMkLst>
            <pc:docMk/>
            <pc:sldMk cId="4067531824" sldId="266"/>
            <ac:picMk id="1026" creationId="{942C01F4-9009-1E13-8CFE-256A1EAB0340}"/>
          </ac:picMkLst>
        </pc:picChg>
        <pc:picChg chg="add mod">
          <ac:chgData name="James Harmeling" userId="4163935ddb78b774" providerId="LiveId" clId="{4972CBCC-67F7-49C5-9C4B-9C63B789B4DD}" dt="2023-04-21T05:16:24.107" v="40" actId="1076"/>
          <ac:picMkLst>
            <pc:docMk/>
            <pc:sldMk cId="4067531824" sldId="266"/>
            <ac:picMk id="1028" creationId="{964A6ADB-D83E-2F6F-CC6D-335C42927B9D}"/>
          </ac:picMkLst>
        </pc:picChg>
      </pc:sldChg>
      <pc:sldChg chg="delSp modSp add mod modTransition">
        <pc:chgData name="James Harmeling" userId="4163935ddb78b774" providerId="LiveId" clId="{4972CBCC-67F7-49C5-9C4B-9C63B789B4DD}" dt="2023-04-21T08:04:21.040" v="1620" actId="20577"/>
        <pc:sldMkLst>
          <pc:docMk/>
          <pc:sldMk cId="3648729289" sldId="267"/>
        </pc:sldMkLst>
        <pc:spChg chg="mod">
          <ac:chgData name="James Harmeling" userId="4163935ddb78b774" providerId="LiveId" clId="{4972CBCC-67F7-49C5-9C4B-9C63B789B4DD}" dt="2023-04-21T08:04:21.040" v="1620" actId="20577"/>
          <ac:spMkLst>
            <pc:docMk/>
            <pc:sldMk cId="3648729289" sldId="267"/>
            <ac:spMk id="3" creationId="{9A52C1B9-3E59-F00E-AE45-24DCC3763D04}"/>
          </ac:spMkLst>
        </pc:spChg>
        <pc:spChg chg="del mod">
          <ac:chgData name="James Harmeling" userId="4163935ddb78b774" providerId="LiveId" clId="{4972CBCC-67F7-49C5-9C4B-9C63B789B4DD}" dt="2023-04-21T05:22:05.252" v="184" actId="478"/>
          <ac:spMkLst>
            <pc:docMk/>
            <pc:sldMk cId="3648729289" sldId="267"/>
            <ac:spMk id="5" creationId="{6CE9AA68-2DAC-26D5-5D8B-A4754CAEA0F8}"/>
          </ac:spMkLst>
        </pc:spChg>
      </pc:sldChg>
      <pc:sldChg chg="modSp add mod">
        <pc:chgData name="James Harmeling" userId="4163935ddb78b774" providerId="LiveId" clId="{4972CBCC-67F7-49C5-9C4B-9C63B789B4DD}" dt="2023-04-21T06:52:12.816" v="787" actId="20577"/>
        <pc:sldMkLst>
          <pc:docMk/>
          <pc:sldMk cId="51631429" sldId="268"/>
        </pc:sldMkLst>
        <pc:spChg chg="mod">
          <ac:chgData name="James Harmeling" userId="4163935ddb78b774" providerId="LiveId" clId="{4972CBCC-67F7-49C5-9C4B-9C63B789B4DD}" dt="2023-04-21T06:52:12.816" v="787" actId="20577"/>
          <ac:spMkLst>
            <pc:docMk/>
            <pc:sldMk cId="51631429" sldId="268"/>
            <ac:spMk id="3" creationId="{9A52C1B9-3E59-F00E-AE45-24DCC3763D04}"/>
          </ac:spMkLst>
        </pc:spChg>
      </pc:sldChg>
      <pc:sldChg chg="addSp delSp modSp new mod ord modAnim">
        <pc:chgData name="James Harmeling" userId="4163935ddb78b774" providerId="LiveId" clId="{4972CBCC-67F7-49C5-9C4B-9C63B789B4DD}" dt="2023-04-21T09:15:20.580" v="2856"/>
        <pc:sldMkLst>
          <pc:docMk/>
          <pc:sldMk cId="2811076134" sldId="269"/>
        </pc:sldMkLst>
        <pc:spChg chg="add mod">
          <ac:chgData name="James Harmeling" userId="4163935ddb78b774" providerId="LiveId" clId="{4972CBCC-67F7-49C5-9C4B-9C63B789B4DD}" dt="2023-04-21T05:39:23.015" v="207" actId="13822"/>
          <ac:spMkLst>
            <pc:docMk/>
            <pc:sldMk cId="2811076134" sldId="269"/>
            <ac:spMk id="2" creationId="{E493AA7F-4182-8E1A-BE6B-31E6EC9E20A7}"/>
          </ac:spMkLst>
        </pc:spChg>
        <pc:spChg chg="add del mod">
          <ac:chgData name="James Harmeling" userId="4163935ddb78b774" providerId="LiveId" clId="{4972CBCC-67F7-49C5-9C4B-9C63B789B4DD}" dt="2023-04-21T05:49:45.828" v="367" actId="478"/>
          <ac:spMkLst>
            <pc:docMk/>
            <pc:sldMk cId="2811076134" sldId="269"/>
            <ac:spMk id="4" creationId="{D4C975FD-20C9-90E9-FAD1-2FECCC531B00}"/>
          </ac:spMkLst>
        </pc:spChg>
        <pc:spChg chg="add mod">
          <ac:chgData name="James Harmeling" userId="4163935ddb78b774" providerId="LiveId" clId="{4972CBCC-67F7-49C5-9C4B-9C63B789B4DD}" dt="2023-04-21T05:41:36.276" v="254" actId="208"/>
          <ac:spMkLst>
            <pc:docMk/>
            <pc:sldMk cId="2811076134" sldId="269"/>
            <ac:spMk id="6" creationId="{FAD6BFBB-0815-73D3-5E78-F1436292E920}"/>
          </ac:spMkLst>
        </pc:spChg>
        <pc:spChg chg="add mod">
          <ac:chgData name="James Harmeling" userId="4163935ddb78b774" providerId="LiveId" clId="{4972CBCC-67F7-49C5-9C4B-9C63B789B4DD}" dt="2023-04-21T05:42:40.223" v="271" actId="1076"/>
          <ac:spMkLst>
            <pc:docMk/>
            <pc:sldMk cId="2811076134" sldId="269"/>
            <ac:spMk id="8" creationId="{3EFC6CC3-26A1-D3CF-B0BE-1976915B0743}"/>
          </ac:spMkLst>
        </pc:spChg>
        <pc:spChg chg="add mod">
          <ac:chgData name="James Harmeling" userId="4163935ddb78b774" providerId="LiveId" clId="{4972CBCC-67F7-49C5-9C4B-9C63B789B4DD}" dt="2023-04-21T05:44:47.817" v="326" actId="1076"/>
          <ac:spMkLst>
            <pc:docMk/>
            <pc:sldMk cId="2811076134" sldId="269"/>
            <ac:spMk id="10" creationId="{5AA12FEF-CD15-9670-5BAF-1A69CCF6AC5C}"/>
          </ac:spMkLst>
        </pc:spChg>
        <pc:spChg chg="add mod">
          <ac:chgData name="James Harmeling" userId="4163935ddb78b774" providerId="LiveId" clId="{4972CBCC-67F7-49C5-9C4B-9C63B789B4DD}" dt="2023-04-21T05:43:47.985" v="302" actId="122"/>
          <ac:spMkLst>
            <pc:docMk/>
            <pc:sldMk cId="2811076134" sldId="269"/>
            <ac:spMk id="12" creationId="{B929B2CF-D7B5-CB8D-72C7-87D7999A29E4}"/>
          </ac:spMkLst>
        </pc:spChg>
        <pc:spChg chg="add mod">
          <ac:chgData name="James Harmeling" userId="4163935ddb78b774" providerId="LiveId" clId="{4972CBCC-67F7-49C5-9C4B-9C63B789B4DD}" dt="2023-04-21T05:44:27.662" v="324" actId="207"/>
          <ac:spMkLst>
            <pc:docMk/>
            <pc:sldMk cId="2811076134" sldId="269"/>
            <ac:spMk id="13" creationId="{C35038FB-D7F7-8ABE-5464-DEB43B722E31}"/>
          </ac:spMkLst>
        </pc:spChg>
        <pc:spChg chg="add mod">
          <ac:chgData name="James Harmeling" userId="4163935ddb78b774" providerId="LiveId" clId="{4972CBCC-67F7-49C5-9C4B-9C63B789B4DD}" dt="2023-04-21T05:47:13.241" v="364" actId="1076"/>
          <ac:spMkLst>
            <pc:docMk/>
            <pc:sldMk cId="2811076134" sldId="269"/>
            <ac:spMk id="14" creationId="{7BFDD700-CBF2-0EA6-7BDB-5F9A568F70E3}"/>
          </ac:spMkLst>
        </pc:spChg>
        <pc:spChg chg="add mod">
          <ac:chgData name="James Harmeling" userId="4163935ddb78b774" providerId="LiveId" clId="{4972CBCC-67F7-49C5-9C4B-9C63B789B4DD}" dt="2023-04-21T06:09:22.725" v="452" actId="1036"/>
          <ac:spMkLst>
            <pc:docMk/>
            <pc:sldMk cId="2811076134" sldId="269"/>
            <ac:spMk id="20" creationId="{DC2C27AD-5D2E-B5A6-36E5-1AF7FDC6A795}"/>
          </ac:spMkLst>
        </pc:spChg>
        <pc:picChg chg="add mod">
          <ac:chgData name="James Harmeling" userId="4163935ddb78b774" providerId="LiveId" clId="{4972CBCC-67F7-49C5-9C4B-9C63B789B4DD}" dt="2023-04-21T05:57:21.312" v="379" actId="1076"/>
          <ac:picMkLst>
            <pc:docMk/>
            <pc:sldMk cId="2811076134" sldId="269"/>
            <ac:picMk id="15" creationId="{74191791-FF89-78D0-4820-BFB41077EF70}"/>
          </ac:picMkLst>
        </pc:picChg>
        <pc:picChg chg="add mod">
          <ac:chgData name="James Harmeling" userId="4163935ddb78b774" providerId="LiveId" clId="{4972CBCC-67F7-49C5-9C4B-9C63B789B4DD}" dt="2023-04-21T05:57:30.523" v="381" actId="1076"/>
          <ac:picMkLst>
            <pc:docMk/>
            <pc:sldMk cId="2811076134" sldId="269"/>
            <ac:picMk id="16" creationId="{18301446-2386-7456-7411-02718F6CE159}"/>
          </ac:picMkLst>
        </pc:picChg>
        <pc:picChg chg="add mod">
          <ac:chgData name="James Harmeling" userId="4163935ddb78b774" providerId="LiveId" clId="{4972CBCC-67F7-49C5-9C4B-9C63B789B4DD}" dt="2023-04-21T05:57:38.891" v="383" actId="1076"/>
          <ac:picMkLst>
            <pc:docMk/>
            <pc:sldMk cId="2811076134" sldId="269"/>
            <ac:picMk id="17" creationId="{2BA4B18F-1934-EF44-CF8C-578CC35A78AB}"/>
          </ac:picMkLst>
        </pc:picChg>
        <pc:picChg chg="add mod">
          <ac:chgData name="James Harmeling" userId="4163935ddb78b774" providerId="LiveId" clId="{4972CBCC-67F7-49C5-9C4B-9C63B789B4DD}" dt="2023-04-21T06:09:34.727" v="455" actId="1076"/>
          <ac:picMkLst>
            <pc:docMk/>
            <pc:sldMk cId="2811076134" sldId="269"/>
            <ac:picMk id="18" creationId="{29DDB671-D8BB-7418-05CE-0E3DC8250A21}"/>
          </ac:picMkLst>
        </pc:picChg>
        <pc:picChg chg="add del">
          <ac:chgData name="James Harmeling" userId="4163935ddb78b774" providerId="LiveId" clId="{4972CBCC-67F7-49C5-9C4B-9C63B789B4DD}" dt="2023-04-21T05:49:53.302" v="368"/>
          <ac:picMkLst>
            <pc:docMk/>
            <pc:sldMk cId="2811076134" sldId="269"/>
            <ac:picMk id="2050" creationId="{D135B59B-1BDC-403A-519F-3B7C2914CC1A}"/>
          </ac:picMkLst>
        </pc:picChg>
        <pc:picChg chg="add del">
          <ac:chgData name="James Harmeling" userId="4163935ddb78b774" providerId="LiveId" clId="{4972CBCC-67F7-49C5-9C4B-9C63B789B4DD}" dt="2023-04-21T05:54:52.870" v="370"/>
          <ac:picMkLst>
            <pc:docMk/>
            <pc:sldMk cId="2811076134" sldId="269"/>
            <ac:picMk id="2052" creationId="{4D40B347-E6B0-9F8D-41EB-C7920A79237F}"/>
          </ac:picMkLst>
        </pc:picChg>
        <pc:picChg chg="add mod">
          <ac:chgData name="James Harmeling" userId="4163935ddb78b774" providerId="LiveId" clId="{4972CBCC-67F7-49C5-9C4B-9C63B789B4DD}" dt="2023-04-21T09:13:12.197" v="2834" actId="1035"/>
          <ac:picMkLst>
            <pc:docMk/>
            <pc:sldMk cId="2811076134" sldId="269"/>
            <ac:picMk id="2054" creationId="{C5FC5CD8-9816-1DB6-E454-2289A0E1363F}"/>
          </ac:picMkLst>
        </pc:picChg>
      </pc:sldChg>
      <pc:sldChg chg="addSp delSp modSp add mod ord delAnim modAnim">
        <pc:chgData name="James Harmeling" userId="4163935ddb78b774" providerId="LiveId" clId="{4972CBCC-67F7-49C5-9C4B-9C63B789B4DD}" dt="2023-04-21T06:23:49.813" v="574"/>
        <pc:sldMkLst>
          <pc:docMk/>
          <pc:sldMk cId="4050621592" sldId="270"/>
        </pc:sldMkLst>
        <pc:spChg chg="del">
          <ac:chgData name="James Harmeling" userId="4163935ddb78b774" providerId="LiveId" clId="{4972CBCC-67F7-49C5-9C4B-9C63B789B4DD}" dt="2023-04-21T06:10:51.207" v="462" actId="478"/>
          <ac:spMkLst>
            <pc:docMk/>
            <pc:sldMk cId="4050621592" sldId="270"/>
            <ac:spMk id="4" creationId="{D4C975FD-20C9-90E9-FAD1-2FECCC531B00}"/>
          </ac:spMkLst>
        </pc:spChg>
        <pc:spChg chg="del">
          <ac:chgData name="James Harmeling" userId="4163935ddb78b774" providerId="LiveId" clId="{4972CBCC-67F7-49C5-9C4B-9C63B789B4DD}" dt="2023-04-21T06:10:41.443" v="460" actId="478"/>
          <ac:spMkLst>
            <pc:docMk/>
            <pc:sldMk cId="4050621592" sldId="270"/>
            <ac:spMk id="6" creationId="{FAD6BFBB-0815-73D3-5E78-F1436292E920}"/>
          </ac:spMkLst>
        </pc:spChg>
        <pc:spChg chg="del">
          <ac:chgData name="James Harmeling" userId="4163935ddb78b774" providerId="LiveId" clId="{4972CBCC-67F7-49C5-9C4B-9C63B789B4DD}" dt="2023-04-21T06:10:57.678" v="464" actId="478"/>
          <ac:spMkLst>
            <pc:docMk/>
            <pc:sldMk cId="4050621592" sldId="270"/>
            <ac:spMk id="8" creationId="{3EFC6CC3-26A1-D3CF-B0BE-1976915B0743}"/>
          </ac:spMkLst>
        </pc:spChg>
        <pc:spChg chg="del">
          <ac:chgData name="James Harmeling" userId="4163935ddb78b774" providerId="LiveId" clId="{4972CBCC-67F7-49C5-9C4B-9C63B789B4DD}" dt="2023-04-21T06:11:11.890" v="468" actId="478"/>
          <ac:spMkLst>
            <pc:docMk/>
            <pc:sldMk cId="4050621592" sldId="270"/>
            <ac:spMk id="10" creationId="{5AA12FEF-CD15-9670-5BAF-1A69CCF6AC5C}"/>
          </ac:spMkLst>
        </pc:spChg>
        <pc:spChg chg="del">
          <ac:chgData name="James Harmeling" userId="4163935ddb78b774" providerId="LiveId" clId="{4972CBCC-67F7-49C5-9C4B-9C63B789B4DD}" dt="2023-04-21T06:11:08.030" v="467" actId="478"/>
          <ac:spMkLst>
            <pc:docMk/>
            <pc:sldMk cId="4050621592" sldId="270"/>
            <ac:spMk id="12" creationId="{B929B2CF-D7B5-CB8D-72C7-87D7999A29E4}"/>
          </ac:spMkLst>
        </pc:spChg>
        <pc:spChg chg="del">
          <ac:chgData name="James Harmeling" userId="4163935ddb78b774" providerId="LiveId" clId="{4972CBCC-67F7-49C5-9C4B-9C63B789B4DD}" dt="2023-04-21T06:11:16.616" v="469" actId="478"/>
          <ac:spMkLst>
            <pc:docMk/>
            <pc:sldMk cId="4050621592" sldId="270"/>
            <ac:spMk id="13" creationId="{C35038FB-D7F7-8ABE-5464-DEB43B722E31}"/>
          </ac:spMkLst>
        </pc:spChg>
        <pc:spChg chg="del mod">
          <ac:chgData name="James Harmeling" userId="4163935ddb78b774" providerId="LiveId" clId="{4972CBCC-67F7-49C5-9C4B-9C63B789B4DD}" dt="2023-04-21T06:11:21.674" v="471" actId="478"/>
          <ac:spMkLst>
            <pc:docMk/>
            <pc:sldMk cId="4050621592" sldId="270"/>
            <ac:spMk id="14" creationId="{7BFDD700-CBF2-0EA6-7BDB-5F9A568F70E3}"/>
          </ac:spMkLst>
        </pc:spChg>
        <pc:spChg chg="mod">
          <ac:chgData name="James Harmeling" userId="4163935ddb78b774" providerId="LiveId" clId="{4972CBCC-67F7-49C5-9C4B-9C63B789B4DD}" dt="2023-04-21T06:11:46.597" v="475" actId="1076"/>
          <ac:spMkLst>
            <pc:docMk/>
            <pc:sldMk cId="4050621592" sldId="270"/>
            <ac:spMk id="20" creationId="{DC2C27AD-5D2E-B5A6-36E5-1AF7FDC6A795}"/>
          </ac:spMkLst>
        </pc:spChg>
        <pc:spChg chg="add mod">
          <ac:chgData name="James Harmeling" userId="4163935ddb78b774" providerId="LiveId" clId="{4972CBCC-67F7-49C5-9C4B-9C63B789B4DD}" dt="2023-04-21T06:21:03.350" v="558" actId="1076"/>
          <ac:spMkLst>
            <pc:docMk/>
            <pc:sldMk cId="4050621592" sldId="270"/>
            <ac:spMk id="29" creationId="{9411499E-8CD5-8AE6-AD82-1CD68C9BC3DB}"/>
          </ac:spMkLst>
        </pc:spChg>
        <pc:spChg chg="add mod">
          <ac:chgData name="James Harmeling" userId="4163935ddb78b774" providerId="LiveId" clId="{4972CBCC-67F7-49C5-9C4B-9C63B789B4DD}" dt="2023-04-21T06:19:14.931" v="527" actId="20577"/>
          <ac:spMkLst>
            <pc:docMk/>
            <pc:sldMk cId="4050621592" sldId="270"/>
            <ac:spMk id="30" creationId="{EE78C001-649F-62EC-E885-0C24AC63A9FA}"/>
          </ac:spMkLst>
        </pc:spChg>
        <pc:spChg chg="add mod">
          <ac:chgData name="James Harmeling" userId="4163935ddb78b774" providerId="LiveId" clId="{4972CBCC-67F7-49C5-9C4B-9C63B789B4DD}" dt="2023-04-21T06:19:41.201" v="536" actId="20577"/>
          <ac:spMkLst>
            <pc:docMk/>
            <pc:sldMk cId="4050621592" sldId="270"/>
            <ac:spMk id="31" creationId="{CE3A6C87-DA6D-FE32-971B-E55437D0F7BF}"/>
          </ac:spMkLst>
        </pc:spChg>
        <pc:spChg chg="add mod">
          <ac:chgData name="James Harmeling" userId="4163935ddb78b774" providerId="LiveId" clId="{4972CBCC-67F7-49C5-9C4B-9C63B789B4DD}" dt="2023-04-21T06:19:58.091" v="550" actId="20577"/>
          <ac:spMkLst>
            <pc:docMk/>
            <pc:sldMk cId="4050621592" sldId="270"/>
            <ac:spMk id="32" creationId="{38C06B86-FD23-6742-305E-3520311AF8DC}"/>
          </ac:spMkLst>
        </pc:spChg>
        <pc:picChg chg="del">
          <ac:chgData name="James Harmeling" userId="4163935ddb78b774" providerId="LiveId" clId="{4972CBCC-67F7-49C5-9C4B-9C63B789B4DD}" dt="2023-04-21T06:10:54.067" v="463" actId="478"/>
          <ac:picMkLst>
            <pc:docMk/>
            <pc:sldMk cId="4050621592" sldId="270"/>
            <ac:picMk id="15" creationId="{74191791-FF89-78D0-4820-BFB41077EF70}"/>
          </ac:picMkLst>
        </pc:picChg>
        <pc:picChg chg="del">
          <ac:chgData name="James Harmeling" userId="4163935ddb78b774" providerId="LiveId" clId="{4972CBCC-67F7-49C5-9C4B-9C63B789B4DD}" dt="2023-04-21T06:10:59.848" v="465" actId="478"/>
          <ac:picMkLst>
            <pc:docMk/>
            <pc:sldMk cId="4050621592" sldId="270"/>
            <ac:picMk id="16" creationId="{18301446-2386-7456-7411-02718F6CE159}"/>
          </ac:picMkLst>
        </pc:picChg>
        <pc:picChg chg="del">
          <ac:chgData name="James Harmeling" userId="4163935ddb78b774" providerId="LiveId" clId="{4972CBCC-67F7-49C5-9C4B-9C63B789B4DD}" dt="2023-04-21T06:11:04.368" v="466" actId="478"/>
          <ac:picMkLst>
            <pc:docMk/>
            <pc:sldMk cId="4050621592" sldId="270"/>
            <ac:picMk id="17" creationId="{2BA4B18F-1934-EF44-CF8C-578CC35A78AB}"/>
          </ac:picMkLst>
        </pc:picChg>
        <pc:picChg chg="mod">
          <ac:chgData name="James Harmeling" userId="4163935ddb78b774" providerId="LiveId" clId="{4972CBCC-67F7-49C5-9C4B-9C63B789B4DD}" dt="2023-04-21T06:11:37.233" v="474" actId="1076"/>
          <ac:picMkLst>
            <pc:docMk/>
            <pc:sldMk cId="4050621592" sldId="270"/>
            <ac:picMk id="18" creationId="{29DDB671-D8BB-7418-05CE-0E3DC8250A21}"/>
          </ac:picMkLst>
        </pc:picChg>
        <pc:picChg chg="del">
          <ac:chgData name="James Harmeling" userId="4163935ddb78b774" providerId="LiveId" clId="{4972CBCC-67F7-49C5-9C4B-9C63B789B4DD}" dt="2023-04-21T06:10:46.626" v="461" actId="478"/>
          <ac:picMkLst>
            <pc:docMk/>
            <pc:sldMk cId="4050621592" sldId="270"/>
            <ac:picMk id="2054" creationId="{C5FC5CD8-9816-1DB6-E454-2289A0E1363F}"/>
          </ac:picMkLst>
        </pc:picChg>
        <pc:cxnChg chg="add mod">
          <ac:chgData name="James Harmeling" userId="4163935ddb78b774" providerId="LiveId" clId="{4972CBCC-67F7-49C5-9C4B-9C63B789B4DD}" dt="2023-04-21T06:12:55.648" v="486" actId="1076"/>
          <ac:cxnSpMkLst>
            <pc:docMk/>
            <pc:sldMk cId="4050621592" sldId="270"/>
            <ac:cxnSpMk id="5" creationId="{91C32604-4A5C-BD1D-BDBB-F4450FFFB8A4}"/>
          </ac:cxnSpMkLst>
        </pc:cxnChg>
        <pc:cxnChg chg="add mod">
          <ac:chgData name="James Harmeling" userId="4163935ddb78b774" providerId="LiveId" clId="{4972CBCC-67F7-49C5-9C4B-9C63B789B4DD}" dt="2023-04-21T06:13:06.310" v="488" actId="1076"/>
          <ac:cxnSpMkLst>
            <pc:docMk/>
            <pc:sldMk cId="4050621592" sldId="270"/>
            <ac:cxnSpMk id="7" creationId="{93D0BB6C-F06B-92EF-A093-98E0AB286080}"/>
          </ac:cxnSpMkLst>
        </pc:cxnChg>
        <pc:cxnChg chg="add del mod">
          <ac:chgData name="James Harmeling" userId="4163935ddb78b774" providerId="LiveId" clId="{4972CBCC-67F7-49C5-9C4B-9C63B789B4DD}" dt="2023-04-21T06:13:23.030" v="491" actId="478"/>
          <ac:cxnSpMkLst>
            <pc:docMk/>
            <pc:sldMk cId="4050621592" sldId="270"/>
            <ac:cxnSpMk id="11" creationId="{5029DD33-0FC0-8E6B-0E02-607F49E5443C}"/>
          </ac:cxnSpMkLst>
        </pc:cxnChg>
        <pc:cxnChg chg="add del mod">
          <ac:chgData name="James Harmeling" userId="4163935ddb78b774" providerId="LiveId" clId="{4972CBCC-67F7-49C5-9C4B-9C63B789B4DD}" dt="2023-04-21T06:13:41.058" v="495" actId="478"/>
          <ac:cxnSpMkLst>
            <pc:docMk/>
            <pc:sldMk cId="4050621592" sldId="270"/>
            <ac:cxnSpMk id="21" creationId="{386B8E25-FC21-EB73-69E7-1363BF34A285}"/>
          </ac:cxnSpMkLst>
        </pc:cxnChg>
        <pc:cxnChg chg="add mod">
          <ac:chgData name="James Harmeling" userId="4163935ddb78b774" providerId="LiveId" clId="{4972CBCC-67F7-49C5-9C4B-9C63B789B4DD}" dt="2023-04-21T06:13:33.551" v="493" actId="1076"/>
          <ac:cxnSpMkLst>
            <pc:docMk/>
            <pc:sldMk cId="4050621592" sldId="270"/>
            <ac:cxnSpMk id="24" creationId="{F26C3F2F-F3D5-5960-ABDE-8D71C60432BE}"/>
          </ac:cxnSpMkLst>
        </pc:cxnChg>
        <pc:cxnChg chg="add mod">
          <ac:chgData name="James Harmeling" userId="4163935ddb78b774" providerId="LiveId" clId="{4972CBCC-67F7-49C5-9C4B-9C63B789B4DD}" dt="2023-04-21T06:13:54.612" v="498" actId="1076"/>
          <ac:cxnSpMkLst>
            <pc:docMk/>
            <pc:sldMk cId="4050621592" sldId="270"/>
            <ac:cxnSpMk id="26" creationId="{442524A5-403B-2BB3-682F-FE6B619CA110}"/>
          </ac:cxnSpMkLst>
        </pc:cxnChg>
      </pc:sldChg>
      <pc:sldChg chg="delSp add del setBg delDesignElem">
        <pc:chgData name="James Harmeling" userId="4163935ddb78b774" providerId="LiveId" clId="{4972CBCC-67F7-49C5-9C4B-9C63B789B4DD}" dt="2023-04-21T06:23:34.695" v="569" actId="47"/>
        <pc:sldMkLst>
          <pc:docMk/>
          <pc:sldMk cId="244773322" sldId="271"/>
        </pc:sldMkLst>
        <pc:grpChg chg="del">
          <ac:chgData name="James Harmeling" userId="4163935ddb78b774" providerId="LiveId" clId="{4972CBCC-67F7-49C5-9C4B-9C63B789B4DD}" dt="2023-04-21T06:23:28.831" v="568"/>
          <ac:grpSpMkLst>
            <pc:docMk/>
            <pc:sldMk cId="244773322" sldId="271"/>
            <ac:grpSpMk id="1033" creationId="{63737881-458F-40AD-B72B-B57D267DC423}"/>
          </ac:grpSpMkLst>
        </pc:grpChg>
      </pc:sldChg>
      <pc:sldChg chg="modSp add mod">
        <pc:chgData name="James Harmeling" userId="4163935ddb78b774" providerId="LiveId" clId="{4972CBCC-67F7-49C5-9C4B-9C63B789B4DD}" dt="2023-04-21T07:39:07.115" v="1323" actId="20577"/>
        <pc:sldMkLst>
          <pc:docMk/>
          <pc:sldMk cId="3733317066" sldId="271"/>
        </pc:sldMkLst>
        <pc:spChg chg="mod">
          <ac:chgData name="James Harmeling" userId="4163935ddb78b774" providerId="LiveId" clId="{4972CBCC-67F7-49C5-9C4B-9C63B789B4DD}" dt="2023-04-21T07:39:07.115" v="1323" actId="20577"/>
          <ac:spMkLst>
            <pc:docMk/>
            <pc:sldMk cId="3733317066" sldId="271"/>
            <ac:spMk id="3" creationId="{9A52C1B9-3E59-F00E-AE45-24DCC3763D04}"/>
          </ac:spMkLst>
        </pc:spChg>
      </pc:sldChg>
      <pc:sldChg chg="addSp delSp add del setBg delDesignElem">
        <pc:chgData name="James Harmeling" userId="4163935ddb78b774" providerId="LiveId" clId="{4972CBCC-67F7-49C5-9C4B-9C63B789B4DD}" dt="2023-04-21T06:23:58.775" v="577"/>
        <pc:sldMkLst>
          <pc:docMk/>
          <pc:sldMk cId="2338764337" sldId="272"/>
        </pc:sldMkLst>
        <pc:grpChg chg="add del">
          <ac:chgData name="James Harmeling" userId="4163935ddb78b774" providerId="LiveId" clId="{4972CBCC-67F7-49C5-9C4B-9C63B789B4DD}" dt="2023-04-21T06:23:58.775" v="577"/>
          <ac:grpSpMkLst>
            <pc:docMk/>
            <pc:sldMk cId="2338764337" sldId="272"/>
            <ac:grpSpMk id="1033" creationId="{63737881-458F-40AD-B72B-B57D267DC423}"/>
          </ac:grpSpMkLst>
        </pc:grpChg>
      </pc:sldChg>
      <pc:sldChg chg="addSp modSp new mod">
        <pc:chgData name="James Harmeling" userId="4163935ddb78b774" providerId="LiveId" clId="{4972CBCC-67F7-49C5-9C4B-9C63B789B4DD}" dt="2023-04-21T06:31:15.787" v="750" actId="1035"/>
        <pc:sldMkLst>
          <pc:docMk/>
          <pc:sldMk cId="3045132226" sldId="272"/>
        </pc:sldMkLst>
        <pc:spChg chg="add mod">
          <ac:chgData name="James Harmeling" userId="4163935ddb78b774" providerId="LiveId" clId="{4972CBCC-67F7-49C5-9C4B-9C63B789B4DD}" dt="2023-04-21T06:31:15.787" v="750" actId="1035"/>
          <ac:spMkLst>
            <pc:docMk/>
            <pc:sldMk cId="3045132226" sldId="272"/>
            <ac:spMk id="3" creationId="{F6AE8F8D-FE58-25FB-0B0C-F6CA7135E308}"/>
          </ac:spMkLst>
        </pc:spChg>
        <pc:picChg chg="add mod">
          <ac:chgData name="James Harmeling" userId="4163935ddb78b774" providerId="LiveId" clId="{4972CBCC-67F7-49C5-9C4B-9C63B789B4DD}" dt="2023-04-21T06:30:00.528" v="673" actId="14100"/>
          <ac:picMkLst>
            <pc:docMk/>
            <pc:sldMk cId="3045132226" sldId="272"/>
            <ac:picMk id="3074" creationId="{AE9691B6-E282-49AA-E9E0-328D554D0327}"/>
          </ac:picMkLst>
        </pc:picChg>
      </pc:sldChg>
      <pc:sldChg chg="addSp delSp modSp new mod setBg modAnim">
        <pc:chgData name="James Harmeling" userId="4163935ddb78b774" providerId="LiveId" clId="{4972CBCC-67F7-49C5-9C4B-9C63B789B4DD}" dt="2023-04-21T07:03:12.628" v="866"/>
        <pc:sldMkLst>
          <pc:docMk/>
          <pc:sldMk cId="3771102383" sldId="273"/>
        </pc:sldMkLst>
        <pc:spChg chg="add mod ord">
          <ac:chgData name="James Harmeling" userId="4163935ddb78b774" providerId="LiveId" clId="{4972CBCC-67F7-49C5-9C4B-9C63B789B4DD}" dt="2023-04-21T06:57:46.165" v="798" actId="167"/>
          <ac:spMkLst>
            <pc:docMk/>
            <pc:sldMk cId="3771102383" sldId="273"/>
            <ac:spMk id="2" creationId="{2DEE3D28-2931-4B35-AF85-6205721F08B0}"/>
          </ac:spMkLst>
        </pc:spChg>
        <pc:spChg chg="add mod">
          <ac:chgData name="James Harmeling" userId="4163935ddb78b774" providerId="LiveId" clId="{4972CBCC-67F7-49C5-9C4B-9C63B789B4DD}" dt="2023-04-21T07:00:20.282" v="826" actId="20577"/>
          <ac:spMkLst>
            <pc:docMk/>
            <pc:sldMk cId="3771102383" sldId="273"/>
            <ac:spMk id="4" creationId="{6A1E6DCC-94D7-BBF9-BA48-34CB301EB4D3}"/>
          </ac:spMkLst>
        </pc:spChg>
        <pc:spChg chg="add mod">
          <ac:chgData name="James Harmeling" userId="4163935ddb78b774" providerId="LiveId" clId="{4972CBCC-67F7-49C5-9C4B-9C63B789B4DD}" dt="2023-04-21T07:02:31.862" v="863" actId="1076"/>
          <ac:spMkLst>
            <pc:docMk/>
            <pc:sldMk cId="3771102383" sldId="273"/>
            <ac:spMk id="6" creationId="{54C2699E-0B1A-9F3A-9D2B-EFA11849A3AB}"/>
          </ac:spMkLst>
        </pc:spChg>
        <pc:spChg chg="add del">
          <ac:chgData name="James Harmeling" userId="4163935ddb78b774" providerId="LiveId" clId="{4972CBCC-67F7-49C5-9C4B-9C63B789B4DD}" dt="2023-04-21T06:55:01.007" v="791" actId="26606"/>
          <ac:spMkLst>
            <pc:docMk/>
            <pc:sldMk cId="3771102383" sldId="273"/>
            <ac:spMk id="5127" creationId="{8950AD4C-6AF3-49F8-94E1-DBCAFB39478B}"/>
          </ac:spMkLst>
        </pc:spChg>
        <pc:spChg chg="add del">
          <ac:chgData name="James Harmeling" userId="4163935ddb78b774" providerId="LiveId" clId="{4972CBCC-67F7-49C5-9C4B-9C63B789B4DD}" dt="2023-04-21T06:55:01.007" v="791" actId="26606"/>
          <ac:spMkLst>
            <pc:docMk/>
            <pc:sldMk cId="3771102383" sldId="273"/>
            <ac:spMk id="5129" creationId="{8DBEAE55-3EA1-41D7-A212-5F7D8986C1F2}"/>
          </ac:spMkLst>
        </pc:spChg>
        <pc:spChg chg="add del">
          <ac:chgData name="James Harmeling" userId="4163935ddb78b774" providerId="LiveId" clId="{4972CBCC-67F7-49C5-9C4B-9C63B789B4DD}" dt="2023-04-21T06:55:01.007" v="791" actId="26606"/>
          <ac:spMkLst>
            <pc:docMk/>
            <pc:sldMk cId="3771102383" sldId="273"/>
            <ac:spMk id="5131" creationId="{CFC5F0E7-644F-4101-BE72-12825CF537E7}"/>
          </ac:spMkLst>
        </pc:spChg>
        <pc:spChg chg="add del">
          <ac:chgData name="James Harmeling" userId="4163935ddb78b774" providerId="LiveId" clId="{4972CBCC-67F7-49C5-9C4B-9C63B789B4DD}" dt="2023-04-21T06:55:01.007" v="791" actId="26606"/>
          <ac:spMkLst>
            <pc:docMk/>
            <pc:sldMk cId="3771102383" sldId="273"/>
            <ac:spMk id="5133" creationId="{B1F9B6B4-B0C4-45C6-A086-901C960D03E7}"/>
          </ac:spMkLst>
        </pc:spChg>
        <pc:picChg chg="add del mod">
          <ac:chgData name="James Harmeling" userId="4163935ddb78b774" providerId="LiveId" clId="{4972CBCC-67F7-49C5-9C4B-9C63B789B4DD}" dt="2023-04-21T06:57:15.953" v="794" actId="1440"/>
          <ac:picMkLst>
            <pc:docMk/>
            <pc:sldMk cId="3771102383" sldId="273"/>
            <ac:picMk id="5122" creationId="{1868A82A-9444-D1C6-7629-A9E3C7683091}"/>
          </ac:picMkLst>
        </pc:picChg>
        <pc:picChg chg="add mod">
          <ac:chgData name="James Harmeling" userId="4163935ddb78b774" providerId="LiveId" clId="{4972CBCC-67F7-49C5-9C4B-9C63B789B4DD}" dt="2023-04-21T07:01:54.825" v="852" actId="1036"/>
          <ac:picMkLst>
            <pc:docMk/>
            <pc:sldMk cId="3771102383" sldId="273"/>
            <ac:picMk id="5124" creationId="{15330CF2-20BA-6A56-DBD8-4E6F8C7B26BD}"/>
          </ac:picMkLst>
        </pc:picChg>
      </pc:sldChg>
      <pc:sldChg chg="addSp modSp new mod modAnim">
        <pc:chgData name="James Harmeling" userId="4163935ddb78b774" providerId="LiveId" clId="{4972CBCC-67F7-49C5-9C4B-9C63B789B4DD}" dt="2023-04-21T07:15:37.558" v="1085" actId="1038"/>
        <pc:sldMkLst>
          <pc:docMk/>
          <pc:sldMk cId="1384730990" sldId="274"/>
        </pc:sldMkLst>
        <pc:spChg chg="add mod">
          <ac:chgData name="James Harmeling" userId="4163935ddb78b774" providerId="LiveId" clId="{4972CBCC-67F7-49C5-9C4B-9C63B789B4DD}" dt="2023-04-21T07:04:51.999" v="906" actId="13822"/>
          <ac:spMkLst>
            <pc:docMk/>
            <pc:sldMk cId="1384730990" sldId="274"/>
            <ac:spMk id="2" creationId="{88A6859B-AFCE-D9EE-D864-EB561B6EB7B6}"/>
          </ac:spMkLst>
        </pc:spChg>
        <pc:spChg chg="add mod">
          <ac:chgData name="James Harmeling" userId="4163935ddb78b774" providerId="LiveId" clId="{4972CBCC-67F7-49C5-9C4B-9C63B789B4DD}" dt="2023-04-21T07:10:34.784" v="975" actId="20577"/>
          <ac:spMkLst>
            <pc:docMk/>
            <pc:sldMk cId="1384730990" sldId="274"/>
            <ac:spMk id="3" creationId="{ED1F6920-69D5-CAC6-A70D-5F485339E08B}"/>
          </ac:spMkLst>
        </pc:spChg>
        <pc:spChg chg="add mod">
          <ac:chgData name="James Harmeling" userId="4163935ddb78b774" providerId="LiveId" clId="{4972CBCC-67F7-49C5-9C4B-9C63B789B4DD}" dt="2023-04-21T07:15:37.558" v="1085" actId="1038"/>
          <ac:spMkLst>
            <pc:docMk/>
            <pc:sldMk cId="1384730990" sldId="274"/>
            <ac:spMk id="5" creationId="{34CCA84D-3B97-16C7-E7C2-DA0852E73FE5}"/>
          </ac:spMkLst>
        </pc:spChg>
        <pc:spChg chg="add mod">
          <ac:chgData name="James Harmeling" userId="4163935ddb78b774" providerId="LiveId" clId="{4972CBCC-67F7-49C5-9C4B-9C63B789B4DD}" dt="2023-04-21T07:13:24.791" v="1059" actId="207"/>
          <ac:spMkLst>
            <pc:docMk/>
            <pc:sldMk cId="1384730990" sldId="274"/>
            <ac:spMk id="7" creationId="{1969A2D2-9550-86D8-BB65-E8B133B06761}"/>
          </ac:spMkLst>
        </pc:spChg>
        <pc:picChg chg="add mod">
          <ac:chgData name="James Harmeling" userId="4163935ddb78b774" providerId="LiveId" clId="{4972CBCC-67F7-49C5-9C4B-9C63B789B4DD}" dt="2023-04-21T07:10:23.347" v="963" actId="1076"/>
          <ac:picMkLst>
            <pc:docMk/>
            <pc:sldMk cId="1384730990" sldId="274"/>
            <ac:picMk id="4" creationId="{656795C8-FEA5-B399-A897-7E0C06C8E555}"/>
          </ac:picMkLst>
        </pc:picChg>
        <pc:picChg chg="add mod">
          <ac:chgData name="James Harmeling" userId="4163935ddb78b774" providerId="LiveId" clId="{4972CBCC-67F7-49C5-9C4B-9C63B789B4DD}" dt="2023-04-21T07:09:38.082" v="953" actId="1076"/>
          <ac:picMkLst>
            <pc:docMk/>
            <pc:sldMk cId="1384730990" sldId="274"/>
            <ac:picMk id="6" creationId="{F59D3759-F489-E463-A19B-673E2016EA66}"/>
          </ac:picMkLst>
        </pc:picChg>
        <pc:cxnChg chg="add mod">
          <ac:chgData name="James Harmeling" userId="4163935ddb78b774" providerId="LiveId" clId="{4972CBCC-67F7-49C5-9C4B-9C63B789B4DD}" dt="2023-04-21T07:10:58.317" v="978" actId="1582"/>
          <ac:cxnSpMkLst>
            <pc:docMk/>
            <pc:sldMk cId="1384730990" sldId="274"/>
            <ac:cxnSpMk id="9" creationId="{DCA77F21-1166-F09D-9709-2428DF74C2D0}"/>
          </ac:cxnSpMkLst>
        </pc:cxnChg>
        <pc:cxnChg chg="add mod">
          <ac:chgData name="James Harmeling" userId="4163935ddb78b774" providerId="LiveId" clId="{4972CBCC-67F7-49C5-9C4B-9C63B789B4DD}" dt="2023-04-21T07:15:34.862" v="1077" actId="1038"/>
          <ac:cxnSpMkLst>
            <pc:docMk/>
            <pc:sldMk cId="1384730990" sldId="274"/>
            <ac:cxnSpMk id="10" creationId="{00B40E82-9F98-7FAB-3885-DB400EF30169}"/>
          </ac:cxnSpMkLst>
        </pc:cxnChg>
      </pc:sldChg>
      <pc:sldChg chg="addSp delSp modSp add mod delAnim modAnim">
        <pc:chgData name="James Harmeling" userId="4163935ddb78b774" providerId="LiveId" clId="{4972CBCC-67F7-49C5-9C4B-9C63B789B4DD}" dt="2023-04-21T07:22:45.686" v="1197"/>
        <pc:sldMkLst>
          <pc:docMk/>
          <pc:sldMk cId="3682210326" sldId="275"/>
        </pc:sldMkLst>
        <pc:spChg chg="mod">
          <ac:chgData name="James Harmeling" userId="4163935ddb78b774" providerId="LiveId" clId="{4972CBCC-67F7-49C5-9C4B-9C63B789B4DD}" dt="2023-04-21T07:16:23.821" v="1091" actId="20577"/>
          <ac:spMkLst>
            <pc:docMk/>
            <pc:sldMk cId="3682210326" sldId="275"/>
            <ac:spMk id="3" creationId="{ED1F6920-69D5-CAC6-A70D-5F485339E08B}"/>
          </ac:spMkLst>
        </pc:spChg>
        <pc:spChg chg="mod">
          <ac:chgData name="James Harmeling" userId="4163935ddb78b774" providerId="LiveId" clId="{4972CBCC-67F7-49C5-9C4B-9C63B789B4DD}" dt="2023-04-21T07:19:12.234" v="1153" actId="1035"/>
          <ac:spMkLst>
            <pc:docMk/>
            <pc:sldMk cId="3682210326" sldId="275"/>
            <ac:spMk id="5" creationId="{34CCA84D-3B97-16C7-E7C2-DA0852E73FE5}"/>
          </ac:spMkLst>
        </pc:spChg>
        <pc:spChg chg="mod">
          <ac:chgData name="James Harmeling" userId="4163935ddb78b774" providerId="LiveId" clId="{4972CBCC-67F7-49C5-9C4B-9C63B789B4DD}" dt="2023-04-21T07:16:40.528" v="1096" actId="20577"/>
          <ac:spMkLst>
            <pc:docMk/>
            <pc:sldMk cId="3682210326" sldId="275"/>
            <ac:spMk id="7" creationId="{1969A2D2-9550-86D8-BB65-E8B133B06761}"/>
          </ac:spMkLst>
        </pc:spChg>
        <pc:spChg chg="add mod">
          <ac:chgData name="James Harmeling" userId="4163935ddb78b774" providerId="LiveId" clId="{4972CBCC-67F7-49C5-9C4B-9C63B789B4DD}" dt="2023-04-21T07:19:04.074" v="1130" actId="1036"/>
          <ac:spMkLst>
            <pc:docMk/>
            <pc:sldMk cId="3682210326" sldId="275"/>
            <ac:spMk id="8" creationId="{6C31701D-668F-7F2A-4199-1C3F00D5C1F6}"/>
          </ac:spMkLst>
        </pc:spChg>
        <pc:spChg chg="add mod">
          <ac:chgData name="James Harmeling" userId="4163935ddb78b774" providerId="LiveId" clId="{4972CBCC-67F7-49C5-9C4B-9C63B789B4DD}" dt="2023-04-21T07:20:50.494" v="1175" actId="1076"/>
          <ac:spMkLst>
            <pc:docMk/>
            <pc:sldMk cId="3682210326" sldId="275"/>
            <ac:spMk id="12" creationId="{30743333-5A0D-0712-897B-1096E404C477}"/>
          </ac:spMkLst>
        </pc:spChg>
        <pc:spChg chg="add mod">
          <ac:chgData name="James Harmeling" userId="4163935ddb78b774" providerId="LiveId" clId="{4972CBCC-67F7-49C5-9C4B-9C63B789B4DD}" dt="2023-04-21T07:21:50.169" v="1192" actId="20577"/>
          <ac:spMkLst>
            <pc:docMk/>
            <pc:sldMk cId="3682210326" sldId="275"/>
            <ac:spMk id="13" creationId="{E5C44A8E-5333-1CFA-0EF2-4E77FB1F4FA0}"/>
          </ac:spMkLst>
        </pc:spChg>
        <pc:cxnChg chg="del">
          <ac:chgData name="James Harmeling" userId="4163935ddb78b774" providerId="LiveId" clId="{4972CBCC-67F7-49C5-9C4B-9C63B789B4DD}" dt="2023-04-21T07:18:52.248" v="1112" actId="478"/>
          <ac:cxnSpMkLst>
            <pc:docMk/>
            <pc:sldMk cId="3682210326" sldId="275"/>
            <ac:cxnSpMk id="9" creationId="{DCA77F21-1166-F09D-9709-2428DF74C2D0}"/>
          </ac:cxnSpMkLst>
        </pc:cxnChg>
        <pc:cxnChg chg="del">
          <ac:chgData name="James Harmeling" userId="4163935ddb78b774" providerId="LiveId" clId="{4972CBCC-67F7-49C5-9C4B-9C63B789B4DD}" dt="2023-04-21T07:19:15.208" v="1154" actId="478"/>
          <ac:cxnSpMkLst>
            <pc:docMk/>
            <pc:sldMk cId="3682210326" sldId="275"/>
            <ac:cxnSpMk id="10" creationId="{00B40E82-9F98-7FAB-3885-DB400EF30169}"/>
          </ac:cxnSpMkLst>
        </pc:cxnChg>
        <pc:cxnChg chg="add mod">
          <ac:chgData name="James Harmeling" userId="4163935ddb78b774" providerId="LiveId" clId="{4972CBCC-67F7-49C5-9C4B-9C63B789B4DD}" dt="2023-04-21T07:22:20.413" v="1195" actId="1582"/>
          <ac:cxnSpMkLst>
            <pc:docMk/>
            <pc:sldMk cId="3682210326" sldId="275"/>
            <ac:cxnSpMk id="15" creationId="{7C9CEB2D-6388-52A3-1079-841B957D3B9A}"/>
          </ac:cxnSpMkLst>
        </pc:cxnChg>
      </pc:sldChg>
      <pc:sldChg chg="addSp delSp modSp add mod modAnim">
        <pc:chgData name="James Harmeling" userId="4163935ddb78b774" providerId="LiveId" clId="{4972CBCC-67F7-49C5-9C4B-9C63B789B4DD}" dt="2023-04-21T07:31:55.759" v="1306" actId="1038"/>
        <pc:sldMkLst>
          <pc:docMk/>
          <pc:sldMk cId="3002398355" sldId="276"/>
        </pc:sldMkLst>
        <pc:spChg chg="add mod">
          <ac:chgData name="James Harmeling" userId="4163935ddb78b774" providerId="LiveId" clId="{4972CBCC-67F7-49C5-9C4B-9C63B789B4DD}" dt="2023-04-21T07:31:45.786" v="1294" actId="1076"/>
          <ac:spMkLst>
            <pc:docMk/>
            <pc:sldMk cId="3002398355" sldId="276"/>
            <ac:spMk id="3" creationId="{EB9F7047-1A73-1A6B-41F4-CF2493E1D5AF}"/>
          </ac:spMkLst>
        </pc:spChg>
        <pc:spChg chg="del mod">
          <ac:chgData name="James Harmeling" userId="4163935ddb78b774" providerId="LiveId" clId="{4972CBCC-67F7-49C5-9C4B-9C63B789B4DD}" dt="2023-04-21T07:24:00.200" v="1200" actId="478"/>
          <ac:spMkLst>
            <pc:docMk/>
            <pc:sldMk cId="3002398355" sldId="276"/>
            <ac:spMk id="3" creationId="{ED1F6920-69D5-CAC6-A70D-5F485339E08B}"/>
          </ac:spMkLst>
        </pc:spChg>
        <pc:spChg chg="add mod">
          <ac:chgData name="James Harmeling" userId="4163935ddb78b774" providerId="LiveId" clId="{4972CBCC-67F7-49C5-9C4B-9C63B789B4DD}" dt="2023-04-21T07:31:55.759" v="1306" actId="1038"/>
          <ac:spMkLst>
            <pc:docMk/>
            <pc:sldMk cId="3002398355" sldId="276"/>
            <ac:spMk id="10" creationId="{C652194E-1475-7E56-7DFE-171094C7877B}"/>
          </ac:spMkLst>
        </pc:spChg>
        <pc:spChg chg="add mod">
          <ac:chgData name="James Harmeling" userId="4163935ddb78b774" providerId="LiveId" clId="{4972CBCC-67F7-49C5-9C4B-9C63B789B4DD}" dt="2023-04-21T07:30:16.886" v="1286" actId="1076"/>
          <ac:spMkLst>
            <pc:docMk/>
            <pc:sldMk cId="3002398355" sldId="276"/>
            <ac:spMk id="16" creationId="{FC1EFA4F-0A12-081B-DE4E-99AA048E3FA2}"/>
          </ac:spMkLst>
        </pc:spChg>
        <pc:cxnChg chg="add mod">
          <ac:chgData name="James Harmeling" userId="4163935ddb78b774" providerId="LiveId" clId="{4972CBCC-67F7-49C5-9C4B-9C63B789B4DD}" dt="2023-04-21T07:24:50.831" v="1205" actId="208"/>
          <ac:cxnSpMkLst>
            <pc:docMk/>
            <pc:sldMk cId="3002398355" sldId="276"/>
            <ac:cxnSpMk id="9" creationId="{AF6677AD-91C4-70EE-DE77-E5A7405A357C}"/>
          </ac:cxnSpMkLst>
        </pc:cxnChg>
        <pc:cxnChg chg="mod">
          <ac:chgData name="James Harmeling" userId="4163935ddb78b774" providerId="LiveId" clId="{4972CBCC-67F7-49C5-9C4B-9C63B789B4DD}" dt="2023-04-21T07:25:51.880" v="1263" actId="1038"/>
          <ac:cxnSpMkLst>
            <pc:docMk/>
            <pc:sldMk cId="3002398355" sldId="276"/>
            <ac:cxnSpMk id="15" creationId="{7C9CEB2D-6388-52A3-1079-841B957D3B9A}"/>
          </ac:cxnSpMkLst>
        </pc:cxnChg>
      </pc:sldChg>
      <pc:sldChg chg="addSp delSp modSp add mod ord delAnim modAnim">
        <pc:chgData name="James Harmeling" userId="4163935ddb78b774" providerId="LiveId" clId="{4972CBCC-67F7-49C5-9C4B-9C63B789B4DD}" dt="2023-04-21T08:09:04.159" v="1652"/>
        <pc:sldMkLst>
          <pc:docMk/>
          <pc:sldMk cId="3020369714" sldId="277"/>
        </pc:sldMkLst>
        <pc:spChg chg="del">
          <ac:chgData name="James Harmeling" userId="4163935ddb78b774" providerId="LiveId" clId="{4972CBCC-67F7-49C5-9C4B-9C63B789B4DD}" dt="2023-04-21T07:34:52.967" v="1310" actId="478"/>
          <ac:spMkLst>
            <pc:docMk/>
            <pc:sldMk cId="3020369714" sldId="277"/>
            <ac:spMk id="3" creationId="{ED1F6920-69D5-CAC6-A70D-5F485339E08B}"/>
          </ac:spMkLst>
        </pc:spChg>
        <pc:spChg chg="del">
          <ac:chgData name="James Harmeling" userId="4163935ddb78b774" providerId="LiveId" clId="{4972CBCC-67F7-49C5-9C4B-9C63B789B4DD}" dt="2023-04-21T07:34:58.175" v="1312" actId="478"/>
          <ac:spMkLst>
            <pc:docMk/>
            <pc:sldMk cId="3020369714" sldId="277"/>
            <ac:spMk id="5" creationId="{34CCA84D-3B97-16C7-E7C2-DA0852E73FE5}"/>
          </ac:spMkLst>
        </pc:spChg>
        <pc:spChg chg="mod">
          <ac:chgData name="James Harmeling" userId="4163935ddb78b774" providerId="LiveId" clId="{4972CBCC-67F7-49C5-9C4B-9C63B789B4DD}" dt="2023-04-21T08:08:45.705" v="1646" actId="20577"/>
          <ac:spMkLst>
            <pc:docMk/>
            <pc:sldMk cId="3020369714" sldId="277"/>
            <ac:spMk id="7" creationId="{1969A2D2-9550-86D8-BB65-E8B133B06761}"/>
          </ac:spMkLst>
        </pc:spChg>
        <pc:spChg chg="add mod">
          <ac:chgData name="James Harmeling" userId="4163935ddb78b774" providerId="LiveId" clId="{4972CBCC-67F7-49C5-9C4B-9C63B789B4DD}" dt="2023-04-21T08:08:54.030" v="1651" actId="1035"/>
          <ac:spMkLst>
            <pc:docMk/>
            <pc:sldMk cId="3020369714" sldId="277"/>
            <ac:spMk id="8" creationId="{53A04B31-FE72-29A0-35E1-63ABC03046E1}"/>
          </ac:spMkLst>
        </pc:spChg>
        <pc:cxnChg chg="del">
          <ac:chgData name="James Harmeling" userId="4163935ddb78b774" providerId="LiveId" clId="{4972CBCC-67F7-49C5-9C4B-9C63B789B4DD}" dt="2023-04-21T07:34:55.372" v="1311" actId="478"/>
          <ac:cxnSpMkLst>
            <pc:docMk/>
            <pc:sldMk cId="3020369714" sldId="277"/>
            <ac:cxnSpMk id="9" creationId="{DCA77F21-1166-F09D-9709-2428DF74C2D0}"/>
          </ac:cxnSpMkLst>
        </pc:cxnChg>
        <pc:cxnChg chg="del">
          <ac:chgData name="James Harmeling" userId="4163935ddb78b774" providerId="LiveId" clId="{4972CBCC-67F7-49C5-9C4B-9C63B789B4DD}" dt="2023-04-21T07:35:16.410" v="1317" actId="478"/>
          <ac:cxnSpMkLst>
            <pc:docMk/>
            <pc:sldMk cId="3020369714" sldId="277"/>
            <ac:cxnSpMk id="10" creationId="{00B40E82-9F98-7FAB-3885-DB400EF30169}"/>
          </ac:cxnSpMkLst>
        </pc:cxnChg>
      </pc:sldChg>
      <pc:sldChg chg="addSp modSp new del mod setBg">
        <pc:chgData name="James Harmeling" userId="4163935ddb78b774" providerId="LiveId" clId="{4972CBCC-67F7-49C5-9C4B-9C63B789B4DD}" dt="2023-04-21T07:44:45.739" v="1349" actId="47"/>
        <pc:sldMkLst>
          <pc:docMk/>
          <pc:sldMk cId="2089354152" sldId="278"/>
        </pc:sldMkLst>
        <pc:spChg chg="add">
          <ac:chgData name="James Harmeling" userId="4163935ddb78b774" providerId="LiveId" clId="{4972CBCC-67F7-49C5-9C4B-9C63B789B4DD}" dt="2023-04-21T07:38:49.446" v="1322" actId="26606"/>
          <ac:spMkLst>
            <pc:docMk/>
            <pc:sldMk cId="2089354152" sldId="278"/>
            <ac:spMk id="1031" creationId="{32BC26D8-82FB-445E-AA49-62A77D7C1EE0}"/>
          </ac:spMkLst>
        </pc:spChg>
        <pc:spChg chg="add">
          <ac:chgData name="James Harmeling" userId="4163935ddb78b774" providerId="LiveId" clId="{4972CBCC-67F7-49C5-9C4B-9C63B789B4DD}" dt="2023-04-21T07:38:49.446" v="1322" actId="26606"/>
          <ac:spMkLst>
            <pc:docMk/>
            <pc:sldMk cId="2089354152" sldId="278"/>
            <ac:spMk id="1033" creationId="{CB44330D-EA18-4254-AA95-EB49948539B8}"/>
          </ac:spMkLst>
        </pc:spChg>
        <pc:picChg chg="add mod">
          <ac:chgData name="James Harmeling" userId="4163935ddb78b774" providerId="LiveId" clId="{4972CBCC-67F7-49C5-9C4B-9C63B789B4DD}" dt="2023-04-21T07:38:49.446" v="1322" actId="26606"/>
          <ac:picMkLst>
            <pc:docMk/>
            <pc:sldMk cId="2089354152" sldId="278"/>
            <ac:picMk id="1026" creationId="{34D6053D-CE3F-A493-FE0E-489232AB9DC4}"/>
          </ac:picMkLst>
        </pc:picChg>
      </pc:sldChg>
      <pc:sldChg chg="modSp add mod ord">
        <pc:chgData name="James Harmeling" userId="4163935ddb78b774" providerId="LiveId" clId="{4972CBCC-67F7-49C5-9C4B-9C63B789B4DD}" dt="2023-04-21T07:56:06.515" v="1569" actId="20577"/>
        <pc:sldMkLst>
          <pc:docMk/>
          <pc:sldMk cId="3254822969" sldId="279"/>
        </pc:sldMkLst>
        <pc:spChg chg="mod">
          <ac:chgData name="James Harmeling" userId="4163935ddb78b774" providerId="LiveId" clId="{4972CBCC-67F7-49C5-9C4B-9C63B789B4DD}" dt="2023-04-21T07:56:06.515" v="1569" actId="20577"/>
          <ac:spMkLst>
            <pc:docMk/>
            <pc:sldMk cId="3254822969" sldId="279"/>
            <ac:spMk id="3" creationId="{9A52C1B9-3E59-F00E-AE45-24DCC3763D04}"/>
          </ac:spMkLst>
        </pc:spChg>
      </pc:sldChg>
      <pc:sldChg chg="addSp modSp new mod ord">
        <pc:chgData name="James Harmeling" userId="4163935ddb78b774" providerId="LiveId" clId="{4972CBCC-67F7-49C5-9C4B-9C63B789B4DD}" dt="2023-04-21T08:46:50.551" v="2427"/>
        <pc:sldMkLst>
          <pc:docMk/>
          <pc:sldMk cId="2513668418" sldId="280"/>
        </pc:sldMkLst>
        <pc:spChg chg="add mod">
          <ac:chgData name="James Harmeling" userId="4163935ddb78b774" providerId="LiveId" clId="{4972CBCC-67F7-49C5-9C4B-9C63B789B4DD}" dt="2023-04-21T07:45:06.171" v="1352" actId="13822"/>
          <ac:spMkLst>
            <pc:docMk/>
            <pc:sldMk cId="2513668418" sldId="280"/>
            <ac:spMk id="2" creationId="{D1F8D4D5-481E-1004-D199-9C823601EB36}"/>
          </ac:spMkLst>
        </pc:spChg>
        <pc:spChg chg="add mod">
          <ac:chgData name="James Harmeling" userId="4163935ddb78b774" providerId="LiveId" clId="{4972CBCC-67F7-49C5-9C4B-9C63B789B4DD}" dt="2023-04-21T08:46:50.551" v="2427"/>
          <ac:spMkLst>
            <pc:docMk/>
            <pc:sldMk cId="2513668418" sldId="280"/>
            <ac:spMk id="4" creationId="{326A173A-6645-F956-4F96-FE6DE5745233}"/>
          </ac:spMkLst>
        </pc:spChg>
      </pc:sldChg>
      <pc:sldChg chg="addSp delSp modSp add mod ord delAnim modAnim">
        <pc:chgData name="James Harmeling" userId="4163935ddb78b774" providerId="LiveId" clId="{4972CBCC-67F7-49C5-9C4B-9C63B789B4DD}" dt="2023-04-21T08:11:50.151" v="1927" actId="208"/>
        <pc:sldMkLst>
          <pc:docMk/>
          <pc:sldMk cId="791952190" sldId="281"/>
        </pc:sldMkLst>
        <pc:spChg chg="mod">
          <ac:chgData name="James Harmeling" userId="4163935ddb78b774" providerId="LiveId" clId="{4972CBCC-67F7-49C5-9C4B-9C63B789B4DD}" dt="2023-04-21T08:10:39.628" v="1753" actId="1076"/>
          <ac:spMkLst>
            <pc:docMk/>
            <pc:sldMk cId="791952190" sldId="281"/>
            <ac:spMk id="3" creationId="{ED1F6920-69D5-CAC6-A70D-5F485339E08B}"/>
          </ac:spMkLst>
        </pc:spChg>
        <pc:spChg chg="del">
          <ac:chgData name="James Harmeling" userId="4163935ddb78b774" providerId="LiveId" clId="{4972CBCC-67F7-49C5-9C4B-9C63B789B4DD}" dt="2023-04-21T07:48:38.108" v="1416" actId="478"/>
          <ac:spMkLst>
            <pc:docMk/>
            <pc:sldMk cId="791952190" sldId="281"/>
            <ac:spMk id="5" creationId="{34CCA84D-3B97-16C7-E7C2-DA0852E73FE5}"/>
          </ac:spMkLst>
        </pc:spChg>
        <pc:spChg chg="mod">
          <ac:chgData name="James Harmeling" userId="4163935ddb78b774" providerId="LiveId" clId="{4972CBCC-67F7-49C5-9C4B-9C63B789B4DD}" dt="2023-04-21T08:10:49.851" v="1754" actId="1076"/>
          <ac:spMkLst>
            <pc:docMk/>
            <pc:sldMk cId="791952190" sldId="281"/>
            <ac:spMk id="7" creationId="{1969A2D2-9550-86D8-BB65-E8B133B06761}"/>
          </ac:spMkLst>
        </pc:spChg>
        <pc:spChg chg="del">
          <ac:chgData name="James Harmeling" userId="4163935ddb78b774" providerId="LiveId" clId="{4972CBCC-67F7-49C5-9C4B-9C63B789B4DD}" dt="2023-04-21T07:48:29.870" v="1414" actId="478"/>
          <ac:spMkLst>
            <pc:docMk/>
            <pc:sldMk cId="791952190" sldId="281"/>
            <ac:spMk id="8" creationId="{6C31701D-668F-7F2A-4199-1C3F00D5C1F6}"/>
          </ac:spMkLst>
        </pc:spChg>
        <pc:spChg chg="del">
          <ac:chgData name="James Harmeling" userId="4163935ddb78b774" providerId="LiveId" clId="{4972CBCC-67F7-49C5-9C4B-9C63B789B4DD}" dt="2023-04-21T07:48:34.701" v="1415" actId="478"/>
          <ac:spMkLst>
            <pc:docMk/>
            <pc:sldMk cId="791952190" sldId="281"/>
            <ac:spMk id="12" creationId="{30743333-5A0D-0712-897B-1096E404C477}"/>
          </ac:spMkLst>
        </pc:spChg>
        <pc:spChg chg="mod">
          <ac:chgData name="James Harmeling" userId="4163935ddb78b774" providerId="LiveId" clId="{4972CBCC-67F7-49C5-9C4B-9C63B789B4DD}" dt="2023-04-21T08:11:04.479" v="1775" actId="1036"/>
          <ac:spMkLst>
            <pc:docMk/>
            <pc:sldMk cId="791952190" sldId="281"/>
            <ac:spMk id="13" creationId="{E5C44A8E-5333-1CFA-0EF2-4E77FB1F4FA0}"/>
          </ac:spMkLst>
        </pc:spChg>
        <pc:spChg chg="add mod">
          <ac:chgData name="James Harmeling" userId="4163935ddb78b774" providerId="LiveId" clId="{4972CBCC-67F7-49C5-9C4B-9C63B789B4DD}" dt="2023-04-21T08:11:16.810" v="1777" actId="1076"/>
          <ac:spMkLst>
            <pc:docMk/>
            <pc:sldMk cId="791952190" sldId="281"/>
            <ac:spMk id="14" creationId="{D7C62985-2966-AD11-0B99-5F43F03EDF5A}"/>
          </ac:spMkLst>
        </pc:spChg>
        <pc:spChg chg="add mod">
          <ac:chgData name="James Harmeling" userId="4163935ddb78b774" providerId="LiveId" clId="{4972CBCC-67F7-49C5-9C4B-9C63B789B4DD}" dt="2023-04-21T08:11:12.278" v="1776" actId="1076"/>
          <ac:spMkLst>
            <pc:docMk/>
            <pc:sldMk cId="791952190" sldId="281"/>
            <ac:spMk id="16" creationId="{45BE9748-B0B7-BDAE-A986-98380CF8BA59}"/>
          </ac:spMkLst>
        </pc:spChg>
        <pc:spChg chg="add mod">
          <ac:chgData name="James Harmeling" userId="4163935ddb78b774" providerId="LiveId" clId="{4972CBCC-67F7-49C5-9C4B-9C63B789B4DD}" dt="2023-04-21T08:11:42.760" v="1926" actId="1035"/>
          <ac:spMkLst>
            <pc:docMk/>
            <pc:sldMk cId="791952190" sldId="281"/>
            <ac:spMk id="21" creationId="{D860A0B3-0BDD-5FF0-A63C-B11CB775521A}"/>
          </ac:spMkLst>
        </pc:spChg>
        <pc:picChg chg="mod">
          <ac:chgData name="James Harmeling" userId="4163935ddb78b774" providerId="LiveId" clId="{4972CBCC-67F7-49C5-9C4B-9C63B789B4DD}" dt="2023-04-21T08:10:28.524" v="1751" actId="1076"/>
          <ac:picMkLst>
            <pc:docMk/>
            <pc:sldMk cId="791952190" sldId="281"/>
            <ac:picMk id="4" creationId="{656795C8-FEA5-B399-A897-7E0C06C8E555}"/>
          </ac:picMkLst>
        </pc:picChg>
        <pc:picChg chg="mod">
          <ac:chgData name="James Harmeling" userId="4163935ddb78b774" providerId="LiveId" clId="{4972CBCC-67F7-49C5-9C4B-9C63B789B4DD}" dt="2023-04-21T08:10:33.840" v="1752" actId="1076"/>
          <ac:picMkLst>
            <pc:docMk/>
            <pc:sldMk cId="791952190" sldId="281"/>
            <ac:picMk id="6" creationId="{F59D3759-F489-E463-A19B-673E2016EA66}"/>
          </ac:picMkLst>
        </pc:picChg>
        <pc:picChg chg="add del">
          <ac:chgData name="James Harmeling" userId="4163935ddb78b774" providerId="LiveId" clId="{4972CBCC-67F7-49C5-9C4B-9C63B789B4DD}" dt="2023-04-21T07:53:45.166" v="1530" actId="478"/>
          <ac:picMkLst>
            <pc:docMk/>
            <pc:sldMk cId="791952190" sldId="281"/>
            <ac:picMk id="2050" creationId="{7C58E7ED-D137-AD31-5A5A-B09E7371CDF3}"/>
          </ac:picMkLst>
        </pc:picChg>
        <pc:picChg chg="add del">
          <ac:chgData name="James Harmeling" userId="4163935ddb78b774" providerId="LiveId" clId="{4972CBCC-67F7-49C5-9C4B-9C63B789B4DD}" dt="2023-04-21T07:54:33.207" v="1532" actId="478"/>
          <ac:picMkLst>
            <pc:docMk/>
            <pc:sldMk cId="791952190" sldId="281"/>
            <ac:picMk id="2052" creationId="{FE00F4E4-AEC5-44FC-0AE4-C18149B6FA0B}"/>
          </ac:picMkLst>
        </pc:picChg>
        <pc:picChg chg="add del">
          <ac:chgData name="James Harmeling" userId="4163935ddb78b774" providerId="LiveId" clId="{4972CBCC-67F7-49C5-9C4B-9C63B789B4DD}" dt="2023-04-21T07:55:01.444" v="1534" actId="478"/>
          <ac:picMkLst>
            <pc:docMk/>
            <pc:sldMk cId="791952190" sldId="281"/>
            <ac:picMk id="2054" creationId="{16B4876A-2BC4-84B7-14BC-083C21ABB3D4}"/>
          </ac:picMkLst>
        </pc:picChg>
        <pc:picChg chg="add mod">
          <ac:chgData name="James Harmeling" userId="4163935ddb78b774" providerId="LiveId" clId="{4972CBCC-67F7-49C5-9C4B-9C63B789B4DD}" dt="2023-04-21T08:11:29.286" v="1851" actId="1035"/>
          <ac:picMkLst>
            <pc:docMk/>
            <pc:sldMk cId="791952190" sldId="281"/>
            <ac:picMk id="2056" creationId="{F00496F3-B9B8-70E9-A3E4-7E90AE236AA1}"/>
          </ac:picMkLst>
        </pc:picChg>
        <pc:cxnChg chg="add mod">
          <ac:chgData name="James Harmeling" userId="4163935ddb78b774" providerId="LiveId" clId="{4972CBCC-67F7-49C5-9C4B-9C63B789B4DD}" dt="2023-04-21T08:11:20.913" v="1797" actId="1035"/>
          <ac:cxnSpMkLst>
            <pc:docMk/>
            <pc:sldMk cId="791952190" sldId="281"/>
            <ac:cxnSpMk id="10" creationId="{F4035093-EC04-E77D-109A-4936634836A2}"/>
          </ac:cxnSpMkLst>
        </pc:cxnChg>
        <pc:cxnChg chg="del">
          <ac:chgData name="James Harmeling" userId="4163935ddb78b774" providerId="LiveId" clId="{4972CBCC-67F7-49C5-9C4B-9C63B789B4DD}" dt="2023-04-21T07:48:47.410" v="1419" actId="478"/>
          <ac:cxnSpMkLst>
            <pc:docMk/>
            <pc:sldMk cId="791952190" sldId="281"/>
            <ac:cxnSpMk id="15" creationId="{7C9CEB2D-6388-52A3-1079-841B957D3B9A}"/>
          </ac:cxnSpMkLst>
        </pc:cxnChg>
        <pc:cxnChg chg="add mod">
          <ac:chgData name="James Harmeling" userId="4163935ddb78b774" providerId="LiveId" clId="{4972CBCC-67F7-49C5-9C4B-9C63B789B4DD}" dt="2023-04-21T08:11:25.944" v="1826" actId="1036"/>
          <ac:cxnSpMkLst>
            <pc:docMk/>
            <pc:sldMk cId="791952190" sldId="281"/>
            <ac:cxnSpMk id="17" creationId="{0836400B-0AD7-D805-572B-4642E88C51B7}"/>
          </ac:cxnSpMkLst>
        </pc:cxnChg>
        <pc:cxnChg chg="add mod">
          <ac:chgData name="James Harmeling" userId="4163935ddb78b774" providerId="LiveId" clId="{4972CBCC-67F7-49C5-9C4B-9C63B789B4DD}" dt="2023-04-21T08:11:34.840" v="1877" actId="1035"/>
          <ac:cxnSpMkLst>
            <pc:docMk/>
            <pc:sldMk cId="791952190" sldId="281"/>
            <ac:cxnSpMk id="20" creationId="{5E234326-8D6A-FD68-2716-91001DE0B7C6}"/>
          </ac:cxnSpMkLst>
        </pc:cxnChg>
        <pc:cxnChg chg="add mod">
          <ac:chgData name="James Harmeling" userId="4163935ddb78b774" providerId="LiveId" clId="{4972CBCC-67F7-49C5-9C4B-9C63B789B4DD}" dt="2023-04-21T08:11:50.151" v="1927" actId="208"/>
          <ac:cxnSpMkLst>
            <pc:docMk/>
            <pc:sldMk cId="791952190" sldId="281"/>
            <ac:cxnSpMk id="22" creationId="{843835E9-5579-6AFF-CE4E-FEDD69660B66}"/>
          </ac:cxnSpMkLst>
        </pc:cxnChg>
      </pc:sldChg>
      <pc:sldChg chg="add del">
        <pc:chgData name="James Harmeling" userId="4163935ddb78b774" providerId="LiveId" clId="{4972CBCC-67F7-49C5-9C4B-9C63B789B4DD}" dt="2023-04-21T07:47:19.152" v="1408" actId="47"/>
        <pc:sldMkLst>
          <pc:docMk/>
          <pc:sldMk cId="3692371722" sldId="281"/>
        </pc:sldMkLst>
      </pc:sldChg>
      <pc:sldChg chg="modSp add mod">
        <pc:chgData name="James Harmeling" userId="4163935ddb78b774" providerId="LiveId" clId="{4972CBCC-67F7-49C5-9C4B-9C63B789B4DD}" dt="2023-04-21T08:46:41.931" v="2426"/>
        <pc:sldMkLst>
          <pc:docMk/>
          <pc:sldMk cId="3149791032" sldId="282"/>
        </pc:sldMkLst>
        <pc:spChg chg="mod">
          <ac:chgData name="James Harmeling" userId="4163935ddb78b774" providerId="LiveId" clId="{4972CBCC-67F7-49C5-9C4B-9C63B789B4DD}" dt="2023-04-21T08:46:41.931" v="2426"/>
          <ac:spMkLst>
            <pc:docMk/>
            <pc:sldMk cId="3149791032" sldId="282"/>
            <ac:spMk id="4" creationId="{326A173A-6645-F956-4F96-FE6DE5745233}"/>
          </ac:spMkLst>
        </pc:spChg>
      </pc:sldChg>
      <pc:sldChg chg="modSp add mod ord">
        <pc:chgData name="James Harmeling" userId="4163935ddb78b774" providerId="LiveId" clId="{4972CBCC-67F7-49C5-9C4B-9C63B789B4DD}" dt="2023-04-21T08:41:38.954" v="2401" actId="20577"/>
        <pc:sldMkLst>
          <pc:docMk/>
          <pc:sldMk cId="863926406" sldId="283"/>
        </pc:sldMkLst>
        <pc:spChg chg="mod">
          <ac:chgData name="James Harmeling" userId="4163935ddb78b774" providerId="LiveId" clId="{4972CBCC-67F7-49C5-9C4B-9C63B789B4DD}" dt="2023-04-21T08:41:38.954" v="2401" actId="20577"/>
          <ac:spMkLst>
            <pc:docMk/>
            <pc:sldMk cId="863926406" sldId="283"/>
            <ac:spMk id="3" creationId="{9A52C1B9-3E59-F00E-AE45-24DCC3763D04}"/>
          </ac:spMkLst>
        </pc:spChg>
      </pc:sldChg>
      <pc:sldChg chg="delSp modSp add mod ord delAnim modAnim">
        <pc:chgData name="James Harmeling" userId="4163935ddb78b774" providerId="LiveId" clId="{4972CBCC-67F7-49C5-9C4B-9C63B789B4DD}" dt="2023-04-21T08:14:30.083" v="2105" actId="1037"/>
        <pc:sldMkLst>
          <pc:docMk/>
          <pc:sldMk cId="1555540940" sldId="284"/>
        </pc:sldMkLst>
        <pc:spChg chg="mod">
          <ac:chgData name="James Harmeling" userId="4163935ddb78b774" providerId="LiveId" clId="{4972CBCC-67F7-49C5-9C4B-9C63B789B4DD}" dt="2023-04-21T08:13:48.869" v="1939" actId="20577"/>
          <ac:spMkLst>
            <pc:docMk/>
            <pc:sldMk cId="1555540940" sldId="284"/>
            <ac:spMk id="3" creationId="{ED1F6920-69D5-CAC6-A70D-5F485339E08B}"/>
          </ac:spMkLst>
        </pc:spChg>
        <pc:spChg chg="mod">
          <ac:chgData name="James Harmeling" userId="4163935ddb78b774" providerId="LiveId" clId="{4972CBCC-67F7-49C5-9C4B-9C63B789B4DD}" dt="2023-04-21T08:13:08.506" v="1934" actId="20577"/>
          <ac:spMkLst>
            <pc:docMk/>
            <pc:sldMk cId="1555540940" sldId="284"/>
            <ac:spMk id="7" creationId="{1969A2D2-9550-86D8-BB65-E8B133B06761}"/>
          </ac:spMkLst>
        </pc:spChg>
        <pc:spChg chg="del">
          <ac:chgData name="James Harmeling" userId="4163935ddb78b774" providerId="LiveId" clId="{4972CBCC-67F7-49C5-9C4B-9C63B789B4DD}" dt="2023-04-21T08:13:15.137" v="1936" actId="478"/>
          <ac:spMkLst>
            <pc:docMk/>
            <pc:sldMk cId="1555540940" sldId="284"/>
            <ac:spMk id="13" creationId="{E5C44A8E-5333-1CFA-0EF2-4E77FB1F4FA0}"/>
          </ac:spMkLst>
        </pc:spChg>
        <pc:spChg chg="del">
          <ac:chgData name="James Harmeling" userId="4163935ddb78b774" providerId="LiveId" clId="{4972CBCC-67F7-49C5-9C4B-9C63B789B4DD}" dt="2023-04-21T08:13:56.556" v="1942" actId="478"/>
          <ac:spMkLst>
            <pc:docMk/>
            <pc:sldMk cId="1555540940" sldId="284"/>
            <ac:spMk id="14" creationId="{D7C62985-2966-AD11-0B99-5F43F03EDF5A}"/>
          </ac:spMkLst>
        </pc:spChg>
        <pc:spChg chg="del">
          <ac:chgData name="James Harmeling" userId="4163935ddb78b774" providerId="LiveId" clId="{4972CBCC-67F7-49C5-9C4B-9C63B789B4DD}" dt="2023-04-21T08:13:12.949" v="1935" actId="478"/>
          <ac:spMkLst>
            <pc:docMk/>
            <pc:sldMk cId="1555540940" sldId="284"/>
            <ac:spMk id="16" creationId="{45BE9748-B0B7-BDAE-A986-98380CF8BA59}"/>
          </ac:spMkLst>
        </pc:spChg>
        <pc:spChg chg="mod">
          <ac:chgData name="James Harmeling" userId="4163935ddb78b774" providerId="LiveId" clId="{4972CBCC-67F7-49C5-9C4B-9C63B789B4DD}" dt="2023-04-21T08:14:22.106" v="2078" actId="1076"/>
          <ac:spMkLst>
            <pc:docMk/>
            <pc:sldMk cId="1555540940" sldId="284"/>
            <ac:spMk id="21" creationId="{D860A0B3-0BDD-5FF0-A63C-B11CB775521A}"/>
          </ac:spMkLst>
        </pc:spChg>
        <pc:picChg chg="del">
          <ac:chgData name="James Harmeling" userId="4163935ddb78b774" providerId="LiveId" clId="{4972CBCC-67F7-49C5-9C4B-9C63B789B4DD}" dt="2023-04-21T08:13:18.697" v="1937" actId="478"/>
          <ac:picMkLst>
            <pc:docMk/>
            <pc:sldMk cId="1555540940" sldId="284"/>
            <ac:picMk id="2056" creationId="{F00496F3-B9B8-70E9-A3E4-7E90AE236AA1}"/>
          </ac:picMkLst>
        </pc:picChg>
        <pc:cxnChg chg="del">
          <ac:chgData name="James Harmeling" userId="4163935ddb78b774" providerId="LiveId" clId="{4972CBCC-67F7-49C5-9C4B-9C63B789B4DD}" dt="2023-04-21T08:13:51.708" v="1940" actId="478"/>
          <ac:cxnSpMkLst>
            <pc:docMk/>
            <pc:sldMk cId="1555540940" sldId="284"/>
            <ac:cxnSpMk id="10" creationId="{F4035093-EC04-E77D-109A-4936634836A2}"/>
          </ac:cxnSpMkLst>
        </pc:cxnChg>
        <pc:cxnChg chg="del">
          <ac:chgData name="James Harmeling" userId="4163935ddb78b774" providerId="LiveId" clId="{4972CBCC-67F7-49C5-9C4B-9C63B789B4DD}" dt="2023-04-21T08:13:54.248" v="1941" actId="478"/>
          <ac:cxnSpMkLst>
            <pc:docMk/>
            <pc:sldMk cId="1555540940" sldId="284"/>
            <ac:cxnSpMk id="17" creationId="{0836400B-0AD7-D805-572B-4642E88C51B7}"/>
          </ac:cxnSpMkLst>
        </pc:cxnChg>
        <pc:cxnChg chg="mod">
          <ac:chgData name="James Harmeling" userId="4163935ddb78b774" providerId="LiveId" clId="{4972CBCC-67F7-49C5-9C4B-9C63B789B4DD}" dt="2023-04-21T08:14:30.083" v="2105" actId="1037"/>
          <ac:cxnSpMkLst>
            <pc:docMk/>
            <pc:sldMk cId="1555540940" sldId="284"/>
            <ac:cxnSpMk id="20" creationId="{5E234326-8D6A-FD68-2716-91001DE0B7C6}"/>
          </ac:cxnSpMkLst>
        </pc:cxnChg>
        <pc:cxnChg chg="mod">
          <ac:chgData name="James Harmeling" userId="4163935ddb78b774" providerId="LiveId" clId="{4972CBCC-67F7-49C5-9C4B-9C63B789B4DD}" dt="2023-04-21T08:14:25.761" v="2094" actId="1038"/>
          <ac:cxnSpMkLst>
            <pc:docMk/>
            <pc:sldMk cId="1555540940" sldId="284"/>
            <ac:cxnSpMk id="22" creationId="{843835E9-5579-6AFF-CE4E-FEDD69660B66}"/>
          </ac:cxnSpMkLst>
        </pc:cxnChg>
      </pc:sldChg>
      <pc:sldChg chg="addSp delSp modSp add mod delAnim modAnim">
        <pc:chgData name="James Harmeling" userId="4163935ddb78b774" providerId="LiveId" clId="{4972CBCC-67F7-49C5-9C4B-9C63B789B4DD}" dt="2023-04-21T08:55:21.791" v="2505" actId="14100"/>
        <pc:sldMkLst>
          <pc:docMk/>
          <pc:sldMk cId="3755577751" sldId="285"/>
        </pc:sldMkLst>
        <pc:spChg chg="mod">
          <ac:chgData name="James Harmeling" userId="4163935ddb78b774" providerId="LiveId" clId="{4972CBCC-67F7-49C5-9C4B-9C63B789B4DD}" dt="2023-04-21T08:24:38.357" v="2108" actId="20577"/>
          <ac:spMkLst>
            <pc:docMk/>
            <pc:sldMk cId="3755577751" sldId="285"/>
            <ac:spMk id="3" creationId="{ED1F6920-69D5-CAC6-A70D-5F485339E08B}"/>
          </ac:spMkLst>
        </pc:spChg>
        <pc:spChg chg="add del mod">
          <ac:chgData name="James Harmeling" userId="4163935ddb78b774" providerId="LiveId" clId="{4972CBCC-67F7-49C5-9C4B-9C63B789B4DD}" dt="2023-04-21T08:29:25.256" v="2209" actId="478"/>
          <ac:spMkLst>
            <pc:docMk/>
            <pc:sldMk cId="3755577751" sldId="285"/>
            <ac:spMk id="5" creationId="{2857A8C3-7EB6-6DBE-5FEB-A78971D290F2}"/>
          </ac:spMkLst>
        </pc:spChg>
        <pc:spChg chg="add mod">
          <ac:chgData name="James Harmeling" userId="4163935ddb78b774" providerId="LiveId" clId="{4972CBCC-67F7-49C5-9C4B-9C63B789B4DD}" dt="2023-04-21T08:30:45.211" v="2273" actId="1076"/>
          <ac:spMkLst>
            <pc:docMk/>
            <pc:sldMk cId="3755577751" sldId="285"/>
            <ac:spMk id="8" creationId="{B07E9A3C-D663-2F2A-3BD9-7684E01FB5E6}"/>
          </ac:spMkLst>
        </pc:spChg>
        <pc:spChg chg="add mod">
          <ac:chgData name="James Harmeling" userId="4163935ddb78b774" providerId="LiveId" clId="{4972CBCC-67F7-49C5-9C4B-9C63B789B4DD}" dt="2023-04-21T08:29:07.894" v="2207" actId="207"/>
          <ac:spMkLst>
            <pc:docMk/>
            <pc:sldMk cId="3755577751" sldId="285"/>
            <ac:spMk id="9" creationId="{351C0A57-240F-64A6-4F6F-31358ABF903E}"/>
          </ac:spMkLst>
        </pc:spChg>
        <pc:spChg chg="add mod">
          <ac:chgData name="James Harmeling" userId="4163935ddb78b774" providerId="LiveId" clId="{4972CBCC-67F7-49C5-9C4B-9C63B789B4DD}" dt="2023-04-21T08:30:18.601" v="2272" actId="14100"/>
          <ac:spMkLst>
            <pc:docMk/>
            <pc:sldMk cId="3755577751" sldId="285"/>
            <ac:spMk id="10" creationId="{64E32B9B-1D87-7916-416B-C7033176EEA4}"/>
          </ac:spMkLst>
        </pc:spChg>
        <pc:spChg chg="add mod">
          <ac:chgData name="James Harmeling" userId="4163935ddb78b774" providerId="LiveId" clId="{4972CBCC-67F7-49C5-9C4B-9C63B789B4DD}" dt="2023-04-21T08:36:08.416" v="2349" actId="1036"/>
          <ac:spMkLst>
            <pc:docMk/>
            <pc:sldMk cId="3755577751" sldId="285"/>
            <ac:spMk id="11" creationId="{C889A6A2-6A1B-AABA-22E0-E966F2979FCC}"/>
          </ac:spMkLst>
        </pc:spChg>
        <pc:spChg chg="add mod">
          <ac:chgData name="James Harmeling" userId="4163935ddb78b774" providerId="LiveId" clId="{4972CBCC-67F7-49C5-9C4B-9C63B789B4DD}" dt="2023-04-21T08:36:21.947" v="2351" actId="1076"/>
          <ac:spMkLst>
            <pc:docMk/>
            <pc:sldMk cId="3755577751" sldId="285"/>
            <ac:spMk id="14" creationId="{3FA95486-A49F-6007-6835-6B480B7552BF}"/>
          </ac:spMkLst>
        </pc:spChg>
        <pc:spChg chg="add mod">
          <ac:chgData name="James Harmeling" userId="4163935ddb78b774" providerId="LiveId" clId="{4972CBCC-67F7-49C5-9C4B-9C63B789B4DD}" dt="2023-04-21T08:55:21.791" v="2505" actId="14100"/>
          <ac:spMkLst>
            <pc:docMk/>
            <pc:sldMk cId="3755577751" sldId="285"/>
            <ac:spMk id="17" creationId="{95C39E67-33BD-E9FF-21CE-96152E86A9CB}"/>
          </ac:spMkLst>
        </pc:spChg>
        <pc:cxnChg chg="add mod">
          <ac:chgData name="James Harmeling" userId="4163935ddb78b774" providerId="LiveId" clId="{4972CBCC-67F7-49C5-9C4B-9C63B789B4DD}" dt="2023-04-21T08:36:01.681" v="2328" actId="1582"/>
          <ac:cxnSpMkLst>
            <pc:docMk/>
            <pc:sldMk cId="3755577751" sldId="285"/>
            <ac:cxnSpMk id="13" creationId="{FE679E16-C1E6-33E0-88AC-64C44D5486F4}"/>
          </ac:cxnSpMkLst>
        </pc:cxnChg>
        <pc:cxnChg chg="add mod">
          <ac:chgData name="James Harmeling" userId="4163935ddb78b774" providerId="LiveId" clId="{4972CBCC-67F7-49C5-9C4B-9C63B789B4DD}" dt="2023-04-21T08:37:46.723" v="2367" actId="1038"/>
          <ac:cxnSpMkLst>
            <pc:docMk/>
            <pc:sldMk cId="3755577751" sldId="285"/>
            <ac:cxnSpMk id="16" creationId="{7D59FA25-F026-B658-B91E-2837BDD59690}"/>
          </ac:cxnSpMkLst>
        </pc:cxnChg>
        <pc:cxnChg chg="del mod">
          <ac:chgData name="James Harmeling" userId="4163935ddb78b774" providerId="LiveId" clId="{4972CBCC-67F7-49C5-9C4B-9C63B789B4DD}" dt="2023-04-21T08:24:44.702" v="2110" actId="478"/>
          <ac:cxnSpMkLst>
            <pc:docMk/>
            <pc:sldMk cId="3755577751" sldId="285"/>
            <ac:cxnSpMk id="22" creationId="{843835E9-5579-6AFF-CE4E-FEDD69660B66}"/>
          </ac:cxnSpMkLst>
        </pc:cxnChg>
      </pc:sldChg>
      <pc:sldChg chg="modSp add mod">
        <pc:chgData name="James Harmeling" userId="4163935ddb78b774" providerId="LiveId" clId="{4972CBCC-67F7-49C5-9C4B-9C63B789B4DD}" dt="2023-04-21T08:46:32.207" v="2425" actId="20577"/>
        <pc:sldMkLst>
          <pc:docMk/>
          <pc:sldMk cId="3387518752" sldId="286"/>
        </pc:sldMkLst>
        <pc:spChg chg="mod">
          <ac:chgData name="James Harmeling" userId="4163935ddb78b774" providerId="LiveId" clId="{4972CBCC-67F7-49C5-9C4B-9C63B789B4DD}" dt="2023-04-21T08:46:32.207" v="2425" actId="20577"/>
          <ac:spMkLst>
            <pc:docMk/>
            <pc:sldMk cId="3387518752" sldId="286"/>
            <ac:spMk id="4" creationId="{326A173A-6645-F956-4F96-FE6DE5745233}"/>
          </ac:spMkLst>
        </pc:spChg>
      </pc:sldChg>
      <pc:sldChg chg="addSp delSp add del setBg delDesignElem">
        <pc:chgData name="James Harmeling" userId="4163935ddb78b774" providerId="LiveId" clId="{4972CBCC-67F7-49C5-9C4B-9C63B789B4DD}" dt="2023-04-21T08:42:51.341" v="2404"/>
        <pc:sldMkLst>
          <pc:docMk/>
          <pc:sldMk cId="3149959157" sldId="287"/>
        </pc:sldMkLst>
        <pc:grpChg chg="add del">
          <ac:chgData name="James Harmeling" userId="4163935ddb78b774" providerId="LiveId" clId="{4972CBCC-67F7-49C5-9C4B-9C63B789B4DD}" dt="2023-04-21T08:42:51.341" v="2404"/>
          <ac:grpSpMkLst>
            <pc:docMk/>
            <pc:sldMk cId="3149959157" sldId="287"/>
            <ac:grpSpMk id="1033" creationId="{63737881-458F-40AD-B72B-B57D267DC423}"/>
          </ac:grpSpMkLst>
        </pc:grpChg>
      </pc:sldChg>
      <pc:sldChg chg="modSp add mod ord">
        <pc:chgData name="James Harmeling" userId="4163935ddb78b774" providerId="LiveId" clId="{4972CBCC-67F7-49C5-9C4B-9C63B789B4DD}" dt="2023-04-21T08:43:29.743" v="2415" actId="122"/>
        <pc:sldMkLst>
          <pc:docMk/>
          <pc:sldMk cId="3212405169" sldId="287"/>
        </pc:sldMkLst>
        <pc:spChg chg="mod">
          <ac:chgData name="James Harmeling" userId="4163935ddb78b774" providerId="LiveId" clId="{4972CBCC-67F7-49C5-9C4B-9C63B789B4DD}" dt="2023-04-21T08:43:29.743" v="2415" actId="122"/>
          <ac:spMkLst>
            <pc:docMk/>
            <pc:sldMk cId="3212405169" sldId="287"/>
            <ac:spMk id="3" creationId="{9A52C1B9-3E59-F00E-AE45-24DCC3763D04}"/>
          </ac:spMkLst>
        </pc:spChg>
      </pc:sldChg>
      <pc:sldChg chg="add">
        <pc:chgData name="James Harmeling" userId="4163935ddb78b774" providerId="LiveId" clId="{4972CBCC-67F7-49C5-9C4B-9C63B789B4DD}" dt="2023-04-21T08:47:28.448" v="2428"/>
        <pc:sldMkLst>
          <pc:docMk/>
          <pc:sldMk cId="2557583550" sldId="288"/>
        </pc:sldMkLst>
      </pc:sldChg>
      <pc:sldChg chg="addSp delSp modSp add mod ord delAnim modAnim modNotesTx">
        <pc:chgData name="James Harmeling" userId="4163935ddb78b774" providerId="LiveId" clId="{4972CBCC-67F7-49C5-9C4B-9C63B789B4DD}" dt="2023-04-21T09:17:32.392" v="2857"/>
        <pc:sldMkLst>
          <pc:docMk/>
          <pc:sldMk cId="116420048" sldId="289"/>
        </pc:sldMkLst>
        <pc:spChg chg="mod">
          <ac:chgData name="James Harmeling" userId="4163935ddb78b774" providerId="LiveId" clId="{4972CBCC-67F7-49C5-9C4B-9C63B789B4DD}" dt="2023-04-21T08:50:27.022" v="2435" actId="20577"/>
          <ac:spMkLst>
            <pc:docMk/>
            <pc:sldMk cId="116420048" sldId="289"/>
            <ac:spMk id="3" creationId="{ED1F6920-69D5-CAC6-A70D-5F485339E08B}"/>
          </ac:spMkLst>
        </pc:spChg>
        <pc:spChg chg="mod">
          <ac:chgData name="James Harmeling" userId="4163935ddb78b774" providerId="LiveId" clId="{4972CBCC-67F7-49C5-9C4B-9C63B789B4DD}" dt="2023-04-21T09:06:25.637" v="2701" actId="1076"/>
          <ac:spMkLst>
            <pc:docMk/>
            <pc:sldMk cId="116420048" sldId="289"/>
            <ac:spMk id="7" creationId="{1969A2D2-9550-86D8-BB65-E8B133B06761}"/>
          </ac:spMkLst>
        </pc:spChg>
        <pc:spChg chg="del">
          <ac:chgData name="James Harmeling" userId="4163935ddb78b774" providerId="LiveId" clId="{4972CBCC-67F7-49C5-9C4B-9C63B789B4DD}" dt="2023-04-21T08:50:42.479" v="2439" actId="478"/>
          <ac:spMkLst>
            <pc:docMk/>
            <pc:sldMk cId="116420048" sldId="289"/>
            <ac:spMk id="9" creationId="{351C0A57-240F-64A6-4F6F-31358ABF903E}"/>
          </ac:spMkLst>
        </pc:spChg>
        <pc:spChg chg="mod">
          <ac:chgData name="James Harmeling" userId="4163935ddb78b774" providerId="LiveId" clId="{4972CBCC-67F7-49C5-9C4B-9C63B789B4DD}" dt="2023-04-21T09:03:16.274" v="2617" actId="1076"/>
          <ac:spMkLst>
            <pc:docMk/>
            <pc:sldMk cId="116420048" sldId="289"/>
            <ac:spMk id="11" creationId="{C889A6A2-6A1B-AABA-22E0-E966F2979FCC}"/>
          </ac:spMkLst>
        </pc:spChg>
        <pc:spChg chg="del">
          <ac:chgData name="James Harmeling" userId="4163935ddb78b774" providerId="LiveId" clId="{4972CBCC-67F7-49C5-9C4B-9C63B789B4DD}" dt="2023-04-21T09:02:53.801" v="2578" actId="478"/>
          <ac:spMkLst>
            <pc:docMk/>
            <pc:sldMk cId="116420048" sldId="289"/>
            <ac:spMk id="14" creationId="{3FA95486-A49F-6007-6835-6B480B7552BF}"/>
          </ac:spMkLst>
        </pc:spChg>
        <pc:spChg chg="del">
          <ac:chgData name="James Harmeling" userId="4163935ddb78b774" providerId="LiveId" clId="{4972CBCC-67F7-49C5-9C4B-9C63B789B4DD}" dt="2023-04-21T08:50:33.815" v="2436" actId="478"/>
          <ac:spMkLst>
            <pc:docMk/>
            <pc:sldMk cId="116420048" sldId="289"/>
            <ac:spMk id="17" creationId="{95C39E67-33BD-E9FF-21CE-96152E86A9CB}"/>
          </ac:spMkLst>
        </pc:spChg>
        <pc:spChg chg="add mod">
          <ac:chgData name="James Harmeling" userId="4163935ddb78b774" providerId="LiveId" clId="{4972CBCC-67F7-49C5-9C4B-9C63B789B4DD}" dt="2023-04-21T09:02:59.308" v="2579" actId="571"/>
          <ac:spMkLst>
            <pc:docMk/>
            <pc:sldMk cId="116420048" sldId="289"/>
            <ac:spMk id="18" creationId="{321D8C72-E4FD-FE1A-0EEC-BCF149195640}"/>
          </ac:spMkLst>
        </pc:spChg>
        <pc:spChg chg="add mod">
          <ac:chgData name="James Harmeling" userId="4163935ddb78b774" providerId="LiveId" clId="{4972CBCC-67F7-49C5-9C4B-9C63B789B4DD}" dt="2023-04-21T09:03:19.906" v="2618" actId="1076"/>
          <ac:spMkLst>
            <pc:docMk/>
            <pc:sldMk cId="116420048" sldId="289"/>
            <ac:spMk id="19" creationId="{16C1DDFD-AFD8-20EA-4B13-1732AF9CCC99}"/>
          </ac:spMkLst>
        </pc:spChg>
        <pc:spChg chg="add mod">
          <ac:chgData name="James Harmeling" userId="4163935ddb78b774" providerId="LiveId" clId="{4972CBCC-67F7-49C5-9C4B-9C63B789B4DD}" dt="2023-04-21T09:08:05.458" v="2790" actId="1035"/>
          <ac:spMkLst>
            <pc:docMk/>
            <pc:sldMk cId="116420048" sldId="289"/>
            <ac:spMk id="26" creationId="{944E06B0-F8BF-434B-7DCA-1895456F2F9C}"/>
          </ac:spMkLst>
        </pc:spChg>
        <pc:spChg chg="add mod">
          <ac:chgData name="James Harmeling" userId="4163935ddb78b774" providerId="LiveId" clId="{4972CBCC-67F7-49C5-9C4B-9C63B789B4DD}" dt="2023-04-21T09:07:53.329" v="2748" actId="1076"/>
          <ac:spMkLst>
            <pc:docMk/>
            <pc:sldMk cId="116420048" sldId="289"/>
            <ac:spMk id="28" creationId="{D55B181A-CF62-1811-D07F-2FF3A4796BAD}"/>
          </ac:spMkLst>
        </pc:spChg>
        <pc:cxnChg chg="del">
          <ac:chgData name="James Harmeling" userId="4163935ddb78b774" providerId="LiveId" clId="{4972CBCC-67F7-49C5-9C4B-9C63B789B4DD}" dt="2023-04-21T09:02:51.561" v="2577" actId="478"/>
          <ac:cxnSpMkLst>
            <pc:docMk/>
            <pc:sldMk cId="116420048" sldId="289"/>
            <ac:cxnSpMk id="13" creationId="{FE679E16-C1E6-33E0-88AC-64C44D5486F4}"/>
          </ac:cxnSpMkLst>
        </pc:cxnChg>
        <pc:cxnChg chg="add mod">
          <ac:chgData name="James Harmeling" userId="4163935ddb78b774" providerId="LiveId" clId="{4972CBCC-67F7-49C5-9C4B-9C63B789B4DD}" dt="2023-04-21T09:03:24.356" v="2634" actId="1038"/>
          <ac:cxnSpMkLst>
            <pc:docMk/>
            <pc:sldMk cId="116420048" sldId="289"/>
            <ac:cxnSpMk id="15" creationId="{3CDFAA90-F802-0C0A-7697-1E30C6C845E5}"/>
          </ac:cxnSpMkLst>
        </pc:cxnChg>
        <pc:cxnChg chg="del mod">
          <ac:chgData name="James Harmeling" userId="4163935ddb78b774" providerId="LiveId" clId="{4972CBCC-67F7-49C5-9C4B-9C63B789B4DD}" dt="2023-04-21T09:02:34.495" v="2517" actId="478"/>
          <ac:cxnSpMkLst>
            <pc:docMk/>
            <pc:sldMk cId="116420048" sldId="289"/>
            <ac:cxnSpMk id="16" creationId="{7D59FA25-F026-B658-B91E-2837BDD59690}"/>
          </ac:cxnSpMkLst>
        </pc:cxnChg>
        <pc:cxnChg chg="add mod">
          <ac:chgData name="James Harmeling" userId="4163935ddb78b774" providerId="LiveId" clId="{4972CBCC-67F7-49C5-9C4B-9C63B789B4DD}" dt="2023-04-21T09:05:05.241" v="2647" actId="14100"/>
          <ac:cxnSpMkLst>
            <pc:docMk/>
            <pc:sldMk cId="116420048" sldId="289"/>
            <ac:cxnSpMk id="23" creationId="{A60C74C0-049F-D5F9-2C54-50D6AA2420A1}"/>
          </ac:cxnSpMkLst>
        </pc:cxnChg>
        <pc:cxnChg chg="add mod">
          <ac:chgData name="James Harmeling" userId="4163935ddb78b774" providerId="LiveId" clId="{4972CBCC-67F7-49C5-9C4B-9C63B789B4DD}" dt="2023-04-21T09:06:56.189" v="2741" actId="14100"/>
          <ac:cxnSpMkLst>
            <pc:docMk/>
            <pc:sldMk cId="116420048" sldId="289"/>
            <ac:cxnSpMk id="25" creationId="{A59B85BB-2CFA-FF25-2FC3-60AF066E92EA}"/>
          </ac:cxnSpMkLst>
        </pc:cxnChg>
      </pc:sldChg>
      <pc:sldChg chg="add del">
        <pc:chgData name="James Harmeling" userId="4163935ddb78b774" providerId="LiveId" clId="{4972CBCC-67F7-49C5-9C4B-9C63B789B4DD}" dt="2023-04-21T08:50:09.215" v="2430" actId="2890"/>
        <pc:sldMkLst>
          <pc:docMk/>
          <pc:sldMk cId="2572981856" sldId="289"/>
        </pc:sldMkLst>
      </pc:sldChg>
      <pc:sldChg chg="addSp delSp modSp add mod delAnim modAnim">
        <pc:chgData name="James Harmeling" userId="4163935ddb78b774" providerId="LiveId" clId="{4972CBCC-67F7-49C5-9C4B-9C63B789B4DD}" dt="2023-04-21T08:56:14.978" v="2510"/>
        <pc:sldMkLst>
          <pc:docMk/>
          <pc:sldMk cId="3332051657" sldId="290"/>
        </pc:sldMkLst>
        <pc:spChg chg="mod">
          <ac:chgData name="James Harmeling" userId="4163935ddb78b774" providerId="LiveId" clId="{4972CBCC-67F7-49C5-9C4B-9C63B789B4DD}" dt="2023-04-21T08:54:41.321" v="2484" actId="20577"/>
          <ac:spMkLst>
            <pc:docMk/>
            <pc:sldMk cId="3332051657" sldId="290"/>
            <ac:spMk id="7" creationId="{1969A2D2-9550-86D8-BB65-E8B133B06761}"/>
          </ac:spMkLst>
        </pc:spChg>
        <pc:spChg chg="del">
          <ac:chgData name="James Harmeling" userId="4163935ddb78b774" providerId="LiveId" clId="{4972CBCC-67F7-49C5-9C4B-9C63B789B4DD}" dt="2023-04-21T08:54:07.330" v="2468" actId="478"/>
          <ac:spMkLst>
            <pc:docMk/>
            <pc:sldMk cId="3332051657" sldId="290"/>
            <ac:spMk id="8" creationId="{B07E9A3C-D663-2F2A-3BD9-7684E01FB5E6}"/>
          </ac:spMkLst>
        </pc:spChg>
        <pc:spChg chg="del mod">
          <ac:chgData name="James Harmeling" userId="4163935ddb78b774" providerId="LiveId" clId="{4972CBCC-67F7-49C5-9C4B-9C63B789B4DD}" dt="2023-04-21T08:54:00.731" v="2466" actId="478"/>
          <ac:spMkLst>
            <pc:docMk/>
            <pc:sldMk cId="3332051657" sldId="290"/>
            <ac:spMk id="9" creationId="{351C0A57-240F-64A6-4F6F-31358ABF903E}"/>
          </ac:spMkLst>
        </pc:spChg>
        <pc:spChg chg="del">
          <ac:chgData name="James Harmeling" userId="4163935ddb78b774" providerId="LiveId" clId="{4972CBCC-67F7-49C5-9C4B-9C63B789B4DD}" dt="2023-04-21T08:54:03.612" v="2467" actId="478"/>
          <ac:spMkLst>
            <pc:docMk/>
            <pc:sldMk cId="3332051657" sldId="290"/>
            <ac:spMk id="10" creationId="{64E32B9B-1D87-7916-416B-C7033176EEA4}"/>
          </ac:spMkLst>
        </pc:spChg>
        <pc:spChg chg="del">
          <ac:chgData name="James Harmeling" userId="4163935ddb78b774" providerId="LiveId" clId="{4972CBCC-67F7-49C5-9C4B-9C63B789B4DD}" dt="2023-04-21T08:54:25.017" v="2473" actId="478"/>
          <ac:spMkLst>
            <pc:docMk/>
            <pc:sldMk cId="3332051657" sldId="290"/>
            <ac:spMk id="14" creationId="{3FA95486-A49F-6007-6835-6B480B7552BF}"/>
          </ac:spMkLst>
        </pc:spChg>
        <pc:spChg chg="add mod">
          <ac:chgData name="James Harmeling" userId="4163935ddb78b774" providerId="LiveId" clId="{4972CBCC-67F7-49C5-9C4B-9C63B789B4DD}" dt="2023-04-21T08:56:12.255" v="2509" actId="14100"/>
          <ac:spMkLst>
            <pc:docMk/>
            <pc:sldMk cId="3332051657" sldId="290"/>
            <ac:spMk id="15" creationId="{B94AED93-4680-98BD-D9B0-D4DDDE046C9F}"/>
          </ac:spMkLst>
        </pc:spChg>
        <pc:spChg chg="del">
          <ac:chgData name="James Harmeling" userId="4163935ddb78b774" providerId="LiveId" clId="{4972CBCC-67F7-49C5-9C4B-9C63B789B4DD}" dt="2023-04-21T08:54:19.292" v="2471" actId="478"/>
          <ac:spMkLst>
            <pc:docMk/>
            <pc:sldMk cId="3332051657" sldId="290"/>
            <ac:spMk id="17" creationId="{95C39E67-33BD-E9FF-21CE-96152E86A9CB}"/>
          </ac:spMkLst>
        </pc:spChg>
        <pc:spChg chg="del">
          <ac:chgData name="James Harmeling" userId="4163935ddb78b774" providerId="LiveId" clId="{4972CBCC-67F7-49C5-9C4B-9C63B789B4DD}" dt="2023-04-21T08:54:13.118" v="2470" actId="478"/>
          <ac:spMkLst>
            <pc:docMk/>
            <pc:sldMk cId="3332051657" sldId="290"/>
            <ac:spMk id="21" creationId="{D860A0B3-0BDD-5FF0-A63C-B11CB775521A}"/>
          </ac:spMkLst>
        </pc:spChg>
        <pc:picChg chg="add mod">
          <ac:chgData name="James Harmeling" userId="4163935ddb78b774" providerId="LiveId" clId="{4972CBCC-67F7-49C5-9C4B-9C63B789B4DD}" dt="2023-04-21T08:55:13.274" v="2504" actId="1076"/>
          <ac:picMkLst>
            <pc:docMk/>
            <pc:sldMk cId="3332051657" sldId="290"/>
            <ac:picMk id="12" creationId="{B6A15DB8-7DAC-C65B-1619-89F1A878A620}"/>
          </ac:picMkLst>
        </pc:picChg>
        <pc:cxnChg chg="mod">
          <ac:chgData name="James Harmeling" userId="4163935ddb78b774" providerId="LiveId" clId="{4972CBCC-67F7-49C5-9C4B-9C63B789B4DD}" dt="2023-04-21T08:54:55.326" v="2502" actId="1038"/>
          <ac:cxnSpMkLst>
            <pc:docMk/>
            <pc:sldMk cId="3332051657" sldId="290"/>
            <ac:cxnSpMk id="13" creationId="{FE679E16-C1E6-33E0-88AC-64C44D5486F4}"/>
          </ac:cxnSpMkLst>
        </pc:cxnChg>
        <pc:cxnChg chg="del">
          <ac:chgData name="James Harmeling" userId="4163935ddb78b774" providerId="LiveId" clId="{4972CBCC-67F7-49C5-9C4B-9C63B789B4DD}" dt="2023-04-21T08:54:22.356" v="2472" actId="478"/>
          <ac:cxnSpMkLst>
            <pc:docMk/>
            <pc:sldMk cId="3332051657" sldId="290"/>
            <ac:cxnSpMk id="16" creationId="{7D59FA25-F026-B658-B91E-2837BDD59690}"/>
          </ac:cxnSpMkLst>
        </pc:cxnChg>
        <pc:cxnChg chg="del">
          <ac:chgData name="James Harmeling" userId="4163935ddb78b774" providerId="LiveId" clId="{4972CBCC-67F7-49C5-9C4B-9C63B789B4DD}" dt="2023-04-21T08:54:11.039" v="2469" actId="478"/>
          <ac:cxnSpMkLst>
            <pc:docMk/>
            <pc:sldMk cId="3332051657" sldId="290"/>
            <ac:cxnSpMk id="20" creationId="{5E234326-8D6A-FD68-2716-91001DE0B7C6}"/>
          </ac:cxnSpMkLst>
        </pc:cxnChg>
      </pc:sldChg>
      <pc:sldChg chg="add">
        <pc:chgData name="James Harmeling" userId="4163935ddb78b774" providerId="LiveId" clId="{4972CBCC-67F7-49C5-9C4B-9C63B789B4DD}" dt="2023-04-21T09:09:09.450" v="2791"/>
        <pc:sldMkLst>
          <pc:docMk/>
          <pc:sldMk cId="1082366998" sldId="291"/>
        </pc:sldMkLst>
      </pc:sldChg>
      <pc:sldMasterChg chg="modTransition modSldLayout">
        <pc:chgData name="James Harmeling" userId="4163935ddb78b774" providerId="LiveId" clId="{4972CBCC-67F7-49C5-9C4B-9C63B789B4DD}" dt="2023-04-21T05:23:32.295" v="194"/>
        <pc:sldMasterMkLst>
          <pc:docMk/>
          <pc:sldMasterMk cId="2567665827" sldId="2147483648"/>
        </pc:sldMasterMkLst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703270536" sldId="2147483649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709840567" sldId="2147483650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863525197" sldId="2147483651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3236806637" sldId="2147483652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3590309111" sldId="2147483653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1385098864" sldId="2147483654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834365925" sldId="2147483655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3841641342" sldId="2147483656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4254204005" sldId="2147483657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1988660880" sldId="2147483658"/>
          </pc:sldLayoutMkLst>
        </pc:sldLayoutChg>
        <pc:sldLayoutChg chg="modTransition">
          <pc:chgData name="James Harmeling" userId="4163935ddb78b774" providerId="LiveId" clId="{4972CBCC-67F7-49C5-9C4B-9C63B789B4DD}" dt="2023-04-21T05:23:32.295" v="194"/>
          <pc:sldLayoutMkLst>
            <pc:docMk/>
            <pc:sldMasterMk cId="2567665827" sldId="2147483648"/>
            <pc:sldLayoutMk cId="2156184256" sldId="2147483659"/>
          </pc:sldLayoutMkLst>
        </pc:sldLayoutChg>
      </pc:sldMasterChg>
    </pc:docChg>
  </pc:docChgLst>
  <pc:docChgLst>
    <pc:chgData name="Matt Lyle" userId="a96e7d453dd11193" providerId="LiveId" clId="{81733327-A1BA-49CD-A42C-7FDE132F59C5}"/>
    <pc:docChg chg="undo redo custSel modSld">
      <pc:chgData name="Matt Lyle" userId="a96e7d453dd11193" providerId="LiveId" clId="{81733327-A1BA-49CD-A42C-7FDE132F59C5}" dt="2023-04-23T06:25:31.492" v="221" actId="20577"/>
      <pc:docMkLst>
        <pc:docMk/>
      </pc:docMkLst>
      <pc:sldChg chg="addSp delSp modSp mod">
        <pc:chgData name="Matt Lyle" userId="a96e7d453dd11193" providerId="LiveId" clId="{81733327-A1BA-49CD-A42C-7FDE132F59C5}" dt="2023-04-22T12:58:23.639" v="160"/>
        <pc:sldMkLst>
          <pc:docMk/>
          <pc:sldMk cId="2192661180" sldId="265"/>
        </pc:sldMkLst>
        <pc:picChg chg="add del mod modCrop">
          <ac:chgData name="Matt Lyle" userId="a96e7d453dd11193" providerId="LiveId" clId="{81733327-A1BA-49CD-A42C-7FDE132F59C5}" dt="2023-04-22T12:58:23.235" v="159" actId="478"/>
          <ac:picMkLst>
            <pc:docMk/>
            <pc:sldMk cId="2192661180" sldId="265"/>
            <ac:picMk id="3" creationId="{3EC652B4-8B0D-F44C-C227-38CF0C66182B}"/>
          </ac:picMkLst>
        </pc:picChg>
        <pc:picChg chg="add del mod">
          <ac:chgData name="Matt Lyle" userId="a96e7d453dd11193" providerId="LiveId" clId="{81733327-A1BA-49CD-A42C-7FDE132F59C5}" dt="2023-04-22T12:47:11.381" v="3" actId="478"/>
          <ac:picMkLst>
            <pc:docMk/>
            <pc:sldMk cId="2192661180" sldId="265"/>
            <ac:picMk id="4" creationId="{649E4CEF-91B4-F5BB-3083-45073CDC0A04}"/>
          </ac:picMkLst>
        </pc:picChg>
        <pc:picChg chg="add del mod">
          <ac:chgData name="Matt Lyle" userId="a96e7d453dd11193" providerId="LiveId" clId="{81733327-A1BA-49CD-A42C-7FDE132F59C5}" dt="2023-04-22T12:55:42.703" v="96"/>
          <ac:picMkLst>
            <pc:docMk/>
            <pc:sldMk cId="2192661180" sldId="265"/>
            <ac:picMk id="6" creationId="{7309A17D-C95E-385E-13A8-D917550327FC}"/>
          </ac:picMkLst>
        </pc:picChg>
        <pc:picChg chg="add del mod modCrop">
          <ac:chgData name="Matt Lyle" userId="a96e7d453dd11193" providerId="LiveId" clId="{81733327-A1BA-49CD-A42C-7FDE132F59C5}" dt="2023-04-22T12:57:07.672" v="142"/>
          <ac:picMkLst>
            <pc:docMk/>
            <pc:sldMk cId="2192661180" sldId="265"/>
            <ac:picMk id="8" creationId="{A106EB2D-6063-D1DA-A89A-B314C852379A}"/>
          </ac:picMkLst>
        </pc:picChg>
        <pc:picChg chg="add del mod">
          <ac:chgData name="Matt Lyle" userId="a96e7d453dd11193" providerId="LiveId" clId="{81733327-A1BA-49CD-A42C-7FDE132F59C5}" dt="2023-04-22T12:58:21.574" v="158" actId="21"/>
          <ac:picMkLst>
            <pc:docMk/>
            <pc:sldMk cId="2192661180" sldId="265"/>
            <ac:picMk id="10" creationId="{15F7AC06-30B4-19BD-AEF8-5A0F587AF545}"/>
          </ac:picMkLst>
        </pc:picChg>
        <pc:picChg chg="add mod">
          <ac:chgData name="Matt Lyle" userId="a96e7d453dd11193" providerId="LiveId" clId="{81733327-A1BA-49CD-A42C-7FDE132F59C5}" dt="2023-04-22T12:58:23.639" v="160"/>
          <ac:picMkLst>
            <pc:docMk/>
            <pc:sldMk cId="2192661180" sldId="265"/>
            <ac:picMk id="11" creationId="{195D3D5D-9CD4-8923-503E-2A3305DDC9EA}"/>
          </ac:picMkLst>
        </pc:picChg>
      </pc:sldChg>
      <pc:sldChg chg="modSp mod">
        <pc:chgData name="Matt Lyle" userId="a96e7d453dd11193" providerId="LiveId" clId="{81733327-A1BA-49CD-A42C-7FDE132F59C5}" dt="2023-04-23T06:25:31.492" v="221" actId="20577"/>
        <pc:sldMkLst>
          <pc:docMk/>
          <pc:sldMk cId="3254822969" sldId="279"/>
        </pc:sldMkLst>
        <pc:spChg chg="mod">
          <ac:chgData name="Matt Lyle" userId="a96e7d453dd11193" providerId="LiveId" clId="{81733327-A1BA-49CD-A42C-7FDE132F59C5}" dt="2023-04-23T06:25:31.492" v="221" actId="20577"/>
          <ac:spMkLst>
            <pc:docMk/>
            <pc:sldMk cId="3254822969" sldId="279"/>
            <ac:spMk id="3" creationId="{9A52C1B9-3E59-F00E-AE45-24DCC3763D04}"/>
          </ac:spMkLst>
        </pc:spChg>
      </pc:sldChg>
      <pc:sldChg chg="addSp delSp modSp mod delAnim modAnim">
        <pc:chgData name="Matt Lyle" userId="a96e7d453dd11193" providerId="LiveId" clId="{81733327-A1BA-49CD-A42C-7FDE132F59C5}" dt="2023-04-22T13:05:16.100" v="219"/>
        <pc:sldMkLst>
          <pc:docMk/>
          <pc:sldMk cId="791952190" sldId="281"/>
        </pc:sldMkLst>
        <pc:spChg chg="add del mod">
          <ac:chgData name="Matt Lyle" userId="a96e7d453dd11193" providerId="LiveId" clId="{81733327-A1BA-49CD-A42C-7FDE132F59C5}" dt="2023-04-22T13:01:59.200" v="181" actId="478"/>
          <ac:spMkLst>
            <pc:docMk/>
            <pc:sldMk cId="791952190" sldId="281"/>
            <ac:spMk id="5" creationId="{E4552490-F9E5-97E2-2AD7-191FF479B85D}"/>
          </ac:spMkLst>
        </pc:spChg>
        <pc:spChg chg="add del mod">
          <ac:chgData name="Matt Lyle" userId="a96e7d453dd11193" providerId="LiveId" clId="{81733327-A1BA-49CD-A42C-7FDE132F59C5}" dt="2023-04-22T13:01:38.799" v="172" actId="478"/>
          <ac:spMkLst>
            <pc:docMk/>
            <pc:sldMk cId="791952190" sldId="281"/>
            <ac:spMk id="9" creationId="{F102513D-1B41-BDE4-4FF1-F7D0A14B3E76}"/>
          </ac:spMkLst>
        </pc:spChg>
        <pc:spChg chg="mod">
          <ac:chgData name="Matt Lyle" userId="a96e7d453dd11193" providerId="LiveId" clId="{81733327-A1BA-49CD-A42C-7FDE132F59C5}" dt="2023-04-22T13:01:29.045" v="169"/>
          <ac:spMkLst>
            <pc:docMk/>
            <pc:sldMk cId="791952190" sldId="281"/>
            <ac:spMk id="15" creationId="{8ACF03C3-C986-3681-AE93-06C2C0F3BD82}"/>
          </ac:spMkLst>
        </pc:spChg>
        <pc:spChg chg="mod">
          <ac:chgData name="Matt Lyle" userId="a96e7d453dd11193" providerId="LiveId" clId="{81733327-A1BA-49CD-A42C-7FDE132F59C5}" dt="2023-04-22T13:04:44.759" v="208"/>
          <ac:spMkLst>
            <pc:docMk/>
            <pc:sldMk cId="791952190" sldId="281"/>
            <ac:spMk id="23" creationId="{86BFCCA9-4048-9CD1-9DAA-4A9B01373A86}"/>
          </ac:spMkLst>
        </pc:spChg>
        <pc:spChg chg="mod">
          <ac:chgData name="Matt Lyle" userId="a96e7d453dd11193" providerId="LiveId" clId="{81733327-A1BA-49CD-A42C-7FDE132F59C5}" dt="2023-04-22T13:05:03.602" v="212"/>
          <ac:spMkLst>
            <pc:docMk/>
            <pc:sldMk cId="791952190" sldId="281"/>
            <ac:spMk id="26" creationId="{D8EEB23A-8FF2-9910-C454-5BB4EDDB03EC}"/>
          </ac:spMkLst>
        </pc:spChg>
        <pc:grpChg chg="add del mod">
          <ac:chgData name="Matt Lyle" userId="a96e7d453dd11193" providerId="LiveId" clId="{81733327-A1BA-49CD-A42C-7FDE132F59C5}" dt="2023-04-22T13:01:56.934" v="179" actId="478"/>
          <ac:grpSpMkLst>
            <pc:docMk/>
            <pc:sldMk cId="791952190" sldId="281"/>
            <ac:grpSpMk id="12" creationId="{4D5819B5-5FA6-C2A1-B0A8-FFAA8EB4391E}"/>
          </ac:grpSpMkLst>
        </pc:grpChg>
        <pc:grpChg chg="add del mod">
          <ac:chgData name="Matt Lyle" userId="a96e7d453dd11193" providerId="LiveId" clId="{81733327-A1BA-49CD-A42C-7FDE132F59C5}" dt="2023-04-22T13:05:00.427" v="210" actId="21"/>
          <ac:grpSpMkLst>
            <pc:docMk/>
            <pc:sldMk cId="791952190" sldId="281"/>
            <ac:grpSpMk id="19" creationId="{7F89CAB3-0664-EE3F-8B78-7DA3691FF943}"/>
          </ac:grpSpMkLst>
        </pc:grpChg>
        <pc:grpChg chg="add del mod">
          <ac:chgData name="Matt Lyle" userId="a96e7d453dd11193" providerId="LiveId" clId="{81733327-A1BA-49CD-A42C-7FDE132F59C5}" dt="2023-04-22T13:05:10.311" v="216"/>
          <ac:grpSpMkLst>
            <pc:docMk/>
            <pc:sldMk cId="791952190" sldId="281"/>
            <ac:grpSpMk id="25" creationId="{C0ABC2D7-EEE6-7F5D-4944-F0152D844126}"/>
          </ac:grpSpMkLst>
        </pc:grpChg>
        <pc:picChg chg="add del mod">
          <ac:chgData name="Matt Lyle" userId="a96e7d453dd11193" providerId="LiveId" clId="{81733327-A1BA-49CD-A42C-7FDE132F59C5}" dt="2023-04-22T13:01:57.849" v="180" actId="478"/>
          <ac:picMkLst>
            <pc:docMk/>
            <pc:sldMk cId="791952190" sldId="281"/>
            <ac:picMk id="8" creationId="{383AF665-30A2-BE27-6536-6DD764EBC121}"/>
          </ac:picMkLst>
        </pc:picChg>
        <pc:picChg chg="mod">
          <ac:chgData name="Matt Lyle" userId="a96e7d453dd11193" providerId="LiveId" clId="{81733327-A1BA-49CD-A42C-7FDE132F59C5}" dt="2023-04-22T13:01:29.045" v="169"/>
          <ac:picMkLst>
            <pc:docMk/>
            <pc:sldMk cId="791952190" sldId="281"/>
            <ac:picMk id="18" creationId="{D56D6FD4-759C-178D-DF01-20581428A117}"/>
          </ac:picMkLst>
        </pc:picChg>
        <pc:picChg chg="mod">
          <ac:chgData name="Matt Lyle" userId="a96e7d453dd11193" providerId="LiveId" clId="{81733327-A1BA-49CD-A42C-7FDE132F59C5}" dt="2023-04-22T13:04:44.759" v="208"/>
          <ac:picMkLst>
            <pc:docMk/>
            <pc:sldMk cId="791952190" sldId="281"/>
            <ac:picMk id="24" creationId="{1208CACD-4D3E-F327-FEC3-CC1BA5ECC3D0}"/>
          </ac:picMkLst>
        </pc:picChg>
        <pc:picChg chg="mod">
          <ac:chgData name="Matt Lyle" userId="a96e7d453dd11193" providerId="LiveId" clId="{81733327-A1BA-49CD-A42C-7FDE132F59C5}" dt="2023-04-22T13:05:03.602" v="212"/>
          <ac:picMkLst>
            <pc:docMk/>
            <pc:sldMk cId="791952190" sldId="281"/>
            <ac:picMk id="27" creationId="{55216D8E-C5E8-0117-BAC0-EA59CA513D14}"/>
          </ac:picMkLst>
        </pc:picChg>
        <pc:picChg chg="add del mod">
          <ac:chgData name="Matt Lyle" userId="a96e7d453dd11193" providerId="LiveId" clId="{81733327-A1BA-49CD-A42C-7FDE132F59C5}" dt="2023-04-22T13:05:09.836" v="215" actId="478"/>
          <ac:picMkLst>
            <pc:docMk/>
            <pc:sldMk cId="791952190" sldId="281"/>
            <ac:picMk id="2056" creationId="{F00496F3-B9B8-70E9-A3E4-7E90AE236AA1}"/>
          </ac:picMkLst>
        </pc:picChg>
        <pc:cxnChg chg="add del mod">
          <ac:chgData name="Matt Lyle" userId="a96e7d453dd11193" providerId="LiveId" clId="{81733327-A1BA-49CD-A42C-7FDE132F59C5}" dt="2023-04-22T13:01:35.439" v="171" actId="478"/>
          <ac:cxnSpMkLst>
            <pc:docMk/>
            <pc:sldMk cId="791952190" sldId="281"/>
            <ac:cxnSpMk id="11" creationId="{D788D073-D6D7-B78D-6F32-9B891198259E}"/>
          </ac:cxnSpMkLst>
        </pc:cxnChg>
      </pc:sldChg>
      <pc:sldChg chg="modSp mod">
        <pc:chgData name="Matt Lyle" userId="a96e7d453dd11193" providerId="LiveId" clId="{81733327-A1BA-49CD-A42C-7FDE132F59C5}" dt="2023-04-22T13:00:36.093" v="162" actId="1076"/>
        <pc:sldMkLst>
          <pc:docMk/>
          <pc:sldMk cId="2557583550" sldId="288"/>
        </pc:sldMkLst>
        <pc:spChg chg="mod">
          <ac:chgData name="Matt Lyle" userId="a96e7d453dd11193" providerId="LiveId" clId="{81733327-A1BA-49CD-A42C-7FDE132F59C5}" dt="2023-04-22T13:00:36.093" v="162" actId="1076"/>
          <ac:spMkLst>
            <pc:docMk/>
            <pc:sldMk cId="2557583550" sldId="288"/>
            <ac:spMk id="2" creationId="{D1F8D4D5-481E-1004-D199-9C823601EB36}"/>
          </ac:spMkLst>
        </pc:spChg>
      </pc:sldChg>
      <pc:sldChg chg="addSp delSp modSp mod setBg delAnim modAnim">
        <pc:chgData name="Matt Lyle" userId="a96e7d453dd11193" providerId="LiveId" clId="{81733327-A1BA-49CD-A42C-7FDE132F59C5}" dt="2023-04-22T13:04:21.293" v="205"/>
        <pc:sldMkLst>
          <pc:docMk/>
          <pc:sldMk cId="3332051657" sldId="290"/>
        </pc:sldMkLst>
        <pc:spChg chg="del mod">
          <ac:chgData name="Matt Lyle" userId="a96e7d453dd11193" providerId="LiveId" clId="{81733327-A1BA-49CD-A42C-7FDE132F59C5}" dt="2023-04-22T12:52:07.081" v="55" actId="478"/>
          <ac:spMkLst>
            <pc:docMk/>
            <pc:sldMk cId="3332051657" sldId="290"/>
            <ac:spMk id="2" creationId="{88A6859B-AFCE-D9EE-D864-EB561B6EB7B6}"/>
          </ac:spMkLst>
        </pc:spChg>
        <pc:spChg chg="mod">
          <ac:chgData name="Matt Lyle" userId="a96e7d453dd11193" providerId="LiveId" clId="{81733327-A1BA-49CD-A42C-7FDE132F59C5}" dt="2023-04-22T13:01:12.667" v="165"/>
          <ac:spMkLst>
            <pc:docMk/>
            <pc:sldMk cId="3332051657" sldId="290"/>
            <ac:spMk id="5" creationId="{6AC28071-F1DE-510D-0195-927A88E24821}"/>
          </ac:spMkLst>
        </pc:spChg>
        <pc:spChg chg="add mod ord topLvl">
          <ac:chgData name="Matt Lyle" userId="a96e7d453dd11193" providerId="LiveId" clId="{81733327-A1BA-49CD-A42C-7FDE132F59C5}" dt="2023-04-22T13:04:06.949" v="202" actId="164"/>
          <ac:spMkLst>
            <pc:docMk/>
            <pc:sldMk cId="3332051657" sldId="290"/>
            <ac:spMk id="14" creationId="{27F3026C-E625-198F-031D-667A72A69D37}"/>
          </ac:spMkLst>
        </pc:spChg>
        <pc:spChg chg="add mod">
          <ac:chgData name="Matt Lyle" userId="a96e7d453dd11193" providerId="LiveId" clId="{81733327-A1BA-49CD-A42C-7FDE132F59C5}" dt="2023-04-22T12:54:17.095" v="85" actId="164"/>
          <ac:spMkLst>
            <pc:docMk/>
            <pc:sldMk cId="3332051657" sldId="290"/>
            <ac:spMk id="17" creationId="{91B760D2-F441-263E-084D-34ADF405EF0F}"/>
          </ac:spMkLst>
        </pc:spChg>
        <pc:grpChg chg="add del mod">
          <ac:chgData name="Matt Lyle" userId="a96e7d453dd11193" providerId="LiveId" clId="{81733327-A1BA-49CD-A42C-7FDE132F59C5}" dt="2023-04-22T13:01:18.835" v="168"/>
          <ac:grpSpMkLst>
            <pc:docMk/>
            <pc:sldMk cId="3332051657" sldId="290"/>
            <ac:grpSpMk id="2" creationId="{DCAFBE1A-EB44-9942-6814-33EC67A335E4}"/>
          </ac:grpSpMkLst>
        </pc:grpChg>
        <pc:grpChg chg="add del mod">
          <ac:chgData name="Matt Lyle" userId="a96e7d453dd11193" providerId="LiveId" clId="{81733327-A1BA-49CD-A42C-7FDE132F59C5}" dt="2023-04-22T12:54:00.764" v="79" actId="165"/>
          <ac:grpSpMkLst>
            <pc:docMk/>
            <pc:sldMk cId="3332051657" sldId="290"/>
            <ac:grpSpMk id="16" creationId="{7980F47D-D860-A090-8F1F-F8BA02B20A42}"/>
          </ac:grpSpMkLst>
        </pc:grpChg>
        <pc:grpChg chg="add del mod">
          <ac:chgData name="Matt Lyle" userId="a96e7d453dd11193" providerId="LiveId" clId="{81733327-A1BA-49CD-A42C-7FDE132F59C5}" dt="2023-04-22T13:02:58.242" v="190" actId="478"/>
          <ac:grpSpMkLst>
            <pc:docMk/>
            <pc:sldMk cId="3332051657" sldId="290"/>
            <ac:grpSpMk id="19" creationId="{C502D53E-1E79-C7D9-6421-CF6F5010D0CF}"/>
          </ac:grpSpMkLst>
        </pc:grpChg>
        <pc:grpChg chg="add mod">
          <ac:chgData name="Matt Lyle" userId="a96e7d453dd11193" providerId="LiveId" clId="{81733327-A1BA-49CD-A42C-7FDE132F59C5}" dt="2023-04-22T13:04:06.949" v="202" actId="164"/>
          <ac:grpSpMkLst>
            <pc:docMk/>
            <pc:sldMk cId="3332051657" sldId="290"/>
            <ac:grpSpMk id="20" creationId="{A26B0374-9542-C011-45F8-F6F55CEA77C7}"/>
          </ac:grpSpMkLst>
        </pc:grpChg>
        <pc:picChg chg="add del mod ord">
          <ac:chgData name="Matt Lyle" userId="a96e7d453dd11193" providerId="LiveId" clId="{81733327-A1BA-49CD-A42C-7FDE132F59C5}" dt="2023-04-22T13:03:53.629" v="200" actId="478"/>
          <ac:picMkLst>
            <pc:docMk/>
            <pc:sldMk cId="3332051657" sldId="290"/>
            <ac:picMk id="8" creationId="{3B8A173C-8C96-9B7E-5BEA-5428844853E8}"/>
          </ac:picMkLst>
        </pc:picChg>
        <pc:picChg chg="mod">
          <ac:chgData name="Matt Lyle" userId="a96e7d453dd11193" providerId="LiveId" clId="{81733327-A1BA-49CD-A42C-7FDE132F59C5}" dt="2023-04-22T13:01:12.667" v="165"/>
          <ac:picMkLst>
            <pc:docMk/>
            <pc:sldMk cId="3332051657" sldId="290"/>
            <ac:picMk id="9" creationId="{62A04FAA-386E-25CA-0E7A-2AC8EB327D3A}"/>
          </ac:picMkLst>
        </pc:picChg>
        <pc:picChg chg="add del mod topLvl">
          <ac:chgData name="Matt Lyle" userId="a96e7d453dd11193" providerId="LiveId" clId="{81733327-A1BA-49CD-A42C-7FDE132F59C5}" dt="2023-04-22T12:54:03.966" v="80" actId="478"/>
          <ac:picMkLst>
            <pc:docMk/>
            <pc:sldMk cId="3332051657" sldId="290"/>
            <ac:picMk id="10" creationId="{D68A9ADF-53F5-2475-7A26-0EBE796FAF1C}"/>
          </ac:picMkLst>
        </pc:picChg>
        <pc:picChg chg="add del mod">
          <ac:chgData name="Matt Lyle" userId="a96e7d453dd11193" providerId="LiveId" clId="{81733327-A1BA-49CD-A42C-7FDE132F59C5}" dt="2023-04-22T13:03:50.236" v="199" actId="21"/>
          <ac:picMkLst>
            <pc:docMk/>
            <pc:sldMk cId="3332051657" sldId="290"/>
            <ac:picMk id="12" creationId="{69DE49B2-47C8-3EAC-326B-9ECE48C5DFDC}"/>
          </ac:picMkLst>
        </pc:picChg>
        <pc:picChg chg="add del mod">
          <ac:chgData name="Matt Lyle" userId="a96e7d453dd11193" providerId="LiveId" clId="{81733327-A1BA-49CD-A42C-7FDE132F59C5}" dt="2023-04-22T12:53:54.516" v="78" actId="478"/>
          <ac:picMkLst>
            <pc:docMk/>
            <pc:sldMk cId="3332051657" sldId="290"/>
            <ac:picMk id="12" creationId="{B6A15DB8-7DAC-C65B-1619-89F1A878A620}"/>
          </ac:picMkLst>
        </pc:picChg>
        <pc:picChg chg="add mod">
          <ac:chgData name="Matt Lyle" userId="a96e7d453dd11193" providerId="LiveId" clId="{81733327-A1BA-49CD-A42C-7FDE132F59C5}" dt="2023-04-22T13:04:06.949" v="202" actId="164"/>
          <ac:picMkLst>
            <pc:docMk/>
            <pc:sldMk cId="3332051657" sldId="290"/>
            <ac:picMk id="16" creationId="{CC469A26-71F2-B32C-2D2F-7904DD75254B}"/>
          </ac:picMkLst>
        </pc:picChg>
        <pc:picChg chg="add mod">
          <ac:chgData name="Matt Lyle" userId="a96e7d453dd11193" providerId="LiveId" clId="{81733327-A1BA-49CD-A42C-7FDE132F59C5}" dt="2023-04-22T13:02:15.092" v="183" actId="1076"/>
          <ac:picMkLst>
            <pc:docMk/>
            <pc:sldMk cId="3332051657" sldId="290"/>
            <ac:picMk id="18" creationId="{6B4BC560-9F4B-8146-00DE-3DCA00E44B67}"/>
          </ac:picMkLst>
        </pc:picChg>
      </pc:sldChg>
    </pc:docChg>
  </pc:docChgLst>
  <pc:docChgLst>
    <pc:chgData name="James Harmeling" userId="4163935ddb78b774" providerId="Windows Live" clId="Web-{8B355A76-A969-45AF-961F-833586E9918C}"/>
    <pc:docChg chg="modSld sldOrd">
      <pc:chgData name="James Harmeling" userId="4163935ddb78b774" providerId="Windows Live" clId="Web-{8B355A76-A969-45AF-961F-833586E9918C}" dt="2023-04-22T00:17:47.282" v="27" actId="1076"/>
      <pc:docMkLst>
        <pc:docMk/>
      </pc:docMkLst>
      <pc:sldChg chg="modSp ord">
        <pc:chgData name="James Harmeling" userId="4163935ddb78b774" providerId="Windows Live" clId="Web-{8B355A76-A969-45AF-961F-833586E9918C}" dt="2023-04-21T23:55:50.013" v="21"/>
        <pc:sldMkLst>
          <pc:docMk/>
          <pc:sldMk cId="3045132226" sldId="272"/>
        </pc:sldMkLst>
        <pc:spChg chg="mod">
          <ac:chgData name="James Harmeling" userId="4163935ddb78b774" providerId="Windows Live" clId="Web-{8B355A76-A969-45AF-961F-833586E9918C}" dt="2023-04-21T23:55:27.794" v="20" actId="20577"/>
          <ac:spMkLst>
            <pc:docMk/>
            <pc:sldMk cId="3045132226" sldId="272"/>
            <ac:spMk id="3" creationId="{F6AE8F8D-FE58-25FB-0B0C-F6CA7135E308}"/>
          </ac:spMkLst>
        </pc:spChg>
      </pc:sldChg>
      <pc:sldChg chg="modSp">
        <pc:chgData name="James Harmeling" userId="4163935ddb78b774" providerId="Windows Live" clId="Web-{8B355A76-A969-45AF-961F-833586E9918C}" dt="2023-04-22T00:17:47.282" v="27" actId="1076"/>
        <pc:sldMkLst>
          <pc:docMk/>
          <pc:sldMk cId="116420048" sldId="289"/>
        </pc:sldMkLst>
        <pc:spChg chg="mod">
          <ac:chgData name="James Harmeling" userId="4163935ddb78b774" providerId="Windows Live" clId="Web-{8B355A76-A969-45AF-961F-833586E9918C}" dt="2023-04-22T00:17:47.282" v="27" actId="1076"/>
          <ac:spMkLst>
            <pc:docMk/>
            <pc:sldMk cId="116420048" sldId="289"/>
            <ac:spMk id="8" creationId="{B07E9A3C-D663-2F2A-3BD9-7684E01FB5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CD85-FC61-49F9-974B-30266A0D7D37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B4C-BCDB-4883-8B5D-C8B77EBE10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6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4B4C-BCDB-4883-8B5D-C8B77EBE1019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15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7498-FF5E-236B-E0D2-591D084F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3553B-8CFC-0A82-EB7C-A2F7D589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339-6211-466D-124B-683CB8A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C293-1758-90D2-88E6-AC582BAA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6958-9F10-C4F1-A50B-5C3BEE59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32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BB9F-5334-0AA8-EBBC-B9EBB5A6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F231-7E4F-40F8-77D7-DAA4CF3F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CA6C-951D-F4A5-EE59-86F90B26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4AAE-A365-CAB4-8E61-D1952C47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C6FF-C244-6CB8-CC64-4E74E83C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C8824-FF82-AC02-1336-B6ACB808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B12B-5D31-1561-1B83-5AF72BB5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16BF-9D61-FEA7-A991-B948181B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7BF6-26B3-6E9F-7716-53DEE06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FA47-1133-CFA4-3214-6018715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61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0C6-C801-0109-1872-534045EB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3F22-CF05-6D6D-4579-17F2B56D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18D7-27CA-170E-C564-46B9C5F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D402-F9C1-5C72-4599-29B97E26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2092-4384-E06E-CB5E-BC27045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9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0C90-95A2-D84D-0FFA-FE691F1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BD1A7-A3B5-AC85-5076-12897AC5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E6177-0482-C1DD-4214-492D3046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E1E0-ADB3-BA26-57FE-2DD9A0F0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30D8-F205-0F3C-4765-1BB58EB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35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4E00-75F1-41DC-9CB5-2E9A33E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7061-FAE2-3E21-2CF1-B41C5BDF2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3C73-A75A-E228-D744-8A444A0C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F2E0-E3F6-1042-6FAE-8EC5CFE0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8A09-EF35-9A9D-B0FE-4A053AA4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FFB9E-4EA1-BC9E-8B33-79EE94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68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AB39-9B06-FA67-C564-B0C4F596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74045-600F-D2D2-80A9-9733CEFE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03DE-650C-518A-45C9-818823FB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D0766-6603-1217-78D0-620E55052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57DEC-D5D5-8E35-E890-7070F43DC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A2130-F3E9-38DA-14EA-9F51C949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8933C-3DD7-C3DE-F54C-437CE815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45535-A48B-8DF6-4B87-3999CE0D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3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CACC-4134-1B0F-99EC-F80F2A76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4FF35-1F05-89E9-48AF-D0DDB757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485E-5E0A-37E5-FE8F-5F7015FC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B3684-DF38-E251-E312-BA5E792C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50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B5B4E-C0B6-0733-B5FA-8C151866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06F6D-38FA-F7EA-4E02-5EA8F091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B0F4-FD2B-2768-AC0D-780C3C20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43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1F5F-9EB1-219D-1456-80EAA92B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9720C-AA09-2F7B-9446-23147C8C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C7CD8-4845-55F5-ABC5-1A278F49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E7333-7171-C770-B792-C9862179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481A-4A6A-B664-116E-A0A2CCB6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9E2F-1039-6C55-A31D-687B88B9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16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8C70-C163-07FF-C2A8-A0E67568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3475E-81AB-90D9-2F86-70B293BE2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FE896-3577-517F-019D-17DD3C38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2AE0-AF17-DEA2-8CF9-63183E2C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D543-C009-64B1-FBE2-9C7270FB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8CBA9-048C-CB5A-9D34-096FDA0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42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78555-08EE-FF10-F746-89A21557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6CA86-4CDA-A72C-66F4-94819498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335C-12E1-0AFA-52BB-80B90CEC5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C670-62D0-4D56-9D6D-939E1A746FBB}" type="datetimeFigureOut">
              <a:rPr lang="en-SG" smtClean="0"/>
              <a:t>23/4/2023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1E09-05BF-DDC2-6CEF-E2B977874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50E-0CA4-93C8-3EE1-FB63C475C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6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group of dogs&#10;&#10;Description automatically generated with low confidence">
            <a:extLst>
              <a:ext uri="{FF2B5EF4-FFF2-40B4-BE49-F238E27FC236}">
                <a16:creationId xmlns:a16="http://schemas.microsoft.com/office/drawing/2014/main" id="{195D3D5D-9CD4-8923-503E-2A3305DD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2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Beware of the Spurned Wife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(11:5-6)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Ptolemy 1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Prince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Antiochus 1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(Ty 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A77F21-1166-F09D-9709-2428DF74C2D0}"/>
              </a:ext>
            </a:extLst>
          </p:cNvPr>
          <p:cNvCxnSpPr/>
          <p:nvPr/>
        </p:nvCxnSpPr>
        <p:spPr>
          <a:xfrm>
            <a:off x="3698240" y="3586480"/>
            <a:ext cx="6908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B40E82-9F98-7FAB-3885-DB400EF30169}"/>
              </a:ext>
            </a:extLst>
          </p:cNvPr>
          <p:cNvCxnSpPr/>
          <p:nvPr/>
        </p:nvCxnSpPr>
        <p:spPr>
          <a:xfrm>
            <a:off x="7142480" y="3586480"/>
            <a:ext cx="6908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Berenice</a:t>
            </a: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 2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/>
          <p:nvPr/>
        </p:nvCxnSpPr>
        <p:spPr>
          <a:xfrm>
            <a:off x="10017760" y="4326269"/>
            <a:ext cx="477520" cy="8045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Berenice</a:t>
            </a: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 2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>
            <a:cxnSpLocks/>
          </p:cNvCxnSpPr>
          <p:nvPr/>
        </p:nvCxnSpPr>
        <p:spPr>
          <a:xfrm flipH="1" flipV="1">
            <a:off x="10007600" y="4328160"/>
            <a:ext cx="660400" cy="8109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6677AD-91C4-70EE-DE77-E5A7405A357C}"/>
              </a:ext>
            </a:extLst>
          </p:cNvPr>
          <p:cNvCxnSpPr>
            <a:cxnSpLocks/>
          </p:cNvCxnSpPr>
          <p:nvPr/>
        </p:nvCxnSpPr>
        <p:spPr>
          <a:xfrm flipH="1">
            <a:off x="2806224" y="3157849"/>
            <a:ext cx="1910080" cy="9486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EFA4F-0A12-081B-DE4E-99AA048E3FA2}"/>
              </a:ext>
            </a:extLst>
          </p:cNvPr>
          <p:cNvSpPr txBox="1"/>
          <p:nvPr/>
        </p:nvSpPr>
        <p:spPr>
          <a:xfrm>
            <a:off x="4605815" y="1113776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7047-1A73-1A6B-41F4-CF2493E1D5AF}"/>
              </a:ext>
            </a:extLst>
          </p:cNvPr>
          <p:cNvSpPr txBox="1"/>
          <p:nvPr/>
        </p:nvSpPr>
        <p:spPr>
          <a:xfrm>
            <a:off x="8158956" y="2908905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194E-1475-7E56-7DFE-171094C7877B}"/>
              </a:ext>
            </a:extLst>
          </p:cNvPr>
          <p:cNvSpPr txBox="1"/>
          <p:nvPr/>
        </p:nvSpPr>
        <p:spPr>
          <a:xfrm>
            <a:off x="4600099" y="1982450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</p:spTree>
    <p:extLst>
      <p:ext uri="{BB962C8B-B14F-4D97-AF65-F5344CB8AC3E}">
        <p14:creationId xmlns:p14="http://schemas.microsoft.com/office/powerpoint/2010/main" val="3002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II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(Selly 2)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04B31-FE72-29A0-35E1-63ABC03046E1}"/>
              </a:ext>
            </a:extLst>
          </p:cNvPr>
          <p:cNvSpPr txBox="1"/>
          <p:nvPr/>
        </p:nvSpPr>
        <p:spPr>
          <a:xfrm>
            <a:off x="8200072" y="4698805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</p:spTree>
    <p:extLst>
      <p:ext uri="{BB962C8B-B14F-4D97-AF65-F5344CB8AC3E}">
        <p14:creationId xmlns:p14="http://schemas.microsoft.com/office/powerpoint/2010/main" val="3020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13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3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was my sister . . . and my stuff!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(11:7-9)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Selly 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8200072" y="35957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035093-EC04-E77D-109A-4936634836A2}"/>
              </a:ext>
            </a:extLst>
          </p:cNvPr>
          <p:cNvCxnSpPr>
            <a:cxnSpLocks/>
          </p:cNvCxnSpPr>
          <p:nvPr/>
        </p:nvCxnSpPr>
        <p:spPr>
          <a:xfrm>
            <a:off x="3749040" y="2938381"/>
            <a:ext cx="296672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D7C62985-2966-AD11-0B99-5F43F03EDF5A}"/>
              </a:ext>
            </a:extLst>
          </p:cNvPr>
          <p:cNvSpPr/>
          <p:nvPr/>
        </p:nvSpPr>
        <p:spPr>
          <a:xfrm>
            <a:off x="7001192" y="2544214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E9748-B0B7-BDAE-A986-98380CF8BA59}"/>
              </a:ext>
            </a:extLst>
          </p:cNvPr>
          <p:cNvSpPr txBox="1"/>
          <p:nvPr/>
        </p:nvSpPr>
        <p:spPr>
          <a:xfrm>
            <a:off x="8200072" y="3134063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6400B-0AD7-D805-572B-4642E88C51B7}"/>
              </a:ext>
            </a:extLst>
          </p:cNvPr>
          <p:cNvCxnSpPr>
            <a:cxnSpLocks/>
          </p:cNvCxnSpPr>
          <p:nvPr/>
        </p:nvCxnSpPr>
        <p:spPr>
          <a:xfrm flipH="1">
            <a:off x="3830320" y="3239924"/>
            <a:ext cx="280924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3840480" y="49468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2835592" y="453137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3901440" y="53158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ABC2D7-EEE6-7F5D-4944-F0152D844126}"/>
              </a:ext>
            </a:extLst>
          </p:cNvPr>
          <p:cNvGrpSpPr/>
          <p:nvPr/>
        </p:nvGrpSpPr>
        <p:grpSpPr>
          <a:xfrm>
            <a:off x="4239381" y="3205537"/>
            <a:ext cx="1986237" cy="1614098"/>
            <a:chOff x="7881504" y="3868299"/>
            <a:chExt cx="1986237" cy="16140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EEB23A-8FF2-9910-C454-5BB4EDDB03EC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5216D8E-C5E8-0117-BAC0-EA59CA51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9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1497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4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Overreach </a:t>
            </a: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(11:10-20)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Daniel’s Third Vision </a:t>
            </a:r>
            <a:r>
              <a:rPr lang="en-SG" sz="32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 2</a:t>
            </a:r>
          </a:p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Sandcastles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AA68-2DAC-26D5-5D8B-A4754CAEA0F8}"/>
              </a:ext>
            </a:extLst>
          </p:cNvPr>
          <p:cNvSpPr txBox="1"/>
          <p:nvPr/>
        </p:nvSpPr>
        <p:spPr>
          <a:xfrm>
            <a:off x="495229" y="5338704"/>
            <a:ext cx="329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 11-12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67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4531360" y="30806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650264" y="55375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C0A57-240F-64A6-4F6F-31358ABF903E}"/>
              </a:ext>
            </a:extLst>
          </p:cNvPr>
          <p:cNvSpPr txBox="1"/>
          <p:nvPr/>
        </p:nvSpPr>
        <p:spPr>
          <a:xfrm>
            <a:off x="4716304" y="14453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Cleopatra</a:t>
            </a: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/>
          <p:nvPr/>
        </p:nvCxnSpPr>
        <p:spPr>
          <a:xfrm>
            <a:off x="9753600" y="3698240"/>
            <a:ext cx="467360" cy="10363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3FA95486-A49F-6007-6835-6B480B7552BF}"/>
              </a:ext>
            </a:extLst>
          </p:cNvPr>
          <p:cNvSpPr/>
          <p:nvPr/>
        </p:nvSpPr>
        <p:spPr>
          <a:xfrm>
            <a:off x="9824957" y="4734560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59FA25-F026-B658-B91E-2837BDD59690}"/>
              </a:ext>
            </a:extLst>
          </p:cNvPr>
          <p:cNvCxnSpPr/>
          <p:nvPr/>
        </p:nvCxnSpPr>
        <p:spPr>
          <a:xfrm flipH="1" flipV="1">
            <a:off x="9239726" y="3698240"/>
            <a:ext cx="534671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C39E67-33BD-E9FF-21CE-96152E86A9CB}"/>
              </a:ext>
            </a:extLst>
          </p:cNvPr>
          <p:cNvSpPr txBox="1"/>
          <p:nvPr/>
        </p:nvSpPr>
        <p:spPr>
          <a:xfrm>
            <a:off x="8220392" y="2270463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</p:spTree>
    <p:extLst>
      <p:ext uri="{BB962C8B-B14F-4D97-AF65-F5344CB8AC3E}">
        <p14:creationId xmlns:p14="http://schemas.microsoft.com/office/powerpoint/2010/main" val="37555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 animBg="1"/>
      <p:bldP spid="10" grpId="0" animBg="1"/>
      <p:bldP spid="11" grpId="0" animBg="1"/>
      <p:bldP spid="14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Selly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>
            <a:cxnSpLocks/>
          </p:cNvCxnSpPr>
          <p:nvPr/>
        </p:nvCxnSpPr>
        <p:spPr>
          <a:xfrm>
            <a:off x="9540240" y="3698240"/>
            <a:ext cx="655002" cy="17373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4AED93-4680-98BD-D9B0-D4DDDE046C9F}"/>
              </a:ext>
            </a:extLst>
          </p:cNvPr>
          <p:cNvSpPr txBox="1"/>
          <p:nvPr/>
        </p:nvSpPr>
        <p:spPr>
          <a:xfrm>
            <a:off x="8200072" y="2270463"/>
            <a:ext cx="2120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B0374-9542-C011-45F8-F6F55CEA77C7}"/>
              </a:ext>
            </a:extLst>
          </p:cNvPr>
          <p:cNvGrpSpPr/>
          <p:nvPr/>
        </p:nvGrpSpPr>
        <p:grpSpPr>
          <a:xfrm>
            <a:off x="7881504" y="3868299"/>
            <a:ext cx="1986237" cy="1614098"/>
            <a:chOff x="7881504" y="3868299"/>
            <a:chExt cx="1986237" cy="16140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F3026C-E625-198F-031D-667A72A69D37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469A26-71F2-B32C-2D2F-7904DD75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0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387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5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“Contemptible Person”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(11:20-35)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50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557588" y="594941"/>
            <a:ext cx="254157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"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Peace</a:t>
            </a:r>
            <a:r>
              <a:rPr lang="en-SG" sz="2800" b="1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"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Treaty</a:t>
            </a:r>
            <a:endParaRPr lang="en-S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1351438" y="3769358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DFAA90-F802-0C0A-7697-1E30C6C845E5}"/>
              </a:ext>
            </a:extLst>
          </p:cNvPr>
          <p:cNvCxnSpPr>
            <a:cxnSpLocks/>
          </p:cNvCxnSpPr>
          <p:nvPr/>
        </p:nvCxnSpPr>
        <p:spPr>
          <a:xfrm flipH="1">
            <a:off x="4541520" y="389016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321D8C72-E4FD-FE1A-0EEC-BCF149195640}"/>
              </a:ext>
            </a:extLst>
          </p:cNvPr>
          <p:cNvSpPr/>
          <p:nvPr/>
        </p:nvSpPr>
        <p:spPr>
          <a:xfrm>
            <a:off x="3470592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16C1DDFD-AFD8-20EA-4B13-1732AF9CCC99}"/>
              </a:ext>
            </a:extLst>
          </p:cNvPr>
          <p:cNvSpPr/>
          <p:nvPr/>
        </p:nvSpPr>
        <p:spPr>
          <a:xfrm>
            <a:off x="3492658" y="351074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0C74C0-049F-D5F9-2C54-50D6AA2420A1}"/>
              </a:ext>
            </a:extLst>
          </p:cNvPr>
          <p:cNvCxnSpPr>
            <a:cxnSpLocks/>
          </p:cNvCxnSpPr>
          <p:nvPr/>
        </p:nvCxnSpPr>
        <p:spPr>
          <a:xfrm>
            <a:off x="4541520" y="3210560"/>
            <a:ext cx="27736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9B85BB-2CFA-FF25-2FC3-60AF066E92EA}"/>
              </a:ext>
            </a:extLst>
          </p:cNvPr>
          <p:cNvCxnSpPr>
            <a:cxnSpLocks/>
          </p:cNvCxnSpPr>
          <p:nvPr/>
        </p:nvCxnSpPr>
        <p:spPr>
          <a:xfrm>
            <a:off x="4592320" y="4399280"/>
            <a:ext cx="424688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4E06B0-F8BF-434B-7DCA-1895456F2F9C}"/>
              </a:ext>
            </a:extLst>
          </p:cNvPr>
          <p:cNvSpPr txBox="1"/>
          <p:nvPr/>
        </p:nvSpPr>
        <p:spPr>
          <a:xfrm>
            <a:off x="9839166" y="5045097"/>
            <a:ext cx="2100580" cy="523220"/>
          </a:xfrm>
          <a:prstGeom prst="rect">
            <a:avLst/>
          </a:prstGeom>
          <a:solidFill>
            <a:srgbClr val="512373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Jerusalem</a:t>
            </a:r>
          </a:p>
        </p:txBody>
      </p: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D55B181A-CF62-1811-D07F-2FF3A4796BAD}"/>
              </a:ext>
            </a:extLst>
          </p:cNvPr>
          <p:cNvSpPr/>
          <p:nvPr/>
        </p:nvSpPr>
        <p:spPr>
          <a:xfrm>
            <a:off x="8863012" y="476305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0" grpId="0" animBg="1"/>
      <p:bldP spid="11" grpId="0" animBg="1"/>
      <p:bldP spid="18" grpId="0" animBg="1"/>
      <p:bldP spid="19" grpId="0" animBg="1"/>
      <p:bldP spid="26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823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Word from the Director: Yahweh Sabaoth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(11:1)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1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Swoosh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(11:2-4)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975FD-20C9-90E9-FAD1-2FECCC531B00}"/>
              </a:ext>
            </a:extLst>
          </p:cNvPr>
          <p:cNvSpPr txBox="1"/>
          <p:nvPr/>
        </p:nvSpPr>
        <p:spPr>
          <a:xfrm>
            <a:off x="304800" y="2243574"/>
            <a:ext cx="325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Cambyses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BFBB-0815-73D3-5E78-F1436292E920}"/>
              </a:ext>
            </a:extLst>
          </p:cNvPr>
          <p:cNvSpPr txBox="1"/>
          <p:nvPr/>
        </p:nvSpPr>
        <p:spPr>
          <a:xfrm>
            <a:off x="3045460" y="410269"/>
            <a:ext cx="61010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3 Kings . . .  Plus 1 More</a:t>
            </a:r>
            <a:endParaRPr lang="en-SG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C6CC3-26A1-D3CF-B0BE-1976915B0743}"/>
              </a:ext>
            </a:extLst>
          </p:cNvPr>
          <p:cNvSpPr txBox="1"/>
          <p:nvPr/>
        </p:nvSpPr>
        <p:spPr>
          <a:xfrm>
            <a:off x="2895600" y="2255817"/>
            <a:ext cx="3571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Pseudo-</a:t>
            </a:r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Smerdis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12FEF-CD15-9670-5BAF-1A69CCF6AC5C}"/>
              </a:ext>
            </a:extLst>
          </p:cNvPr>
          <p:cNvSpPr txBox="1"/>
          <p:nvPr/>
        </p:nvSpPr>
        <p:spPr>
          <a:xfrm>
            <a:off x="6648450" y="2255817"/>
            <a:ext cx="186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Darius 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9B2CF-D7B5-CB8D-72C7-87D7999A29E4}"/>
              </a:ext>
            </a:extLst>
          </p:cNvPr>
          <p:cNvSpPr txBox="1"/>
          <p:nvPr/>
        </p:nvSpPr>
        <p:spPr>
          <a:xfrm>
            <a:off x="9004300" y="2235369"/>
            <a:ext cx="201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Xerxes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038FB-D7F7-8ABE-5464-DEB43B722E31}"/>
              </a:ext>
            </a:extLst>
          </p:cNvPr>
          <p:cNvSpPr txBox="1"/>
          <p:nvPr/>
        </p:nvSpPr>
        <p:spPr>
          <a:xfrm>
            <a:off x="6570980" y="3145305"/>
            <a:ext cx="20167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Battle of Marathon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DD700-CBF2-0EA6-7BDB-5F9A568F70E3}"/>
              </a:ext>
            </a:extLst>
          </p:cNvPr>
          <p:cNvSpPr txBox="1"/>
          <p:nvPr/>
        </p:nvSpPr>
        <p:spPr>
          <a:xfrm>
            <a:off x="9004300" y="3145305"/>
            <a:ext cx="22834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Battle of Thermopylae</a:t>
            </a:r>
            <a:endParaRPr lang="en-SG" sz="2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C5FC5CD8-9816-1DB6-E454-2289A0E1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398903" y="1398461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74191791-FF89-78D0-4820-BFB41077E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146549" y="1454564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18301446-2386-7456-7411-02718F6CE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7080247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BA4B18F-1934-EF44-CF8C-578CC35A7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9478009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430981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6108756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Alexander the Great</a:t>
            </a:r>
          </a:p>
        </p:txBody>
      </p:sp>
    </p:spTree>
    <p:extLst>
      <p:ext uri="{BB962C8B-B14F-4D97-AF65-F5344CB8AC3E}">
        <p14:creationId xmlns:p14="http://schemas.microsoft.com/office/powerpoint/2010/main" val="28110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 animBg="1"/>
      <p:bldP spid="14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36773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2501393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Alexander the Great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32604-4A5C-BD1D-BDBB-F4450FFFB8A4}"/>
              </a:ext>
            </a:extLst>
          </p:cNvPr>
          <p:cNvCxnSpPr/>
          <p:nvPr/>
        </p:nvCxnSpPr>
        <p:spPr>
          <a:xfrm flipH="1">
            <a:off x="2499361" y="3083560"/>
            <a:ext cx="1615440" cy="128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D0BB6C-F06B-92EF-A093-98E0AB286080}"/>
              </a:ext>
            </a:extLst>
          </p:cNvPr>
          <p:cNvCxnSpPr>
            <a:cxnSpLocks/>
          </p:cNvCxnSpPr>
          <p:nvPr/>
        </p:nvCxnSpPr>
        <p:spPr>
          <a:xfrm flipH="1">
            <a:off x="3992880" y="3414336"/>
            <a:ext cx="1006475" cy="1795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6C3F2F-F3D5-5960-ABDE-8D71C60432BE}"/>
              </a:ext>
            </a:extLst>
          </p:cNvPr>
          <p:cNvCxnSpPr>
            <a:cxnSpLocks/>
          </p:cNvCxnSpPr>
          <p:nvPr/>
        </p:nvCxnSpPr>
        <p:spPr>
          <a:xfrm>
            <a:off x="6569393" y="3434198"/>
            <a:ext cx="1056005" cy="173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524A5-403B-2BB3-682F-FE6B619CA110}"/>
              </a:ext>
            </a:extLst>
          </p:cNvPr>
          <p:cNvCxnSpPr>
            <a:cxnSpLocks/>
          </p:cNvCxnSpPr>
          <p:nvPr/>
        </p:nvCxnSpPr>
        <p:spPr>
          <a:xfrm>
            <a:off x="7531734" y="3083560"/>
            <a:ext cx="1584643" cy="14607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11499E-8CD5-8AE6-AD82-1CD68C9BC3DB}"/>
              </a:ext>
            </a:extLst>
          </p:cNvPr>
          <p:cNvSpPr txBox="1"/>
          <p:nvPr/>
        </p:nvSpPr>
        <p:spPr>
          <a:xfrm>
            <a:off x="555466" y="4686369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Cassander</a:t>
            </a:r>
            <a:endParaRPr lang="en-S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8C001-649F-62EC-E885-0C24AC63A9FA}"/>
              </a:ext>
            </a:extLst>
          </p:cNvPr>
          <p:cNvSpPr txBox="1"/>
          <p:nvPr/>
        </p:nvSpPr>
        <p:spPr>
          <a:xfrm>
            <a:off x="2898775" y="5349250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Lysimachus</a:t>
            </a:r>
            <a:endParaRPr lang="en-S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A6C87-DA6D-FE32-971B-E55437D0F7BF}"/>
              </a:ext>
            </a:extLst>
          </p:cNvPr>
          <p:cNvSpPr txBox="1"/>
          <p:nvPr/>
        </p:nvSpPr>
        <p:spPr>
          <a:xfrm>
            <a:off x="6481444" y="531895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Ptolemy</a:t>
            </a:r>
            <a:endParaRPr lang="en-S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C06B86-FD23-6742-305E-3520311AF8DC}"/>
              </a:ext>
            </a:extLst>
          </p:cNvPr>
          <p:cNvSpPr txBox="1"/>
          <p:nvPr/>
        </p:nvSpPr>
        <p:spPr>
          <a:xfrm>
            <a:off x="8764745" y="479573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506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tility Funnel - 8 oz H-5213 - Uline">
            <a:extLst>
              <a:ext uri="{FF2B5EF4-FFF2-40B4-BE49-F238E27FC236}">
                <a16:creationId xmlns:a16="http://schemas.microsoft.com/office/drawing/2014/main" id="{AE9691B6-E282-49AA-E9E0-328D554D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40" y="0"/>
            <a:ext cx="688848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E8F8D-FE58-25FB-0B0C-F6CA7135E308}"/>
              </a:ext>
            </a:extLst>
          </p:cNvPr>
          <p:cNvSpPr txBox="1"/>
          <p:nvPr/>
        </p:nvSpPr>
        <p:spPr>
          <a:xfrm>
            <a:off x="2367280" y="698638"/>
            <a:ext cx="6096000" cy="39035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Huge Persia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Smaller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latin typeface="Calibri" panose="020F0502020204030204" pitchFamily="34" charset="0"/>
              </a:rPr>
              <a:t>4 divisions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latin typeface="Calibri" panose="020F0502020204030204" pitchFamily="34" charset="0"/>
              </a:rPr>
              <a:t>2 main divisions of 4 divisions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cs typeface="Calibri" panose="020F0502020204030204"/>
              </a:rPr>
              <a:t>1 person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cs typeface="Calibri" panose="020F0502020204030204"/>
              </a:rPr>
              <a:t>1 future person like person of Greece</a:t>
            </a:r>
          </a:p>
        </p:txBody>
      </p:sp>
    </p:spTree>
    <p:extLst>
      <p:ext uri="{BB962C8B-B14F-4D97-AF65-F5344CB8AC3E}">
        <p14:creationId xmlns:p14="http://schemas.microsoft.com/office/powerpoint/2010/main" val="30451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E3D28-2931-4B35-AF85-6205721F08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122" name="Picture 2" descr="Pheidippides - Wikipedia">
            <a:extLst>
              <a:ext uri="{FF2B5EF4-FFF2-40B4-BE49-F238E27FC236}">
                <a16:creationId xmlns:a16="http://schemas.microsoft.com/office/drawing/2014/main" id="{1868A82A-9444-D1C6-7629-A9E3C768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19213"/>
            <a:ext cx="674370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E6DCC-94D7-BBF9-BA48-34CB301EB4D3}"/>
              </a:ext>
            </a:extLst>
          </p:cNvPr>
          <p:cNvSpPr txBox="1"/>
          <p:nvPr/>
        </p:nvSpPr>
        <p:spPr>
          <a:xfrm>
            <a:off x="3045460" y="73443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have conquered!</a:t>
            </a:r>
            <a:endParaRPr lang="en-SG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The $35 Nike Swoosh Logo Design Story – Logo Histories">
            <a:extLst>
              <a:ext uri="{FF2B5EF4-FFF2-40B4-BE49-F238E27FC236}">
                <a16:creationId xmlns:a16="http://schemas.microsoft.com/office/drawing/2014/main" id="{15330CF2-20BA-6A56-DBD8-4E6F8C7B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01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2699E-0B1A-9F3A-9D2B-EFA11849A3AB}"/>
              </a:ext>
            </a:extLst>
          </p:cNvPr>
          <p:cNvSpPr txBox="1"/>
          <p:nvPr/>
        </p:nvSpPr>
        <p:spPr>
          <a:xfrm>
            <a:off x="133985" y="2345174"/>
            <a:ext cx="2456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Nike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7711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575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251</Words>
  <Application>Microsoft Office PowerPoint</Application>
  <PresentationFormat>Widescreen</PresentationFormat>
  <Paragraphs>106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12</cp:revision>
  <dcterms:created xsi:type="dcterms:W3CDTF">2023-04-21T05:08:19Z</dcterms:created>
  <dcterms:modified xsi:type="dcterms:W3CDTF">2023-04-23T06:25:37Z</dcterms:modified>
</cp:coreProperties>
</file>