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4" r:id="rId9"/>
    <p:sldId id="265" r:id="rId10"/>
    <p:sldId id="266" r:id="rId11"/>
    <p:sldId id="267" r:id="rId12"/>
    <p:sldId id="271" r:id="rId13"/>
    <p:sldId id="272" r:id="rId14"/>
    <p:sldId id="273" r:id="rId15"/>
    <p:sldId id="275" r:id="rId16"/>
    <p:sldId id="276" r:id="rId17"/>
    <p:sldId id="27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506711-DF81-412F-BDE0-F5C58F4DD1EA}" v="4" dt="2023-04-09T06:35:28.5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528"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Harmeling" userId="4163935ddb78b774" providerId="LiveId" clId="{2957CD71-4A26-4966-ABB1-1493DDBF5612}"/>
    <pc:docChg chg="undo custSel addSld delSld modSld sldOrd addSection delSection">
      <pc:chgData name="James Harmeling" userId="4163935ddb78b774" providerId="LiveId" clId="{2957CD71-4A26-4966-ABB1-1493DDBF5612}" dt="2023-04-07T22:07:04.731" v="483" actId="47"/>
      <pc:docMkLst>
        <pc:docMk/>
      </pc:docMkLst>
      <pc:sldChg chg="addSp delSp modSp new mod modTransition setBg">
        <pc:chgData name="James Harmeling" userId="4163935ddb78b774" providerId="LiveId" clId="{2957CD71-4A26-4966-ABB1-1493DDBF5612}" dt="2023-04-07T21:20:04.416" v="39" actId="22"/>
        <pc:sldMkLst>
          <pc:docMk/>
          <pc:sldMk cId="3109993891" sldId="256"/>
        </pc:sldMkLst>
        <pc:spChg chg="del">
          <ac:chgData name="James Harmeling" userId="4163935ddb78b774" providerId="LiveId" clId="{2957CD71-4A26-4966-ABB1-1493DDBF5612}" dt="2023-04-07T21:12:16.144" v="1" actId="478"/>
          <ac:spMkLst>
            <pc:docMk/>
            <pc:sldMk cId="3109993891" sldId="256"/>
            <ac:spMk id="2" creationId="{E2137177-128C-153A-7985-2A18516BC234}"/>
          </ac:spMkLst>
        </pc:spChg>
        <pc:spChg chg="del">
          <ac:chgData name="James Harmeling" userId="4163935ddb78b774" providerId="LiveId" clId="{2957CD71-4A26-4966-ABB1-1493DDBF5612}" dt="2023-04-07T21:12:19.127" v="2" actId="478"/>
          <ac:spMkLst>
            <pc:docMk/>
            <pc:sldMk cId="3109993891" sldId="256"/>
            <ac:spMk id="3" creationId="{AA4E747D-BA3D-8022-0AA8-4E31CADFF249}"/>
          </ac:spMkLst>
        </pc:spChg>
        <pc:spChg chg="add del mod">
          <ac:chgData name="James Harmeling" userId="4163935ddb78b774" providerId="LiveId" clId="{2957CD71-4A26-4966-ABB1-1493DDBF5612}" dt="2023-04-07T21:18:28.269" v="26" actId="22"/>
          <ac:spMkLst>
            <pc:docMk/>
            <pc:sldMk cId="3109993891" sldId="256"/>
            <ac:spMk id="5" creationId="{C4367544-13BF-E3CE-1197-79FAACDAE758}"/>
          </ac:spMkLst>
        </pc:spChg>
        <pc:spChg chg="add mod">
          <ac:chgData name="James Harmeling" userId="4163935ddb78b774" providerId="LiveId" clId="{2957CD71-4A26-4966-ABB1-1493DDBF5612}" dt="2023-04-07T21:19:00.181" v="35" actId="1076"/>
          <ac:spMkLst>
            <pc:docMk/>
            <pc:sldMk cId="3109993891" sldId="256"/>
            <ac:spMk id="7" creationId="{92C777DE-0FEF-7113-E4D0-396876D1972D}"/>
          </ac:spMkLst>
        </pc:spChg>
        <pc:spChg chg="add del">
          <ac:chgData name="James Harmeling" userId="4163935ddb78b774" providerId="LiveId" clId="{2957CD71-4A26-4966-ABB1-1493DDBF5612}" dt="2023-04-07T21:20:04.416" v="39" actId="22"/>
          <ac:spMkLst>
            <pc:docMk/>
            <pc:sldMk cId="3109993891" sldId="256"/>
            <ac:spMk id="9" creationId="{6AA5A498-AB96-3B90-151F-E1F4DC29D55C}"/>
          </ac:spMkLst>
        </pc:spChg>
        <pc:spChg chg="add del">
          <ac:chgData name="James Harmeling" userId="4163935ddb78b774" providerId="LiveId" clId="{2957CD71-4A26-4966-ABB1-1493DDBF5612}" dt="2023-04-07T21:18:29.559" v="27" actId="26606"/>
          <ac:spMkLst>
            <pc:docMk/>
            <pc:sldMk cId="3109993891" sldId="256"/>
            <ac:spMk id="1031" creationId="{E91DC736-0EF8-4F87-9146-EBF1D2EE4D3D}"/>
          </ac:spMkLst>
        </pc:spChg>
        <pc:spChg chg="add del">
          <ac:chgData name="James Harmeling" userId="4163935ddb78b774" providerId="LiveId" clId="{2957CD71-4A26-4966-ABB1-1493DDBF5612}" dt="2023-04-07T21:18:29.559" v="27" actId="26606"/>
          <ac:spMkLst>
            <pc:docMk/>
            <pc:sldMk cId="3109993891" sldId="256"/>
            <ac:spMk id="1033" creationId="{097CD68E-23E3-4007-8847-CD0944C4F7BE}"/>
          </ac:spMkLst>
        </pc:spChg>
        <pc:spChg chg="add del">
          <ac:chgData name="James Harmeling" userId="4163935ddb78b774" providerId="LiveId" clId="{2957CD71-4A26-4966-ABB1-1493DDBF5612}" dt="2023-04-07T21:18:29.559" v="27" actId="26606"/>
          <ac:spMkLst>
            <pc:docMk/>
            <pc:sldMk cId="3109993891" sldId="256"/>
            <ac:spMk id="1035" creationId="{AF2F604E-43BE-4DC3-B983-E071523364F8}"/>
          </ac:spMkLst>
        </pc:spChg>
        <pc:spChg chg="add del">
          <ac:chgData name="James Harmeling" userId="4163935ddb78b774" providerId="LiveId" clId="{2957CD71-4A26-4966-ABB1-1493DDBF5612}" dt="2023-04-07T21:18:29.559" v="27" actId="26606"/>
          <ac:spMkLst>
            <pc:docMk/>
            <pc:sldMk cId="3109993891" sldId="256"/>
            <ac:spMk id="1037" creationId="{08C9B587-E65E-4B52-B37C-ABEBB6E87928}"/>
          </ac:spMkLst>
        </pc:spChg>
        <pc:picChg chg="add mod">
          <ac:chgData name="James Harmeling" userId="4163935ddb78b774" providerId="LiveId" clId="{2957CD71-4A26-4966-ABB1-1493DDBF5612}" dt="2023-04-07T21:18:29.559" v="27" actId="26606"/>
          <ac:picMkLst>
            <pc:docMk/>
            <pc:sldMk cId="3109993891" sldId="256"/>
            <ac:picMk id="1026" creationId="{B2C7B87F-2077-9440-EC15-2E90C93FEFEE}"/>
          </ac:picMkLst>
        </pc:picChg>
      </pc:sldChg>
      <pc:sldChg chg="add">
        <pc:chgData name="James Harmeling" userId="4163935ddb78b774" providerId="LiveId" clId="{2957CD71-4A26-4966-ABB1-1493DDBF5612}" dt="2023-04-07T21:20:07.466" v="40"/>
        <pc:sldMkLst>
          <pc:docMk/>
          <pc:sldMk cId="3229228190" sldId="257"/>
        </pc:sldMkLst>
      </pc:sldChg>
      <pc:sldChg chg="addSp delSp modSp new mod ord modTransition">
        <pc:chgData name="James Harmeling" userId="4163935ddb78b774" providerId="LiveId" clId="{2957CD71-4A26-4966-ABB1-1493DDBF5612}" dt="2023-04-07T21:24:35.341" v="64"/>
        <pc:sldMkLst>
          <pc:docMk/>
          <pc:sldMk cId="2599349343" sldId="258"/>
        </pc:sldMkLst>
        <pc:spChg chg="del">
          <ac:chgData name="James Harmeling" userId="4163935ddb78b774" providerId="LiveId" clId="{2957CD71-4A26-4966-ABB1-1493DDBF5612}" dt="2023-04-07T21:21:08.252" v="46" actId="478"/>
          <ac:spMkLst>
            <pc:docMk/>
            <pc:sldMk cId="2599349343" sldId="258"/>
            <ac:spMk id="2" creationId="{AED8DA11-F09F-2C98-E38B-1951FE3CB285}"/>
          </ac:spMkLst>
        </pc:spChg>
        <pc:spChg chg="del">
          <ac:chgData name="James Harmeling" userId="4163935ddb78b774" providerId="LiveId" clId="{2957CD71-4A26-4966-ABB1-1493DDBF5612}" dt="2023-04-07T21:21:11.217" v="47" actId="478"/>
          <ac:spMkLst>
            <pc:docMk/>
            <pc:sldMk cId="2599349343" sldId="258"/>
            <ac:spMk id="3" creationId="{7A9333ED-B749-BEFF-C1AB-8E5E866D9F38}"/>
          </ac:spMkLst>
        </pc:spChg>
        <pc:spChg chg="add mod">
          <ac:chgData name="James Harmeling" userId="4163935ddb78b774" providerId="LiveId" clId="{2957CD71-4A26-4966-ABB1-1493DDBF5612}" dt="2023-04-07T21:24:19.368" v="63" actId="1076"/>
          <ac:spMkLst>
            <pc:docMk/>
            <pc:sldMk cId="2599349343" sldId="258"/>
            <ac:spMk id="5" creationId="{E3771C24-DC26-DF01-4D30-AF3E7D5B760E}"/>
          </ac:spMkLst>
        </pc:spChg>
        <pc:spChg chg="add mod ord">
          <ac:chgData name="James Harmeling" userId="4163935ddb78b774" providerId="LiveId" clId="{2957CD71-4A26-4966-ABB1-1493DDBF5612}" dt="2023-04-07T21:23:32.300" v="56" actId="167"/>
          <ac:spMkLst>
            <pc:docMk/>
            <pc:sldMk cId="2599349343" sldId="258"/>
            <ac:spMk id="6" creationId="{2260D7F0-0105-E607-57B2-3F9E401FEFE1}"/>
          </ac:spMkLst>
        </pc:spChg>
        <pc:picChg chg="add mod">
          <ac:chgData name="James Harmeling" userId="4163935ddb78b774" providerId="LiveId" clId="{2957CD71-4A26-4966-ABB1-1493DDBF5612}" dt="2023-04-07T21:23:40.782" v="57" actId="1440"/>
          <ac:picMkLst>
            <pc:docMk/>
            <pc:sldMk cId="2599349343" sldId="258"/>
            <ac:picMk id="2050" creationId="{55D14616-2806-FEFA-4641-6CC5F4AF5B95}"/>
          </ac:picMkLst>
        </pc:picChg>
      </pc:sldChg>
      <pc:sldChg chg="modSp add mod modAnim">
        <pc:chgData name="James Harmeling" userId="4163935ddb78b774" providerId="LiveId" clId="{2957CD71-4A26-4966-ABB1-1493DDBF5612}" dt="2023-04-07T21:25:51.198" v="75"/>
        <pc:sldMkLst>
          <pc:docMk/>
          <pc:sldMk cId="1789251701" sldId="259"/>
        </pc:sldMkLst>
        <pc:spChg chg="mod">
          <ac:chgData name="James Harmeling" userId="4163935ddb78b774" providerId="LiveId" clId="{2957CD71-4A26-4966-ABB1-1493DDBF5612}" dt="2023-04-07T21:25:37.268" v="73" actId="207"/>
          <ac:spMkLst>
            <pc:docMk/>
            <pc:sldMk cId="1789251701" sldId="259"/>
            <ac:spMk id="7" creationId="{92C777DE-0FEF-7113-E4D0-396876D1972D}"/>
          </ac:spMkLst>
        </pc:spChg>
      </pc:sldChg>
      <pc:sldChg chg="addSp delSp modSp add mod ord setBg delAnim">
        <pc:chgData name="James Harmeling" userId="4163935ddb78b774" providerId="LiveId" clId="{2957CD71-4A26-4966-ABB1-1493DDBF5612}" dt="2023-04-07T21:33:48.793" v="159"/>
        <pc:sldMkLst>
          <pc:docMk/>
          <pc:sldMk cId="4041358075" sldId="260"/>
        </pc:sldMkLst>
        <pc:spChg chg="add mod ord">
          <ac:chgData name="James Harmeling" userId="4163935ddb78b774" providerId="LiveId" clId="{2957CD71-4A26-4966-ABB1-1493DDBF5612}" dt="2023-04-07T21:31:30.987" v="88" actId="167"/>
          <ac:spMkLst>
            <pc:docMk/>
            <pc:sldMk cId="4041358075" sldId="260"/>
            <ac:spMk id="2" creationId="{0F6F44BA-B4EC-F555-6B9B-0D8ADC7EDE31}"/>
          </ac:spMkLst>
        </pc:spChg>
        <pc:spChg chg="add mod">
          <ac:chgData name="James Harmeling" userId="4163935ddb78b774" providerId="LiveId" clId="{2957CD71-4A26-4966-ABB1-1493DDBF5612}" dt="2023-04-07T21:32:36.266" v="113" actId="1036"/>
          <ac:spMkLst>
            <pc:docMk/>
            <pc:sldMk cId="4041358075" sldId="260"/>
            <ac:spMk id="4" creationId="{407ABDD5-0A88-A3C8-868F-FC6C75428ECD}"/>
          </ac:spMkLst>
        </pc:spChg>
        <pc:spChg chg="del">
          <ac:chgData name="James Harmeling" userId="4163935ddb78b774" providerId="LiveId" clId="{2957CD71-4A26-4966-ABB1-1493DDBF5612}" dt="2023-04-07T21:26:56.407" v="78" actId="478"/>
          <ac:spMkLst>
            <pc:docMk/>
            <pc:sldMk cId="4041358075" sldId="260"/>
            <ac:spMk id="7" creationId="{92C777DE-0FEF-7113-E4D0-396876D1972D}"/>
          </ac:spMkLst>
        </pc:spChg>
        <pc:spChg chg="add del">
          <ac:chgData name="James Harmeling" userId="4163935ddb78b774" providerId="LiveId" clId="{2957CD71-4A26-4966-ABB1-1493DDBF5612}" dt="2023-04-07T21:30:09.171" v="83" actId="26606"/>
          <ac:spMkLst>
            <pc:docMk/>
            <pc:sldMk cId="4041358075" sldId="260"/>
            <ac:spMk id="4103" creationId="{9B7AD9F6-8CE7-4299-8FC6-328F4DCD3FF9}"/>
          </ac:spMkLst>
        </pc:spChg>
        <pc:spChg chg="add del">
          <ac:chgData name="James Harmeling" userId="4163935ddb78b774" providerId="LiveId" clId="{2957CD71-4A26-4966-ABB1-1493DDBF5612}" dt="2023-04-07T21:30:09.171" v="83" actId="26606"/>
          <ac:spMkLst>
            <pc:docMk/>
            <pc:sldMk cId="4041358075" sldId="260"/>
            <ac:spMk id="4105" creationId="{F49775AF-8896-43EE-92C6-83497D6DC56F}"/>
          </ac:spMkLst>
        </pc:spChg>
        <pc:picChg chg="del">
          <ac:chgData name="James Harmeling" userId="4163935ddb78b774" providerId="LiveId" clId="{2957CD71-4A26-4966-ABB1-1493DDBF5612}" dt="2023-04-07T21:26:52.186" v="77" actId="478"/>
          <ac:picMkLst>
            <pc:docMk/>
            <pc:sldMk cId="4041358075" sldId="260"/>
            <ac:picMk id="1026" creationId="{B2C7B87F-2077-9440-EC15-2E90C93FEFEE}"/>
          </ac:picMkLst>
        </pc:picChg>
        <pc:picChg chg="add mod">
          <ac:chgData name="James Harmeling" userId="4163935ddb78b774" providerId="LiveId" clId="{2957CD71-4A26-4966-ABB1-1493DDBF5612}" dt="2023-04-07T21:32:46.712" v="156" actId="1035"/>
          <ac:picMkLst>
            <pc:docMk/>
            <pc:sldMk cId="4041358075" sldId="260"/>
            <ac:picMk id="4098" creationId="{FCEB8FD2-3E15-B008-2624-38802132C474}"/>
          </ac:picMkLst>
        </pc:picChg>
      </pc:sldChg>
      <pc:sldChg chg="addSp modSp add mod setBg">
        <pc:chgData name="James Harmeling" userId="4163935ddb78b774" providerId="LiveId" clId="{2957CD71-4A26-4966-ABB1-1493DDBF5612}" dt="2023-04-07T21:38:13.555" v="180" actId="1036"/>
        <pc:sldMkLst>
          <pc:docMk/>
          <pc:sldMk cId="229267899" sldId="261"/>
        </pc:sldMkLst>
        <pc:spChg chg="add mod">
          <ac:chgData name="James Harmeling" userId="4163935ddb78b774" providerId="LiveId" clId="{2957CD71-4A26-4966-ABB1-1493DDBF5612}" dt="2023-04-07T21:38:13.555" v="180" actId="1036"/>
          <ac:spMkLst>
            <pc:docMk/>
            <pc:sldMk cId="229267899" sldId="261"/>
            <ac:spMk id="3" creationId="{185D5AAD-7CBC-2CEE-E549-A76CFF0ABCE9}"/>
          </ac:spMkLst>
        </pc:spChg>
        <pc:spChg chg="add">
          <ac:chgData name="James Harmeling" userId="4163935ddb78b774" providerId="LiveId" clId="{2957CD71-4A26-4966-ABB1-1493DDBF5612}" dt="2023-04-07T21:37:40.735" v="171" actId="26606"/>
          <ac:spMkLst>
            <pc:docMk/>
            <pc:sldMk cId="229267899" sldId="261"/>
            <ac:spMk id="6151" creationId="{E91DC736-0EF8-4F87-9146-EBF1D2EE4D3D}"/>
          </ac:spMkLst>
        </pc:spChg>
        <pc:spChg chg="add">
          <ac:chgData name="James Harmeling" userId="4163935ddb78b774" providerId="LiveId" clId="{2957CD71-4A26-4966-ABB1-1493DDBF5612}" dt="2023-04-07T21:37:40.735" v="171" actId="26606"/>
          <ac:spMkLst>
            <pc:docMk/>
            <pc:sldMk cId="229267899" sldId="261"/>
            <ac:spMk id="6153" creationId="{097CD68E-23E3-4007-8847-CD0944C4F7BE}"/>
          </ac:spMkLst>
        </pc:spChg>
        <pc:spChg chg="add">
          <ac:chgData name="James Harmeling" userId="4163935ddb78b774" providerId="LiveId" clId="{2957CD71-4A26-4966-ABB1-1493DDBF5612}" dt="2023-04-07T21:37:40.735" v="171" actId="26606"/>
          <ac:spMkLst>
            <pc:docMk/>
            <pc:sldMk cId="229267899" sldId="261"/>
            <ac:spMk id="6155" creationId="{AF2F604E-43BE-4DC3-B983-E071523364F8}"/>
          </ac:spMkLst>
        </pc:spChg>
        <pc:spChg chg="add">
          <ac:chgData name="James Harmeling" userId="4163935ddb78b774" providerId="LiveId" clId="{2957CD71-4A26-4966-ABB1-1493DDBF5612}" dt="2023-04-07T21:37:40.735" v="171" actId="26606"/>
          <ac:spMkLst>
            <pc:docMk/>
            <pc:sldMk cId="229267899" sldId="261"/>
            <ac:spMk id="6157" creationId="{08C9B587-E65E-4B52-B37C-ABEBB6E87928}"/>
          </ac:spMkLst>
        </pc:spChg>
        <pc:picChg chg="add mod">
          <ac:chgData name="James Harmeling" userId="4163935ddb78b774" providerId="LiveId" clId="{2957CD71-4A26-4966-ABB1-1493DDBF5612}" dt="2023-04-07T21:37:40.735" v="171" actId="26606"/>
          <ac:picMkLst>
            <pc:docMk/>
            <pc:sldMk cId="229267899" sldId="261"/>
            <ac:picMk id="6146" creationId="{B6BB0E6A-A877-3A42-7A11-809E47C4775B}"/>
          </ac:picMkLst>
        </pc:picChg>
      </pc:sldChg>
      <pc:sldChg chg="addSp delSp modSp add del mod setBg">
        <pc:chgData name="James Harmeling" userId="4163935ddb78b774" providerId="LiveId" clId="{2957CD71-4A26-4966-ABB1-1493DDBF5612}" dt="2023-04-07T21:47:38.419" v="292" actId="47"/>
        <pc:sldMkLst>
          <pc:docMk/>
          <pc:sldMk cId="2744152672" sldId="262"/>
        </pc:sldMkLst>
        <pc:spChg chg="add del mod">
          <ac:chgData name="James Harmeling" userId="4163935ddb78b774" providerId="LiveId" clId="{2957CD71-4A26-4966-ABB1-1493DDBF5612}" dt="2023-04-07T21:47:28.685" v="290" actId="21"/>
          <ac:spMkLst>
            <pc:docMk/>
            <pc:sldMk cId="2744152672" sldId="262"/>
            <ac:spMk id="3" creationId="{4F63E20F-FCFB-5296-AAEC-0788801FEAD7}"/>
          </ac:spMkLst>
        </pc:spChg>
        <pc:spChg chg="add">
          <ac:chgData name="James Harmeling" userId="4163935ddb78b774" providerId="LiveId" clId="{2957CD71-4A26-4966-ABB1-1493DDBF5612}" dt="2023-04-07T21:43:56.629" v="230" actId="26606"/>
          <ac:spMkLst>
            <pc:docMk/>
            <pc:sldMk cId="2744152672" sldId="262"/>
            <ac:spMk id="7175" creationId="{8A94871E-96FC-4ADE-815B-41A636E34F1A}"/>
          </ac:spMkLst>
        </pc:spChg>
        <pc:spChg chg="add">
          <ac:chgData name="James Harmeling" userId="4163935ddb78b774" providerId="LiveId" clId="{2957CD71-4A26-4966-ABB1-1493DDBF5612}" dt="2023-04-07T21:43:56.629" v="230" actId="26606"/>
          <ac:spMkLst>
            <pc:docMk/>
            <pc:sldMk cId="2744152672" sldId="262"/>
            <ac:spMk id="7177" creationId="{3FCFB1DE-0B7E-48CC-BA90-B2AB0889F9D6}"/>
          </ac:spMkLst>
        </pc:spChg>
        <pc:picChg chg="add del mod">
          <ac:chgData name="James Harmeling" userId="4163935ddb78b774" providerId="LiveId" clId="{2957CD71-4A26-4966-ABB1-1493DDBF5612}" dt="2023-04-07T21:47:15.658" v="288" actId="21"/>
          <ac:picMkLst>
            <pc:docMk/>
            <pc:sldMk cId="2744152672" sldId="262"/>
            <ac:picMk id="7170" creationId="{BF291A30-A2CD-5E94-BD14-3FBB025B6AD9}"/>
          </ac:picMkLst>
        </pc:picChg>
      </pc:sldChg>
      <pc:sldChg chg="addSp modSp add mod modAnim">
        <pc:chgData name="James Harmeling" userId="4163935ddb78b774" providerId="LiveId" clId="{2957CD71-4A26-4966-ABB1-1493DDBF5612}" dt="2023-04-07T21:34:44.708" v="169"/>
        <pc:sldMkLst>
          <pc:docMk/>
          <pc:sldMk cId="2103395009" sldId="263"/>
        </pc:sldMkLst>
        <pc:spChg chg="add mod">
          <ac:chgData name="James Harmeling" userId="4163935ddb78b774" providerId="LiveId" clId="{2957CD71-4A26-4966-ABB1-1493DDBF5612}" dt="2023-04-07T21:34:29.398" v="166" actId="1076"/>
          <ac:spMkLst>
            <pc:docMk/>
            <pc:sldMk cId="2103395009" sldId="263"/>
            <ac:spMk id="3" creationId="{88AA6AE9-6CD6-1415-854E-D09F4966F24F}"/>
          </ac:spMkLst>
        </pc:spChg>
      </pc:sldChg>
      <pc:sldChg chg="modSp add mod">
        <pc:chgData name="James Harmeling" userId="4163935ddb78b774" providerId="LiveId" clId="{2957CD71-4A26-4966-ABB1-1493DDBF5612}" dt="2023-04-07T21:39:47.485" v="208" actId="20577"/>
        <pc:sldMkLst>
          <pc:docMk/>
          <pc:sldMk cId="3846011516" sldId="264"/>
        </pc:sldMkLst>
        <pc:spChg chg="mod">
          <ac:chgData name="James Harmeling" userId="4163935ddb78b774" providerId="LiveId" clId="{2957CD71-4A26-4966-ABB1-1493DDBF5612}" dt="2023-04-07T21:39:47.485" v="208" actId="20577"/>
          <ac:spMkLst>
            <pc:docMk/>
            <pc:sldMk cId="3846011516" sldId="264"/>
            <ac:spMk id="3" creationId="{185D5AAD-7CBC-2CEE-E549-A76CFF0ABCE9}"/>
          </ac:spMkLst>
        </pc:spChg>
      </pc:sldChg>
      <pc:sldChg chg="modSp add mod">
        <pc:chgData name="James Harmeling" userId="4163935ddb78b774" providerId="LiveId" clId="{2957CD71-4A26-4966-ABB1-1493DDBF5612}" dt="2023-04-07T21:40:07.478" v="212" actId="14100"/>
        <pc:sldMkLst>
          <pc:docMk/>
          <pc:sldMk cId="3857066043" sldId="265"/>
        </pc:sldMkLst>
        <pc:spChg chg="mod">
          <ac:chgData name="James Harmeling" userId="4163935ddb78b774" providerId="LiveId" clId="{2957CD71-4A26-4966-ABB1-1493DDBF5612}" dt="2023-04-07T21:40:07.478" v="212" actId="14100"/>
          <ac:spMkLst>
            <pc:docMk/>
            <pc:sldMk cId="3857066043" sldId="265"/>
            <ac:spMk id="3" creationId="{185D5AAD-7CBC-2CEE-E549-A76CFF0ABCE9}"/>
          </ac:spMkLst>
        </pc:spChg>
      </pc:sldChg>
      <pc:sldChg chg="addSp modSp add mod ord modAnim">
        <pc:chgData name="James Harmeling" userId="4163935ddb78b774" providerId="LiveId" clId="{2957CD71-4A26-4966-ABB1-1493DDBF5612}" dt="2023-04-07T21:41:39.927" v="227"/>
        <pc:sldMkLst>
          <pc:docMk/>
          <pc:sldMk cId="2659203021" sldId="266"/>
        </pc:sldMkLst>
        <pc:spChg chg="add mod">
          <ac:chgData name="James Harmeling" userId="4163935ddb78b774" providerId="LiveId" clId="{2957CD71-4A26-4966-ABB1-1493DDBF5612}" dt="2023-04-07T21:41:22.230" v="224" actId="1076"/>
          <ac:spMkLst>
            <pc:docMk/>
            <pc:sldMk cId="2659203021" sldId="266"/>
            <ac:spMk id="4" creationId="{C69621FB-ED05-5D4C-9032-6A1A2D6329B2}"/>
          </ac:spMkLst>
        </pc:spChg>
      </pc:sldChg>
      <pc:sldChg chg="addSp modSp add ord">
        <pc:chgData name="James Harmeling" userId="4163935ddb78b774" providerId="LiveId" clId="{2957CD71-4A26-4966-ABB1-1493DDBF5612}" dt="2023-04-07T21:47:31.427" v="291"/>
        <pc:sldMkLst>
          <pc:docMk/>
          <pc:sldMk cId="304044727" sldId="267"/>
        </pc:sldMkLst>
        <pc:spChg chg="add mod">
          <ac:chgData name="James Harmeling" userId="4163935ddb78b774" providerId="LiveId" clId="{2957CD71-4A26-4966-ABB1-1493DDBF5612}" dt="2023-04-07T21:47:31.427" v="291"/>
          <ac:spMkLst>
            <pc:docMk/>
            <pc:sldMk cId="304044727" sldId="267"/>
            <ac:spMk id="3" creationId="{A7DE09B7-BA19-7AB8-0193-A0C84FF84E9F}"/>
          </ac:spMkLst>
        </pc:spChg>
        <pc:picChg chg="add mod">
          <ac:chgData name="James Harmeling" userId="4163935ddb78b774" providerId="LiveId" clId="{2957CD71-4A26-4966-ABB1-1493DDBF5612}" dt="2023-04-07T21:47:19.317" v="289"/>
          <ac:picMkLst>
            <pc:docMk/>
            <pc:sldMk cId="304044727" sldId="267"/>
            <ac:picMk id="2" creationId="{DFA10337-AFDB-8DCE-8D34-EF9F529CF4E9}"/>
          </ac:picMkLst>
        </pc:picChg>
      </pc:sldChg>
      <pc:sldChg chg="delSp modSp add del mod">
        <pc:chgData name="James Harmeling" userId="4163935ddb78b774" providerId="LiveId" clId="{2957CD71-4A26-4966-ABB1-1493DDBF5612}" dt="2023-04-07T21:48:09.436" v="320" actId="47"/>
        <pc:sldMkLst>
          <pc:docMk/>
          <pc:sldMk cId="2813997538" sldId="268"/>
        </pc:sldMkLst>
        <pc:spChg chg="del mod">
          <ac:chgData name="James Harmeling" userId="4163935ddb78b774" providerId="LiveId" clId="{2957CD71-4A26-4966-ABB1-1493DDBF5612}" dt="2023-04-07T21:47:53.376" v="294" actId="21"/>
          <ac:spMkLst>
            <pc:docMk/>
            <pc:sldMk cId="2813997538" sldId="268"/>
            <ac:spMk id="3" creationId="{4F63E20F-FCFB-5296-AAEC-0788801FEAD7}"/>
          </ac:spMkLst>
        </pc:spChg>
      </pc:sldChg>
      <pc:sldChg chg="delSp modSp add del mod">
        <pc:chgData name="James Harmeling" userId="4163935ddb78b774" providerId="LiveId" clId="{2957CD71-4A26-4966-ABB1-1493DDBF5612}" dt="2023-04-07T21:48:37.003" v="326" actId="47"/>
        <pc:sldMkLst>
          <pc:docMk/>
          <pc:sldMk cId="3812540880" sldId="269"/>
        </pc:sldMkLst>
        <pc:spChg chg="del mod">
          <ac:chgData name="James Harmeling" userId="4163935ddb78b774" providerId="LiveId" clId="{2957CD71-4A26-4966-ABB1-1493DDBF5612}" dt="2023-04-07T21:48:25.381" v="322" actId="21"/>
          <ac:spMkLst>
            <pc:docMk/>
            <pc:sldMk cId="3812540880" sldId="269"/>
            <ac:spMk id="3" creationId="{4F63E20F-FCFB-5296-AAEC-0788801FEAD7}"/>
          </ac:spMkLst>
        </pc:spChg>
      </pc:sldChg>
      <pc:sldChg chg="addSp modSp add del mod">
        <pc:chgData name="James Harmeling" userId="4163935ddb78b774" providerId="LiveId" clId="{2957CD71-4A26-4966-ABB1-1493DDBF5612}" dt="2023-04-07T22:07:04.731" v="483" actId="47"/>
        <pc:sldMkLst>
          <pc:docMk/>
          <pc:sldMk cId="869810030" sldId="270"/>
        </pc:sldMkLst>
        <pc:spChg chg="add mod">
          <ac:chgData name="James Harmeling" userId="4163935ddb78b774" providerId="LiveId" clId="{2957CD71-4A26-4966-ABB1-1493DDBF5612}" dt="2023-04-07T22:01:38.034" v="482" actId="1036"/>
          <ac:spMkLst>
            <pc:docMk/>
            <pc:sldMk cId="869810030" sldId="270"/>
            <ac:spMk id="4" creationId="{CB01828B-3D67-07F9-BEFE-C836E7A3C188}"/>
          </ac:spMkLst>
        </pc:spChg>
        <pc:picChg chg="add mod">
          <ac:chgData name="James Harmeling" userId="4163935ddb78b774" providerId="LiveId" clId="{2957CD71-4A26-4966-ABB1-1493DDBF5612}" dt="2023-04-07T21:54:53.687" v="405" actId="1038"/>
          <ac:picMkLst>
            <pc:docMk/>
            <pc:sldMk cId="869810030" sldId="270"/>
            <ac:picMk id="2" creationId="{0A5E2F32-4120-1B36-8444-E7296454C619}"/>
          </ac:picMkLst>
        </pc:picChg>
      </pc:sldChg>
      <pc:sldChg chg="addSp delSp modSp add mod">
        <pc:chgData name="James Harmeling" userId="4163935ddb78b774" providerId="LiveId" clId="{2957CD71-4A26-4966-ABB1-1493DDBF5612}" dt="2023-04-07T21:48:03.415" v="319" actId="1036"/>
        <pc:sldMkLst>
          <pc:docMk/>
          <pc:sldMk cId="880777366" sldId="271"/>
        </pc:sldMkLst>
        <pc:spChg chg="del">
          <ac:chgData name="James Harmeling" userId="4163935ddb78b774" providerId="LiveId" clId="{2957CD71-4A26-4966-ABB1-1493DDBF5612}" dt="2023-04-07T21:47:59.765" v="295" actId="478"/>
          <ac:spMkLst>
            <pc:docMk/>
            <pc:sldMk cId="880777366" sldId="271"/>
            <ac:spMk id="3" creationId="{A7DE09B7-BA19-7AB8-0193-A0C84FF84E9F}"/>
          </ac:spMkLst>
        </pc:spChg>
        <pc:spChg chg="add mod">
          <ac:chgData name="James Harmeling" userId="4163935ddb78b774" providerId="LiveId" clId="{2957CD71-4A26-4966-ABB1-1493DDBF5612}" dt="2023-04-07T21:48:03.415" v="319" actId="1036"/>
          <ac:spMkLst>
            <pc:docMk/>
            <pc:sldMk cId="880777366" sldId="271"/>
            <ac:spMk id="4" creationId="{228110AE-997D-55F9-DBDE-50817FA8522E}"/>
          </ac:spMkLst>
        </pc:spChg>
      </pc:sldChg>
      <pc:sldChg chg="addSp delSp modSp add mod">
        <pc:chgData name="James Harmeling" userId="4163935ddb78b774" providerId="LiveId" clId="{2957CD71-4A26-4966-ABB1-1493DDBF5612}" dt="2023-04-07T21:48:33.517" v="325"/>
        <pc:sldMkLst>
          <pc:docMk/>
          <pc:sldMk cId="2093705054" sldId="272"/>
        </pc:sldMkLst>
        <pc:spChg chg="add mod">
          <ac:chgData name="James Harmeling" userId="4163935ddb78b774" providerId="LiveId" clId="{2957CD71-4A26-4966-ABB1-1493DDBF5612}" dt="2023-04-07T21:48:33.517" v="325"/>
          <ac:spMkLst>
            <pc:docMk/>
            <pc:sldMk cId="2093705054" sldId="272"/>
            <ac:spMk id="3" creationId="{0BC56D82-AA24-AC4E-CD1B-8D21090D8159}"/>
          </ac:spMkLst>
        </pc:spChg>
        <pc:spChg chg="del mod">
          <ac:chgData name="James Harmeling" userId="4163935ddb78b774" providerId="LiveId" clId="{2957CD71-4A26-4966-ABB1-1493DDBF5612}" dt="2023-04-07T21:48:32.510" v="324" actId="478"/>
          <ac:spMkLst>
            <pc:docMk/>
            <pc:sldMk cId="2093705054" sldId="272"/>
            <ac:spMk id="4" creationId="{228110AE-997D-55F9-DBDE-50817FA8522E}"/>
          </ac:spMkLst>
        </pc:spChg>
      </pc:sldChg>
      <pc:sldChg chg="modSp add mod">
        <pc:chgData name="James Harmeling" userId="4163935ddb78b774" providerId="LiveId" clId="{2957CD71-4A26-4966-ABB1-1493DDBF5612}" dt="2023-04-07T21:50:20.532" v="347" actId="1076"/>
        <pc:sldMkLst>
          <pc:docMk/>
          <pc:sldMk cId="4105122151" sldId="273"/>
        </pc:sldMkLst>
        <pc:spChg chg="mod">
          <ac:chgData name="James Harmeling" userId="4163935ddb78b774" providerId="LiveId" clId="{2957CD71-4A26-4966-ABB1-1493DDBF5612}" dt="2023-04-07T21:49:36.914" v="342" actId="1038"/>
          <ac:spMkLst>
            <pc:docMk/>
            <pc:sldMk cId="4105122151" sldId="273"/>
            <ac:spMk id="3" creationId="{0BC56D82-AA24-AC4E-CD1B-8D21090D8159}"/>
          </ac:spMkLst>
        </pc:spChg>
        <pc:picChg chg="mod">
          <ac:chgData name="James Harmeling" userId="4163935ddb78b774" providerId="LiveId" clId="{2957CD71-4A26-4966-ABB1-1493DDBF5612}" dt="2023-04-07T21:50:20.532" v="347" actId="1076"/>
          <ac:picMkLst>
            <pc:docMk/>
            <pc:sldMk cId="4105122151" sldId="273"/>
            <ac:picMk id="2" creationId="{DFA10337-AFDB-8DCE-8D34-EF9F529CF4E9}"/>
          </ac:picMkLst>
        </pc:picChg>
      </pc:sldChg>
      <pc:sldChg chg="add del">
        <pc:chgData name="James Harmeling" userId="4163935ddb78b774" providerId="LiveId" clId="{2957CD71-4A26-4966-ABB1-1493DDBF5612}" dt="2023-04-07T21:58:52.376" v="452" actId="47"/>
        <pc:sldMkLst>
          <pc:docMk/>
          <pc:sldMk cId="712046839" sldId="274"/>
        </pc:sldMkLst>
      </pc:sldChg>
      <pc:sldChg chg="addSp modSp add mod ord modAnim">
        <pc:chgData name="James Harmeling" userId="4163935ddb78b774" providerId="LiveId" clId="{2957CD71-4A26-4966-ABB1-1493DDBF5612}" dt="2023-04-07T21:52:27.918" v="358"/>
        <pc:sldMkLst>
          <pc:docMk/>
          <pc:sldMk cId="1555627866" sldId="275"/>
        </pc:sldMkLst>
        <pc:spChg chg="add mod">
          <ac:chgData name="James Harmeling" userId="4163935ddb78b774" providerId="LiveId" clId="{2957CD71-4A26-4966-ABB1-1493DDBF5612}" dt="2023-04-07T21:52:06.897" v="355" actId="207"/>
          <ac:spMkLst>
            <pc:docMk/>
            <pc:sldMk cId="1555627866" sldId="275"/>
            <ac:spMk id="5" creationId="{D563B029-EF71-DEDD-7714-3A6320C03F4D}"/>
          </ac:spMkLst>
        </pc:spChg>
      </pc:sldChg>
      <pc:sldChg chg="modSp add mod">
        <pc:chgData name="James Harmeling" userId="4163935ddb78b774" providerId="LiveId" clId="{2957CD71-4A26-4966-ABB1-1493DDBF5612}" dt="2023-04-07T22:01:11.217" v="458" actId="115"/>
        <pc:sldMkLst>
          <pc:docMk/>
          <pc:sldMk cId="679543928" sldId="276"/>
        </pc:sldMkLst>
        <pc:spChg chg="mod">
          <ac:chgData name="James Harmeling" userId="4163935ddb78b774" providerId="LiveId" clId="{2957CD71-4A26-4966-ABB1-1493DDBF5612}" dt="2023-04-07T22:01:11.217" v="458" actId="115"/>
          <ac:spMkLst>
            <pc:docMk/>
            <pc:sldMk cId="679543928" sldId="276"/>
            <ac:spMk id="4" creationId="{CB01828B-3D67-07F9-BEFE-C836E7A3C188}"/>
          </ac:spMkLst>
        </pc:spChg>
      </pc:sldChg>
      <pc:sldChg chg="modSp add mod">
        <pc:chgData name="James Harmeling" userId="4163935ddb78b774" providerId="LiveId" clId="{2957CD71-4A26-4966-ABB1-1493DDBF5612}" dt="2023-04-07T22:00:56.756" v="457" actId="115"/>
        <pc:sldMkLst>
          <pc:docMk/>
          <pc:sldMk cId="2931339987" sldId="277"/>
        </pc:sldMkLst>
        <pc:spChg chg="mod">
          <ac:chgData name="James Harmeling" userId="4163935ddb78b774" providerId="LiveId" clId="{2957CD71-4A26-4966-ABB1-1493DDBF5612}" dt="2023-04-07T22:00:56.756" v="457" actId="115"/>
          <ac:spMkLst>
            <pc:docMk/>
            <pc:sldMk cId="2931339987" sldId="277"/>
            <ac:spMk id="4" creationId="{CB01828B-3D67-07F9-BEFE-C836E7A3C188}"/>
          </ac:spMkLst>
        </pc:spChg>
      </pc:sldChg>
      <pc:sldMasterChg chg="addSldLayout">
        <pc:chgData name="James Harmeling" userId="4163935ddb78b774" providerId="LiveId" clId="{2957CD71-4A26-4966-ABB1-1493DDBF5612}" dt="2023-04-07T21:11:57.842" v="0" actId="680"/>
        <pc:sldMasterMkLst>
          <pc:docMk/>
          <pc:sldMasterMk cId="748008722" sldId="2147483648"/>
        </pc:sldMasterMkLst>
        <pc:sldLayoutChg chg="add">
          <pc:chgData name="James Harmeling" userId="4163935ddb78b774" providerId="LiveId" clId="{2957CD71-4A26-4966-ABB1-1493DDBF5612}" dt="2023-04-07T21:11:57.842" v="0" actId="680"/>
          <pc:sldLayoutMkLst>
            <pc:docMk/>
            <pc:sldMasterMk cId="748008722" sldId="2147483648"/>
            <pc:sldLayoutMk cId="3209326827" sldId="2147483649"/>
          </pc:sldLayoutMkLst>
        </pc:sldLayoutChg>
      </pc:sldMasterChg>
    </pc:docChg>
  </pc:docChgLst>
  <pc:docChgLst>
    <pc:chgData name="Matt Lyle" userId="a96e7d453dd11193" providerId="LiveId" clId="{5B506711-DF81-412F-BDE0-F5C58F4DD1EA}"/>
    <pc:docChg chg="undo custSel modSld">
      <pc:chgData name="Matt Lyle" userId="a96e7d453dd11193" providerId="LiveId" clId="{5B506711-DF81-412F-BDE0-F5C58F4DD1EA}" dt="2023-04-09T06:35:34.393" v="19" actId="403"/>
      <pc:docMkLst>
        <pc:docMk/>
      </pc:docMkLst>
      <pc:sldChg chg="modSp mod">
        <pc:chgData name="Matt Lyle" userId="a96e7d453dd11193" providerId="LiveId" clId="{5B506711-DF81-412F-BDE0-F5C58F4DD1EA}" dt="2023-04-09T06:35:34.393" v="19" actId="403"/>
        <pc:sldMkLst>
          <pc:docMk/>
          <pc:sldMk cId="3229228190" sldId="257"/>
        </pc:sldMkLst>
        <pc:spChg chg="mod">
          <ac:chgData name="Matt Lyle" userId="a96e7d453dd11193" providerId="LiveId" clId="{5B506711-DF81-412F-BDE0-F5C58F4DD1EA}" dt="2023-04-09T06:35:34.393" v="19" actId="403"/>
          <ac:spMkLst>
            <pc:docMk/>
            <pc:sldMk cId="3229228190" sldId="257"/>
            <ac:spMk id="7" creationId="{92C777DE-0FEF-7113-E4D0-396876D1972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28B12-8262-650A-C168-597D2EFF8C4B}"/>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0F3DC87E-D1F7-925C-868F-257AD3A43E9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Tree>
    <p:extLst>
      <p:ext uri="{BB962C8B-B14F-4D97-AF65-F5344CB8AC3E}">
        <p14:creationId xmlns:p14="http://schemas.microsoft.com/office/powerpoint/2010/main" val="320932682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8008722"/>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nly One Empty Tomb">
            <a:extLst>
              <a:ext uri="{FF2B5EF4-FFF2-40B4-BE49-F238E27FC236}">
                <a16:creationId xmlns:a16="http://schemas.microsoft.com/office/drawing/2014/main" id="{B2C7B87F-2077-9440-EC15-2E90C93FE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2C777DE-0FEF-7113-E4D0-396876D1972D}"/>
              </a:ext>
            </a:extLst>
          </p:cNvPr>
          <p:cNvSpPr txBox="1"/>
          <p:nvPr/>
        </p:nvSpPr>
        <p:spPr>
          <a:xfrm>
            <a:off x="5019040" y="317001"/>
            <a:ext cx="6949440" cy="625428"/>
          </a:xfrm>
          <a:prstGeom prst="rect">
            <a:avLst/>
          </a:prstGeom>
          <a:noFill/>
        </p:spPr>
        <p:txBody>
          <a:bodyPr wrap="square">
            <a:spAutoFit/>
          </a:bodyPr>
          <a:lstStyle/>
          <a:p>
            <a:pPr algn="ctr">
              <a:lnSpc>
                <a:spcPct val="115000"/>
              </a:lnSpc>
              <a:spcBef>
                <a:spcPts val="1200"/>
              </a:spcBef>
              <a:spcAft>
                <a:spcPts val="800"/>
              </a:spcAft>
            </a:pPr>
            <a:r>
              <a:rPr lang="en-US" sz="32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Why is Jesus’ Resurrection Important?</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9993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nly One Empty Tomb">
            <a:extLst>
              <a:ext uri="{FF2B5EF4-FFF2-40B4-BE49-F238E27FC236}">
                <a16:creationId xmlns:a16="http://schemas.microsoft.com/office/drawing/2014/main" id="{B2C7B87F-2077-9440-EC15-2E90C93FE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2C777DE-0FEF-7113-E4D0-396876D1972D}"/>
              </a:ext>
            </a:extLst>
          </p:cNvPr>
          <p:cNvSpPr txBox="1"/>
          <p:nvPr/>
        </p:nvSpPr>
        <p:spPr>
          <a:xfrm>
            <a:off x="487680" y="317001"/>
            <a:ext cx="11480800" cy="105426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rPr>
              <a:t>Jesus’ resurrection was God’s sign that his death was sufficient to appease His wrath on sin (propitiation)</a:t>
            </a:r>
            <a:endParaRPr lang="en-SG"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88AA6AE9-6CD6-1415-854E-D09F4966F24F}"/>
              </a:ext>
            </a:extLst>
          </p:cNvPr>
          <p:cNvSpPr txBox="1"/>
          <p:nvPr/>
        </p:nvSpPr>
        <p:spPr>
          <a:xfrm>
            <a:off x="487680" y="1688265"/>
            <a:ext cx="10911840" cy="105426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Jesus’ resurrection is proof that we are officially declared innocent of guilt before God (justification)</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69621FB-ED05-5D4C-9032-6A1A2D6329B2}"/>
              </a:ext>
            </a:extLst>
          </p:cNvPr>
          <p:cNvSpPr txBox="1"/>
          <p:nvPr/>
        </p:nvSpPr>
        <p:spPr>
          <a:xfrm>
            <a:off x="487680" y="3059529"/>
            <a:ext cx="10911840" cy="954107"/>
          </a:xfrm>
          <a:prstGeom prst="rect">
            <a:avLst/>
          </a:prstGeom>
          <a:solidFill>
            <a:schemeClr val="tx1"/>
          </a:solidFill>
        </p:spPr>
        <p:txBody>
          <a:bodyPr wrap="square">
            <a:spAutoFit/>
          </a:bodyPr>
          <a:lstStyle/>
          <a:p>
            <a:r>
              <a:rPr lang="en-US" sz="2800" i="1" dirty="0">
                <a:solidFill>
                  <a:schemeClr val="bg1"/>
                </a:solidFill>
                <a:effectLst/>
                <a:latin typeface="Calibri" panose="020F0502020204030204" pitchFamily="34" charset="0"/>
                <a:ea typeface="Calibri" panose="020F0502020204030204" pitchFamily="34" charset="0"/>
              </a:rPr>
              <a:t>Jesus’ resurrection signals our freedom from sin and its consequences (redemption)</a:t>
            </a:r>
            <a:endParaRPr lang="en-SG" sz="2800" dirty="0">
              <a:solidFill>
                <a:schemeClr val="bg1"/>
              </a:solidFill>
            </a:endParaRPr>
          </a:p>
        </p:txBody>
      </p:sp>
    </p:spTree>
    <p:extLst>
      <p:ext uri="{BB962C8B-B14F-4D97-AF65-F5344CB8AC3E}">
        <p14:creationId xmlns:p14="http://schemas.microsoft.com/office/powerpoint/2010/main" val="2659203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mscan International Plastic 240993 Shackles on Chain Decoration Set 87.6  cm: Amazon.de: Toys">
            <a:extLst>
              <a:ext uri="{FF2B5EF4-FFF2-40B4-BE49-F238E27FC236}">
                <a16:creationId xmlns:a16="http://schemas.microsoft.com/office/drawing/2014/main" id="{DFA10337-AFDB-8DCE-8D34-EF9F529CF4E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53225" y="279400"/>
            <a:ext cx="3544006" cy="598144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A7DE09B7-BA19-7AB8-0193-A0C84FF84E9F}"/>
              </a:ext>
            </a:extLst>
          </p:cNvPr>
          <p:cNvSpPr txBox="1"/>
          <p:nvPr/>
        </p:nvSpPr>
        <p:spPr>
          <a:xfrm>
            <a:off x="375920" y="1509956"/>
            <a:ext cx="7853680" cy="2426946"/>
          </a:xfrm>
          <a:prstGeom prst="rect">
            <a:avLst/>
          </a:prstGeom>
          <a:noFill/>
        </p:spPr>
        <p:txBody>
          <a:bodyPr wrap="square">
            <a:spAutoFit/>
          </a:bodyPr>
          <a:lstStyle/>
          <a:p>
            <a:pPr marR="606425" algn="ctr">
              <a:lnSpc>
                <a:spcPct val="115000"/>
              </a:lnSpc>
              <a:spcBef>
                <a:spcPts val="1200"/>
              </a:spcBef>
              <a:spcAft>
                <a:spcPts val="800"/>
              </a:spcAft>
            </a:pPr>
            <a:r>
              <a:rPr lang="en-US" sz="3200" b="1" dirty="0">
                <a:effectLst/>
                <a:latin typeface="Calibri" panose="020F0502020204030204" pitchFamily="34" charset="0"/>
                <a:ea typeface="Calibri" panose="020F0502020204030204" pitchFamily="34" charset="0"/>
                <a:cs typeface="Calibri" panose="020F0502020204030204" pitchFamily="34" charset="0"/>
              </a:rPr>
              <a:t>Mark 10:45</a:t>
            </a:r>
            <a:endParaRPr lang="en-SG" sz="3200" dirty="0">
              <a:effectLst/>
              <a:latin typeface="Calibri" panose="020F0502020204030204" pitchFamily="34" charset="0"/>
              <a:ea typeface="Calibri" panose="020F0502020204030204" pitchFamily="34" charset="0"/>
              <a:cs typeface="Times New Roman" panose="02020603050405020304" pitchFamily="18" charset="0"/>
            </a:endParaRPr>
          </a:p>
          <a:p>
            <a:pPr marR="606425" algn="ctr">
              <a:lnSpc>
                <a:spcPct val="115000"/>
              </a:lnSpc>
              <a:spcAft>
                <a:spcPts val="800"/>
              </a:spcAft>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even the Son of Man came not to be served but to serve, and to give his life as a </a:t>
            </a:r>
            <a:r>
              <a:rPr lang="en-US" sz="32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ransom</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for many.”</a:t>
            </a:r>
            <a:endParaRPr lang="en-SG"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044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mscan International Plastic 240993 Shackles on Chain Decoration Set 87.6  cm: Amazon.de: Toys">
            <a:extLst>
              <a:ext uri="{FF2B5EF4-FFF2-40B4-BE49-F238E27FC236}">
                <a16:creationId xmlns:a16="http://schemas.microsoft.com/office/drawing/2014/main" id="{DFA10337-AFDB-8DCE-8D34-EF9F529CF4E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53225" y="279400"/>
            <a:ext cx="3544006" cy="598144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28110AE-997D-55F9-DBDE-50817FA8522E}"/>
              </a:ext>
            </a:extLst>
          </p:cNvPr>
          <p:cNvSpPr txBox="1"/>
          <p:nvPr/>
        </p:nvSpPr>
        <p:spPr>
          <a:xfrm>
            <a:off x="217016" y="1604737"/>
            <a:ext cx="8266584" cy="3559564"/>
          </a:xfrm>
          <a:prstGeom prst="rect">
            <a:avLst/>
          </a:prstGeom>
          <a:noFill/>
        </p:spPr>
        <p:txBody>
          <a:bodyPr wrap="square">
            <a:spAutoFit/>
          </a:bodyPr>
          <a:lstStyle/>
          <a:p>
            <a:pPr marR="606425" algn="ctr">
              <a:lnSpc>
                <a:spcPct val="115000"/>
              </a:lnSpc>
              <a:spcBef>
                <a:spcPts val="1200"/>
              </a:spcBef>
              <a:spcAft>
                <a:spcPts val="800"/>
              </a:spcAft>
            </a:pPr>
            <a:r>
              <a:rPr lang="en-US" sz="3200" b="1" dirty="0">
                <a:effectLst/>
                <a:latin typeface="Calibri" panose="020F0502020204030204" pitchFamily="34" charset="0"/>
                <a:ea typeface="Calibri" panose="020F0502020204030204" pitchFamily="34" charset="0"/>
                <a:cs typeface="Calibri" panose="020F0502020204030204" pitchFamily="34" charset="0"/>
              </a:rPr>
              <a:t>1 Peter 1:18-19</a:t>
            </a:r>
            <a:endParaRPr lang="en-SG" sz="3200" dirty="0">
              <a:effectLst/>
              <a:latin typeface="Calibri" panose="020F0502020204030204" pitchFamily="34" charset="0"/>
              <a:ea typeface="Calibri" panose="020F0502020204030204" pitchFamily="34" charset="0"/>
              <a:cs typeface="Times New Roman" panose="02020603050405020304" pitchFamily="18" charset="0"/>
            </a:endParaRPr>
          </a:p>
          <a:p>
            <a:pPr marR="606425" algn="ctr">
              <a:lnSpc>
                <a:spcPct val="115000"/>
              </a:lnSpc>
              <a:spcAft>
                <a:spcPts val="800"/>
              </a:spcAft>
            </a:pPr>
            <a:r>
              <a:rPr lang="en-US" sz="32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knowing that you were </a:t>
            </a:r>
            <a:r>
              <a:rPr lang="en-US" sz="32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ransomed</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from the futile ways inherited from your forefathers, not with perishable things such as silver or gold, </a:t>
            </a:r>
            <a:r>
              <a:rPr lang="en-US" sz="32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but with the precious blood of Christ, like that of a lamb without blemish or spot.</a:t>
            </a:r>
            <a:endParaRPr lang="en-SG"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077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mscan International Plastic 240993 Shackles on Chain Decoration Set 87.6  cm: Amazon.de: Toys">
            <a:extLst>
              <a:ext uri="{FF2B5EF4-FFF2-40B4-BE49-F238E27FC236}">
                <a16:creationId xmlns:a16="http://schemas.microsoft.com/office/drawing/2014/main" id="{DFA10337-AFDB-8DCE-8D34-EF9F529CF4E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53225" y="279400"/>
            <a:ext cx="3544006" cy="598144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BC56D82-AA24-AC4E-CD1B-8D21090D8159}"/>
              </a:ext>
            </a:extLst>
          </p:cNvPr>
          <p:cNvSpPr txBox="1"/>
          <p:nvPr/>
        </p:nvSpPr>
        <p:spPr>
          <a:xfrm>
            <a:off x="217016" y="659857"/>
            <a:ext cx="8266584" cy="5361083"/>
          </a:xfrm>
          <a:prstGeom prst="rect">
            <a:avLst/>
          </a:prstGeom>
          <a:noFill/>
        </p:spPr>
        <p:txBody>
          <a:bodyPr wrap="square">
            <a:spAutoFit/>
          </a:bodyPr>
          <a:lstStyle/>
          <a:p>
            <a:pPr marR="606425" algn="ctr">
              <a:lnSpc>
                <a:spcPct val="115000"/>
              </a:lnSpc>
              <a:spcBef>
                <a:spcPts val="1200"/>
              </a:spcBef>
              <a:spcAft>
                <a:spcPts val="800"/>
              </a:spcAft>
            </a:pPr>
            <a:r>
              <a:rPr lang="en-US" sz="3200" b="1" dirty="0">
                <a:effectLst/>
                <a:latin typeface="Calibri" panose="020F0502020204030204" pitchFamily="34" charset="0"/>
                <a:ea typeface="Calibri" panose="020F0502020204030204" pitchFamily="34" charset="0"/>
                <a:cs typeface="Calibri" panose="020F0502020204030204" pitchFamily="34" charset="0"/>
              </a:rPr>
              <a:t>Revelation 5:9-10</a:t>
            </a:r>
            <a:endParaRPr lang="en-SG" sz="3200" dirty="0">
              <a:effectLst/>
              <a:latin typeface="Calibri" panose="020F0502020204030204" pitchFamily="34" charset="0"/>
              <a:ea typeface="Calibri" panose="020F0502020204030204" pitchFamily="34" charset="0"/>
              <a:cs typeface="Times New Roman" panose="02020603050405020304" pitchFamily="18" charset="0"/>
            </a:endParaRPr>
          </a:p>
          <a:p>
            <a:pPr marR="606425" algn="ctr">
              <a:lnSpc>
                <a:spcPct val="115000"/>
              </a:lnSpc>
              <a:spcAft>
                <a:spcPts val="800"/>
              </a:spcAft>
            </a:pPr>
            <a:r>
              <a:rPr lang="en-US" sz="32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9 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they sang a new song, saying,</a:t>
            </a:r>
            <a:endParaRPr lang="en-SG" sz="3200" dirty="0">
              <a:effectLst/>
              <a:latin typeface="Calibri" panose="020F0502020204030204" pitchFamily="34" charset="0"/>
              <a:ea typeface="Calibri" panose="020F0502020204030204" pitchFamily="34" charset="0"/>
              <a:cs typeface="Times New Roman" panose="02020603050405020304" pitchFamily="18" charset="0"/>
            </a:endParaRPr>
          </a:p>
          <a:p>
            <a:pPr marR="606425" algn="ctr">
              <a:lnSpc>
                <a:spcPct val="115000"/>
              </a:lnSpc>
              <a:spcAft>
                <a:spcPts val="800"/>
              </a:spcAft>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“Worthy are you to take the scroll and to open its seals, for you were slain, and by your blood you </a:t>
            </a:r>
            <a:r>
              <a:rPr lang="en-US" sz="32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ransomed</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people for God</a:t>
            </a:r>
            <a:b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from every tribe and language and people and nation,</a:t>
            </a:r>
            <a:r>
              <a:rPr lang="en-US" sz="32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you have made them a kingdom and priests to our God,</a:t>
            </a:r>
            <a:b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they shall reign on the earth.”</a:t>
            </a:r>
            <a:endParaRPr lang="en-SG"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3705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mscan International Plastic 240993 Shackles on Chain Decoration Set 87.6  cm: Amazon.de: Toys">
            <a:extLst>
              <a:ext uri="{FF2B5EF4-FFF2-40B4-BE49-F238E27FC236}">
                <a16:creationId xmlns:a16="http://schemas.microsoft.com/office/drawing/2014/main" id="{DFA10337-AFDB-8DCE-8D34-EF9F529CF4E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53225" y="238760"/>
            <a:ext cx="3544006" cy="598144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BC56D82-AA24-AC4E-CD1B-8D21090D8159}"/>
              </a:ext>
            </a:extLst>
          </p:cNvPr>
          <p:cNvSpPr txBox="1"/>
          <p:nvPr/>
        </p:nvSpPr>
        <p:spPr>
          <a:xfrm>
            <a:off x="298296" y="659857"/>
            <a:ext cx="8266584" cy="5361083"/>
          </a:xfrm>
          <a:prstGeom prst="rect">
            <a:avLst/>
          </a:prstGeom>
          <a:noFill/>
        </p:spPr>
        <p:txBody>
          <a:bodyPr wrap="square">
            <a:spAutoFit/>
          </a:bodyPr>
          <a:lstStyle/>
          <a:p>
            <a:pPr marR="606425" algn="ctr">
              <a:lnSpc>
                <a:spcPct val="115000"/>
              </a:lnSpc>
              <a:spcBef>
                <a:spcPts val="1200"/>
              </a:spcBef>
              <a:spcAft>
                <a:spcPts val="800"/>
              </a:spcAft>
            </a:pPr>
            <a:r>
              <a:rPr lang="en-US" sz="3200" b="1" dirty="0">
                <a:effectLst/>
                <a:latin typeface="Calibri" panose="020F0502020204030204" pitchFamily="34" charset="0"/>
                <a:ea typeface="Calibri" panose="020F0502020204030204" pitchFamily="34" charset="0"/>
                <a:cs typeface="Calibri" panose="020F0502020204030204" pitchFamily="34" charset="0"/>
              </a:rPr>
              <a:t>1 Corinthians 6:18-20</a:t>
            </a:r>
            <a:endParaRPr lang="en-SG" sz="3200" dirty="0">
              <a:effectLst/>
              <a:latin typeface="Calibri" panose="020F0502020204030204" pitchFamily="34" charset="0"/>
              <a:ea typeface="Calibri" panose="020F0502020204030204" pitchFamily="34" charset="0"/>
              <a:cs typeface="Times New Roman" panose="02020603050405020304" pitchFamily="18" charset="0"/>
            </a:endParaRPr>
          </a:p>
          <a:p>
            <a:pPr marR="606425" algn="ctr">
              <a:lnSpc>
                <a:spcPct val="115000"/>
              </a:lnSpc>
              <a:spcAft>
                <a:spcPts val="800"/>
              </a:spcAft>
            </a:pPr>
            <a:r>
              <a:rPr lang="en-US" sz="32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18</a:t>
            </a:r>
            <a:r>
              <a:rPr lang="en-US" sz="3200" b="1"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Flee from sexual immorality. Every other sin a person commits is outside the body, but the sexually immoral person sins against his own body.</a:t>
            </a:r>
            <a:r>
              <a:rPr lang="en-SG" sz="3200" dirty="0">
                <a:latin typeface="Calibri" panose="020F0502020204030204" pitchFamily="34" charset="0"/>
                <a:ea typeface="Calibri" panose="020F0502020204030204" pitchFamily="34" charset="0"/>
                <a:cs typeface="Times New Roman" panose="02020603050405020304" pitchFamily="18" charset="0"/>
              </a:rPr>
              <a:t> </a:t>
            </a:r>
            <a:r>
              <a:rPr lang="en-US" sz="32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a:t>
            </a:r>
            <a:r>
              <a:rPr lang="en-US" sz="3200" b="1"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Or do you not know that your body is a temple of the Holy Spirit within you, whom you have from God? You are not your own, </a:t>
            </a:r>
            <a:r>
              <a:rPr lang="en-US" sz="32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a:t>
            </a:r>
            <a:r>
              <a:rPr lang="en-US" sz="3200" b="1"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you were </a:t>
            </a:r>
            <a:r>
              <a:rPr lang="en-US" sz="32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bought</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with a price. So glorify God in your body.</a:t>
            </a:r>
            <a:endParaRPr lang="en-SG"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5122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nly One Empty Tomb">
            <a:extLst>
              <a:ext uri="{FF2B5EF4-FFF2-40B4-BE49-F238E27FC236}">
                <a16:creationId xmlns:a16="http://schemas.microsoft.com/office/drawing/2014/main" id="{B2C7B87F-2077-9440-EC15-2E90C93FE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2C777DE-0FEF-7113-E4D0-396876D1972D}"/>
              </a:ext>
            </a:extLst>
          </p:cNvPr>
          <p:cNvSpPr txBox="1"/>
          <p:nvPr/>
        </p:nvSpPr>
        <p:spPr>
          <a:xfrm>
            <a:off x="487680" y="317001"/>
            <a:ext cx="11480800" cy="105426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rPr>
              <a:t>Jesus’ resurrection was God’s sign that his death was sufficient to appease His wrath on sin (propitiation)</a:t>
            </a:r>
            <a:endParaRPr lang="en-SG"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88AA6AE9-6CD6-1415-854E-D09F4966F24F}"/>
              </a:ext>
            </a:extLst>
          </p:cNvPr>
          <p:cNvSpPr txBox="1"/>
          <p:nvPr/>
        </p:nvSpPr>
        <p:spPr>
          <a:xfrm>
            <a:off x="487680" y="1688265"/>
            <a:ext cx="10911840" cy="105426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Jesus’ resurrection is proof that we are officially declared innocent of guilt before God (justification)</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69621FB-ED05-5D4C-9032-6A1A2D6329B2}"/>
              </a:ext>
            </a:extLst>
          </p:cNvPr>
          <p:cNvSpPr txBox="1"/>
          <p:nvPr/>
        </p:nvSpPr>
        <p:spPr>
          <a:xfrm>
            <a:off x="487680" y="3059529"/>
            <a:ext cx="10911840" cy="954107"/>
          </a:xfrm>
          <a:prstGeom prst="rect">
            <a:avLst/>
          </a:prstGeom>
          <a:solidFill>
            <a:schemeClr val="tx1"/>
          </a:solidFill>
        </p:spPr>
        <p:txBody>
          <a:bodyPr wrap="square">
            <a:spAutoFit/>
          </a:bodyPr>
          <a:lstStyle/>
          <a:p>
            <a:r>
              <a:rPr lang="en-US" sz="2800" i="1" dirty="0">
                <a:solidFill>
                  <a:schemeClr val="bg1"/>
                </a:solidFill>
                <a:effectLst/>
                <a:latin typeface="Calibri" panose="020F0502020204030204" pitchFamily="34" charset="0"/>
                <a:ea typeface="Calibri" panose="020F0502020204030204" pitchFamily="34" charset="0"/>
              </a:rPr>
              <a:t>Jesus’ resurrection signals our freedom from sin and its consequences (redemption)</a:t>
            </a:r>
            <a:endParaRPr lang="en-SG" sz="2800" dirty="0">
              <a:solidFill>
                <a:schemeClr val="bg1"/>
              </a:solidFill>
            </a:endParaRPr>
          </a:p>
        </p:txBody>
      </p:sp>
      <p:sp>
        <p:nvSpPr>
          <p:cNvPr id="5" name="TextBox 4">
            <a:extLst>
              <a:ext uri="{FF2B5EF4-FFF2-40B4-BE49-F238E27FC236}">
                <a16:creationId xmlns:a16="http://schemas.microsoft.com/office/drawing/2014/main" id="{D563B029-EF71-DEDD-7714-3A6320C03F4D}"/>
              </a:ext>
            </a:extLst>
          </p:cNvPr>
          <p:cNvSpPr txBox="1"/>
          <p:nvPr/>
        </p:nvSpPr>
        <p:spPr>
          <a:xfrm>
            <a:off x="487680" y="4330637"/>
            <a:ext cx="10911840" cy="55874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Jesus’ resurrection brings us into the family of God (adoption)</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5627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1,001 Big Family Asian Stock Photos, Pictures &amp; Royalty-Free Images">
            <a:extLst>
              <a:ext uri="{FF2B5EF4-FFF2-40B4-BE49-F238E27FC236}">
                <a16:creationId xmlns:a16="http://schemas.microsoft.com/office/drawing/2014/main" id="{0A5E2F32-4120-1B36-8444-E7296454C6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8720" y="1648554"/>
            <a:ext cx="5829300" cy="38862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B01828B-3D67-07F9-BEFE-C836E7A3C188}"/>
              </a:ext>
            </a:extLst>
          </p:cNvPr>
          <p:cNvSpPr txBox="1"/>
          <p:nvPr/>
        </p:nvSpPr>
        <p:spPr>
          <a:xfrm>
            <a:off x="30480" y="752566"/>
            <a:ext cx="6492240" cy="5011628"/>
          </a:xfrm>
          <a:prstGeom prst="rect">
            <a:avLst/>
          </a:prstGeom>
          <a:noFill/>
        </p:spPr>
        <p:txBody>
          <a:bodyPr wrap="square">
            <a:spAutoFit/>
          </a:bodyPr>
          <a:lstStyle/>
          <a:p>
            <a:pPr algn="ctr">
              <a:spcBef>
                <a:spcPts val="600"/>
              </a:spcBef>
              <a:spcAft>
                <a:spcPts val="800"/>
              </a:spcAft>
            </a:pPr>
            <a:r>
              <a:rPr lang="en-US"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Romans 8:15-17</a:t>
            </a:r>
            <a:endParaRPr lang="en-SG" sz="2800" dirty="0">
              <a:effectLst/>
              <a:latin typeface="Calibri" panose="020F0502020204030204" pitchFamily="34" charset="0"/>
              <a:ea typeface="Calibri" panose="020F0502020204030204" pitchFamily="34" charset="0"/>
              <a:cs typeface="Times New Roman" panose="02020603050405020304" pitchFamily="18" charset="0"/>
            </a:endParaRPr>
          </a:p>
          <a:p>
            <a:pPr algn="ctr">
              <a:spcBef>
                <a:spcPts val="600"/>
              </a:spcBef>
            </a:pPr>
            <a:r>
              <a:rPr lang="en-US" sz="2800" baseline="30000" dirty="0">
                <a:solidFill>
                  <a:srgbClr val="000000"/>
                </a:solidFill>
                <a:effectLst/>
                <a:latin typeface="Calibri" panose="020F0502020204030204" pitchFamily="34" charset="0"/>
                <a:ea typeface="Calibri" panose="020F0502020204030204" pitchFamily="34" charset="0"/>
              </a:rPr>
              <a:t>15 </a:t>
            </a:r>
            <a:r>
              <a:rPr lang="en-US" sz="2800" dirty="0">
                <a:solidFill>
                  <a:srgbClr val="000000"/>
                </a:solidFill>
                <a:effectLst/>
                <a:latin typeface="Calibri" panose="020F0502020204030204" pitchFamily="34" charset="0"/>
                <a:ea typeface="Calibri" panose="020F0502020204030204" pitchFamily="34" charset="0"/>
              </a:rPr>
              <a:t>For you did not receive the spirit of slavery to fall back into fear, but you have received the Spirit of </a:t>
            </a:r>
            <a:r>
              <a:rPr lang="en-US" sz="2800" u="sng" dirty="0">
                <a:solidFill>
                  <a:srgbClr val="000000"/>
                </a:solidFill>
                <a:effectLst/>
                <a:latin typeface="Calibri" panose="020F0502020204030204" pitchFamily="34" charset="0"/>
                <a:ea typeface="Calibri" panose="020F0502020204030204" pitchFamily="34" charset="0"/>
              </a:rPr>
              <a:t>adoption</a:t>
            </a:r>
            <a:r>
              <a:rPr lang="en-US" sz="2800" dirty="0">
                <a:solidFill>
                  <a:srgbClr val="000000"/>
                </a:solidFill>
                <a:effectLst/>
                <a:latin typeface="Calibri" panose="020F0502020204030204" pitchFamily="34" charset="0"/>
                <a:ea typeface="Calibri" panose="020F0502020204030204" pitchFamily="34" charset="0"/>
              </a:rPr>
              <a:t> as sons, by whom we cry, “Abba! Father!” </a:t>
            </a:r>
            <a:r>
              <a:rPr lang="en-US" sz="2800" baseline="30000" dirty="0">
                <a:solidFill>
                  <a:srgbClr val="000000"/>
                </a:solidFill>
                <a:effectLst/>
                <a:latin typeface="Calibri" panose="020F0502020204030204" pitchFamily="34" charset="0"/>
                <a:ea typeface="Calibri" panose="020F0502020204030204" pitchFamily="34" charset="0"/>
              </a:rPr>
              <a:t>16 </a:t>
            </a:r>
            <a:r>
              <a:rPr lang="en-US" sz="2800" dirty="0">
                <a:solidFill>
                  <a:srgbClr val="000000"/>
                </a:solidFill>
                <a:effectLst/>
                <a:latin typeface="Calibri" panose="020F0502020204030204" pitchFamily="34" charset="0"/>
                <a:ea typeface="Calibri" panose="020F0502020204030204" pitchFamily="34" charset="0"/>
              </a:rPr>
              <a:t>The Spirit himself bears witness with our spirit that we are children of God, </a:t>
            </a:r>
            <a:r>
              <a:rPr lang="en-US" sz="2800" baseline="30000" dirty="0">
                <a:solidFill>
                  <a:srgbClr val="000000"/>
                </a:solidFill>
                <a:effectLst/>
                <a:latin typeface="Calibri" panose="020F0502020204030204" pitchFamily="34" charset="0"/>
                <a:ea typeface="Calibri" panose="020F0502020204030204" pitchFamily="34" charset="0"/>
              </a:rPr>
              <a:t>17 </a:t>
            </a:r>
            <a:r>
              <a:rPr lang="en-US" sz="2800" dirty="0">
                <a:solidFill>
                  <a:srgbClr val="000000"/>
                </a:solidFill>
                <a:effectLst/>
                <a:latin typeface="Calibri" panose="020F0502020204030204" pitchFamily="34" charset="0"/>
                <a:ea typeface="Calibri" panose="020F0502020204030204" pitchFamily="34" charset="0"/>
              </a:rPr>
              <a:t>and if children, then heirs—heirs of God and fellow heirs with Christ, provided we suffer with him in order that we may also be glorified with him.</a:t>
            </a:r>
            <a:endParaRPr lang="en-SG" sz="4000" dirty="0"/>
          </a:p>
        </p:txBody>
      </p:sp>
    </p:spTree>
    <p:extLst>
      <p:ext uri="{BB962C8B-B14F-4D97-AF65-F5344CB8AC3E}">
        <p14:creationId xmlns:p14="http://schemas.microsoft.com/office/powerpoint/2010/main" val="679543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1,001 Big Family Asian Stock Photos, Pictures &amp; Royalty-Free Images">
            <a:extLst>
              <a:ext uri="{FF2B5EF4-FFF2-40B4-BE49-F238E27FC236}">
                <a16:creationId xmlns:a16="http://schemas.microsoft.com/office/drawing/2014/main" id="{0A5E2F32-4120-1B36-8444-E7296454C6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8720" y="1648554"/>
            <a:ext cx="5829300" cy="38862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B01828B-3D67-07F9-BEFE-C836E7A3C188}"/>
              </a:ext>
            </a:extLst>
          </p:cNvPr>
          <p:cNvSpPr txBox="1"/>
          <p:nvPr/>
        </p:nvSpPr>
        <p:spPr>
          <a:xfrm>
            <a:off x="30480" y="752566"/>
            <a:ext cx="6492240" cy="4999317"/>
          </a:xfrm>
          <a:prstGeom prst="rect">
            <a:avLst/>
          </a:prstGeom>
          <a:noFill/>
        </p:spPr>
        <p:txBody>
          <a:bodyPr wrap="square">
            <a:spAutoFit/>
          </a:bodyPr>
          <a:lstStyle/>
          <a:p>
            <a:pPr algn="ctr">
              <a:lnSpc>
                <a:spcPct val="115000"/>
              </a:lnSpc>
              <a:spcBef>
                <a:spcPts val="1200"/>
              </a:spcBef>
              <a:spcAft>
                <a:spcPts val="800"/>
              </a:spcAft>
            </a:pPr>
            <a:r>
              <a:rPr lang="en-US"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 Corinthians 5:18-20</a:t>
            </a:r>
            <a:endParaRPr lang="en-SG" sz="2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US" sz="2800" baseline="30000" dirty="0">
                <a:solidFill>
                  <a:srgbClr val="000000"/>
                </a:solidFill>
                <a:effectLst/>
                <a:latin typeface="Calibri" panose="020F0502020204030204" pitchFamily="34" charset="0"/>
                <a:ea typeface="Calibri" panose="020F0502020204030204" pitchFamily="34" charset="0"/>
              </a:rPr>
              <a:t>18 </a:t>
            </a:r>
            <a:r>
              <a:rPr lang="en-US" sz="2800" dirty="0">
                <a:solidFill>
                  <a:srgbClr val="000000"/>
                </a:solidFill>
                <a:effectLst/>
                <a:latin typeface="Calibri" panose="020F0502020204030204" pitchFamily="34" charset="0"/>
                <a:ea typeface="Calibri" panose="020F0502020204030204" pitchFamily="34" charset="0"/>
              </a:rPr>
              <a:t>All this is from God, who through Christ </a:t>
            </a:r>
            <a:r>
              <a:rPr lang="en-US" sz="2800" u="sng" dirty="0">
                <a:solidFill>
                  <a:srgbClr val="000000"/>
                </a:solidFill>
                <a:effectLst/>
                <a:latin typeface="Calibri" panose="020F0502020204030204" pitchFamily="34" charset="0"/>
                <a:ea typeface="Calibri" panose="020F0502020204030204" pitchFamily="34" charset="0"/>
              </a:rPr>
              <a:t>reconciled</a:t>
            </a:r>
            <a:r>
              <a:rPr lang="en-US" sz="2800" dirty="0">
                <a:solidFill>
                  <a:srgbClr val="000000"/>
                </a:solidFill>
                <a:effectLst/>
                <a:latin typeface="Calibri" panose="020F0502020204030204" pitchFamily="34" charset="0"/>
                <a:ea typeface="Calibri" panose="020F0502020204030204" pitchFamily="34" charset="0"/>
              </a:rPr>
              <a:t> us to himself and gave us the ministry of </a:t>
            </a:r>
            <a:r>
              <a:rPr lang="en-US" sz="2800" u="sng" dirty="0">
                <a:solidFill>
                  <a:srgbClr val="000000"/>
                </a:solidFill>
                <a:effectLst/>
                <a:latin typeface="Calibri" panose="020F0502020204030204" pitchFamily="34" charset="0"/>
                <a:ea typeface="Calibri" panose="020F0502020204030204" pitchFamily="34" charset="0"/>
              </a:rPr>
              <a:t>reconciliation</a:t>
            </a:r>
            <a:r>
              <a:rPr lang="en-US" sz="2800" dirty="0">
                <a:solidFill>
                  <a:srgbClr val="000000"/>
                </a:solidFill>
                <a:effectLst/>
                <a:latin typeface="Calibri" panose="020F0502020204030204" pitchFamily="34" charset="0"/>
                <a:ea typeface="Calibri" panose="020F0502020204030204" pitchFamily="34" charset="0"/>
              </a:rPr>
              <a:t>; </a:t>
            </a:r>
            <a:r>
              <a:rPr lang="en-US" sz="2800" baseline="30000" dirty="0">
                <a:solidFill>
                  <a:srgbClr val="000000"/>
                </a:solidFill>
                <a:effectLst/>
                <a:latin typeface="Calibri" panose="020F0502020204030204" pitchFamily="34" charset="0"/>
                <a:ea typeface="Calibri" panose="020F0502020204030204" pitchFamily="34" charset="0"/>
              </a:rPr>
              <a:t>19 </a:t>
            </a:r>
            <a:r>
              <a:rPr lang="en-US" sz="2800" dirty="0">
                <a:solidFill>
                  <a:srgbClr val="000000"/>
                </a:solidFill>
                <a:effectLst/>
                <a:latin typeface="Calibri" panose="020F0502020204030204" pitchFamily="34" charset="0"/>
                <a:ea typeface="Calibri" panose="020F0502020204030204" pitchFamily="34" charset="0"/>
              </a:rPr>
              <a:t>that is, in Christ God was </a:t>
            </a:r>
            <a:r>
              <a:rPr lang="en-US" sz="2800" u="sng" dirty="0">
                <a:solidFill>
                  <a:srgbClr val="000000"/>
                </a:solidFill>
                <a:effectLst/>
                <a:latin typeface="Calibri" panose="020F0502020204030204" pitchFamily="34" charset="0"/>
                <a:ea typeface="Calibri" panose="020F0502020204030204" pitchFamily="34" charset="0"/>
              </a:rPr>
              <a:t>reconciling</a:t>
            </a:r>
            <a:r>
              <a:rPr lang="en-US" sz="2800" dirty="0">
                <a:solidFill>
                  <a:srgbClr val="000000"/>
                </a:solidFill>
                <a:effectLst/>
                <a:latin typeface="Calibri" panose="020F0502020204030204" pitchFamily="34" charset="0"/>
                <a:ea typeface="Calibri" panose="020F0502020204030204" pitchFamily="34" charset="0"/>
              </a:rPr>
              <a:t> the world to himself, not counting their trespasses against them, and entrusting to us the message of </a:t>
            </a:r>
            <a:r>
              <a:rPr lang="en-US" sz="2800" u="sng" dirty="0">
                <a:solidFill>
                  <a:srgbClr val="000000"/>
                </a:solidFill>
                <a:effectLst/>
                <a:latin typeface="Calibri" panose="020F0502020204030204" pitchFamily="34" charset="0"/>
                <a:ea typeface="Calibri" panose="020F0502020204030204" pitchFamily="34" charset="0"/>
              </a:rPr>
              <a:t>reconciliation</a:t>
            </a:r>
            <a:r>
              <a:rPr lang="en-US" sz="2800" dirty="0">
                <a:solidFill>
                  <a:srgbClr val="000000"/>
                </a:solidFill>
                <a:effectLst/>
                <a:latin typeface="Calibri" panose="020F0502020204030204" pitchFamily="34" charset="0"/>
                <a:ea typeface="Calibri" panose="020F0502020204030204" pitchFamily="34" charset="0"/>
              </a:rPr>
              <a:t>. </a:t>
            </a:r>
            <a:r>
              <a:rPr lang="en-US" sz="2800" baseline="30000" dirty="0">
                <a:solidFill>
                  <a:srgbClr val="000000"/>
                </a:solidFill>
                <a:effectLst/>
                <a:latin typeface="Calibri" panose="020F0502020204030204" pitchFamily="34" charset="0"/>
                <a:ea typeface="Calibri" panose="020F0502020204030204" pitchFamily="34" charset="0"/>
              </a:rPr>
              <a:t>20 </a:t>
            </a:r>
            <a:r>
              <a:rPr lang="en-US" sz="2800" dirty="0">
                <a:solidFill>
                  <a:srgbClr val="000000"/>
                </a:solidFill>
                <a:effectLst/>
                <a:latin typeface="Calibri" panose="020F0502020204030204" pitchFamily="34" charset="0"/>
                <a:ea typeface="Calibri" panose="020F0502020204030204" pitchFamily="34" charset="0"/>
              </a:rPr>
              <a:t>Therefore, we are ambassadors for Christ, God making his appeal through us. We implore you on behalf of Christ, be </a:t>
            </a:r>
            <a:r>
              <a:rPr lang="en-US" sz="2800" u="sng" dirty="0">
                <a:solidFill>
                  <a:srgbClr val="000000"/>
                </a:solidFill>
                <a:effectLst/>
                <a:latin typeface="Calibri" panose="020F0502020204030204" pitchFamily="34" charset="0"/>
                <a:ea typeface="Calibri" panose="020F0502020204030204" pitchFamily="34" charset="0"/>
              </a:rPr>
              <a:t>reconciled</a:t>
            </a:r>
            <a:r>
              <a:rPr lang="en-US" sz="2800" dirty="0">
                <a:solidFill>
                  <a:srgbClr val="000000"/>
                </a:solidFill>
                <a:effectLst/>
                <a:latin typeface="Calibri" panose="020F0502020204030204" pitchFamily="34" charset="0"/>
                <a:ea typeface="Calibri" panose="020F0502020204030204" pitchFamily="34" charset="0"/>
              </a:rPr>
              <a:t> to God.</a:t>
            </a:r>
            <a:endParaRPr lang="en-SG" sz="5400" dirty="0"/>
          </a:p>
        </p:txBody>
      </p:sp>
    </p:spTree>
    <p:extLst>
      <p:ext uri="{BB962C8B-B14F-4D97-AF65-F5344CB8AC3E}">
        <p14:creationId xmlns:p14="http://schemas.microsoft.com/office/powerpoint/2010/main" val="2931339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nly One Empty Tomb">
            <a:extLst>
              <a:ext uri="{FF2B5EF4-FFF2-40B4-BE49-F238E27FC236}">
                <a16:creationId xmlns:a16="http://schemas.microsoft.com/office/drawing/2014/main" id="{B2C7B87F-2077-9440-EC15-2E90C93FE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2C777DE-0FEF-7113-E4D0-396876D1972D}"/>
              </a:ext>
            </a:extLst>
          </p:cNvPr>
          <p:cNvSpPr txBox="1"/>
          <p:nvPr/>
        </p:nvSpPr>
        <p:spPr>
          <a:xfrm>
            <a:off x="5019040" y="317001"/>
            <a:ext cx="6949440" cy="625428"/>
          </a:xfrm>
          <a:prstGeom prst="rect">
            <a:avLst/>
          </a:prstGeom>
          <a:noFill/>
        </p:spPr>
        <p:txBody>
          <a:bodyPr wrap="square">
            <a:spAutoFit/>
          </a:bodyPr>
          <a:lstStyle/>
          <a:p>
            <a:pPr algn="ctr">
              <a:lnSpc>
                <a:spcPct val="115000"/>
              </a:lnSpc>
              <a:spcBef>
                <a:spcPts val="1200"/>
              </a:spcBef>
              <a:spcAft>
                <a:spcPts val="800"/>
              </a:spcAft>
            </a:pPr>
            <a:r>
              <a:rPr lang="en-US" sz="3200" b="1" i="1" dirty="0">
                <a:solidFill>
                  <a:schemeClr val="bg1"/>
                </a:solidFill>
                <a:latin typeface="Calibri" panose="020F0502020204030204" pitchFamily="34" charset="0"/>
                <a:ea typeface="Calibri" panose="020F0502020204030204" pitchFamily="34" charset="0"/>
                <a:cs typeface="Calibri" panose="020F0502020204030204" pitchFamily="34" charset="0"/>
              </a:rPr>
              <a:t>Why is Jesus’ Resurrection Important?</a:t>
            </a:r>
            <a:endParaRPr lang="en-SG" sz="2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9228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260D7F0-0105-E607-57B2-3F9E401FEFE1}"/>
              </a:ext>
            </a:extLst>
          </p:cNvPr>
          <p:cNvSpPr/>
          <p:nvPr/>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SG"/>
          </a:p>
        </p:txBody>
      </p:sp>
      <p:sp>
        <p:nvSpPr>
          <p:cNvPr id="5" name="TextBox 4">
            <a:extLst>
              <a:ext uri="{FF2B5EF4-FFF2-40B4-BE49-F238E27FC236}">
                <a16:creationId xmlns:a16="http://schemas.microsoft.com/office/drawing/2014/main" id="{E3771C24-DC26-DF01-4D30-AF3E7D5B760E}"/>
              </a:ext>
            </a:extLst>
          </p:cNvPr>
          <p:cNvSpPr txBox="1"/>
          <p:nvPr/>
        </p:nvSpPr>
        <p:spPr>
          <a:xfrm>
            <a:off x="1193800" y="702975"/>
            <a:ext cx="9804400" cy="2204321"/>
          </a:xfrm>
          <a:prstGeom prst="rect">
            <a:avLst/>
          </a:prstGeom>
          <a:noFill/>
        </p:spPr>
        <p:txBody>
          <a:bodyPr wrap="square">
            <a:spAutoFit/>
          </a:bodyPr>
          <a:lstStyle/>
          <a:p>
            <a:pPr algn="ctr">
              <a:lnSpc>
                <a:spcPct val="115000"/>
              </a:lnSpc>
              <a:spcBef>
                <a:spcPts val="1200"/>
              </a:spcBef>
              <a:spcAft>
                <a:spcPts val="800"/>
              </a:spcAft>
            </a:pPr>
            <a:r>
              <a:rPr lang="en-US" sz="3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God the Father raised God the Son</a:t>
            </a:r>
            <a:endParaRPr lang="en-SG" sz="3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1200"/>
              </a:spcBef>
              <a:spcAft>
                <a:spcPts val="800"/>
              </a:spcAft>
            </a:pPr>
            <a:r>
              <a:rPr lang="en-US" sz="2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Peter (Acts 2:24, 32; 3:15; 4:10; 10:40)</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1200"/>
              </a:spcBef>
              <a:spcAft>
                <a:spcPts val="800"/>
              </a:spcAft>
            </a:pPr>
            <a:r>
              <a:rPr lang="en-US" sz="2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Paul (Acts 13:30-37; 17:31)</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descr="The empty tomb - The Irish Catholic">
            <a:extLst>
              <a:ext uri="{FF2B5EF4-FFF2-40B4-BE49-F238E27FC236}">
                <a16:creationId xmlns:a16="http://schemas.microsoft.com/office/drawing/2014/main" id="{55D14616-2806-FEFA-4641-6CC5F4AF5B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8420" y="2726055"/>
            <a:ext cx="6934200" cy="39052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934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nly One Empty Tomb">
            <a:extLst>
              <a:ext uri="{FF2B5EF4-FFF2-40B4-BE49-F238E27FC236}">
                <a16:creationId xmlns:a16="http://schemas.microsoft.com/office/drawing/2014/main" id="{B2C7B87F-2077-9440-EC15-2E90C93FE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2C777DE-0FEF-7113-E4D0-396876D1972D}"/>
              </a:ext>
            </a:extLst>
          </p:cNvPr>
          <p:cNvSpPr txBox="1"/>
          <p:nvPr/>
        </p:nvSpPr>
        <p:spPr>
          <a:xfrm>
            <a:off x="487680" y="317001"/>
            <a:ext cx="11480800" cy="105426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rPr>
              <a:t>Jesus’ resurrection was God’s sign that his death was sufficient to appease His wrath on sin (propitiation)</a:t>
            </a:r>
            <a:endParaRPr lang="en-SG"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9251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6F44BA-B4EC-F555-6B9B-0D8ADC7EDE31}"/>
              </a:ext>
            </a:extLst>
          </p:cNvPr>
          <p:cNvSpPr/>
          <p:nvPr/>
        </p:nvSpPr>
        <p:spPr>
          <a:xfrm>
            <a:off x="0" y="0"/>
            <a:ext cx="12192000" cy="6858000"/>
          </a:xfrm>
          <a:prstGeom prst="rect">
            <a:avLst/>
          </a:prstGeom>
          <a:solidFill>
            <a:srgbClr val="7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pic>
        <p:nvPicPr>
          <p:cNvPr id="4098" name="Picture 2" descr="Christ in Leviticus, the Offerings - Making Him Known">
            <a:extLst>
              <a:ext uri="{FF2B5EF4-FFF2-40B4-BE49-F238E27FC236}">
                <a16:creationId xmlns:a16="http://schemas.microsoft.com/office/drawing/2014/main" id="{FCEB8FD2-3E15-B008-2624-38802132C4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376" b="6085"/>
          <a:stretch/>
        </p:blipFill>
        <p:spPr bwMode="auto">
          <a:xfrm>
            <a:off x="6217920" y="1282065"/>
            <a:ext cx="5706110" cy="420433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07ABDD5-0A88-A3C8-868F-FC6C75428ECD}"/>
              </a:ext>
            </a:extLst>
          </p:cNvPr>
          <p:cNvSpPr txBox="1"/>
          <p:nvPr/>
        </p:nvSpPr>
        <p:spPr>
          <a:xfrm>
            <a:off x="0" y="1174477"/>
            <a:ext cx="6101080" cy="4489049"/>
          </a:xfrm>
          <a:prstGeom prst="rect">
            <a:avLst/>
          </a:prstGeom>
          <a:noFill/>
        </p:spPr>
        <p:txBody>
          <a:bodyPr wrap="square">
            <a:spAutoFit/>
          </a:bodyPr>
          <a:lstStyle/>
          <a:p>
            <a:pPr algn="ctr">
              <a:lnSpc>
                <a:spcPct val="115000"/>
              </a:lnSpc>
              <a:spcBef>
                <a:spcPts val="1200"/>
              </a:spcBef>
              <a:spcAft>
                <a:spcPts val="800"/>
              </a:spcAft>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1 John 4:10</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800" b="1" baseline="30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2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 this is love, not that we have loved God but that he loved us and sent his Son to be the </a:t>
            </a:r>
            <a:r>
              <a:rPr lang="en-US" sz="2800"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propitiation</a:t>
            </a:r>
            <a:r>
              <a:rPr lang="en-US" sz="2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for our sins.</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Bef>
                <a:spcPts val="1200"/>
              </a:spcBef>
              <a:spcAft>
                <a:spcPts val="800"/>
              </a:spcAft>
            </a:pPr>
            <a:r>
              <a:rPr lang="en-US" sz="28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Romans 4:25</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“he who was delivered up for our trespasses and raised for our </a:t>
            </a:r>
            <a:r>
              <a:rPr lang="en-US" sz="2800"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justification</a:t>
            </a:r>
            <a:r>
              <a:rPr lang="en-US" sz="2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1358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nly One Empty Tomb">
            <a:extLst>
              <a:ext uri="{FF2B5EF4-FFF2-40B4-BE49-F238E27FC236}">
                <a16:creationId xmlns:a16="http://schemas.microsoft.com/office/drawing/2014/main" id="{B2C7B87F-2077-9440-EC15-2E90C93FE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2C777DE-0FEF-7113-E4D0-396876D1972D}"/>
              </a:ext>
            </a:extLst>
          </p:cNvPr>
          <p:cNvSpPr txBox="1"/>
          <p:nvPr/>
        </p:nvSpPr>
        <p:spPr>
          <a:xfrm>
            <a:off x="487680" y="317001"/>
            <a:ext cx="11480800" cy="105426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rPr>
              <a:t>Jesus’ resurrection was God’s sign that his death was sufficient to appease His wrath on sin (propitiation)</a:t>
            </a:r>
            <a:endParaRPr lang="en-SG"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88AA6AE9-6CD6-1415-854E-D09F4966F24F}"/>
              </a:ext>
            </a:extLst>
          </p:cNvPr>
          <p:cNvSpPr txBox="1"/>
          <p:nvPr/>
        </p:nvSpPr>
        <p:spPr>
          <a:xfrm>
            <a:off x="487680" y="1688265"/>
            <a:ext cx="10911840" cy="105426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Jesus’ resurrection is proof that we are officially declared innocent of guilt before God (justification)</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3395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1" name="Rectangle 615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a:extLst>
              <a:ext uri="{FF2B5EF4-FFF2-40B4-BE49-F238E27FC236}">
                <a16:creationId xmlns:a16="http://schemas.microsoft.com/office/drawing/2014/main" id="{B6BB0E6A-A877-3A42-7A11-809E47C4775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8900"/>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6153" name="Rectangle 615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55" name="Rectangle 615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6157" name="Rectangle 615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185D5AAD-7CBC-2CEE-E549-A76CFF0ABCE9}"/>
              </a:ext>
            </a:extLst>
          </p:cNvPr>
          <p:cNvSpPr txBox="1"/>
          <p:nvPr/>
        </p:nvSpPr>
        <p:spPr>
          <a:xfrm>
            <a:off x="294640" y="1342064"/>
            <a:ext cx="4866640" cy="2643416"/>
          </a:xfrm>
          <a:prstGeom prst="rect">
            <a:avLst/>
          </a:prstGeom>
          <a:noFill/>
        </p:spPr>
        <p:txBody>
          <a:bodyPr wrap="square">
            <a:spAutoFit/>
          </a:bodyPr>
          <a:lstStyle/>
          <a:p>
            <a:pPr algn="ctr">
              <a:lnSpc>
                <a:spcPct val="115000"/>
              </a:lnSpc>
              <a:spcBef>
                <a:spcPts val="1200"/>
              </a:spcBef>
              <a:spcAft>
                <a:spcPts val="800"/>
              </a:spcAft>
            </a:pPr>
            <a:r>
              <a:rPr lang="en-US" sz="2800" b="1" dirty="0">
                <a:effectLst/>
                <a:latin typeface="Calibri" panose="020F0502020204030204" pitchFamily="34" charset="0"/>
                <a:ea typeface="Calibri" panose="020F0502020204030204" pitchFamily="34" charset="0"/>
                <a:cs typeface="Calibri" panose="020F0502020204030204" pitchFamily="34" charset="0"/>
              </a:rPr>
              <a:t>Romans 5:2</a:t>
            </a:r>
            <a:endParaRPr lang="en-SG"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800" dirty="0">
                <a:effectLst/>
                <a:latin typeface="Calibri" panose="020F0502020204030204" pitchFamily="34" charset="0"/>
                <a:ea typeface="Calibri" panose="020F0502020204030204" pitchFamily="34" charset="0"/>
                <a:cs typeface="Calibri" panose="020F0502020204030204" pitchFamily="34" charset="0"/>
              </a:rPr>
              <a:t>Therefore since we have been </a:t>
            </a:r>
            <a:r>
              <a:rPr lang="en-US" sz="2800" u="sng" dirty="0">
                <a:effectLst/>
                <a:latin typeface="Calibri" panose="020F0502020204030204" pitchFamily="34" charset="0"/>
                <a:ea typeface="Calibri" panose="020F0502020204030204" pitchFamily="34" charset="0"/>
                <a:cs typeface="Calibri" panose="020F0502020204030204" pitchFamily="34" charset="0"/>
              </a:rPr>
              <a:t>justified</a:t>
            </a:r>
            <a:r>
              <a:rPr lang="en-US" sz="2800" dirty="0">
                <a:effectLst/>
                <a:latin typeface="Calibri" panose="020F0502020204030204" pitchFamily="34" charset="0"/>
                <a:ea typeface="Calibri" panose="020F0502020204030204" pitchFamily="34" charset="0"/>
                <a:cs typeface="Calibri" panose="020F0502020204030204" pitchFamily="34" charset="0"/>
              </a:rPr>
              <a:t> by faith, we have peace with God through our Lord Jesus Christ.</a:t>
            </a:r>
            <a:endParaRPr lang="en-SG"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267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1" name="Rectangle 615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a:extLst>
              <a:ext uri="{FF2B5EF4-FFF2-40B4-BE49-F238E27FC236}">
                <a16:creationId xmlns:a16="http://schemas.microsoft.com/office/drawing/2014/main" id="{B6BB0E6A-A877-3A42-7A11-809E47C4775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8900"/>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6153" name="Rectangle 615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55" name="Rectangle 615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6157" name="Rectangle 615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185D5AAD-7CBC-2CEE-E549-A76CFF0ABCE9}"/>
              </a:ext>
            </a:extLst>
          </p:cNvPr>
          <p:cNvSpPr txBox="1"/>
          <p:nvPr/>
        </p:nvSpPr>
        <p:spPr>
          <a:xfrm>
            <a:off x="294640" y="813744"/>
            <a:ext cx="5801360" cy="4625497"/>
          </a:xfrm>
          <a:prstGeom prst="rect">
            <a:avLst/>
          </a:prstGeom>
          <a:noFill/>
        </p:spPr>
        <p:txBody>
          <a:bodyPr wrap="square">
            <a:spAutoFit/>
          </a:bodyPr>
          <a:lstStyle/>
          <a:p>
            <a:pPr algn="ctr">
              <a:lnSpc>
                <a:spcPct val="115000"/>
              </a:lnSpc>
              <a:spcBef>
                <a:spcPts val="1200"/>
              </a:spcBef>
              <a:spcAft>
                <a:spcPts val="800"/>
              </a:spcAft>
            </a:pPr>
            <a:r>
              <a:rPr lang="en-US" sz="2800" b="1" dirty="0">
                <a:effectLst/>
                <a:latin typeface="Calibri" panose="020F0502020204030204" pitchFamily="34" charset="0"/>
                <a:ea typeface="Calibri" panose="020F0502020204030204" pitchFamily="34" charset="0"/>
                <a:cs typeface="Calibri" panose="020F0502020204030204" pitchFamily="34" charset="0"/>
              </a:rPr>
              <a:t>1 Corinthians 15:12-17</a:t>
            </a:r>
            <a:endParaRPr lang="en-SG"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800"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12 </a:t>
            </a: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Now if Christ is proclaimed as raised from the dead, how can some of you </a:t>
            </a:r>
            <a:r>
              <a:rPr lang="en-US" sz="2800" dirty="0">
                <a:solidFill>
                  <a:srgbClr val="000000"/>
                </a:solidFill>
                <a:effectLst/>
                <a:latin typeface="Calibri" panose="020F0502020204030204" pitchFamily="34" charset="0"/>
                <a:ea typeface="Calibri" panose="020F0502020204030204" pitchFamily="34" charset="0"/>
              </a:rPr>
              <a:t>Say</a:t>
            </a:r>
            <a:r>
              <a:rPr lang="en-US" sz="2800" dirty="0">
                <a:effectLst/>
                <a:latin typeface="Calibri" panose="020F0502020204030204" pitchFamily="34" charset="0"/>
                <a:ea typeface="Calibri" panose="020F0502020204030204" pitchFamily="34" charset="0"/>
              </a:rPr>
              <a:t> </a:t>
            </a:r>
            <a:r>
              <a:rPr lang="en-US" sz="2800" dirty="0">
                <a:solidFill>
                  <a:srgbClr val="000000"/>
                </a:solidFill>
                <a:effectLst/>
                <a:latin typeface="Calibri" panose="020F0502020204030204" pitchFamily="34" charset="0"/>
                <a:ea typeface="Calibri" panose="020F0502020204030204" pitchFamily="34" charset="0"/>
              </a:rPr>
              <a:t>that there is no resurrection of the dead? </a:t>
            </a:r>
            <a:r>
              <a:rPr lang="en-US" sz="2800" baseline="30000" dirty="0">
                <a:solidFill>
                  <a:srgbClr val="000000"/>
                </a:solidFill>
                <a:effectLst/>
                <a:latin typeface="Calibri" panose="020F0502020204030204" pitchFamily="34" charset="0"/>
                <a:ea typeface="Calibri" panose="020F0502020204030204" pitchFamily="34" charset="0"/>
              </a:rPr>
              <a:t>13 </a:t>
            </a:r>
            <a:r>
              <a:rPr lang="en-US" sz="2800" dirty="0">
                <a:solidFill>
                  <a:srgbClr val="000000"/>
                </a:solidFill>
                <a:effectLst/>
                <a:latin typeface="Calibri" panose="020F0502020204030204" pitchFamily="34" charset="0"/>
                <a:ea typeface="Calibri" panose="020F0502020204030204" pitchFamily="34" charset="0"/>
              </a:rPr>
              <a:t>But if there is no resurrection of the dead, then not even Christ has been raised. </a:t>
            </a:r>
            <a:r>
              <a:rPr lang="en-US" sz="2800" baseline="30000" dirty="0">
                <a:solidFill>
                  <a:srgbClr val="000000"/>
                </a:solidFill>
                <a:effectLst/>
                <a:latin typeface="Calibri" panose="020F0502020204030204" pitchFamily="34" charset="0"/>
                <a:ea typeface="Calibri" panose="020F0502020204030204" pitchFamily="34" charset="0"/>
              </a:rPr>
              <a:t>14 </a:t>
            </a:r>
            <a:r>
              <a:rPr lang="en-US" sz="2800" dirty="0">
                <a:solidFill>
                  <a:srgbClr val="000000"/>
                </a:solidFill>
                <a:effectLst/>
                <a:latin typeface="Calibri" panose="020F0502020204030204" pitchFamily="34" charset="0"/>
                <a:ea typeface="Calibri" panose="020F0502020204030204" pitchFamily="34" charset="0"/>
              </a:rPr>
              <a:t>And if Christ has not been raised, then our preaching is in vain and your faith is in vain.</a:t>
            </a:r>
            <a:endParaRPr lang="en-SG"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6011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1" name="Rectangle 615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a:extLst>
              <a:ext uri="{FF2B5EF4-FFF2-40B4-BE49-F238E27FC236}">
                <a16:creationId xmlns:a16="http://schemas.microsoft.com/office/drawing/2014/main" id="{B6BB0E6A-A877-3A42-7A11-809E47C4775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8900"/>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6153" name="Rectangle 615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55" name="Rectangle 615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6157" name="Rectangle 615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185D5AAD-7CBC-2CEE-E549-A76CFF0ABCE9}"/>
              </a:ext>
            </a:extLst>
          </p:cNvPr>
          <p:cNvSpPr txBox="1"/>
          <p:nvPr/>
        </p:nvSpPr>
        <p:spPr>
          <a:xfrm>
            <a:off x="294640" y="813744"/>
            <a:ext cx="5852160" cy="4522905"/>
          </a:xfrm>
          <a:prstGeom prst="rect">
            <a:avLst/>
          </a:prstGeom>
          <a:noFill/>
        </p:spPr>
        <p:txBody>
          <a:bodyPr wrap="square">
            <a:spAutoFit/>
          </a:bodyPr>
          <a:lstStyle/>
          <a:p>
            <a:pPr algn="ctr">
              <a:lnSpc>
                <a:spcPct val="115000"/>
              </a:lnSpc>
              <a:spcBef>
                <a:spcPts val="1200"/>
              </a:spcBef>
              <a:spcAft>
                <a:spcPts val="800"/>
              </a:spcAft>
            </a:pPr>
            <a:r>
              <a:rPr lang="en-US" sz="2800" baseline="30000" dirty="0">
                <a:solidFill>
                  <a:srgbClr val="000000"/>
                </a:solidFill>
                <a:effectLst/>
                <a:latin typeface="Calibri" panose="020F0502020204030204" pitchFamily="34" charset="0"/>
                <a:ea typeface="Calibri" panose="020F0502020204030204" pitchFamily="34" charset="0"/>
              </a:rPr>
              <a:t>15 </a:t>
            </a:r>
            <a:r>
              <a:rPr lang="en-US" sz="2800" dirty="0">
                <a:solidFill>
                  <a:srgbClr val="000000"/>
                </a:solidFill>
                <a:effectLst/>
                <a:latin typeface="Calibri" panose="020F0502020204030204" pitchFamily="34" charset="0"/>
                <a:ea typeface="Calibri" panose="020F0502020204030204" pitchFamily="34" charset="0"/>
              </a:rPr>
              <a:t>We are even found to be misrepresenting God, because we testified about God that he raised Christ, whom he did not raise if it is true that the dead are not raised. </a:t>
            </a:r>
            <a:r>
              <a:rPr lang="en-US" sz="2800" baseline="30000" dirty="0">
                <a:solidFill>
                  <a:srgbClr val="000000"/>
                </a:solidFill>
                <a:effectLst/>
                <a:latin typeface="Calibri" panose="020F0502020204030204" pitchFamily="34" charset="0"/>
                <a:ea typeface="Calibri" panose="020F0502020204030204" pitchFamily="34" charset="0"/>
              </a:rPr>
              <a:t>16 </a:t>
            </a:r>
            <a:r>
              <a:rPr lang="en-US" sz="2800" dirty="0">
                <a:solidFill>
                  <a:srgbClr val="000000"/>
                </a:solidFill>
                <a:effectLst/>
                <a:latin typeface="Calibri" panose="020F0502020204030204" pitchFamily="34" charset="0"/>
                <a:ea typeface="Calibri" panose="020F0502020204030204" pitchFamily="34" charset="0"/>
              </a:rPr>
              <a:t>For if the dead are not raised, not even Christ has been raised. </a:t>
            </a:r>
            <a:r>
              <a:rPr lang="en-US" sz="2800" baseline="30000" dirty="0">
                <a:solidFill>
                  <a:srgbClr val="000000"/>
                </a:solidFill>
                <a:effectLst/>
                <a:latin typeface="Calibri" panose="020F0502020204030204" pitchFamily="34" charset="0"/>
                <a:ea typeface="Calibri" panose="020F0502020204030204" pitchFamily="34" charset="0"/>
              </a:rPr>
              <a:t>17 </a:t>
            </a:r>
            <a:r>
              <a:rPr lang="en-US" sz="2800" dirty="0">
                <a:solidFill>
                  <a:srgbClr val="000000"/>
                </a:solidFill>
                <a:effectLst/>
                <a:latin typeface="Calibri" panose="020F0502020204030204" pitchFamily="34" charset="0"/>
                <a:ea typeface="Calibri" panose="020F0502020204030204" pitchFamily="34" charset="0"/>
              </a:rPr>
              <a:t>And if Christ has not been raised, your faith is futile and you are still in your sins.</a:t>
            </a:r>
            <a:endParaRPr lang="en-SG"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706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832</Words>
  <Application>Microsoft Office PowerPoint</Application>
  <PresentationFormat>Widescreen</PresentationFormat>
  <Paragraphs>37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Harmeling</dc:creator>
  <cp:lastModifiedBy>Matt Lyle</cp:lastModifiedBy>
  <cp:revision>1</cp:revision>
  <dcterms:created xsi:type="dcterms:W3CDTF">2023-04-07T21:11:43Z</dcterms:created>
  <dcterms:modified xsi:type="dcterms:W3CDTF">2023-04-09T06:35:38Z</dcterms:modified>
</cp:coreProperties>
</file>