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6" r:id="rId2"/>
    <p:sldId id="265" r:id="rId3"/>
    <p:sldId id="267" r:id="rId4"/>
    <p:sldId id="268" r:id="rId5"/>
    <p:sldId id="271" r:id="rId6"/>
    <p:sldId id="272" r:id="rId7"/>
    <p:sldId id="273" r:id="rId8"/>
    <p:sldId id="274" r:id="rId9"/>
    <p:sldId id="275" r:id="rId10"/>
    <p:sldId id="276" r:id="rId11"/>
    <p:sldId id="277" r:id="rId12"/>
    <p:sldId id="278" r:id="rId13"/>
    <p:sldId id="279" r:id="rId14"/>
    <p:sldId id="280" r:id="rId15"/>
    <p:sldId id="281"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E01F42-FE4F-417D-A4EC-78813865D466}" v="77" dt="2023-03-29T18:39:50.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LiveId" clId="{35E01F42-FE4F-417D-A4EC-78813865D466}"/>
    <pc:docChg chg="undo custSel addSld delSld modSld sldOrd modMainMaster">
      <pc:chgData name="James Harmeling" userId="4163935ddb78b774" providerId="LiveId" clId="{35E01F42-FE4F-417D-A4EC-78813865D466}" dt="2023-03-29T18:40:22.039" v="394" actId="47"/>
      <pc:docMkLst>
        <pc:docMk/>
      </pc:docMkLst>
      <pc:sldChg chg="new del">
        <pc:chgData name="James Harmeling" userId="4163935ddb78b774" providerId="LiveId" clId="{35E01F42-FE4F-417D-A4EC-78813865D466}" dt="2023-03-29T17:44:38.273" v="2" actId="47"/>
        <pc:sldMkLst>
          <pc:docMk/>
          <pc:sldMk cId="2245154284" sldId="256"/>
        </pc:sldMkLst>
      </pc:sldChg>
      <pc:sldChg chg="add ord modTransition">
        <pc:chgData name="James Harmeling" userId="4163935ddb78b774" providerId="LiveId" clId="{35E01F42-FE4F-417D-A4EC-78813865D466}" dt="2023-03-29T17:51:51.870" v="30"/>
        <pc:sldMkLst>
          <pc:docMk/>
          <pc:sldMk cId="2192661180" sldId="265"/>
        </pc:sldMkLst>
      </pc:sldChg>
      <pc:sldChg chg="addSp modSp new mod modTransition setBg">
        <pc:chgData name="James Harmeling" userId="4163935ddb78b774" providerId="LiveId" clId="{35E01F42-FE4F-417D-A4EC-78813865D466}" dt="2023-03-29T17:51:51.870" v="30"/>
        <pc:sldMkLst>
          <pc:docMk/>
          <pc:sldMk cId="713731216" sldId="266"/>
        </pc:sldMkLst>
        <pc:spChg chg="add">
          <ac:chgData name="James Harmeling" userId="4163935ddb78b774" providerId="LiveId" clId="{35E01F42-FE4F-417D-A4EC-78813865D466}" dt="2023-03-29T17:46:30.780" v="7" actId="26606"/>
          <ac:spMkLst>
            <pc:docMk/>
            <pc:sldMk cId="713731216" sldId="266"/>
            <ac:spMk id="1031" creationId="{AB8C311F-7253-4AED-9701-7FC0708C41C7}"/>
          </ac:spMkLst>
        </pc:spChg>
        <pc:spChg chg="add">
          <ac:chgData name="James Harmeling" userId="4163935ddb78b774" providerId="LiveId" clId="{35E01F42-FE4F-417D-A4EC-78813865D466}" dt="2023-03-29T17:46:30.780" v="7" actId="26606"/>
          <ac:spMkLst>
            <pc:docMk/>
            <pc:sldMk cId="713731216" sldId="266"/>
            <ac:spMk id="1033" creationId="{E2384209-CB15-4CDF-9D31-C44FD9A3F20D}"/>
          </ac:spMkLst>
        </pc:spChg>
        <pc:spChg chg="add">
          <ac:chgData name="James Harmeling" userId="4163935ddb78b774" providerId="LiveId" clId="{35E01F42-FE4F-417D-A4EC-78813865D466}" dt="2023-03-29T17:46:30.780" v="7" actId="26606"/>
          <ac:spMkLst>
            <pc:docMk/>
            <pc:sldMk cId="713731216" sldId="266"/>
            <ac:spMk id="1035" creationId="{2633B3B5-CC90-43F0-8714-D31D1F3F0209}"/>
          </ac:spMkLst>
        </pc:spChg>
        <pc:spChg chg="add">
          <ac:chgData name="James Harmeling" userId="4163935ddb78b774" providerId="LiveId" clId="{35E01F42-FE4F-417D-A4EC-78813865D466}" dt="2023-03-29T17:46:30.780" v="7" actId="26606"/>
          <ac:spMkLst>
            <pc:docMk/>
            <pc:sldMk cId="713731216" sldId="266"/>
            <ac:spMk id="1037" creationId="{A8D57A06-A426-446D-B02C-A2DC6B62E45E}"/>
          </ac:spMkLst>
        </pc:spChg>
        <pc:picChg chg="add mod">
          <ac:chgData name="James Harmeling" userId="4163935ddb78b774" providerId="LiveId" clId="{35E01F42-FE4F-417D-A4EC-78813865D466}" dt="2023-03-29T17:46:30.780" v="7" actId="26606"/>
          <ac:picMkLst>
            <pc:docMk/>
            <pc:sldMk cId="713731216" sldId="266"/>
            <ac:picMk id="1026" creationId="{D1C55BBE-1BF3-EDC9-CC7C-94D8B80480D3}"/>
          </ac:picMkLst>
        </pc:picChg>
      </pc:sldChg>
      <pc:sldChg chg="addSp delSp modSp new mod modTransition setBg">
        <pc:chgData name="James Harmeling" userId="4163935ddb78b774" providerId="LiveId" clId="{35E01F42-FE4F-417D-A4EC-78813865D466}" dt="2023-03-29T17:51:51.870" v="30"/>
        <pc:sldMkLst>
          <pc:docMk/>
          <pc:sldMk cId="2279586778" sldId="267"/>
        </pc:sldMkLst>
        <pc:spChg chg="add mod">
          <ac:chgData name="James Harmeling" userId="4163935ddb78b774" providerId="LiveId" clId="{35E01F42-FE4F-417D-A4EC-78813865D466}" dt="2023-03-29T17:51:13.829" v="23" actId="208"/>
          <ac:spMkLst>
            <pc:docMk/>
            <pc:sldMk cId="2279586778" sldId="267"/>
            <ac:spMk id="3" creationId="{912F574C-57F6-7F81-B26D-D50605136017}"/>
          </ac:spMkLst>
        </pc:spChg>
        <pc:spChg chg="add mod">
          <ac:chgData name="James Harmeling" userId="4163935ddb78b774" providerId="LiveId" clId="{35E01F42-FE4F-417D-A4EC-78813865D466}" dt="2023-03-29T17:51:42.779" v="28" actId="403"/>
          <ac:spMkLst>
            <pc:docMk/>
            <pc:sldMk cId="2279586778" sldId="267"/>
            <ac:spMk id="5" creationId="{D7258186-F7F8-60E2-85D0-1CABF141BDCD}"/>
          </ac:spMkLst>
        </pc:spChg>
        <pc:spChg chg="add del">
          <ac:chgData name="James Harmeling" userId="4163935ddb78b774" providerId="LiveId" clId="{35E01F42-FE4F-417D-A4EC-78813865D466}" dt="2023-03-29T17:49:11.606" v="11" actId="26606"/>
          <ac:spMkLst>
            <pc:docMk/>
            <pc:sldMk cId="2279586778" sldId="267"/>
            <ac:spMk id="2055" creationId="{42A4FC2C-047E-45A5-965D-8E1E3BF09BC6}"/>
          </ac:spMkLst>
        </pc:spChg>
        <pc:spChg chg="add">
          <ac:chgData name="James Harmeling" userId="4163935ddb78b774" providerId="LiveId" clId="{35E01F42-FE4F-417D-A4EC-78813865D466}" dt="2023-03-29T17:49:11.615" v="12" actId="26606"/>
          <ac:spMkLst>
            <pc:docMk/>
            <pc:sldMk cId="2279586778" sldId="267"/>
            <ac:spMk id="2057" creationId="{3B432D73-5C38-474F-AF96-A3228731BF36}"/>
          </ac:spMkLst>
        </pc:spChg>
        <pc:picChg chg="add mod">
          <ac:chgData name="James Harmeling" userId="4163935ddb78b774" providerId="LiveId" clId="{35E01F42-FE4F-417D-A4EC-78813865D466}" dt="2023-03-29T17:49:11.615" v="12" actId="26606"/>
          <ac:picMkLst>
            <pc:docMk/>
            <pc:sldMk cId="2279586778" sldId="267"/>
            <ac:picMk id="2050" creationId="{EE4EC812-A330-AA2D-E2B6-7DB8340AF6F5}"/>
          </ac:picMkLst>
        </pc:picChg>
      </pc:sldChg>
      <pc:sldChg chg="addSp delSp modSp add mod modAnim">
        <pc:chgData name="James Harmeling" userId="4163935ddb78b774" providerId="LiveId" clId="{35E01F42-FE4F-417D-A4EC-78813865D466}" dt="2023-03-29T17:58:40.425" v="63" actId="2710"/>
        <pc:sldMkLst>
          <pc:docMk/>
          <pc:sldMk cId="3239244555" sldId="268"/>
        </pc:sldMkLst>
        <pc:spChg chg="del mod">
          <ac:chgData name="James Harmeling" userId="4163935ddb78b774" providerId="LiveId" clId="{35E01F42-FE4F-417D-A4EC-78813865D466}" dt="2023-03-29T17:55:49.932" v="33" actId="478"/>
          <ac:spMkLst>
            <pc:docMk/>
            <pc:sldMk cId="3239244555" sldId="268"/>
            <ac:spMk id="3" creationId="{912F574C-57F6-7F81-B26D-D50605136017}"/>
          </ac:spMkLst>
        </pc:spChg>
        <pc:spChg chg="add mod">
          <ac:chgData name="James Harmeling" userId="4163935ddb78b774" providerId="LiveId" clId="{35E01F42-FE4F-417D-A4EC-78813865D466}" dt="2023-03-29T17:58:40.425" v="63" actId="2710"/>
          <ac:spMkLst>
            <pc:docMk/>
            <pc:sldMk cId="3239244555" sldId="268"/>
            <ac:spMk id="4" creationId="{AE7DF6D1-7096-4037-A303-5494C78415E6}"/>
          </ac:spMkLst>
        </pc:spChg>
        <pc:spChg chg="mod">
          <ac:chgData name="James Harmeling" userId="4163935ddb78b774" providerId="LiveId" clId="{35E01F42-FE4F-417D-A4EC-78813865D466}" dt="2023-03-29T17:56:20.875" v="42" actId="1076"/>
          <ac:spMkLst>
            <pc:docMk/>
            <pc:sldMk cId="3239244555" sldId="268"/>
            <ac:spMk id="5" creationId="{D7258186-F7F8-60E2-85D0-1CABF141BDCD}"/>
          </ac:spMkLst>
        </pc:spChg>
      </pc:sldChg>
      <pc:sldChg chg="delSp modSp add del mod setBg modAnim delDesignElem">
        <pc:chgData name="James Harmeling" userId="4163935ddb78b774" providerId="LiveId" clId="{35E01F42-FE4F-417D-A4EC-78813865D466}" dt="2023-03-29T17:59:41.608" v="69" actId="47"/>
        <pc:sldMkLst>
          <pc:docMk/>
          <pc:sldMk cId="3068203409" sldId="269"/>
        </pc:sldMkLst>
        <pc:spChg chg="del mod">
          <ac:chgData name="James Harmeling" userId="4163935ddb78b774" providerId="LiveId" clId="{35E01F42-FE4F-417D-A4EC-78813865D466}" dt="2023-03-29T17:59:28.593" v="66" actId="21"/>
          <ac:spMkLst>
            <pc:docMk/>
            <pc:sldMk cId="3068203409" sldId="269"/>
            <ac:spMk id="4" creationId="{AE7DF6D1-7096-4037-A303-5494C78415E6}"/>
          </ac:spMkLst>
        </pc:spChg>
        <pc:spChg chg="del">
          <ac:chgData name="James Harmeling" userId="4163935ddb78b774" providerId="LiveId" clId="{35E01F42-FE4F-417D-A4EC-78813865D466}" dt="2023-03-29T17:57:38.679" v="53"/>
          <ac:spMkLst>
            <pc:docMk/>
            <pc:sldMk cId="3068203409" sldId="269"/>
            <ac:spMk id="2057" creationId="{3B432D73-5C38-474F-AF96-A3228731BF36}"/>
          </ac:spMkLst>
        </pc:spChg>
      </pc:sldChg>
      <pc:sldChg chg="add del">
        <pc:chgData name="James Harmeling" userId="4163935ddb78b774" providerId="LiveId" clId="{35E01F42-FE4F-417D-A4EC-78813865D466}" dt="2023-03-29T18:40:22.039" v="394" actId="47"/>
        <pc:sldMkLst>
          <pc:docMk/>
          <pc:sldMk cId="1538740724" sldId="270"/>
        </pc:sldMkLst>
      </pc:sldChg>
      <pc:sldChg chg="addSp delSp modSp add mod delAnim modAnim">
        <pc:chgData name="James Harmeling" userId="4163935ddb78b774" providerId="LiveId" clId="{35E01F42-FE4F-417D-A4EC-78813865D466}" dt="2023-03-29T18:02:12.680" v="85"/>
        <pc:sldMkLst>
          <pc:docMk/>
          <pc:sldMk cId="3764278435" sldId="271"/>
        </pc:sldMkLst>
        <pc:spChg chg="add mod">
          <ac:chgData name="James Harmeling" userId="4163935ddb78b774" providerId="LiveId" clId="{35E01F42-FE4F-417D-A4EC-78813865D466}" dt="2023-03-29T17:59:37.479" v="68"/>
          <ac:spMkLst>
            <pc:docMk/>
            <pc:sldMk cId="3764278435" sldId="271"/>
            <ac:spMk id="2" creationId="{EF5899D1-ECAF-C0B6-B191-F0229FD177B6}"/>
          </ac:spMkLst>
        </pc:spChg>
        <pc:spChg chg="del">
          <ac:chgData name="James Harmeling" userId="4163935ddb78b774" providerId="LiveId" clId="{35E01F42-FE4F-417D-A4EC-78813865D466}" dt="2023-03-29T17:59:36.396" v="67" actId="478"/>
          <ac:spMkLst>
            <pc:docMk/>
            <pc:sldMk cId="3764278435" sldId="271"/>
            <ac:spMk id="4" creationId="{AE7DF6D1-7096-4037-A303-5494C78415E6}"/>
          </ac:spMkLst>
        </pc:spChg>
      </pc:sldChg>
      <pc:sldChg chg="modSp add mod modAnim">
        <pc:chgData name="James Harmeling" userId="4163935ddb78b774" providerId="LiveId" clId="{35E01F42-FE4F-417D-A4EC-78813865D466}" dt="2023-03-29T18:02:18.930" v="86"/>
        <pc:sldMkLst>
          <pc:docMk/>
          <pc:sldMk cId="1062981789" sldId="272"/>
        </pc:sldMkLst>
        <pc:spChg chg="mod">
          <ac:chgData name="James Harmeling" userId="4163935ddb78b774" providerId="LiveId" clId="{35E01F42-FE4F-417D-A4EC-78813865D466}" dt="2023-03-29T18:01:17.814" v="79" actId="20577"/>
          <ac:spMkLst>
            <pc:docMk/>
            <pc:sldMk cId="1062981789" sldId="272"/>
            <ac:spMk id="2" creationId="{EF5899D1-ECAF-C0B6-B191-F0229FD177B6}"/>
          </ac:spMkLst>
        </pc:spChg>
      </pc:sldChg>
      <pc:sldChg chg="modSp add mod modAnim">
        <pc:chgData name="James Harmeling" userId="4163935ddb78b774" providerId="LiveId" clId="{35E01F42-FE4F-417D-A4EC-78813865D466}" dt="2023-03-29T18:02:24.558" v="87"/>
        <pc:sldMkLst>
          <pc:docMk/>
          <pc:sldMk cId="588109976" sldId="273"/>
        </pc:sldMkLst>
        <pc:spChg chg="mod">
          <ac:chgData name="James Harmeling" userId="4163935ddb78b774" providerId="LiveId" clId="{35E01F42-FE4F-417D-A4EC-78813865D466}" dt="2023-03-29T18:01:42.054" v="84" actId="403"/>
          <ac:spMkLst>
            <pc:docMk/>
            <pc:sldMk cId="588109976" sldId="273"/>
            <ac:spMk id="2" creationId="{EF5899D1-ECAF-C0B6-B191-F0229FD177B6}"/>
          </ac:spMkLst>
        </pc:spChg>
      </pc:sldChg>
      <pc:sldChg chg="addSp delSp modSp add mod modAnim">
        <pc:chgData name="James Harmeling" userId="4163935ddb78b774" providerId="LiveId" clId="{35E01F42-FE4F-417D-A4EC-78813865D466}" dt="2023-03-29T18:05:54.093" v="119"/>
        <pc:sldMkLst>
          <pc:docMk/>
          <pc:sldMk cId="2190031930" sldId="274"/>
        </pc:sldMkLst>
        <pc:spChg chg="del">
          <ac:chgData name="James Harmeling" userId="4163935ddb78b774" providerId="LiveId" clId="{35E01F42-FE4F-417D-A4EC-78813865D466}" dt="2023-03-29T18:03:01.091" v="89" actId="478"/>
          <ac:spMkLst>
            <pc:docMk/>
            <pc:sldMk cId="2190031930" sldId="274"/>
            <ac:spMk id="2" creationId="{EF5899D1-ECAF-C0B6-B191-F0229FD177B6}"/>
          </ac:spMkLst>
        </pc:spChg>
        <pc:spChg chg="add mod">
          <ac:chgData name="James Harmeling" userId="4163935ddb78b774" providerId="LiveId" clId="{35E01F42-FE4F-417D-A4EC-78813865D466}" dt="2023-03-29T18:03:28.229" v="98" actId="1076"/>
          <ac:spMkLst>
            <pc:docMk/>
            <pc:sldMk cId="2190031930" sldId="274"/>
            <ac:spMk id="4" creationId="{06FAB476-3EEF-FC87-5956-EB42264B061F}"/>
          </ac:spMkLst>
        </pc:spChg>
        <pc:spChg chg="add mod">
          <ac:chgData name="James Harmeling" userId="4163935ddb78b774" providerId="LiveId" clId="{35E01F42-FE4F-417D-A4EC-78813865D466}" dt="2023-03-29T18:04:23.538" v="107" actId="1076"/>
          <ac:spMkLst>
            <pc:docMk/>
            <pc:sldMk cId="2190031930" sldId="274"/>
            <ac:spMk id="7" creationId="{01A7B972-A5E7-45D7-7E7C-6241095E945B}"/>
          </ac:spMkLst>
        </pc:spChg>
        <pc:spChg chg="add mod">
          <ac:chgData name="James Harmeling" userId="4163935ddb78b774" providerId="LiveId" clId="{35E01F42-FE4F-417D-A4EC-78813865D466}" dt="2023-03-29T18:05:48.760" v="118" actId="207"/>
          <ac:spMkLst>
            <pc:docMk/>
            <pc:sldMk cId="2190031930" sldId="274"/>
            <ac:spMk id="9" creationId="{370828EC-606B-5072-7A93-067DBC69507F}"/>
          </ac:spMkLst>
        </pc:spChg>
      </pc:sldChg>
      <pc:sldChg chg="addSp delSp modSp add mod delAnim modAnim">
        <pc:chgData name="James Harmeling" userId="4163935ddb78b774" providerId="LiveId" clId="{35E01F42-FE4F-417D-A4EC-78813865D466}" dt="2023-03-29T18:07:49.735" v="132"/>
        <pc:sldMkLst>
          <pc:docMk/>
          <pc:sldMk cId="4233489998" sldId="275"/>
        </pc:sldMkLst>
        <pc:spChg chg="add mod">
          <ac:chgData name="James Harmeling" userId="4163935ddb78b774" providerId="LiveId" clId="{35E01F42-FE4F-417D-A4EC-78813865D466}" dt="2023-03-29T18:07:27.014" v="128" actId="1076"/>
          <ac:spMkLst>
            <pc:docMk/>
            <pc:sldMk cId="4233489998" sldId="275"/>
            <ac:spMk id="3" creationId="{E46F4FB8-4BC5-7C78-FD3E-1F5F1EE23D5D}"/>
          </ac:spMkLst>
        </pc:spChg>
        <pc:spChg chg="del">
          <ac:chgData name="James Harmeling" userId="4163935ddb78b774" providerId="LiveId" clId="{35E01F42-FE4F-417D-A4EC-78813865D466}" dt="2023-03-29T18:06:41.850" v="121" actId="478"/>
          <ac:spMkLst>
            <pc:docMk/>
            <pc:sldMk cId="4233489998" sldId="275"/>
            <ac:spMk id="9" creationId="{370828EC-606B-5072-7A93-067DBC69507F}"/>
          </ac:spMkLst>
        </pc:spChg>
      </pc:sldChg>
      <pc:sldChg chg="addSp modSp new mod ord">
        <pc:chgData name="James Harmeling" userId="4163935ddb78b774" providerId="LiveId" clId="{35E01F42-FE4F-417D-A4EC-78813865D466}" dt="2023-03-29T18:12:21.739" v="144"/>
        <pc:sldMkLst>
          <pc:docMk/>
          <pc:sldMk cId="348518208" sldId="276"/>
        </pc:sldMkLst>
        <pc:spChg chg="add mod">
          <ac:chgData name="James Harmeling" userId="4163935ddb78b774" providerId="LiveId" clId="{35E01F42-FE4F-417D-A4EC-78813865D466}" dt="2023-03-29T18:10:39.034" v="135" actId="13822"/>
          <ac:spMkLst>
            <pc:docMk/>
            <pc:sldMk cId="348518208" sldId="276"/>
            <ac:spMk id="2" creationId="{DBFDFDA5-EC6A-8C80-8AD0-684C4727752D}"/>
          </ac:spMkLst>
        </pc:spChg>
        <pc:spChg chg="add mod">
          <ac:chgData name="James Harmeling" userId="4163935ddb78b774" providerId="LiveId" clId="{35E01F42-FE4F-417D-A4EC-78813865D466}" dt="2023-03-29T18:11:09.092" v="141" actId="1076"/>
          <ac:spMkLst>
            <pc:docMk/>
            <pc:sldMk cId="348518208" sldId="276"/>
            <ac:spMk id="4" creationId="{9CF688AF-5CF6-65A4-FACF-D1A0737E7C26}"/>
          </ac:spMkLst>
        </pc:spChg>
      </pc:sldChg>
      <pc:sldChg chg="addSp delSp modSp add mod delAnim modAnim">
        <pc:chgData name="James Harmeling" userId="4163935ddb78b774" providerId="LiveId" clId="{35E01F42-FE4F-417D-A4EC-78813865D466}" dt="2023-03-29T18:13:29.791" v="171" actId="14100"/>
        <pc:sldMkLst>
          <pc:docMk/>
          <pc:sldMk cId="924543768" sldId="277"/>
        </pc:sldMkLst>
        <pc:spChg chg="del mod">
          <ac:chgData name="James Harmeling" userId="4163935ddb78b774" providerId="LiveId" clId="{35E01F42-FE4F-417D-A4EC-78813865D466}" dt="2023-03-29T18:12:30.002" v="147" actId="478"/>
          <ac:spMkLst>
            <pc:docMk/>
            <pc:sldMk cId="924543768" sldId="277"/>
            <ac:spMk id="3" creationId="{E46F4FB8-4BC5-7C78-FD3E-1F5F1EE23D5D}"/>
          </ac:spMkLst>
        </pc:spChg>
        <pc:spChg chg="add mod">
          <ac:chgData name="James Harmeling" userId="4163935ddb78b774" providerId="LiveId" clId="{35E01F42-FE4F-417D-A4EC-78813865D466}" dt="2023-03-29T18:13:29.791" v="171" actId="14100"/>
          <ac:spMkLst>
            <pc:docMk/>
            <pc:sldMk cId="924543768" sldId="277"/>
            <ac:spMk id="6" creationId="{3C252CAE-E64C-6D52-B3A3-D4DFC469B1F6}"/>
          </ac:spMkLst>
        </pc:spChg>
        <pc:spChg chg="del">
          <ac:chgData name="James Harmeling" userId="4163935ddb78b774" providerId="LiveId" clId="{35E01F42-FE4F-417D-A4EC-78813865D466}" dt="2023-03-29T18:12:27.348" v="145" actId="478"/>
          <ac:spMkLst>
            <pc:docMk/>
            <pc:sldMk cId="924543768" sldId="277"/>
            <ac:spMk id="7" creationId="{01A7B972-A5E7-45D7-7E7C-6241095E945B}"/>
          </ac:spMkLst>
        </pc:spChg>
      </pc:sldChg>
      <pc:sldChg chg="addSp modSp new mod ord">
        <pc:chgData name="James Harmeling" userId="4163935ddb78b774" providerId="LiveId" clId="{35E01F42-FE4F-417D-A4EC-78813865D466}" dt="2023-03-29T18:19:28.589" v="198"/>
        <pc:sldMkLst>
          <pc:docMk/>
          <pc:sldMk cId="1075578619" sldId="278"/>
        </pc:sldMkLst>
        <pc:spChg chg="add mod">
          <ac:chgData name="James Harmeling" userId="4163935ddb78b774" providerId="LiveId" clId="{35E01F42-FE4F-417D-A4EC-78813865D466}" dt="2023-03-29T18:16:38.392" v="184" actId="1076"/>
          <ac:spMkLst>
            <pc:docMk/>
            <pc:sldMk cId="1075578619" sldId="278"/>
            <ac:spMk id="3" creationId="{528FBE87-5453-D3F6-555C-350095C694AE}"/>
          </ac:spMkLst>
        </pc:spChg>
        <pc:spChg chg="add mod ord">
          <ac:chgData name="James Harmeling" userId="4163935ddb78b774" providerId="LiveId" clId="{35E01F42-FE4F-417D-A4EC-78813865D466}" dt="2023-03-29T18:15:58.088" v="176" actId="207"/>
          <ac:spMkLst>
            <pc:docMk/>
            <pc:sldMk cId="1075578619" sldId="278"/>
            <ac:spMk id="4" creationId="{6D6DB3E1-1EB2-5B1A-963C-4D7DA29669AC}"/>
          </ac:spMkLst>
        </pc:spChg>
      </pc:sldChg>
      <pc:sldChg chg="addSp modSp new mod ord">
        <pc:chgData name="James Harmeling" userId="4163935ddb78b774" providerId="LiveId" clId="{35E01F42-FE4F-417D-A4EC-78813865D466}" dt="2023-03-29T18:19:34.351" v="200"/>
        <pc:sldMkLst>
          <pc:docMk/>
          <pc:sldMk cId="2672457214" sldId="279"/>
        </pc:sldMkLst>
        <pc:spChg chg="add mod">
          <ac:chgData name="James Harmeling" userId="4163935ddb78b774" providerId="LiveId" clId="{35E01F42-FE4F-417D-A4EC-78813865D466}" dt="2023-03-29T18:19:13.016" v="195" actId="1076"/>
          <ac:spMkLst>
            <pc:docMk/>
            <pc:sldMk cId="2672457214" sldId="279"/>
            <ac:spMk id="3" creationId="{B0A757AE-BC7C-3547-1C33-08B38B5208ED}"/>
          </ac:spMkLst>
        </pc:spChg>
      </pc:sldChg>
      <pc:sldChg chg="addSp modSp add mod modAnim">
        <pc:chgData name="James Harmeling" userId="4163935ddb78b774" providerId="LiveId" clId="{35E01F42-FE4F-417D-A4EC-78813865D466}" dt="2023-03-29T18:20:37.814" v="215"/>
        <pc:sldMkLst>
          <pc:docMk/>
          <pc:sldMk cId="3716943396" sldId="280"/>
        </pc:sldMkLst>
        <pc:spChg chg="add mod">
          <ac:chgData name="James Harmeling" userId="4163935ddb78b774" providerId="LiveId" clId="{35E01F42-FE4F-417D-A4EC-78813865D466}" dt="2023-03-29T18:20:23.501" v="212" actId="1076"/>
          <ac:spMkLst>
            <pc:docMk/>
            <pc:sldMk cId="3716943396" sldId="280"/>
            <ac:spMk id="3" creationId="{931A5AD9-7ED9-D0E2-FD2E-E863C599B1B1}"/>
          </ac:spMkLst>
        </pc:spChg>
      </pc:sldChg>
      <pc:sldChg chg="addSp delSp modSp new mod setBg modAnim">
        <pc:chgData name="James Harmeling" userId="4163935ddb78b774" providerId="LiveId" clId="{35E01F42-FE4F-417D-A4EC-78813865D466}" dt="2023-03-29T18:31:07.199" v="272" actId="20577"/>
        <pc:sldMkLst>
          <pc:docMk/>
          <pc:sldMk cId="1105993739" sldId="281"/>
        </pc:sldMkLst>
        <pc:spChg chg="add mod">
          <ac:chgData name="James Harmeling" userId="4163935ddb78b774" providerId="LiveId" clId="{35E01F42-FE4F-417D-A4EC-78813865D466}" dt="2023-03-29T18:25:37.078" v="234" actId="113"/>
          <ac:spMkLst>
            <pc:docMk/>
            <pc:sldMk cId="1105993739" sldId="281"/>
            <ac:spMk id="4" creationId="{AFCB3E4F-4578-8CF6-B541-1600FBDB80D6}"/>
          </ac:spMkLst>
        </pc:spChg>
        <pc:spChg chg="add mod">
          <ac:chgData name="James Harmeling" userId="4163935ddb78b774" providerId="LiveId" clId="{35E01F42-FE4F-417D-A4EC-78813865D466}" dt="2023-03-29T18:26:30.250" v="244" actId="1076"/>
          <ac:spMkLst>
            <pc:docMk/>
            <pc:sldMk cId="1105993739" sldId="281"/>
            <ac:spMk id="6" creationId="{9CA06554-5F5D-8CCB-B549-72B5FF11982C}"/>
          </ac:spMkLst>
        </pc:spChg>
        <pc:spChg chg="add">
          <ac:chgData name="James Harmeling" userId="4163935ddb78b774" providerId="LiveId" clId="{35E01F42-FE4F-417D-A4EC-78813865D466}" dt="2023-03-29T18:24:36.825" v="226" actId="26606"/>
          <ac:spMkLst>
            <pc:docMk/>
            <pc:sldMk cId="1105993739" sldId="281"/>
            <ac:spMk id="7" creationId="{ED55A19D-297C-4231-AD1F-08EF9B4AA8F4}"/>
          </ac:spMkLst>
        </pc:spChg>
        <pc:spChg chg="add">
          <ac:chgData name="James Harmeling" userId="4163935ddb78b774" providerId="LiveId" clId="{35E01F42-FE4F-417D-A4EC-78813865D466}" dt="2023-03-29T18:24:36.825" v="226" actId="26606"/>
          <ac:spMkLst>
            <pc:docMk/>
            <pc:sldMk cId="1105993739" sldId="281"/>
            <ac:spMk id="9" creationId="{EBAB6C56-3D38-4923-996E-BD474BBB91E9}"/>
          </ac:spMkLst>
        </pc:spChg>
        <pc:spChg chg="add del mod">
          <ac:chgData name="James Harmeling" userId="4163935ddb78b774" providerId="LiveId" clId="{35E01F42-FE4F-417D-A4EC-78813865D466}" dt="2023-03-29T18:27:50.800" v="255" actId="478"/>
          <ac:spMkLst>
            <pc:docMk/>
            <pc:sldMk cId="1105993739" sldId="281"/>
            <ac:spMk id="10" creationId="{230F5486-A50F-E08F-8E80-C14EFDFC083E}"/>
          </ac:spMkLst>
        </pc:spChg>
        <pc:spChg chg="add">
          <ac:chgData name="James Harmeling" userId="4163935ddb78b774" providerId="LiveId" clId="{35E01F42-FE4F-417D-A4EC-78813865D466}" dt="2023-03-29T18:24:36.825" v="226" actId="26606"/>
          <ac:spMkLst>
            <pc:docMk/>
            <pc:sldMk cId="1105993739" sldId="281"/>
            <ac:spMk id="11" creationId="{20CD21DB-082D-417D-A5AB-FC838AF9D944}"/>
          </ac:spMkLst>
        </pc:spChg>
        <pc:spChg chg="add">
          <ac:chgData name="James Harmeling" userId="4163935ddb78b774" providerId="LiveId" clId="{35E01F42-FE4F-417D-A4EC-78813865D466}" dt="2023-03-29T18:24:36.825" v="226" actId="26606"/>
          <ac:spMkLst>
            <pc:docMk/>
            <pc:sldMk cId="1105993739" sldId="281"/>
            <ac:spMk id="13" creationId="{7BD8AB83-2763-4392-B4B9-049CDF1F6EA4}"/>
          </ac:spMkLst>
        </pc:spChg>
        <pc:spChg chg="add mod">
          <ac:chgData name="James Harmeling" userId="4163935ddb78b774" providerId="LiveId" clId="{35E01F42-FE4F-417D-A4EC-78813865D466}" dt="2023-03-29T18:31:07.199" v="272" actId="20577"/>
          <ac:spMkLst>
            <pc:docMk/>
            <pc:sldMk cId="1105993739" sldId="281"/>
            <ac:spMk id="14" creationId="{68E36A55-91BF-7A44-DC4B-DE51E698B1A0}"/>
          </ac:spMkLst>
        </pc:spChg>
        <pc:spChg chg="add">
          <ac:chgData name="James Harmeling" userId="4163935ddb78b774" providerId="LiveId" clId="{35E01F42-FE4F-417D-A4EC-78813865D466}" dt="2023-03-29T18:24:36.825" v="226" actId="26606"/>
          <ac:spMkLst>
            <pc:docMk/>
            <pc:sldMk cId="1105993739" sldId="281"/>
            <ac:spMk id="15" creationId="{480F071C-C35C-4CE1-8EE5-8ED96E2F4E25}"/>
          </ac:spMkLst>
        </pc:spChg>
        <pc:spChg chg="add">
          <ac:chgData name="James Harmeling" userId="4163935ddb78b774" providerId="LiveId" clId="{35E01F42-FE4F-417D-A4EC-78813865D466}" dt="2023-03-29T18:24:36.825" v="226" actId="26606"/>
          <ac:spMkLst>
            <pc:docMk/>
            <pc:sldMk cId="1105993739" sldId="281"/>
            <ac:spMk id="17" creationId="{CD97FAB4-59E0-4E65-B50B-867B14D2A067}"/>
          </ac:spMkLst>
        </pc:spChg>
        <pc:spChg chg="add">
          <ac:chgData name="James Harmeling" userId="4163935ddb78b774" providerId="LiveId" clId="{35E01F42-FE4F-417D-A4EC-78813865D466}" dt="2023-03-29T18:24:36.825" v="226" actId="26606"/>
          <ac:spMkLst>
            <pc:docMk/>
            <pc:sldMk cId="1105993739" sldId="281"/>
            <ac:spMk id="19" creationId="{0D578F4B-2751-4FC2-8853-FAC5C59139C1}"/>
          </ac:spMkLst>
        </pc:spChg>
        <pc:spChg chg="add del">
          <ac:chgData name="James Harmeling" userId="4163935ddb78b774" providerId="LiveId" clId="{35E01F42-FE4F-417D-A4EC-78813865D466}" dt="2023-03-29T18:24:25.570" v="223" actId="26606"/>
          <ac:spMkLst>
            <pc:docMk/>
            <pc:sldMk cId="1105993739" sldId="281"/>
            <ac:spMk id="3078" creationId="{ED55A19D-297C-4231-AD1F-08EF9B4AA8F4}"/>
          </ac:spMkLst>
        </pc:spChg>
        <pc:spChg chg="add del">
          <ac:chgData name="James Harmeling" userId="4163935ddb78b774" providerId="LiveId" clId="{35E01F42-FE4F-417D-A4EC-78813865D466}" dt="2023-03-29T18:22:43.524" v="219" actId="26606"/>
          <ac:spMkLst>
            <pc:docMk/>
            <pc:sldMk cId="1105993739" sldId="281"/>
            <ac:spMk id="3079" creationId="{ED55A19D-297C-4231-AD1F-08EF9B4AA8F4}"/>
          </ac:spMkLst>
        </pc:spChg>
        <pc:spChg chg="add del">
          <ac:chgData name="James Harmeling" userId="4163935ddb78b774" providerId="LiveId" clId="{35E01F42-FE4F-417D-A4EC-78813865D466}" dt="2023-03-29T18:24:25.570" v="223" actId="26606"/>
          <ac:spMkLst>
            <pc:docMk/>
            <pc:sldMk cId="1105993739" sldId="281"/>
            <ac:spMk id="3080" creationId="{EBAB6C56-3D38-4923-996E-BD474BBB91E9}"/>
          </ac:spMkLst>
        </pc:spChg>
        <pc:spChg chg="add del">
          <ac:chgData name="James Harmeling" userId="4163935ddb78b774" providerId="LiveId" clId="{35E01F42-FE4F-417D-A4EC-78813865D466}" dt="2023-03-29T18:22:43.524" v="219" actId="26606"/>
          <ac:spMkLst>
            <pc:docMk/>
            <pc:sldMk cId="1105993739" sldId="281"/>
            <ac:spMk id="3081" creationId="{EBAB6C56-3D38-4923-996E-BD474BBB91E9}"/>
          </ac:spMkLst>
        </pc:spChg>
        <pc:spChg chg="add del">
          <ac:chgData name="James Harmeling" userId="4163935ddb78b774" providerId="LiveId" clId="{35E01F42-FE4F-417D-A4EC-78813865D466}" dt="2023-03-29T18:22:43.524" v="219" actId="26606"/>
          <ac:spMkLst>
            <pc:docMk/>
            <pc:sldMk cId="1105993739" sldId="281"/>
            <ac:spMk id="3083" creationId="{20CD21DB-082D-417D-A5AB-FC838AF9D944}"/>
          </ac:spMkLst>
        </pc:spChg>
        <pc:spChg chg="add del">
          <ac:chgData name="James Harmeling" userId="4163935ddb78b774" providerId="LiveId" clId="{35E01F42-FE4F-417D-A4EC-78813865D466}" dt="2023-03-29T18:24:25.570" v="223" actId="26606"/>
          <ac:spMkLst>
            <pc:docMk/>
            <pc:sldMk cId="1105993739" sldId="281"/>
            <ac:spMk id="3085" creationId="{20CD21DB-082D-417D-A5AB-FC838AF9D944}"/>
          </ac:spMkLst>
        </pc:spChg>
        <pc:spChg chg="add del">
          <ac:chgData name="James Harmeling" userId="4163935ddb78b774" providerId="LiveId" clId="{35E01F42-FE4F-417D-A4EC-78813865D466}" dt="2023-03-29T18:24:25.570" v="223" actId="26606"/>
          <ac:spMkLst>
            <pc:docMk/>
            <pc:sldMk cId="1105993739" sldId="281"/>
            <ac:spMk id="3087" creationId="{7BD8AB83-2763-4392-B4B9-049CDF1F6EA4}"/>
          </ac:spMkLst>
        </pc:spChg>
        <pc:spChg chg="add del">
          <ac:chgData name="James Harmeling" userId="4163935ddb78b774" providerId="LiveId" clId="{35E01F42-FE4F-417D-A4EC-78813865D466}" dt="2023-03-29T18:24:25.570" v="223" actId="26606"/>
          <ac:spMkLst>
            <pc:docMk/>
            <pc:sldMk cId="1105993739" sldId="281"/>
            <ac:spMk id="3089" creationId="{480F071C-C35C-4CE1-8EE5-8ED96E2F4E25}"/>
          </ac:spMkLst>
        </pc:spChg>
        <pc:spChg chg="add del">
          <ac:chgData name="James Harmeling" userId="4163935ddb78b774" providerId="LiveId" clId="{35E01F42-FE4F-417D-A4EC-78813865D466}" dt="2023-03-29T18:24:25.570" v="223" actId="26606"/>
          <ac:spMkLst>
            <pc:docMk/>
            <pc:sldMk cId="1105993739" sldId="281"/>
            <ac:spMk id="3091" creationId="{CD97FAB4-59E0-4E65-B50B-867B14D2A067}"/>
          </ac:spMkLst>
        </pc:spChg>
        <pc:spChg chg="add del">
          <ac:chgData name="James Harmeling" userId="4163935ddb78b774" providerId="LiveId" clId="{35E01F42-FE4F-417D-A4EC-78813865D466}" dt="2023-03-29T18:24:25.570" v="223" actId="26606"/>
          <ac:spMkLst>
            <pc:docMk/>
            <pc:sldMk cId="1105993739" sldId="281"/>
            <ac:spMk id="3093" creationId="{0D578F4B-2751-4FC2-8853-FAC5C59139C1}"/>
          </ac:spMkLst>
        </pc:spChg>
        <pc:picChg chg="add mod">
          <ac:chgData name="James Harmeling" userId="4163935ddb78b774" providerId="LiveId" clId="{35E01F42-FE4F-417D-A4EC-78813865D466}" dt="2023-03-29T18:24:36.825" v="226" actId="26606"/>
          <ac:picMkLst>
            <pc:docMk/>
            <pc:sldMk cId="1105993739" sldId="281"/>
            <ac:picMk id="2" creationId="{916078F0-FDF1-0547-4E06-D120951F6AD2}"/>
          </ac:picMkLst>
        </pc:picChg>
        <pc:picChg chg="add del mod">
          <ac:chgData name="James Harmeling" userId="4163935ddb78b774" providerId="LiveId" clId="{35E01F42-FE4F-417D-A4EC-78813865D466}" dt="2023-03-29T18:22:43.737" v="220"/>
          <ac:picMkLst>
            <pc:docMk/>
            <pc:sldMk cId="1105993739" sldId="281"/>
            <ac:picMk id="3074" creationId="{355D24D3-85E2-B67E-7EE5-25848DFFEEED}"/>
          </ac:picMkLst>
        </pc:picChg>
        <pc:picChg chg="add del mod">
          <ac:chgData name="James Harmeling" userId="4163935ddb78b774" providerId="LiveId" clId="{35E01F42-FE4F-417D-A4EC-78813865D466}" dt="2023-03-29T18:24:25.786" v="224"/>
          <ac:picMkLst>
            <pc:docMk/>
            <pc:sldMk cId="1105993739" sldId="281"/>
            <ac:picMk id="3076" creationId="{B4EBE34E-9E32-ACC6-23A5-73B48054D4A7}"/>
          </ac:picMkLst>
        </pc:picChg>
      </pc:sldChg>
      <pc:sldChg chg="addSp delSp modSp add mod modAnim">
        <pc:chgData name="James Harmeling" userId="4163935ddb78b774" providerId="LiveId" clId="{35E01F42-FE4F-417D-A4EC-78813865D466}" dt="2023-03-29T18:39:50.756" v="393"/>
        <pc:sldMkLst>
          <pc:docMk/>
          <pc:sldMk cId="1367860280" sldId="282"/>
        </pc:sldMkLst>
        <pc:spChg chg="add del">
          <ac:chgData name="James Harmeling" userId="4163935ddb78b774" providerId="LiveId" clId="{35E01F42-FE4F-417D-A4EC-78813865D466}" dt="2023-03-29T18:33:51.243" v="279" actId="22"/>
          <ac:spMkLst>
            <pc:docMk/>
            <pc:sldMk cId="1367860280" sldId="282"/>
            <ac:spMk id="5" creationId="{47B973A7-A6E3-5513-2672-16A7495F0AF7}"/>
          </ac:spMkLst>
        </pc:spChg>
        <pc:spChg chg="add mod">
          <ac:chgData name="James Harmeling" userId="4163935ddb78b774" providerId="LiveId" clId="{35E01F42-FE4F-417D-A4EC-78813865D466}" dt="2023-03-29T18:35:42.024" v="297" actId="1076"/>
          <ac:spMkLst>
            <pc:docMk/>
            <pc:sldMk cId="1367860280" sldId="282"/>
            <ac:spMk id="10" creationId="{8C52D4A5-F624-F7A8-E537-0EBB74080E68}"/>
          </ac:spMkLst>
        </pc:spChg>
        <pc:spChg chg="add mod">
          <ac:chgData name="James Harmeling" userId="4163935ddb78b774" providerId="LiveId" clId="{35E01F42-FE4F-417D-A4EC-78813865D466}" dt="2023-03-29T18:36:10.198" v="315" actId="14100"/>
          <ac:spMkLst>
            <pc:docMk/>
            <pc:sldMk cId="1367860280" sldId="282"/>
            <ac:spMk id="12" creationId="{74030956-0370-1561-D50D-B4AD96C009FC}"/>
          </ac:spMkLst>
        </pc:spChg>
        <pc:spChg chg="mod">
          <ac:chgData name="James Harmeling" userId="4163935ddb78b774" providerId="LiveId" clId="{35E01F42-FE4F-417D-A4EC-78813865D466}" dt="2023-03-29T18:33:16.490" v="277" actId="14100"/>
          <ac:spMkLst>
            <pc:docMk/>
            <pc:sldMk cId="1367860280" sldId="282"/>
            <ac:spMk id="14" creationId="{68E36A55-91BF-7A44-DC4B-DE51E698B1A0}"/>
          </ac:spMkLst>
        </pc:spChg>
        <pc:spChg chg="add mod">
          <ac:chgData name="James Harmeling" userId="4163935ddb78b774" providerId="LiveId" clId="{35E01F42-FE4F-417D-A4EC-78813865D466}" dt="2023-03-29T18:38:32.661" v="377" actId="122"/>
          <ac:spMkLst>
            <pc:docMk/>
            <pc:sldMk cId="1367860280" sldId="282"/>
            <ac:spMk id="18" creationId="{259FFBA0-B2C6-B7D7-FB31-0C3FF5002A2F}"/>
          </ac:spMkLst>
        </pc:spChg>
        <pc:spChg chg="add mod">
          <ac:chgData name="James Harmeling" userId="4163935ddb78b774" providerId="LiveId" clId="{35E01F42-FE4F-417D-A4EC-78813865D466}" dt="2023-03-29T18:38:18.021" v="376" actId="20577"/>
          <ac:spMkLst>
            <pc:docMk/>
            <pc:sldMk cId="1367860280" sldId="282"/>
            <ac:spMk id="20" creationId="{1B99A1D2-FDC8-8C50-798D-2631615F1165}"/>
          </ac:spMkLst>
        </pc:spChg>
        <pc:spChg chg="add mod">
          <ac:chgData name="James Harmeling" userId="4163935ddb78b774" providerId="LiveId" clId="{35E01F42-FE4F-417D-A4EC-78813865D466}" dt="2023-03-29T18:39:36.151" v="392" actId="14100"/>
          <ac:spMkLst>
            <pc:docMk/>
            <pc:sldMk cId="1367860280" sldId="282"/>
            <ac:spMk id="22" creationId="{DED418F2-13F0-3824-47D8-F98A81C265B3}"/>
          </ac:spMkLst>
        </pc:spChg>
      </pc:sldChg>
      <pc:sldMasterChg chg="modTransition modSldLayout">
        <pc:chgData name="James Harmeling" userId="4163935ddb78b774" providerId="LiveId" clId="{35E01F42-FE4F-417D-A4EC-78813865D466}" dt="2023-03-29T17:51:51.870" v="30"/>
        <pc:sldMasterMkLst>
          <pc:docMk/>
          <pc:sldMasterMk cId="2526379523" sldId="2147483648"/>
        </pc:sldMasterMkLst>
        <pc:sldLayoutChg chg="modTransition">
          <pc:chgData name="James Harmeling" userId="4163935ddb78b774" providerId="LiveId" clId="{35E01F42-FE4F-417D-A4EC-78813865D466}" dt="2023-03-29T17:51:51.870" v="30"/>
          <pc:sldLayoutMkLst>
            <pc:docMk/>
            <pc:sldMasterMk cId="2526379523" sldId="2147483648"/>
            <pc:sldLayoutMk cId="3901715026" sldId="2147483649"/>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273151305" sldId="2147483650"/>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3376050731" sldId="2147483651"/>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250934746" sldId="2147483652"/>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1105275824" sldId="2147483653"/>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3753366063" sldId="2147483654"/>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3526321965" sldId="2147483655"/>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1204796481" sldId="2147483656"/>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4254572440" sldId="2147483657"/>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3787801975" sldId="2147483658"/>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3026748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0457C-8130-4DDD-8BAC-A8429946C5A5}" type="datetimeFigureOut">
              <a:rPr lang="en-SG" smtClean="0"/>
              <a:t>30/3/2023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58D6F-59FE-4486-9643-CFEC12CB4C64}" type="slidenum">
              <a:rPr lang="en-SG" smtClean="0"/>
              <a:t>‹#›</a:t>
            </a:fld>
            <a:endParaRPr lang="en-SG"/>
          </a:p>
        </p:txBody>
      </p:sp>
    </p:spTree>
    <p:extLst>
      <p:ext uri="{BB962C8B-B14F-4D97-AF65-F5344CB8AC3E}">
        <p14:creationId xmlns:p14="http://schemas.microsoft.com/office/powerpoint/2010/main" val="391567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0C58D6F-59FE-4486-9643-CFEC12CB4C64}" type="slidenum">
              <a:rPr lang="en-SG" smtClean="0"/>
              <a:t>10</a:t>
            </a:fld>
            <a:endParaRPr lang="en-SG"/>
          </a:p>
        </p:txBody>
      </p:sp>
    </p:spTree>
    <p:extLst>
      <p:ext uri="{BB962C8B-B14F-4D97-AF65-F5344CB8AC3E}">
        <p14:creationId xmlns:p14="http://schemas.microsoft.com/office/powerpoint/2010/main" val="235630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3F5C-C84D-24DA-21A1-378C2E61B5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064435B8-D769-A45F-0DC7-8299ED425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788A1F9-324E-C960-2CB3-5E303A385648}"/>
              </a:ext>
            </a:extLst>
          </p:cNvPr>
          <p:cNvSpPr>
            <a:spLocks noGrp="1"/>
          </p:cNvSpPr>
          <p:nvPr>
            <p:ph type="dt" sz="half" idx="10"/>
          </p:nvPr>
        </p:nvSpPr>
        <p:spPr/>
        <p:txBody>
          <a:bodyPr/>
          <a:lstStyle/>
          <a:p>
            <a:fld id="{85F15DBF-440A-4C68-9DC0-4911C46557AD}" type="datetimeFigureOut">
              <a:rPr lang="en-SG" smtClean="0"/>
              <a:t>30/3/2023</a:t>
            </a:fld>
            <a:endParaRPr lang="en-SG"/>
          </a:p>
        </p:txBody>
      </p:sp>
      <p:sp>
        <p:nvSpPr>
          <p:cNvPr id="5" name="Footer Placeholder 4">
            <a:extLst>
              <a:ext uri="{FF2B5EF4-FFF2-40B4-BE49-F238E27FC236}">
                <a16:creationId xmlns:a16="http://schemas.microsoft.com/office/drawing/2014/main" id="{3373FC34-CCD8-D952-CA6B-9DD6B3F99B8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4FA4798-5484-538C-68A8-E856B063F3A7}"/>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901715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BBF0-6858-0E08-7C02-11015891A84B}"/>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2E0C246-E5DC-69EA-34EB-ABDC7FE7A8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0EC585E-6D36-9F79-FE9E-BF462CDD9AAD}"/>
              </a:ext>
            </a:extLst>
          </p:cNvPr>
          <p:cNvSpPr>
            <a:spLocks noGrp="1"/>
          </p:cNvSpPr>
          <p:nvPr>
            <p:ph type="dt" sz="half" idx="10"/>
          </p:nvPr>
        </p:nvSpPr>
        <p:spPr/>
        <p:txBody>
          <a:bodyPr/>
          <a:lstStyle/>
          <a:p>
            <a:fld id="{85F15DBF-440A-4C68-9DC0-4911C46557AD}" type="datetimeFigureOut">
              <a:rPr lang="en-SG" smtClean="0"/>
              <a:t>30/3/2023</a:t>
            </a:fld>
            <a:endParaRPr lang="en-SG"/>
          </a:p>
        </p:txBody>
      </p:sp>
      <p:sp>
        <p:nvSpPr>
          <p:cNvPr id="5" name="Footer Placeholder 4">
            <a:extLst>
              <a:ext uri="{FF2B5EF4-FFF2-40B4-BE49-F238E27FC236}">
                <a16:creationId xmlns:a16="http://schemas.microsoft.com/office/drawing/2014/main" id="{7C89F0A2-0535-F43E-2BE1-9BC5399FA0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34CC29B-9A3C-F318-C3E9-5392167C5CE6}"/>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787801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A6DEED-54DE-469E-B45E-A83D91DA1D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E8E15B0-194C-94B2-C9C6-37B8E9F61E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2EDDF47-A158-4759-F715-1D22AF5CEC68}"/>
              </a:ext>
            </a:extLst>
          </p:cNvPr>
          <p:cNvSpPr>
            <a:spLocks noGrp="1"/>
          </p:cNvSpPr>
          <p:nvPr>
            <p:ph type="dt" sz="half" idx="10"/>
          </p:nvPr>
        </p:nvSpPr>
        <p:spPr/>
        <p:txBody>
          <a:bodyPr/>
          <a:lstStyle/>
          <a:p>
            <a:fld id="{85F15DBF-440A-4C68-9DC0-4911C46557AD}" type="datetimeFigureOut">
              <a:rPr lang="en-SG" smtClean="0"/>
              <a:t>30/3/2023</a:t>
            </a:fld>
            <a:endParaRPr lang="en-SG"/>
          </a:p>
        </p:txBody>
      </p:sp>
      <p:sp>
        <p:nvSpPr>
          <p:cNvPr id="5" name="Footer Placeholder 4">
            <a:extLst>
              <a:ext uri="{FF2B5EF4-FFF2-40B4-BE49-F238E27FC236}">
                <a16:creationId xmlns:a16="http://schemas.microsoft.com/office/drawing/2014/main" id="{EF2F2C3E-BF92-C35C-87E8-2E5E6ED63E6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0C834A0-F210-2694-9F8E-9FB7D0D2C5EC}"/>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0267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9C83-ED2B-909D-1DD2-F4CECA454ED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2B99FFE-FA9B-8150-4D8A-B2B5F0D1A5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A31778F-EF2A-B717-BA92-3903702C9FB9}"/>
              </a:ext>
            </a:extLst>
          </p:cNvPr>
          <p:cNvSpPr>
            <a:spLocks noGrp="1"/>
          </p:cNvSpPr>
          <p:nvPr>
            <p:ph type="dt" sz="half" idx="10"/>
          </p:nvPr>
        </p:nvSpPr>
        <p:spPr/>
        <p:txBody>
          <a:bodyPr/>
          <a:lstStyle/>
          <a:p>
            <a:fld id="{85F15DBF-440A-4C68-9DC0-4911C46557AD}" type="datetimeFigureOut">
              <a:rPr lang="en-SG" smtClean="0"/>
              <a:t>30/3/2023</a:t>
            </a:fld>
            <a:endParaRPr lang="en-SG"/>
          </a:p>
        </p:txBody>
      </p:sp>
      <p:sp>
        <p:nvSpPr>
          <p:cNvPr id="5" name="Footer Placeholder 4">
            <a:extLst>
              <a:ext uri="{FF2B5EF4-FFF2-40B4-BE49-F238E27FC236}">
                <a16:creationId xmlns:a16="http://schemas.microsoft.com/office/drawing/2014/main" id="{B476A8E6-3AF3-B8AD-DB8D-28744CC7DEB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82D7D32-B09E-400A-09C0-239DFBDD2D8F}"/>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273151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407D-0308-B066-DC5E-A67319DAE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40278092-0F60-9839-C877-0CC16AAF2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21706C-4758-E7CA-AED9-EA7CE849162B}"/>
              </a:ext>
            </a:extLst>
          </p:cNvPr>
          <p:cNvSpPr>
            <a:spLocks noGrp="1"/>
          </p:cNvSpPr>
          <p:nvPr>
            <p:ph type="dt" sz="half" idx="10"/>
          </p:nvPr>
        </p:nvSpPr>
        <p:spPr/>
        <p:txBody>
          <a:bodyPr/>
          <a:lstStyle/>
          <a:p>
            <a:fld id="{85F15DBF-440A-4C68-9DC0-4911C46557AD}" type="datetimeFigureOut">
              <a:rPr lang="en-SG" smtClean="0"/>
              <a:t>30/3/2023</a:t>
            </a:fld>
            <a:endParaRPr lang="en-SG"/>
          </a:p>
        </p:txBody>
      </p:sp>
      <p:sp>
        <p:nvSpPr>
          <p:cNvPr id="5" name="Footer Placeholder 4">
            <a:extLst>
              <a:ext uri="{FF2B5EF4-FFF2-40B4-BE49-F238E27FC236}">
                <a16:creationId xmlns:a16="http://schemas.microsoft.com/office/drawing/2014/main" id="{256C347A-FEAF-E3CF-A1FE-4C4C59E923D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2F2E3B6-22B3-89CE-D086-DB9F359B4D8A}"/>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376050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9F51-FCFD-5F70-6EA3-B7F4045C5E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57333AB-2590-75DF-8ED7-74F5C86305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CFF392E2-37E3-7F81-4506-BA1BB35610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E429FF5-13A1-BC5F-0879-A8A3DF2E4C5D}"/>
              </a:ext>
            </a:extLst>
          </p:cNvPr>
          <p:cNvSpPr>
            <a:spLocks noGrp="1"/>
          </p:cNvSpPr>
          <p:nvPr>
            <p:ph type="dt" sz="half" idx="10"/>
          </p:nvPr>
        </p:nvSpPr>
        <p:spPr/>
        <p:txBody>
          <a:bodyPr/>
          <a:lstStyle/>
          <a:p>
            <a:fld id="{85F15DBF-440A-4C68-9DC0-4911C46557AD}" type="datetimeFigureOut">
              <a:rPr lang="en-SG" smtClean="0"/>
              <a:t>30/3/2023</a:t>
            </a:fld>
            <a:endParaRPr lang="en-SG"/>
          </a:p>
        </p:txBody>
      </p:sp>
      <p:sp>
        <p:nvSpPr>
          <p:cNvPr id="6" name="Footer Placeholder 5">
            <a:extLst>
              <a:ext uri="{FF2B5EF4-FFF2-40B4-BE49-F238E27FC236}">
                <a16:creationId xmlns:a16="http://schemas.microsoft.com/office/drawing/2014/main" id="{8192B7BC-62D2-C6D2-7041-B8AA919C5906}"/>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26856AB-EA9E-A4AB-7498-F94C074FAF92}"/>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250934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D1EA-0855-61EA-648A-051AA426FC86}"/>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4551DFD-27A1-8F89-8B66-933FDE29C0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8290E-34C5-E8A1-35DF-EE0FF4F42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E9BDE3C1-853D-835F-88C9-242E6C6BF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F45D1C-547E-238C-2D23-831D9C4150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E9609C90-C67E-094E-D6C2-4561CB794C0A}"/>
              </a:ext>
            </a:extLst>
          </p:cNvPr>
          <p:cNvSpPr>
            <a:spLocks noGrp="1"/>
          </p:cNvSpPr>
          <p:nvPr>
            <p:ph type="dt" sz="half" idx="10"/>
          </p:nvPr>
        </p:nvSpPr>
        <p:spPr/>
        <p:txBody>
          <a:bodyPr/>
          <a:lstStyle/>
          <a:p>
            <a:fld id="{85F15DBF-440A-4C68-9DC0-4911C46557AD}" type="datetimeFigureOut">
              <a:rPr lang="en-SG" smtClean="0"/>
              <a:t>30/3/2023</a:t>
            </a:fld>
            <a:endParaRPr lang="en-SG"/>
          </a:p>
        </p:txBody>
      </p:sp>
      <p:sp>
        <p:nvSpPr>
          <p:cNvPr id="8" name="Footer Placeholder 7">
            <a:extLst>
              <a:ext uri="{FF2B5EF4-FFF2-40B4-BE49-F238E27FC236}">
                <a16:creationId xmlns:a16="http://schemas.microsoft.com/office/drawing/2014/main" id="{6A378094-7B23-8D44-36DA-13D922E98F40}"/>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9C48DBC-E34A-DC32-F267-A0067CB7A078}"/>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1105275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8123-CE11-9229-D06F-F85D67502DF5}"/>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5198C45-3D0D-892F-0C95-A30F9D4C1B49}"/>
              </a:ext>
            </a:extLst>
          </p:cNvPr>
          <p:cNvSpPr>
            <a:spLocks noGrp="1"/>
          </p:cNvSpPr>
          <p:nvPr>
            <p:ph type="dt" sz="half" idx="10"/>
          </p:nvPr>
        </p:nvSpPr>
        <p:spPr/>
        <p:txBody>
          <a:bodyPr/>
          <a:lstStyle/>
          <a:p>
            <a:fld id="{85F15DBF-440A-4C68-9DC0-4911C46557AD}" type="datetimeFigureOut">
              <a:rPr lang="en-SG" smtClean="0"/>
              <a:t>30/3/2023</a:t>
            </a:fld>
            <a:endParaRPr lang="en-SG"/>
          </a:p>
        </p:txBody>
      </p:sp>
      <p:sp>
        <p:nvSpPr>
          <p:cNvPr id="4" name="Footer Placeholder 3">
            <a:extLst>
              <a:ext uri="{FF2B5EF4-FFF2-40B4-BE49-F238E27FC236}">
                <a16:creationId xmlns:a16="http://schemas.microsoft.com/office/drawing/2014/main" id="{BEE70DD4-3D6A-7426-B54D-2D42187978D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1C895A53-C39A-2E12-FF75-62EBCAA7FAF2}"/>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753366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F16100-52C1-2F03-77E4-4AD09BC71955}"/>
              </a:ext>
            </a:extLst>
          </p:cNvPr>
          <p:cNvSpPr>
            <a:spLocks noGrp="1"/>
          </p:cNvSpPr>
          <p:nvPr>
            <p:ph type="dt" sz="half" idx="10"/>
          </p:nvPr>
        </p:nvSpPr>
        <p:spPr/>
        <p:txBody>
          <a:bodyPr/>
          <a:lstStyle/>
          <a:p>
            <a:fld id="{85F15DBF-440A-4C68-9DC0-4911C46557AD}" type="datetimeFigureOut">
              <a:rPr lang="en-SG" smtClean="0"/>
              <a:t>30/3/2023</a:t>
            </a:fld>
            <a:endParaRPr lang="en-SG"/>
          </a:p>
        </p:txBody>
      </p:sp>
      <p:sp>
        <p:nvSpPr>
          <p:cNvPr id="3" name="Footer Placeholder 2">
            <a:extLst>
              <a:ext uri="{FF2B5EF4-FFF2-40B4-BE49-F238E27FC236}">
                <a16:creationId xmlns:a16="http://schemas.microsoft.com/office/drawing/2014/main" id="{F61D892A-AC1C-D1BF-0ECF-190271F7E560}"/>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434928B2-2F6A-123A-CB6E-3B52B6963E31}"/>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526321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B39F-DBC9-5246-46AD-982C2C590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93FC9A44-652E-8CD4-A2EA-A53D5D9BC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611D6231-E507-7CD8-11A9-95E6E9934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0A284-1A2B-7B83-2242-B33FB9BEA460}"/>
              </a:ext>
            </a:extLst>
          </p:cNvPr>
          <p:cNvSpPr>
            <a:spLocks noGrp="1"/>
          </p:cNvSpPr>
          <p:nvPr>
            <p:ph type="dt" sz="half" idx="10"/>
          </p:nvPr>
        </p:nvSpPr>
        <p:spPr/>
        <p:txBody>
          <a:bodyPr/>
          <a:lstStyle/>
          <a:p>
            <a:fld id="{85F15DBF-440A-4C68-9DC0-4911C46557AD}" type="datetimeFigureOut">
              <a:rPr lang="en-SG" smtClean="0"/>
              <a:t>30/3/2023</a:t>
            </a:fld>
            <a:endParaRPr lang="en-SG"/>
          </a:p>
        </p:txBody>
      </p:sp>
      <p:sp>
        <p:nvSpPr>
          <p:cNvPr id="6" name="Footer Placeholder 5">
            <a:extLst>
              <a:ext uri="{FF2B5EF4-FFF2-40B4-BE49-F238E27FC236}">
                <a16:creationId xmlns:a16="http://schemas.microsoft.com/office/drawing/2014/main" id="{9DF140F6-0C09-B69D-EF44-C3D102E3E71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95DB9E5F-E448-CA38-0B55-8B914A0E5076}"/>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1204796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E157-4E7E-4105-46C1-D3BA570FB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49350148-0AA1-FE99-4120-519C490FBB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9253DAF2-D024-7979-27D3-4403F91AD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EE4D1-8A92-2072-43FE-F8D6F22B841B}"/>
              </a:ext>
            </a:extLst>
          </p:cNvPr>
          <p:cNvSpPr>
            <a:spLocks noGrp="1"/>
          </p:cNvSpPr>
          <p:nvPr>
            <p:ph type="dt" sz="half" idx="10"/>
          </p:nvPr>
        </p:nvSpPr>
        <p:spPr/>
        <p:txBody>
          <a:bodyPr/>
          <a:lstStyle/>
          <a:p>
            <a:fld id="{85F15DBF-440A-4C68-9DC0-4911C46557AD}" type="datetimeFigureOut">
              <a:rPr lang="en-SG" smtClean="0"/>
              <a:t>30/3/2023</a:t>
            </a:fld>
            <a:endParaRPr lang="en-SG"/>
          </a:p>
        </p:txBody>
      </p:sp>
      <p:sp>
        <p:nvSpPr>
          <p:cNvPr id="6" name="Footer Placeholder 5">
            <a:extLst>
              <a:ext uri="{FF2B5EF4-FFF2-40B4-BE49-F238E27FC236}">
                <a16:creationId xmlns:a16="http://schemas.microsoft.com/office/drawing/2014/main" id="{49E15A3D-41E9-7178-2396-4A70C09EEF5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1197FE8-F21F-BFDC-BB2E-99F4ACBB3BFB}"/>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4254572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1AF45-7A03-1AC5-5ED6-810D5CDCB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260AD4F-7A1E-527C-5AD2-D540D29F2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8D606A3-1249-6AA4-8BFD-8DC0FB70A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15DBF-440A-4C68-9DC0-4911C46557AD}" type="datetimeFigureOut">
              <a:rPr lang="en-SG" smtClean="0"/>
              <a:t>30/3/2023</a:t>
            </a:fld>
            <a:endParaRPr lang="en-SG"/>
          </a:p>
        </p:txBody>
      </p:sp>
      <p:sp>
        <p:nvSpPr>
          <p:cNvPr id="5" name="Footer Placeholder 4">
            <a:extLst>
              <a:ext uri="{FF2B5EF4-FFF2-40B4-BE49-F238E27FC236}">
                <a16:creationId xmlns:a16="http://schemas.microsoft.com/office/drawing/2014/main" id="{D68B8A3D-CFC5-76FA-C18B-CB782142D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593B1766-216B-3026-8B6C-FC87ECBCF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4F130-297E-4132-8F02-7D2F4B7377B4}" type="slidenum">
              <a:rPr lang="en-SG" smtClean="0"/>
              <a:t>‹#›</a:t>
            </a:fld>
            <a:endParaRPr lang="en-SG"/>
          </a:p>
        </p:txBody>
      </p:sp>
    </p:spTree>
    <p:extLst>
      <p:ext uri="{BB962C8B-B14F-4D97-AF65-F5344CB8AC3E}">
        <p14:creationId xmlns:p14="http://schemas.microsoft.com/office/powerpoint/2010/main" val="252637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8 Tips to Store and Display Your Puzzles From Jigsaw Pros | Wirecutter">
            <a:extLst>
              <a:ext uri="{FF2B5EF4-FFF2-40B4-BE49-F238E27FC236}">
                <a16:creationId xmlns:a16="http://schemas.microsoft.com/office/drawing/2014/main" id="{D1C55BBE-1BF3-EDC9-CC7C-94D8B80480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58" b="-1"/>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31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FDFDA5-EC6A-8C80-8AD0-684C4727752D}"/>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9CF688AF-5CF6-65A4-FACF-D1A0737E7C26}"/>
              </a:ext>
            </a:extLst>
          </p:cNvPr>
          <p:cNvSpPr txBox="1"/>
          <p:nvPr/>
        </p:nvSpPr>
        <p:spPr>
          <a:xfrm>
            <a:off x="1310640" y="250486"/>
            <a:ext cx="9570720" cy="6502678"/>
          </a:xfrm>
          <a:prstGeom prst="rect">
            <a:avLst/>
          </a:prstGeom>
          <a:noFill/>
        </p:spPr>
        <p:txBody>
          <a:bodyPr wrap="square">
            <a:spAutoFit/>
          </a:bodyPr>
          <a:lstStyle/>
          <a:p>
            <a:pPr algn="ctr">
              <a:lnSpc>
                <a:spcPct val="115000"/>
              </a:lnSpc>
            </a:pPr>
            <a:r>
              <a:rPr lang="en-SG" sz="2800" dirty="0">
                <a:solidFill>
                  <a:schemeClr val="bg1"/>
                </a:solidFill>
                <a:effectLst/>
                <a:latin typeface="Calibri" panose="020F0502020204030204" pitchFamily="34" charset="0"/>
                <a:ea typeface="Times New Roman" panose="02020603050405020304" pitchFamily="18" charset="0"/>
              </a:rPr>
              <a:t>“We find that the study of prophecy exercised the heart and the conscience of Daniel; he was not merely interested in it from an intellectual standpoint. The mere computing of times and seasons could not satisfy this devout man of God; but when he learned from his Bible that the time had almost drawn near for the people of Judah to be restored to their land, it stirred him to the very depths of his soul, and brought him down to his knees. . . . Daniel realized that when God is about to work, He begins by exercising His people that they may be restored in soul if they have wandered from Him; and thus blessing would result upon their being brought into the place of self-judgment and humiliation before Him.”</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15000"/>
              </a:lnSpc>
            </a:pPr>
            <a:r>
              <a:rPr lang="en-SG" sz="2800" b="1" dirty="0">
                <a:solidFill>
                  <a:schemeClr val="bg1"/>
                </a:solidFill>
                <a:effectLst/>
                <a:latin typeface="Calibri" panose="020F0502020204030204" pitchFamily="34" charset="0"/>
                <a:ea typeface="Times New Roman" panose="02020603050405020304" pitchFamily="18" charset="0"/>
              </a:rPr>
              <a:t>H. A. Ironside</a:t>
            </a:r>
            <a:endParaRPr lang="en-SG"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518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Confess sin before God</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(9:3-14)</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C252CAE-E64C-6D52-B3A3-D4DFC469B1F6}"/>
              </a:ext>
            </a:extLst>
          </p:cNvPr>
          <p:cNvSpPr txBox="1"/>
          <p:nvPr/>
        </p:nvSpPr>
        <p:spPr>
          <a:xfrm>
            <a:off x="487680" y="2283981"/>
            <a:ext cx="717296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Plea for His mercy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concerning</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our sin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(9:15-19)</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4543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6DB3E1-1EB2-5B1A-963C-4D7DA29669AC}"/>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528FBE87-5453-D3F6-555C-350095C694AE}"/>
              </a:ext>
            </a:extLst>
          </p:cNvPr>
          <p:cNvSpPr txBox="1"/>
          <p:nvPr/>
        </p:nvSpPr>
        <p:spPr>
          <a:xfrm>
            <a:off x="1112520" y="408269"/>
            <a:ext cx="9966960" cy="5840189"/>
          </a:xfrm>
          <a:prstGeom prst="rect">
            <a:avLst/>
          </a:prstGeom>
          <a:noFill/>
        </p:spPr>
        <p:txBody>
          <a:bodyPr wrap="square">
            <a:spAutoFit/>
          </a:bodyPr>
          <a:lstStyle/>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listen to the prayer of your servant and to his pleas for mercy (17)</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make your face to shine upon your sanctuary (17)</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incline your ear and hear (18)</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Open your eyes and see our desolations (18)</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For we do not present our pleas before you because of our righteousness, but because of your great mercy (18)</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O Lord, hear; O Lord, forgive. O Lord, pay attention and act (19)</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Delay not, for your own sake, O my God, because your city and your people are called by your name (19)</a:t>
            </a:r>
            <a:endParaRPr lang="en-SG"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5578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757AE-BC7C-3547-1C33-08B38B5208ED}"/>
              </a:ext>
            </a:extLst>
          </p:cNvPr>
          <p:cNvSpPr txBox="1"/>
          <p:nvPr/>
        </p:nvSpPr>
        <p:spPr>
          <a:xfrm>
            <a:off x="2829560" y="1594470"/>
            <a:ext cx="6532880" cy="3236848"/>
          </a:xfrm>
          <a:prstGeom prst="rect">
            <a:avLst/>
          </a:prstGeom>
          <a:noFill/>
          <a:ln>
            <a:solidFill>
              <a:schemeClr val="accent4">
                <a:lumMod val="60000"/>
                <a:lumOff val="40000"/>
              </a:schemeClr>
            </a:solidFill>
          </a:ln>
        </p:spPr>
        <p:txBody>
          <a:bodyPr wrap="square">
            <a:spAutoFit/>
          </a:bodyPr>
          <a:lstStyle/>
          <a:p>
            <a:pPr algn="ctr">
              <a:lnSpc>
                <a:spcPct val="115000"/>
              </a:lnSpc>
              <a:spcBef>
                <a:spcPts val="1200"/>
              </a:spcBef>
            </a:pPr>
            <a:r>
              <a:rPr lang="en-US" sz="3600" dirty="0">
                <a:solidFill>
                  <a:srgbClr val="000000"/>
                </a:solidFill>
                <a:effectLst/>
                <a:latin typeface="Calibri" panose="020F0502020204030204" pitchFamily="34" charset="0"/>
                <a:ea typeface="Arial Unicode MS"/>
                <a:cs typeface="Arial Unicode MS"/>
              </a:rPr>
              <a:t>“The thought is that Israel is in no position to mend the relationship and her only possible plea is the character of God.”</a:t>
            </a:r>
            <a:endParaRPr lang="en-SG" sz="3600" dirty="0">
              <a:solidFill>
                <a:srgbClr val="000000"/>
              </a:solidFill>
              <a:effectLst/>
              <a:latin typeface="Helvetica" panose="020B0604020202020204" pitchFamily="34" charset="0"/>
              <a:ea typeface="Arial Unicode MS"/>
              <a:cs typeface="Arial Unicode MS"/>
            </a:endParaRPr>
          </a:p>
          <a:p>
            <a:pPr algn="ctr">
              <a:lnSpc>
                <a:spcPct val="115000"/>
              </a:lnSpc>
            </a:pPr>
            <a:r>
              <a:rPr lang="en-US" sz="3600" b="1" dirty="0">
                <a:solidFill>
                  <a:srgbClr val="000000"/>
                </a:solidFill>
                <a:effectLst/>
                <a:latin typeface="Calibri" panose="020F0502020204030204" pitchFamily="34" charset="0"/>
                <a:ea typeface="Arial Unicode MS"/>
                <a:cs typeface="Arial Unicode MS"/>
              </a:rPr>
              <a:t>Joyce Baldwin</a:t>
            </a:r>
            <a:endParaRPr lang="en-SG" sz="36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672457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Confess sin before God</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(9:3-14)</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C252CAE-E64C-6D52-B3A3-D4DFC469B1F6}"/>
              </a:ext>
            </a:extLst>
          </p:cNvPr>
          <p:cNvSpPr txBox="1"/>
          <p:nvPr/>
        </p:nvSpPr>
        <p:spPr>
          <a:xfrm>
            <a:off x="487680" y="2283981"/>
            <a:ext cx="717296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Plea for His mercy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concerning</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our sin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(9:15-19)</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31A5AD9-7ED9-D0E2-FD2E-E863C599B1B1}"/>
              </a:ext>
            </a:extLst>
          </p:cNvPr>
          <p:cNvSpPr txBox="1"/>
          <p:nvPr/>
        </p:nvSpPr>
        <p:spPr>
          <a:xfrm>
            <a:off x="487680" y="3123201"/>
            <a:ext cx="7782560" cy="556434"/>
          </a:xfrm>
          <a:prstGeom prst="rect">
            <a:avLst/>
          </a:prstGeom>
          <a:solidFill>
            <a:schemeClr val="tx1"/>
          </a:solidFill>
          <a:ln>
            <a:solidFill>
              <a:schemeClr val="bg1">
                <a:lumMod val="75000"/>
              </a:schemeClr>
            </a:solidFill>
          </a:ln>
        </p:spPr>
        <p:txBody>
          <a:bodyPr wrap="square">
            <a:spAutoFit/>
          </a:bodyPr>
          <a:lstStyle/>
          <a:p>
            <a:pPr>
              <a:lnSpc>
                <a:spcPct val="115000"/>
              </a:lnSpc>
            </a:pPr>
            <a:r>
              <a:rPr lang="en-SG" sz="2800" b="1" dirty="0">
                <a:solidFill>
                  <a:schemeClr val="bg1"/>
                </a:solidFill>
                <a:effectLst/>
                <a:latin typeface="Calibri" panose="020F0502020204030204" pitchFamily="34" charset="0"/>
                <a:ea typeface="Times New Roman" panose="02020603050405020304" pitchFamily="18" charset="0"/>
              </a:rPr>
              <a:t>Receive hope in His answer to our prayer </a:t>
            </a:r>
            <a:r>
              <a:rPr lang="en-SG" sz="2800" dirty="0">
                <a:solidFill>
                  <a:schemeClr val="bg1"/>
                </a:solidFill>
                <a:effectLst/>
                <a:latin typeface="Calibri" panose="020F0502020204030204" pitchFamily="34" charset="0"/>
                <a:ea typeface="Times New Roman" panose="02020603050405020304" pitchFamily="18" charset="0"/>
              </a:rPr>
              <a:t>(9:20-27)</a:t>
            </a:r>
            <a:endParaRPr lang="en-SG"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6943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Daniel's 70 Weeks - Heavenview UPC">
            <a:extLst>
              <a:ext uri="{FF2B5EF4-FFF2-40B4-BE49-F238E27FC236}">
                <a16:creationId xmlns:a16="http://schemas.microsoft.com/office/drawing/2014/main" id="{916078F0-FDF1-0547-4E06-D120951F6A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01" r="1" b="731"/>
          <a:stretch/>
        </p:blipFill>
        <p:spPr bwMode="auto">
          <a:xfrm>
            <a:off x="1280667" y="677668"/>
            <a:ext cx="9630666" cy="541725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13"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Oval 16">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AFCB3E4F-4578-8CF6-B541-1600FBDB80D6}"/>
              </a:ext>
            </a:extLst>
          </p:cNvPr>
          <p:cNvSpPr txBox="1"/>
          <p:nvPr/>
        </p:nvSpPr>
        <p:spPr>
          <a:xfrm>
            <a:off x="4206240" y="845578"/>
            <a:ext cx="3779520" cy="489749"/>
          </a:xfrm>
          <a:prstGeom prst="rect">
            <a:avLst/>
          </a:prstGeom>
          <a:solidFill>
            <a:schemeClr val="bg1"/>
          </a:solidFill>
        </p:spPr>
        <p:txBody>
          <a:bodyPr wrap="square">
            <a:spAutoFit/>
          </a:bodyPr>
          <a:lstStyle/>
          <a:p>
            <a:pPr algn="ctr">
              <a:lnSpc>
                <a:spcPct val="115000"/>
              </a:lnSpc>
              <a:spcBef>
                <a:spcPts val="1200"/>
              </a:spcBef>
            </a:pPr>
            <a:r>
              <a:rPr lang="en-SG" sz="2400" b="1" dirty="0">
                <a:solidFill>
                  <a:srgbClr val="000000"/>
                </a:solidFill>
                <a:effectLst/>
                <a:latin typeface="Calibri" panose="020F0502020204030204" pitchFamily="34" charset="0"/>
                <a:ea typeface="Arial Unicode MS"/>
                <a:cs typeface="Arial Unicode MS"/>
              </a:rPr>
              <a:t>70 weeks = 70 sevens</a:t>
            </a:r>
            <a:endParaRPr lang="en-SG" sz="2400" b="1" dirty="0">
              <a:solidFill>
                <a:srgbClr val="000000"/>
              </a:solidFill>
              <a:effectLst/>
              <a:latin typeface="Helvetica" panose="020B0604020202020204" pitchFamily="34" charset="0"/>
              <a:ea typeface="Arial Unicode MS"/>
              <a:cs typeface="Arial Unicode MS"/>
            </a:endParaRPr>
          </a:p>
        </p:txBody>
      </p:sp>
      <p:sp>
        <p:nvSpPr>
          <p:cNvPr id="6" name="TextBox 5">
            <a:extLst>
              <a:ext uri="{FF2B5EF4-FFF2-40B4-BE49-F238E27FC236}">
                <a16:creationId xmlns:a16="http://schemas.microsoft.com/office/drawing/2014/main" id="{9CA06554-5F5D-8CCB-B549-72B5FF11982C}"/>
              </a:ext>
            </a:extLst>
          </p:cNvPr>
          <p:cNvSpPr txBox="1"/>
          <p:nvPr/>
        </p:nvSpPr>
        <p:spPr>
          <a:xfrm>
            <a:off x="4043680" y="1471993"/>
            <a:ext cx="4104640" cy="489749"/>
          </a:xfrm>
          <a:prstGeom prst="rect">
            <a:avLst/>
          </a:prstGeom>
          <a:solidFill>
            <a:schemeClr val="bg1"/>
          </a:solidFill>
        </p:spPr>
        <p:txBody>
          <a:bodyPr wrap="square">
            <a:spAutoFit/>
          </a:bodyPr>
          <a:lstStyle/>
          <a:p>
            <a:pPr algn="ctr">
              <a:lnSpc>
                <a:spcPct val="115000"/>
              </a:lnSpc>
              <a:spcBef>
                <a:spcPts val="1200"/>
              </a:spcBef>
            </a:pPr>
            <a:r>
              <a:rPr lang="en-SG" sz="2400" b="1" dirty="0">
                <a:solidFill>
                  <a:srgbClr val="000000"/>
                </a:solidFill>
                <a:effectLst/>
                <a:latin typeface="Calibri" panose="020F0502020204030204" pitchFamily="34" charset="0"/>
                <a:ea typeface="Arial Unicode MS"/>
                <a:cs typeface="Arial Unicode MS"/>
              </a:rPr>
              <a:t>70 weeks of years = 490 years</a:t>
            </a:r>
            <a:endParaRPr lang="en-SG" sz="2400" b="1" dirty="0">
              <a:solidFill>
                <a:srgbClr val="000000"/>
              </a:solidFill>
              <a:effectLst/>
              <a:latin typeface="Helvetica" panose="020B0604020202020204" pitchFamily="34" charset="0"/>
              <a:ea typeface="Arial Unicode MS"/>
              <a:cs typeface="Arial Unicode MS"/>
            </a:endParaRPr>
          </a:p>
        </p:txBody>
      </p:sp>
      <p:sp>
        <p:nvSpPr>
          <p:cNvPr id="14" name="TextBox 13">
            <a:extLst>
              <a:ext uri="{FF2B5EF4-FFF2-40B4-BE49-F238E27FC236}">
                <a16:creationId xmlns:a16="http://schemas.microsoft.com/office/drawing/2014/main" id="{68E36A55-91BF-7A44-DC4B-DE51E698B1A0}"/>
              </a:ext>
            </a:extLst>
          </p:cNvPr>
          <p:cNvSpPr txBox="1"/>
          <p:nvPr/>
        </p:nvSpPr>
        <p:spPr>
          <a:xfrm>
            <a:off x="4521200" y="2098408"/>
            <a:ext cx="3149600" cy="1341586"/>
          </a:xfrm>
          <a:prstGeom prst="rect">
            <a:avLst/>
          </a:prstGeom>
          <a:solidFill>
            <a:schemeClr val="tx1"/>
          </a:solidFill>
        </p:spPr>
        <p:txBody>
          <a:bodyPr wrap="square">
            <a:spAutoFit/>
          </a:bodyPr>
          <a:lstStyle/>
          <a:p>
            <a:pPr algn="ctr">
              <a:lnSpc>
                <a:spcPct val="115000"/>
              </a:lnSpc>
            </a:pPr>
            <a:r>
              <a:rPr lang="en-US" sz="2400" b="1" dirty="0">
                <a:solidFill>
                  <a:schemeClr val="bg1"/>
                </a:solidFill>
                <a:effectLst/>
                <a:latin typeface="Calibri" panose="020F0502020204030204" pitchFamily="34" charset="0"/>
                <a:ea typeface="Arial Unicode MS"/>
                <a:cs typeface="Arial Unicode MS"/>
              </a:rPr>
              <a:t>7 weeks = 49 years</a:t>
            </a:r>
          </a:p>
          <a:p>
            <a:pPr algn="ctr">
              <a:lnSpc>
                <a:spcPct val="115000"/>
              </a:lnSpc>
            </a:pPr>
            <a:r>
              <a:rPr lang="en-US" sz="2400" b="1" dirty="0">
                <a:solidFill>
                  <a:schemeClr val="bg1"/>
                </a:solidFill>
                <a:effectLst/>
                <a:latin typeface="Calibri" panose="020F0502020204030204" pitchFamily="34" charset="0"/>
                <a:ea typeface="Arial Unicode MS"/>
                <a:cs typeface="Arial Unicode MS"/>
              </a:rPr>
              <a:t>62 weeks = 434 years</a:t>
            </a:r>
          </a:p>
          <a:p>
            <a:pPr algn="ctr">
              <a:lnSpc>
                <a:spcPct val="115000"/>
              </a:lnSpc>
            </a:pPr>
            <a:r>
              <a:rPr lang="en-US" sz="2400" b="1" dirty="0">
                <a:solidFill>
                  <a:schemeClr val="bg1"/>
                </a:solidFill>
                <a:effectLst/>
                <a:latin typeface="Calibri" panose="020F0502020204030204" pitchFamily="34" charset="0"/>
                <a:ea typeface="Arial Unicode MS"/>
                <a:cs typeface="Arial Unicode MS"/>
              </a:rPr>
              <a:t>1 week = 7 years</a:t>
            </a:r>
          </a:p>
        </p:txBody>
      </p:sp>
    </p:spTree>
    <p:extLst>
      <p:ext uri="{BB962C8B-B14F-4D97-AF65-F5344CB8AC3E}">
        <p14:creationId xmlns:p14="http://schemas.microsoft.com/office/powerpoint/2010/main" val="1105993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Daniel's 70 Weeks - Heavenview UPC">
            <a:extLst>
              <a:ext uri="{FF2B5EF4-FFF2-40B4-BE49-F238E27FC236}">
                <a16:creationId xmlns:a16="http://schemas.microsoft.com/office/drawing/2014/main" id="{916078F0-FDF1-0547-4E06-D120951F6A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01" r="1" b="731"/>
          <a:stretch/>
        </p:blipFill>
        <p:spPr bwMode="auto">
          <a:xfrm>
            <a:off x="1280667" y="677668"/>
            <a:ext cx="9630666" cy="541725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13"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Oval 16">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AFCB3E4F-4578-8CF6-B541-1600FBDB80D6}"/>
              </a:ext>
            </a:extLst>
          </p:cNvPr>
          <p:cNvSpPr txBox="1"/>
          <p:nvPr/>
        </p:nvSpPr>
        <p:spPr>
          <a:xfrm>
            <a:off x="4206240" y="845578"/>
            <a:ext cx="3779520" cy="489749"/>
          </a:xfrm>
          <a:prstGeom prst="rect">
            <a:avLst/>
          </a:prstGeom>
          <a:solidFill>
            <a:schemeClr val="bg1"/>
          </a:solidFill>
        </p:spPr>
        <p:txBody>
          <a:bodyPr wrap="square">
            <a:spAutoFit/>
          </a:bodyPr>
          <a:lstStyle/>
          <a:p>
            <a:pPr algn="ctr">
              <a:lnSpc>
                <a:spcPct val="115000"/>
              </a:lnSpc>
              <a:spcBef>
                <a:spcPts val="1200"/>
              </a:spcBef>
            </a:pPr>
            <a:r>
              <a:rPr lang="en-SG" sz="2400" b="1" dirty="0">
                <a:solidFill>
                  <a:srgbClr val="000000"/>
                </a:solidFill>
                <a:effectLst/>
                <a:latin typeface="Calibri" panose="020F0502020204030204" pitchFamily="34" charset="0"/>
                <a:ea typeface="Arial Unicode MS"/>
                <a:cs typeface="Arial Unicode MS"/>
              </a:rPr>
              <a:t>70 weeks = 70 sevens</a:t>
            </a:r>
            <a:endParaRPr lang="en-SG" sz="2400" b="1" dirty="0">
              <a:solidFill>
                <a:srgbClr val="000000"/>
              </a:solidFill>
              <a:effectLst/>
              <a:latin typeface="Helvetica" panose="020B0604020202020204" pitchFamily="34" charset="0"/>
              <a:ea typeface="Arial Unicode MS"/>
              <a:cs typeface="Arial Unicode MS"/>
            </a:endParaRPr>
          </a:p>
        </p:txBody>
      </p:sp>
      <p:sp>
        <p:nvSpPr>
          <p:cNvPr id="6" name="TextBox 5">
            <a:extLst>
              <a:ext uri="{FF2B5EF4-FFF2-40B4-BE49-F238E27FC236}">
                <a16:creationId xmlns:a16="http://schemas.microsoft.com/office/drawing/2014/main" id="{9CA06554-5F5D-8CCB-B549-72B5FF11982C}"/>
              </a:ext>
            </a:extLst>
          </p:cNvPr>
          <p:cNvSpPr txBox="1"/>
          <p:nvPr/>
        </p:nvSpPr>
        <p:spPr>
          <a:xfrm>
            <a:off x="4043680" y="1471993"/>
            <a:ext cx="4104640" cy="489749"/>
          </a:xfrm>
          <a:prstGeom prst="rect">
            <a:avLst/>
          </a:prstGeom>
          <a:solidFill>
            <a:schemeClr val="bg1"/>
          </a:solidFill>
        </p:spPr>
        <p:txBody>
          <a:bodyPr wrap="square">
            <a:spAutoFit/>
          </a:bodyPr>
          <a:lstStyle/>
          <a:p>
            <a:pPr algn="ctr">
              <a:lnSpc>
                <a:spcPct val="115000"/>
              </a:lnSpc>
              <a:spcBef>
                <a:spcPts val="1200"/>
              </a:spcBef>
            </a:pPr>
            <a:r>
              <a:rPr lang="en-SG" sz="2400" b="1" dirty="0">
                <a:solidFill>
                  <a:srgbClr val="000000"/>
                </a:solidFill>
                <a:effectLst/>
                <a:latin typeface="Calibri" panose="020F0502020204030204" pitchFamily="34" charset="0"/>
                <a:ea typeface="Arial Unicode MS"/>
                <a:cs typeface="Arial Unicode MS"/>
              </a:rPr>
              <a:t>70 weeks of years = 490 years</a:t>
            </a:r>
            <a:endParaRPr lang="en-SG" sz="2400" b="1" dirty="0">
              <a:solidFill>
                <a:srgbClr val="000000"/>
              </a:solidFill>
              <a:effectLst/>
              <a:latin typeface="Helvetica" panose="020B0604020202020204" pitchFamily="34" charset="0"/>
              <a:ea typeface="Arial Unicode MS"/>
              <a:cs typeface="Arial Unicode MS"/>
            </a:endParaRPr>
          </a:p>
        </p:txBody>
      </p:sp>
      <p:sp>
        <p:nvSpPr>
          <p:cNvPr id="14" name="TextBox 13">
            <a:extLst>
              <a:ext uri="{FF2B5EF4-FFF2-40B4-BE49-F238E27FC236}">
                <a16:creationId xmlns:a16="http://schemas.microsoft.com/office/drawing/2014/main" id="{68E36A55-91BF-7A44-DC4B-DE51E698B1A0}"/>
              </a:ext>
            </a:extLst>
          </p:cNvPr>
          <p:cNvSpPr txBox="1"/>
          <p:nvPr/>
        </p:nvSpPr>
        <p:spPr>
          <a:xfrm>
            <a:off x="1476667" y="2161469"/>
            <a:ext cx="2658453" cy="492122"/>
          </a:xfrm>
          <a:prstGeom prst="rect">
            <a:avLst/>
          </a:prstGeom>
          <a:solidFill>
            <a:schemeClr val="tx1"/>
          </a:solidFill>
        </p:spPr>
        <p:txBody>
          <a:bodyPr wrap="square">
            <a:spAutoFit/>
          </a:bodyPr>
          <a:lstStyle/>
          <a:p>
            <a:pPr>
              <a:lnSpc>
                <a:spcPct val="115000"/>
              </a:lnSpc>
            </a:pPr>
            <a:r>
              <a:rPr lang="en-US" sz="2400" b="1" dirty="0">
                <a:solidFill>
                  <a:schemeClr val="bg1"/>
                </a:solidFill>
                <a:effectLst/>
                <a:latin typeface="Calibri" panose="020F0502020204030204" pitchFamily="34" charset="0"/>
                <a:ea typeface="Arial Unicode MS"/>
                <a:cs typeface="Arial Unicode MS"/>
              </a:rPr>
              <a:t>7 weeks = 49 years</a:t>
            </a:r>
          </a:p>
        </p:txBody>
      </p:sp>
      <p:sp>
        <p:nvSpPr>
          <p:cNvPr id="10" name="TextBox 9">
            <a:extLst>
              <a:ext uri="{FF2B5EF4-FFF2-40B4-BE49-F238E27FC236}">
                <a16:creationId xmlns:a16="http://schemas.microsoft.com/office/drawing/2014/main" id="{8C52D4A5-F624-F7A8-E537-0EBB74080E68}"/>
              </a:ext>
            </a:extLst>
          </p:cNvPr>
          <p:cNvSpPr txBox="1"/>
          <p:nvPr/>
        </p:nvSpPr>
        <p:spPr>
          <a:xfrm>
            <a:off x="4206240" y="2161469"/>
            <a:ext cx="4206240" cy="489749"/>
          </a:xfrm>
          <a:prstGeom prst="rect">
            <a:avLst/>
          </a:prstGeom>
          <a:solidFill>
            <a:srgbClr val="700000"/>
          </a:solidFill>
        </p:spPr>
        <p:txBody>
          <a:bodyPr wrap="square">
            <a:spAutoFit/>
          </a:bodyPr>
          <a:lstStyle/>
          <a:p>
            <a:pPr algn="ctr">
              <a:lnSpc>
                <a:spcPct val="115000"/>
              </a:lnSpc>
              <a:spcBef>
                <a:spcPts val="1200"/>
              </a:spcBef>
            </a:pPr>
            <a:r>
              <a:rPr lang="en-US" sz="2400" dirty="0">
                <a:solidFill>
                  <a:schemeClr val="bg1"/>
                </a:solidFill>
                <a:effectLst/>
                <a:latin typeface="Calibri" panose="020F0502020204030204" pitchFamily="34" charset="0"/>
                <a:ea typeface="Arial Unicode MS"/>
                <a:cs typeface="Arial Unicode MS"/>
              </a:rPr>
              <a:t>rebuild Jerusalem &amp; temple</a:t>
            </a:r>
            <a:endParaRPr lang="en-SG" sz="2400" dirty="0">
              <a:solidFill>
                <a:schemeClr val="bg1"/>
              </a:solidFill>
              <a:effectLst/>
              <a:latin typeface="Helvetica" panose="020B0604020202020204" pitchFamily="34" charset="0"/>
              <a:ea typeface="Arial Unicode MS"/>
              <a:cs typeface="Arial Unicode MS"/>
            </a:endParaRPr>
          </a:p>
        </p:txBody>
      </p:sp>
      <p:sp>
        <p:nvSpPr>
          <p:cNvPr id="12" name="TextBox 11">
            <a:extLst>
              <a:ext uri="{FF2B5EF4-FFF2-40B4-BE49-F238E27FC236}">
                <a16:creationId xmlns:a16="http://schemas.microsoft.com/office/drawing/2014/main" id="{74030956-0370-1561-D50D-B4AD96C009FC}"/>
              </a:ext>
            </a:extLst>
          </p:cNvPr>
          <p:cNvSpPr txBox="1"/>
          <p:nvPr/>
        </p:nvSpPr>
        <p:spPr>
          <a:xfrm>
            <a:off x="1476667" y="2712019"/>
            <a:ext cx="2932773" cy="492122"/>
          </a:xfrm>
          <a:prstGeom prst="rect">
            <a:avLst/>
          </a:prstGeom>
          <a:solidFill>
            <a:schemeClr val="tx1"/>
          </a:solidFill>
        </p:spPr>
        <p:txBody>
          <a:bodyPr wrap="square">
            <a:spAutoFit/>
          </a:bodyPr>
          <a:lstStyle/>
          <a:p>
            <a:pPr>
              <a:lnSpc>
                <a:spcPct val="115000"/>
              </a:lnSpc>
            </a:pPr>
            <a:r>
              <a:rPr lang="en-US" sz="2400" b="1" dirty="0">
                <a:solidFill>
                  <a:schemeClr val="bg1"/>
                </a:solidFill>
                <a:latin typeface="Calibri" panose="020F0502020204030204" pitchFamily="34" charset="0"/>
                <a:ea typeface="Arial Unicode MS"/>
                <a:cs typeface="Arial Unicode MS"/>
              </a:rPr>
              <a:t>62</a:t>
            </a:r>
            <a:r>
              <a:rPr lang="en-US" sz="2400" b="1" dirty="0">
                <a:solidFill>
                  <a:schemeClr val="bg1"/>
                </a:solidFill>
                <a:effectLst/>
                <a:latin typeface="Calibri" panose="020F0502020204030204" pitchFamily="34" charset="0"/>
                <a:ea typeface="Arial Unicode MS"/>
                <a:cs typeface="Arial Unicode MS"/>
              </a:rPr>
              <a:t> weeks = 434 years</a:t>
            </a:r>
          </a:p>
        </p:txBody>
      </p:sp>
      <p:sp>
        <p:nvSpPr>
          <p:cNvPr id="18" name="TextBox 17">
            <a:extLst>
              <a:ext uri="{FF2B5EF4-FFF2-40B4-BE49-F238E27FC236}">
                <a16:creationId xmlns:a16="http://schemas.microsoft.com/office/drawing/2014/main" id="{259FFBA0-B2C6-B7D7-FB31-0C3FF5002A2F}"/>
              </a:ext>
            </a:extLst>
          </p:cNvPr>
          <p:cNvSpPr txBox="1"/>
          <p:nvPr/>
        </p:nvSpPr>
        <p:spPr>
          <a:xfrm>
            <a:off x="4497413" y="2722179"/>
            <a:ext cx="6197600" cy="914481"/>
          </a:xfrm>
          <a:prstGeom prst="rect">
            <a:avLst/>
          </a:prstGeom>
          <a:solidFill>
            <a:srgbClr val="700000"/>
          </a:solidFill>
        </p:spPr>
        <p:txBody>
          <a:bodyPr wrap="square">
            <a:spAutoFit/>
          </a:bodyPr>
          <a:lstStyle/>
          <a:p>
            <a:pPr algn="ctr">
              <a:lnSpc>
                <a:spcPct val="115000"/>
              </a:lnSpc>
              <a:spcBef>
                <a:spcPts val="1200"/>
              </a:spcBef>
            </a:pPr>
            <a:r>
              <a:rPr lang="en-US" sz="2400" dirty="0">
                <a:solidFill>
                  <a:schemeClr val="bg1"/>
                </a:solidFill>
                <a:effectLst/>
                <a:latin typeface="Calibri" panose="020F0502020204030204" pitchFamily="34" charset="0"/>
                <a:ea typeface="Arial Unicode MS"/>
                <a:cs typeface="Arial Unicode MS"/>
              </a:rPr>
              <a:t>coming of Christ at Triumphal entry &amp; his death; Rome destroys temple</a:t>
            </a:r>
            <a:endParaRPr lang="en-SG" sz="2400" dirty="0">
              <a:solidFill>
                <a:schemeClr val="bg1"/>
              </a:solidFill>
              <a:effectLst/>
              <a:latin typeface="Helvetica" panose="020B0604020202020204" pitchFamily="34" charset="0"/>
              <a:ea typeface="Arial Unicode MS"/>
              <a:cs typeface="Arial Unicode MS"/>
            </a:endParaRPr>
          </a:p>
        </p:txBody>
      </p:sp>
      <p:sp>
        <p:nvSpPr>
          <p:cNvPr id="20" name="TextBox 19">
            <a:extLst>
              <a:ext uri="{FF2B5EF4-FFF2-40B4-BE49-F238E27FC236}">
                <a16:creationId xmlns:a16="http://schemas.microsoft.com/office/drawing/2014/main" id="{1B99A1D2-FDC8-8C50-798D-2631615F1165}"/>
              </a:ext>
            </a:extLst>
          </p:cNvPr>
          <p:cNvSpPr txBox="1"/>
          <p:nvPr/>
        </p:nvSpPr>
        <p:spPr>
          <a:xfrm>
            <a:off x="1456347" y="3697539"/>
            <a:ext cx="2404453" cy="492122"/>
          </a:xfrm>
          <a:prstGeom prst="rect">
            <a:avLst/>
          </a:prstGeom>
          <a:solidFill>
            <a:schemeClr val="tx1"/>
          </a:solidFill>
        </p:spPr>
        <p:txBody>
          <a:bodyPr wrap="square">
            <a:spAutoFit/>
          </a:bodyPr>
          <a:lstStyle/>
          <a:p>
            <a:pPr>
              <a:lnSpc>
                <a:spcPct val="115000"/>
              </a:lnSpc>
            </a:pPr>
            <a:r>
              <a:rPr lang="en-US" sz="2400" b="1" dirty="0">
                <a:solidFill>
                  <a:schemeClr val="bg1"/>
                </a:solidFill>
                <a:latin typeface="Calibri" panose="020F0502020204030204" pitchFamily="34" charset="0"/>
                <a:ea typeface="Arial Unicode MS"/>
                <a:cs typeface="Arial Unicode MS"/>
              </a:rPr>
              <a:t>1</a:t>
            </a:r>
            <a:r>
              <a:rPr lang="en-US" sz="2400" b="1" dirty="0">
                <a:solidFill>
                  <a:schemeClr val="bg1"/>
                </a:solidFill>
                <a:effectLst/>
                <a:latin typeface="Calibri" panose="020F0502020204030204" pitchFamily="34" charset="0"/>
                <a:ea typeface="Arial Unicode MS"/>
                <a:cs typeface="Arial Unicode MS"/>
              </a:rPr>
              <a:t> week = 7 years</a:t>
            </a:r>
          </a:p>
        </p:txBody>
      </p:sp>
      <p:sp>
        <p:nvSpPr>
          <p:cNvPr id="22" name="TextBox 21">
            <a:extLst>
              <a:ext uri="{FF2B5EF4-FFF2-40B4-BE49-F238E27FC236}">
                <a16:creationId xmlns:a16="http://schemas.microsoft.com/office/drawing/2014/main" id="{DED418F2-13F0-3824-47D8-F98A81C265B3}"/>
              </a:ext>
            </a:extLst>
          </p:cNvPr>
          <p:cNvSpPr txBox="1"/>
          <p:nvPr/>
        </p:nvSpPr>
        <p:spPr>
          <a:xfrm>
            <a:off x="3963444" y="3697539"/>
            <a:ext cx="6277836" cy="1339213"/>
          </a:xfrm>
          <a:prstGeom prst="rect">
            <a:avLst/>
          </a:prstGeom>
          <a:solidFill>
            <a:srgbClr val="700000"/>
          </a:solidFill>
        </p:spPr>
        <p:txBody>
          <a:bodyPr wrap="square">
            <a:spAutoFit/>
          </a:bodyPr>
          <a:lstStyle/>
          <a:p>
            <a:pPr>
              <a:lnSpc>
                <a:spcPct val="115000"/>
              </a:lnSpc>
              <a:spcBef>
                <a:spcPts val="1200"/>
              </a:spcBef>
            </a:pPr>
            <a:r>
              <a:rPr lang="en-US" sz="2400" dirty="0">
                <a:solidFill>
                  <a:schemeClr val="bg1"/>
                </a:solidFill>
                <a:effectLst/>
                <a:latin typeface="Calibri" panose="020F0502020204030204" pitchFamily="34" charset="0"/>
                <a:ea typeface="Arial Unicode MS"/>
                <a:cs typeface="Arial Unicode MS"/>
              </a:rPr>
              <a:t>antichrist makes covenant with Israel for 7 years &amp; rebuilds temple; breaks treaty midway and terminates sacrifice with sacrilege) </a:t>
            </a:r>
            <a:endParaRPr lang="en-SG" sz="24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367860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8" grpId="0" animBg="1"/>
      <p:bldP spid="2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7" b="7639"/>
          <a:stretch/>
        </p:blipFill>
        <p:spPr>
          <a:xfrm>
            <a:off x="20" y="-237258"/>
            <a:ext cx="12191980" cy="7095258"/>
          </a:xfrm>
          <a:prstGeom prst="rect">
            <a:avLst/>
          </a:prstGeom>
        </p:spPr>
      </p:pic>
    </p:spTree>
    <p:extLst>
      <p:ext uri="{BB962C8B-B14F-4D97-AF65-F5344CB8AC3E}">
        <p14:creationId xmlns:p14="http://schemas.microsoft.com/office/powerpoint/2010/main" val="2192661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2F574C-57F6-7F81-B26D-D50605136017}"/>
              </a:ext>
            </a:extLst>
          </p:cNvPr>
          <p:cNvSpPr txBox="1"/>
          <p:nvPr/>
        </p:nvSpPr>
        <p:spPr>
          <a:xfrm>
            <a:off x="193040" y="180598"/>
            <a:ext cx="3779520" cy="1121333"/>
          </a:xfrm>
          <a:prstGeom prst="rect">
            <a:avLst/>
          </a:prstGeom>
          <a:solidFill>
            <a:schemeClr val="tx1">
              <a:lumMod val="95000"/>
              <a:lumOff val="5000"/>
            </a:schemeClr>
          </a:solidFill>
          <a:ln>
            <a:solidFill>
              <a:schemeClr val="bg1">
                <a:lumMod val="65000"/>
              </a:schemeClr>
            </a:solidFill>
          </a:ln>
        </p:spPr>
        <p:txBody>
          <a:bodyPr wrap="square">
            <a:spAutoFit/>
          </a:bodyPr>
          <a:lstStyle/>
          <a:p>
            <a:pPr algn="ct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Daniel’s Plea: </a:t>
            </a:r>
          </a:p>
          <a:p>
            <a:pPr algn="ctr">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Prayer of Prophecy</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7258186-F7F8-60E2-85D0-1CABF141BDCD}"/>
              </a:ext>
            </a:extLst>
          </p:cNvPr>
          <p:cNvSpPr txBox="1"/>
          <p:nvPr/>
        </p:nvSpPr>
        <p:spPr>
          <a:xfrm>
            <a:off x="3048000" y="5722121"/>
            <a:ext cx="6096000" cy="558743"/>
          </a:xfrm>
          <a:prstGeom prst="rect">
            <a:avLst/>
          </a:prstGeom>
          <a:noFill/>
        </p:spPr>
        <p:txBody>
          <a:bodyPr wrap="square">
            <a:spAutoFit/>
          </a:bodyPr>
          <a:lstStyle/>
          <a:p>
            <a:pPr algn="ctr">
              <a:lnSpc>
                <a:spcPct val="115000"/>
              </a:lnSpc>
              <a:spcAft>
                <a:spcPts val="8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Daniel 9</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586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E7DF6D1-7096-4037-A303-5494C78415E6}"/>
              </a:ext>
            </a:extLst>
          </p:cNvPr>
          <p:cNvSpPr txBox="1"/>
          <p:nvPr/>
        </p:nvSpPr>
        <p:spPr>
          <a:xfrm>
            <a:off x="1874520" y="1707819"/>
            <a:ext cx="8442960" cy="3211135"/>
          </a:xfrm>
          <a:prstGeom prst="rect">
            <a:avLst/>
          </a:prstGeom>
          <a:solidFill>
            <a:schemeClr val="bg1"/>
          </a:solidFill>
        </p:spPr>
        <p:txBody>
          <a:bodyPr wrap="square">
            <a:spAutoFit/>
          </a:bodyPr>
          <a:lstStyle/>
          <a:p>
            <a:pPr algn="ctr">
              <a:spcBef>
                <a:spcPts val="1200"/>
              </a:spcBef>
              <a:spcAft>
                <a:spcPts val="80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Jeremiah 25:11-12</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whole land shall become a ruin and a waste, and these nations shall serve the king of Babylon </a:t>
            </a:r>
            <a:r>
              <a:rPr lang="en-US" sz="2800"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seventy years</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Then after </a:t>
            </a:r>
            <a:r>
              <a:rPr lang="en-US" sz="2800"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seventy years</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completed, I will punish the king of Babylon and that nation, the land of the Chaldeans, for their iniquity, declares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making the land an everlasting waste.</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9244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F5899D1-ECAF-C0B6-B191-F0229FD177B6}"/>
              </a:ext>
            </a:extLst>
          </p:cNvPr>
          <p:cNvSpPr txBox="1"/>
          <p:nvPr/>
        </p:nvSpPr>
        <p:spPr>
          <a:xfrm>
            <a:off x="375920" y="1707819"/>
            <a:ext cx="11287760" cy="4401205"/>
          </a:xfrm>
          <a:prstGeom prst="rect">
            <a:avLst/>
          </a:prstGeom>
          <a:solidFill>
            <a:schemeClr val="bg1"/>
          </a:solidFill>
        </p:spPr>
        <p:txBody>
          <a:bodyPr wrap="square">
            <a:spAutoFit/>
          </a:bodyPr>
          <a:lstStyle/>
          <a:p>
            <a:pPr algn="ctr"/>
            <a:r>
              <a:rPr lang="en-US" sz="2800" b="1" dirty="0"/>
              <a:t>Jeremiah 29:10-14</a:t>
            </a:r>
            <a:endParaRPr lang="en-SG" sz="2800" dirty="0"/>
          </a:p>
          <a:p>
            <a:pPr algn="ctr"/>
            <a:r>
              <a:rPr lang="en-US" sz="2800" i="1" baseline="30000" dirty="0"/>
              <a:t>10 </a:t>
            </a:r>
            <a:r>
              <a:rPr lang="en-US" sz="2800" i="1" dirty="0"/>
              <a:t>“For thus says the </a:t>
            </a:r>
            <a:r>
              <a:rPr lang="en-US" sz="2800" i="1" cap="small" dirty="0"/>
              <a:t>Lord</a:t>
            </a:r>
            <a:r>
              <a:rPr lang="en-US" sz="2800" i="1" dirty="0"/>
              <a:t>: When </a:t>
            </a:r>
            <a:r>
              <a:rPr lang="en-US" sz="2800" i="1" u="sng" dirty="0"/>
              <a:t>seventy years</a:t>
            </a:r>
            <a:r>
              <a:rPr lang="en-US" sz="2800" i="1" dirty="0"/>
              <a:t> are completed for Babylon, I will visit you, and I will fulfill to you my promise and bring you back to this place. </a:t>
            </a:r>
            <a:r>
              <a:rPr lang="en-US" sz="2800" i="1" baseline="30000" dirty="0"/>
              <a:t>11 </a:t>
            </a:r>
            <a:r>
              <a:rPr lang="en-US" sz="2800" i="1" dirty="0"/>
              <a:t>For I know the plans I have for you, declares the </a:t>
            </a:r>
            <a:r>
              <a:rPr lang="en-US" sz="2800" i="1" cap="small" dirty="0"/>
              <a:t>Lord</a:t>
            </a:r>
            <a:r>
              <a:rPr lang="en-US" sz="2800" i="1" dirty="0"/>
              <a:t>, plans for welfare and not for evil, to give you a future and a hope. </a:t>
            </a:r>
            <a:r>
              <a:rPr lang="en-US" sz="2800" i="1" baseline="30000" dirty="0"/>
              <a:t>12 </a:t>
            </a:r>
            <a:r>
              <a:rPr lang="en-US" sz="2800" i="1" dirty="0"/>
              <a:t>Then you will call upon me and come and pray to me, and I will hear you. </a:t>
            </a:r>
            <a:r>
              <a:rPr lang="en-US" sz="2800" i="1" baseline="30000" dirty="0"/>
              <a:t>13 </a:t>
            </a:r>
            <a:r>
              <a:rPr lang="en-US" sz="2800" i="1" dirty="0"/>
              <a:t>You will seek me and find me, when you seek me with all your heart. </a:t>
            </a:r>
            <a:r>
              <a:rPr lang="en-US" sz="2800" i="1" baseline="30000" dirty="0"/>
              <a:t>14 </a:t>
            </a:r>
            <a:r>
              <a:rPr lang="en-US" sz="2800" i="1" dirty="0"/>
              <a:t>I will be found by you, declares the </a:t>
            </a:r>
            <a:r>
              <a:rPr lang="en-US" sz="2800" i="1" cap="small" dirty="0"/>
              <a:t>Lord</a:t>
            </a:r>
            <a:r>
              <a:rPr lang="en-US" sz="2800" i="1" dirty="0"/>
              <a:t>, and I will restore your fortunes and gather you from all the nations and all the places where I have driven you, declares the </a:t>
            </a:r>
            <a:r>
              <a:rPr lang="en-US" sz="2800" i="1" cap="small" dirty="0"/>
              <a:t>Lord</a:t>
            </a:r>
            <a:r>
              <a:rPr lang="en-US" sz="2800" i="1" dirty="0"/>
              <a:t>, and I will bring you back to the place from which I sent you into exile.</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4278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F5899D1-ECAF-C0B6-B191-F0229FD177B6}"/>
              </a:ext>
            </a:extLst>
          </p:cNvPr>
          <p:cNvSpPr txBox="1"/>
          <p:nvPr/>
        </p:nvSpPr>
        <p:spPr>
          <a:xfrm>
            <a:off x="375920" y="1707819"/>
            <a:ext cx="11287760" cy="3138936"/>
          </a:xfrm>
          <a:prstGeom prst="rect">
            <a:avLst/>
          </a:prstGeom>
          <a:solidFill>
            <a:schemeClr val="bg1"/>
          </a:solidFill>
        </p:spPr>
        <p:txBody>
          <a:bodyPr wrap="square">
            <a:spAutoFit/>
          </a:bodyPr>
          <a:lstStyle/>
          <a:p>
            <a:pPr algn="ctr">
              <a:lnSpc>
                <a:spcPct val="115000"/>
              </a:lnSpc>
              <a:spcBef>
                <a:spcPts val="1200"/>
              </a:spcBef>
              <a:spcAft>
                <a:spcPts val="80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Chronicles 36:20-23</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took into exile in Babylon those who had escaped from the sword, and they became servants to him and to his sons until the establishment of the kingdom of Persia, </a:t>
            </a: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fulfill the word of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the mouth of Jeremiah, until the land had enjoyed its Sabbaths. All the days that it lay desolate it kept Sabbath, to fulfill </a:t>
            </a:r>
            <a:r>
              <a:rPr lang="en-US" sz="2800"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seventy years</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981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F5899D1-ECAF-C0B6-B191-F0229FD177B6}"/>
              </a:ext>
            </a:extLst>
          </p:cNvPr>
          <p:cNvSpPr txBox="1"/>
          <p:nvPr/>
        </p:nvSpPr>
        <p:spPr>
          <a:xfrm>
            <a:off x="375920" y="1707819"/>
            <a:ext cx="11287760" cy="4027385"/>
          </a:xfrm>
          <a:prstGeom prst="rect">
            <a:avLst/>
          </a:prstGeom>
          <a:solidFill>
            <a:schemeClr val="bg1"/>
          </a:solidFill>
        </p:spPr>
        <p:txBody>
          <a:bodyPr wrap="square">
            <a:spAutoFit/>
          </a:bodyPr>
          <a:lstStyle/>
          <a:p>
            <a:pPr algn="ctr">
              <a:lnSpc>
                <a:spcPct val="115000"/>
              </a:lnSpc>
              <a:spcBef>
                <a:spcPts val="1200"/>
              </a:spcBef>
              <a:spcAft>
                <a:spcPts val="800"/>
              </a:spcAft>
            </a:pP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in the first year of Cyrus king of Persia, that the word of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the mouth of Jeremiah might be fulfilled,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stirred up the spirit of Cyrus king of Persia, so that he made a proclamation throughout all his kingdom and also put it in writing: </a:t>
            </a: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“Thus says Cyrus king of Persia,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God of heaven, has given me all the kingdoms of the earth, and he has charged me to build him a house at Jerusalem, which is in Judah. Whoever is among you of all his people, may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his God be with him. Let him go up.’”</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109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Confess sin before God</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(9:3-14)</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A7B972-A5E7-45D7-7E7C-6241095E945B}"/>
              </a:ext>
            </a:extLst>
          </p:cNvPr>
          <p:cNvSpPr txBox="1"/>
          <p:nvPr/>
        </p:nvSpPr>
        <p:spPr>
          <a:xfrm>
            <a:off x="1198880" y="2237241"/>
            <a:ext cx="8971280" cy="558743"/>
          </a:xfrm>
          <a:prstGeom prst="rect">
            <a:avLst/>
          </a:prstGeom>
          <a:solidFill>
            <a:schemeClr val="bg1"/>
          </a:solidFill>
        </p:spPr>
        <p:txBody>
          <a:bodyPr wrap="square">
            <a:spAutoFit/>
          </a:bodyPr>
          <a:lstStyle/>
          <a:p>
            <a:pPr marL="342900" lvl="0" indent="-342900">
              <a:lnSpc>
                <a:spcPct val="115000"/>
              </a:lnSpc>
              <a:spcBef>
                <a:spcPts val="1200"/>
              </a:spcBef>
              <a:spcAft>
                <a:spcPts val="800"/>
              </a:spcAft>
              <a:buFont typeface="Symbol" panose="05050102010706020507" pitchFamily="18" charset="2"/>
              <a:buChar char=""/>
            </a:pPr>
            <a:r>
              <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Confession of sin begins by declaring God’s holy character</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70828EC-606B-5072-7A93-067DBC69507F}"/>
              </a:ext>
            </a:extLst>
          </p:cNvPr>
          <p:cNvSpPr txBox="1"/>
          <p:nvPr/>
        </p:nvSpPr>
        <p:spPr>
          <a:xfrm>
            <a:off x="2123440" y="3029721"/>
            <a:ext cx="7122160" cy="3216971"/>
          </a:xfrm>
          <a:prstGeom prst="rect">
            <a:avLst/>
          </a:prstGeom>
          <a:solidFill>
            <a:srgbClr val="700000"/>
          </a:solidFill>
        </p:spPr>
        <p:txBody>
          <a:bodyPr wrap="square">
            <a:spAutoFit/>
          </a:bodyPr>
          <a:lstStyle/>
          <a:p>
            <a:pPr algn="ctr">
              <a:lnSpc>
                <a:spcPct val="115000"/>
              </a:lnSpc>
              <a:spcBef>
                <a:spcPts val="1200"/>
              </a:spcBef>
              <a:spcAft>
                <a:spcPts val="800"/>
              </a:spcAft>
            </a:pPr>
            <a:r>
              <a:rPr lang="en-US" sz="2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great and awesome (4)</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keeps covenant and steadfast love (4)</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Him belongs righteousness (7)</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Him belongs mercy and forgiveness (9)</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God is righteous in all the works that he has done (14)</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0031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Confess sin before God</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(9:3-14)</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A7B972-A5E7-45D7-7E7C-6241095E945B}"/>
              </a:ext>
            </a:extLst>
          </p:cNvPr>
          <p:cNvSpPr txBox="1"/>
          <p:nvPr/>
        </p:nvSpPr>
        <p:spPr>
          <a:xfrm>
            <a:off x="1198880" y="2237241"/>
            <a:ext cx="8971280" cy="558743"/>
          </a:xfrm>
          <a:prstGeom prst="rect">
            <a:avLst/>
          </a:prstGeom>
          <a:solidFill>
            <a:schemeClr val="bg1"/>
          </a:solidFill>
        </p:spPr>
        <p:txBody>
          <a:bodyPr wrap="square">
            <a:spAutoFit/>
          </a:bodyPr>
          <a:lstStyle/>
          <a:p>
            <a:pPr marL="342900" lvl="0" indent="-342900">
              <a:lnSpc>
                <a:spcPct val="115000"/>
              </a:lnSpc>
              <a:spcBef>
                <a:spcPts val="1200"/>
              </a:spcBef>
              <a:spcAft>
                <a:spcPts val="800"/>
              </a:spcAft>
              <a:buFont typeface="Symbol" panose="05050102010706020507" pitchFamily="18" charset="2"/>
              <a:buChar char=""/>
            </a:pPr>
            <a:r>
              <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Confession of sin begins by declaring God’s holy character</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46F4FB8-4BC5-7C78-FD3E-1F5F1EE23D5D}"/>
              </a:ext>
            </a:extLst>
          </p:cNvPr>
          <p:cNvSpPr txBox="1"/>
          <p:nvPr/>
        </p:nvSpPr>
        <p:spPr>
          <a:xfrm>
            <a:off x="1198880" y="2901713"/>
            <a:ext cx="7945120" cy="558743"/>
          </a:xfrm>
          <a:prstGeom prst="rect">
            <a:avLst/>
          </a:prstGeom>
          <a:solidFill>
            <a:schemeClr val="bg1"/>
          </a:solidFill>
        </p:spPr>
        <p:txBody>
          <a:bodyPr wrap="square">
            <a:spAutoFit/>
          </a:bodyPr>
          <a:lstStyle/>
          <a:p>
            <a:pPr marL="342900" lvl="0" indent="-342900">
              <a:lnSpc>
                <a:spcPct val="115000"/>
              </a:lnSpc>
              <a:spcBef>
                <a:spcPts val="1200"/>
              </a:spcBef>
              <a:spcAft>
                <a:spcPts val="800"/>
              </a:spcAft>
              <a:buFont typeface="Symbol" panose="05050102010706020507" pitchFamily="18" charset="2"/>
              <a:buChar char=""/>
            </a:pPr>
            <a:r>
              <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Confession of sin includes verbal admission of guilt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3489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1014</Words>
  <Application>Microsoft Office PowerPoint</Application>
  <PresentationFormat>Widescreen</PresentationFormat>
  <Paragraphs>58</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James Harmeling</cp:lastModifiedBy>
  <cp:revision>1</cp:revision>
  <dcterms:created xsi:type="dcterms:W3CDTF">2023-03-29T17:44:31Z</dcterms:created>
  <dcterms:modified xsi:type="dcterms:W3CDTF">2023-03-29T18:40:30Z</dcterms:modified>
</cp:coreProperties>
</file>