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68" r:id="rId4"/>
    <p:sldId id="265" r:id="rId5"/>
    <p:sldId id="269" r:id="rId6"/>
    <p:sldId id="270" r:id="rId7"/>
    <p:sldId id="271" r:id="rId8"/>
    <p:sldId id="273" r:id="rId9"/>
    <p:sldId id="272" r:id="rId10"/>
    <p:sldId id="274" r:id="rId11"/>
    <p:sldId id="275" r:id="rId12"/>
    <p:sldId id="27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6D28D3-E43A-4A5B-8667-C87472619077}" v="110" dt="2023-03-22T13:52:23.3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17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Harmeling" userId="4163935ddb78b774" providerId="LiveId" clId="{176D28D3-E43A-4A5B-8667-C87472619077}"/>
    <pc:docChg chg="undo redo custSel addSld delSld modSld sldOrd modMainMaster">
      <pc:chgData name="James Harmeling" userId="4163935ddb78b774" providerId="LiveId" clId="{176D28D3-E43A-4A5B-8667-C87472619077}" dt="2023-03-22T13:59:51.268" v="505" actId="20577"/>
      <pc:docMkLst>
        <pc:docMk/>
      </pc:docMkLst>
      <pc:sldChg chg="new del">
        <pc:chgData name="James Harmeling" userId="4163935ddb78b774" providerId="LiveId" clId="{176D28D3-E43A-4A5B-8667-C87472619077}" dt="2023-03-22T10:57:01.895" v="2" actId="47"/>
        <pc:sldMkLst>
          <pc:docMk/>
          <pc:sldMk cId="1220581235" sldId="256"/>
        </pc:sldMkLst>
      </pc:sldChg>
      <pc:sldChg chg="add ord modTransition">
        <pc:chgData name="James Harmeling" userId="4163935ddb78b774" providerId="LiveId" clId="{176D28D3-E43A-4A5B-8667-C87472619077}" dt="2023-03-22T11:31:03.211" v="59"/>
        <pc:sldMkLst>
          <pc:docMk/>
          <pc:sldMk cId="2192661180" sldId="265"/>
        </pc:sldMkLst>
      </pc:sldChg>
      <pc:sldChg chg="addSp modSp new mod modTransition setBg">
        <pc:chgData name="James Harmeling" userId="4163935ddb78b774" providerId="LiveId" clId="{176D28D3-E43A-4A5B-8667-C87472619077}" dt="2023-03-22T11:31:03.211" v="59"/>
        <pc:sldMkLst>
          <pc:docMk/>
          <pc:sldMk cId="3859370160" sldId="266"/>
        </pc:sldMkLst>
        <pc:spChg chg="add">
          <ac:chgData name="James Harmeling" userId="4163935ddb78b774" providerId="LiveId" clId="{176D28D3-E43A-4A5B-8667-C87472619077}" dt="2023-03-22T11:04:11.717" v="9" actId="26606"/>
          <ac:spMkLst>
            <pc:docMk/>
            <pc:sldMk cId="3859370160" sldId="266"/>
            <ac:spMk id="8" creationId="{42A4FC2C-047E-45A5-965D-8E1E3BF09BC6}"/>
          </ac:spMkLst>
        </pc:spChg>
        <pc:picChg chg="add mod">
          <ac:chgData name="James Harmeling" userId="4163935ddb78b774" providerId="LiveId" clId="{176D28D3-E43A-4A5B-8667-C87472619077}" dt="2023-03-22T11:04:11.717" v="9" actId="26606"/>
          <ac:picMkLst>
            <pc:docMk/>
            <pc:sldMk cId="3859370160" sldId="266"/>
            <ac:picMk id="3" creationId="{5519FD21-CD6F-DC8D-EF5B-A60AB17F910B}"/>
          </ac:picMkLst>
        </pc:picChg>
      </pc:sldChg>
      <pc:sldChg chg="addSp modSp new mod modTransition setBg">
        <pc:chgData name="James Harmeling" userId="4163935ddb78b774" providerId="LiveId" clId="{176D28D3-E43A-4A5B-8667-C87472619077}" dt="2023-03-22T11:31:03.211" v="59"/>
        <pc:sldMkLst>
          <pc:docMk/>
          <pc:sldMk cId="3436968701" sldId="267"/>
        </pc:sldMkLst>
        <pc:spChg chg="add">
          <ac:chgData name="James Harmeling" userId="4163935ddb78b774" providerId="LiveId" clId="{176D28D3-E43A-4A5B-8667-C87472619077}" dt="2023-03-22T11:06:01.872" v="19" actId="26606"/>
          <ac:spMkLst>
            <pc:docMk/>
            <pc:sldMk cId="3436968701" sldId="267"/>
            <ac:spMk id="10" creationId="{11BE3FA7-0D70-4431-814F-D8C40576EA93}"/>
          </ac:spMkLst>
        </pc:spChg>
        <pc:picChg chg="add mod">
          <ac:chgData name="James Harmeling" userId="4163935ddb78b774" providerId="LiveId" clId="{176D28D3-E43A-4A5B-8667-C87472619077}" dt="2023-03-22T11:06:40.765" v="21" actId="1440"/>
          <ac:picMkLst>
            <pc:docMk/>
            <pc:sldMk cId="3436968701" sldId="267"/>
            <ac:picMk id="3" creationId="{C284EAED-48EC-994C-B190-546F9FF8CE5F}"/>
          </ac:picMkLst>
        </pc:picChg>
        <pc:picChg chg="add mod">
          <ac:chgData name="James Harmeling" userId="4163935ddb78b774" providerId="LiveId" clId="{176D28D3-E43A-4A5B-8667-C87472619077}" dt="2023-03-22T11:06:25.515" v="20" actId="1440"/>
          <ac:picMkLst>
            <pc:docMk/>
            <pc:sldMk cId="3436968701" sldId="267"/>
            <ac:picMk id="5" creationId="{1CE3928E-FFE1-E103-0F7B-E02144D909F7}"/>
          </ac:picMkLst>
        </pc:picChg>
      </pc:sldChg>
      <pc:sldChg chg="addSp modSp new mod modTransition setBg">
        <pc:chgData name="James Harmeling" userId="4163935ddb78b774" providerId="LiveId" clId="{176D28D3-E43A-4A5B-8667-C87472619077}" dt="2023-03-22T11:31:03.211" v="59"/>
        <pc:sldMkLst>
          <pc:docMk/>
          <pc:sldMk cId="4121422777" sldId="268"/>
        </pc:sldMkLst>
        <pc:spChg chg="add">
          <ac:chgData name="James Harmeling" userId="4163935ddb78b774" providerId="LiveId" clId="{176D28D3-E43A-4A5B-8667-C87472619077}" dt="2023-03-22T11:07:27.834" v="26" actId="26606"/>
          <ac:spMkLst>
            <pc:docMk/>
            <pc:sldMk cId="4121422777" sldId="268"/>
            <ac:spMk id="8" creationId="{AB8C311F-7253-4AED-9701-7FC0708C41C7}"/>
          </ac:spMkLst>
        </pc:spChg>
        <pc:spChg chg="add">
          <ac:chgData name="James Harmeling" userId="4163935ddb78b774" providerId="LiveId" clId="{176D28D3-E43A-4A5B-8667-C87472619077}" dt="2023-03-22T11:07:27.834" v="26" actId="26606"/>
          <ac:spMkLst>
            <pc:docMk/>
            <pc:sldMk cId="4121422777" sldId="268"/>
            <ac:spMk id="10" creationId="{E2384209-CB15-4CDF-9D31-C44FD9A3F20D}"/>
          </ac:spMkLst>
        </pc:spChg>
        <pc:spChg chg="add">
          <ac:chgData name="James Harmeling" userId="4163935ddb78b774" providerId="LiveId" clId="{176D28D3-E43A-4A5B-8667-C87472619077}" dt="2023-03-22T11:07:27.834" v="26" actId="26606"/>
          <ac:spMkLst>
            <pc:docMk/>
            <pc:sldMk cId="4121422777" sldId="268"/>
            <ac:spMk id="12" creationId="{2633B3B5-CC90-43F0-8714-D31D1F3F0209}"/>
          </ac:spMkLst>
        </pc:spChg>
        <pc:spChg chg="add">
          <ac:chgData name="James Harmeling" userId="4163935ddb78b774" providerId="LiveId" clId="{176D28D3-E43A-4A5B-8667-C87472619077}" dt="2023-03-22T11:07:27.834" v="26" actId="26606"/>
          <ac:spMkLst>
            <pc:docMk/>
            <pc:sldMk cId="4121422777" sldId="268"/>
            <ac:spMk id="14" creationId="{A8D57A06-A426-446D-B02C-A2DC6B62E45E}"/>
          </ac:spMkLst>
        </pc:spChg>
        <pc:picChg chg="add mod">
          <ac:chgData name="James Harmeling" userId="4163935ddb78b774" providerId="LiveId" clId="{176D28D3-E43A-4A5B-8667-C87472619077}" dt="2023-03-22T11:07:27.834" v="26" actId="26606"/>
          <ac:picMkLst>
            <pc:docMk/>
            <pc:sldMk cId="4121422777" sldId="268"/>
            <ac:picMk id="3" creationId="{1B140EF4-52A4-8CFC-0726-A55C7F8075AE}"/>
          </ac:picMkLst>
        </pc:picChg>
      </pc:sldChg>
      <pc:sldChg chg="addSp delSp modSp new mod modTransition setBg">
        <pc:chgData name="James Harmeling" userId="4163935ddb78b774" providerId="LiveId" clId="{176D28D3-E43A-4A5B-8667-C87472619077}" dt="2023-03-22T11:31:03.211" v="59"/>
        <pc:sldMkLst>
          <pc:docMk/>
          <pc:sldMk cId="3706132681" sldId="269"/>
        </pc:sldMkLst>
        <pc:spChg chg="add mod">
          <ac:chgData name="James Harmeling" userId="4163935ddb78b774" providerId="LiveId" clId="{176D28D3-E43A-4A5B-8667-C87472619077}" dt="2023-03-22T11:30:18.289" v="43" actId="1076"/>
          <ac:spMkLst>
            <pc:docMk/>
            <pc:sldMk cId="3706132681" sldId="269"/>
            <ac:spMk id="3" creationId="{76FE2845-DE86-61A7-C340-CD5EC865C668}"/>
          </ac:spMkLst>
        </pc:spChg>
        <pc:spChg chg="add mod">
          <ac:chgData name="James Harmeling" userId="4163935ddb78b774" providerId="LiveId" clId="{176D28D3-E43A-4A5B-8667-C87472619077}" dt="2023-03-22T11:30:46.693" v="58" actId="1076"/>
          <ac:spMkLst>
            <pc:docMk/>
            <pc:sldMk cId="3706132681" sldId="269"/>
            <ac:spMk id="5" creationId="{705D2A45-86BA-F203-706E-542B0BE3F323}"/>
          </ac:spMkLst>
        </pc:spChg>
        <pc:spChg chg="add">
          <ac:chgData name="James Harmeling" userId="4163935ddb78b774" providerId="LiveId" clId="{176D28D3-E43A-4A5B-8667-C87472619077}" dt="2023-03-22T11:29:17.344" v="33" actId="26606"/>
          <ac:spMkLst>
            <pc:docMk/>
            <pc:sldMk cId="3706132681" sldId="269"/>
            <ac:spMk id="1030" creationId="{AB8C311F-7253-4AED-9701-7FC0708C41C7}"/>
          </ac:spMkLst>
        </pc:spChg>
        <pc:spChg chg="add del">
          <ac:chgData name="James Harmeling" userId="4163935ddb78b774" providerId="LiveId" clId="{176D28D3-E43A-4A5B-8667-C87472619077}" dt="2023-03-22T11:28:24.363" v="30" actId="26606"/>
          <ac:spMkLst>
            <pc:docMk/>
            <pc:sldMk cId="3706132681" sldId="269"/>
            <ac:spMk id="1031" creationId="{8DAAB828-02C8-4111-AC14-FF5ACEDDFE37}"/>
          </ac:spMkLst>
        </pc:spChg>
        <pc:spChg chg="add">
          <ac:chgData name="James Harmeling" userId="4163935ddb78b774" providerId="LiveId" clId="{176D28D3-E43A-4A5B-8667-C87472619077}" dt="2023-03-22T11:29:17.344" v="33" actId="26606"/>
          <ac:spMkLst>
            <pc:docMk/>
            <pc:sldMk cId="3706132681" sldId="269"/>
            <ac:spMk id="1035" creationId="{E2384209-CB15-4CDF-9D31-C44FD9A3F20D}"/>
          </ac:spMkLst>
        </pc:spChg>
        <pc:spChg chg="add">
          <ac:chgData name="James Harmeling" userId="4163935ddb78b774" providerId="LiveId" clId="{176D28D3-E43A-4A5B-8667-C87472619077}" dt="2023-03-22T11:29:17.344" v="33" actId="26606"/>
          <ac:spMkLst>
            <pc:docMk/>
            <pc:sldMk cId="3706132681" sldId="269"/>
            <ac:spMk id="1037" creationId="{2633B3B5-CC90-43F0-8714-D31D1F3F0209}"/>
          </ac:spMkLst>
        </pc:spChg>
        <pc:spChg chg="add">
          <ac:chgData name="James Harmeling" userId="4163935ddb78b774" providerId="LiveId" clId="{176D28D3-E43A-4A5B-8667-C87472619077}" dt="2023-03-22T11:29:17.344" v="33" actId="26606"/>
          <ac:spMkLst>
            <pc:docMk/>
            <pc:sldMk cId="3706132681" sldId="269"/>
            <ac:spMk id="1039" creationId="{A8D57A06-A426-446D-B02C-A2DC6B62E45E}"/>
          </ac:spMkLst>
        </pc:spChg>
        <pc:grpChg chg="add del">
          <ac:chgData name="James Harmeling" userId="4163935ddb78b774" providerId="LiveId" clId="{176D28D3-E43A-4A5B-8667-C87472619077}" dt="2023-03-22T11:28:24.363" v="30" actId="26606"/>
          <ac:grpSpMkLst>
            <pc:docMk/>
            <pc:sldMk cId="3706132681" sldId="269"/>
            <ac:grpSpMk id="1033" creationId="{C32D4553-E775-4F16-9A6F-FED8D166A5B7}"/>
          </ac:grpSpMkLst>
        </pc:grpChg>
        <pc:picChg chg="add del mod">
          <ac:chgData name="James Harmeling" userId="4163935ddb78b774" providerId="LiveId" clId="{176D28D3-E43A-4A5B-8667-C87472619077}" dt="2023-03-22T11:28:25.368" v="31"/>
          <ac:picMkLst>
            <pc:docMk/>
            <pc:sldMk cId="3706132681" sldId="269"/>
            <ac:picMk id="1026" creationId="{22ABEB02-C7F2-8A59-A926-A9D7C59B7517}"/>
          </ac:picMkLst>
        </pc:picChg>
        <pc:picChg chg="add mod">
          <ac:chgData name="James Harmeling" userId="4163935ddb78b774" providerId="LiveId" clId="{176D28D3-E43A-4A5B-8667-C87472619077}" dt="2023-03-22T11:29:17.344" v="33" actId="26606"/>
          <ac:picMkLst>
            <pc:docMk/>
            <pc:sldMk cId="3706132681" sldId="269"/>
            <ac:picMk id="1028" creationId="{B9CFC9CF-3D23-5164-EF89-FA10615FD3A8}"/>
          </ac:picMkLst>
        </pc:picChg>
      </pc:sldChg>
      <pc:sldChg chg="delSp modSp add mod">
        <pc:chgData name="James Harmeling" userId="4163935ddb78b774" providerId="LiveId" clId="{176D28D3-E43A-4A5B-8667-C87472619077}" dt="2023-03-22T11:34:31.273" v="95" actId="478"/>
        <pc:sldMkLst>
          <pc:docMk/>
          <pc:sldMk cId="4202415380" sldId="270"/>
        </pc:sldMkLst>
        <pc:spChg chg="mod">
          <ac:chgData name="James Harmeling" userId="4163935ddb78b774" providerId="LiveId" clId="{176D28D3-E43A-4A5B-8667-C87472619077}" dt="2023-03-22T11:34:24.689" v="94" actId="20577"/>
          <ac:spMkLst>
            <pc:docMk/>
            <pc:sldMk cId="4202415380" sldId="270"/>
            <ac:spMk id="3" creationId="{76FE2845-DE86-61A7-C340-CD5EC865C668}"/>
          </ac:spMkLst>
        </pc:spChg>
        <pc:spChg chg="del">
          <ac:chgData name="James Harmeling" userId="4163935ddb78b774" providerId="LiveId" clId="{176D28D3-E43A-4A5B-8667-C87472619077}" dt="2023-03-22T11:34:31.273" v="95" actId="478"/>
          <ac:spMkLst>
            <pc:docMk/>
            <pc:sldMk cId="4202415380" sldId="270"/>
            <ac:spMk id="5" creationId="{705D2A45-86BA-F203-706E-542B0BE3F323}"/>
          </ac:spMkLst>
        </pc:spChg>
      </pc:sldChg>
      <pc:sldChg chg="addSp delSp modSp new mod ord setBg">
        <pc:chgData name="James Harmeling" userId="4163935ddb78b774" providerId="LiveId" clId="{176D28D3-E43A-4A5B-8667-C87472619077}" dt="2023-03-22T13:27:31.096" v="109"/>
        <pc:sldMkLst>
          <pc:docMk/>
          <pc:sldMk cId="75668210" sldId="271"/>
        </pc:sldMkLst>
        <pc:spChg chg="add del">
          <ac:chgData name="James Harmeling" userId="4163935ddb78b774" providerId="LiveId" clId="{176D28D3-E43A-4A5B-8667-C87472619077}" dt="2023-03-22T11:41:45.649" v="105" actId="26606"/>
          <ac:spMkLst>
            <pc:docMk/>
            <pc:sldMk cId="75668210" sldId="271"/>
            <ac:spMk id="2057" creationId="{0205D939-00C4-4F2E-9797-3170DD040D90}"/>
          </ac:spMkLst>
        </pc:spChg>
        <pc:spChg chg="add del">
          <ac:chgData name="James Harmeling" userId="4163935ddb78b774" providerId="LiveId" clId="{176D28D3-E43A-4A5B-8667-C87472619077}" dt="2023-03-22T11:41:45.649" v="105" actId="26606"/>
          <ac:spMkLst>
            <pc:docMk/>
            <pc:sldMk cId="75668210" sldId="271"/>
            <ac:spMk id="2059" creationId="{38EE4E44-1403-472B-8C01-D354CB8F5AE7}"/>
          </ac:spMkLst>
        </pc:spChg>
        <pc:spChg chg="add del">
          <ac:chgData name="James Harmeling" userId="4163935ddb78b774" providerId="LiveId" clId="{176D28D3-E43A-4A5B-8667-C87472619077}" dt="2023-03-22T11:41:45.649" v="105" actId="26606"/>
          <ac:spMkLst>
            <pc:docMk/>
            <pc:sldMk cId="75668210" sldId="271"/>
            <ac:spMk id="2061" creationId="{583CCE40-4C5F-42D3-86D9-7892AD1E98E3}"/>
          </ac:spMkLst>
        </pc:spChg>
        <pc:spChg chg="add del">
          <ac:chgData name="James Harmeling" userId="4163935ddb78b774" providerId="LiveId" clId="{176D28D3-E43A-4A5B-8667-C87472619077}" dt="2023-03-22T11:41:45.635" v="104" actId="26606"/>
          <ac:spMkLst>
            <pc:docMk/>
            <pc:sldMk cId="75668210" sldId="271"/>
            <ac:spMk id="2066" creationId="{0205D939-00C4-4F2E-9797-3170DD040D90}"/>
          </ac:spMkLst>
        </pc:spChg>
        <pc:spChg chg="add del">
          <ac:chgData name="James Harmeling" userId="4163935ddb78b774" providerId="LiveId" clId="{176D28D3-E43A-4A5B-8667-C87472619077}" dt="2023-03-22T11:41:45.635" v="104" actId="26606"/>
          <ac:spMkLst>
            <pc:docMk/>
            <pc:sldMk cId="75668210" sldId="271"/>
            <ac:spMk id="2068" creationId="{38EE4E44-1403-472B-8C01-D354CB8F5AE7}"/>
          </ac:spMkLst>
        </pc:spChg>
        <pc:spChg chg="add del">
          <ac:chgData name="James Harmeling" userId="4163935ddb78b774" providerId="LiveId" clId="{176D28D3-E43A-4A5B-8667-C87472619077}" dt="2023-03-22T11:41:45.635" v="104" actId="26606"/>
          <ac:spMkLst>
            <pc:docMk/>
            <pc:sldMk cId="75668210" sldId="271"/>
            <ac:spMk id="2070" creationId="{583CCE40-4C5F-42D3-86D9-7892AD1E98E3}"/>
          </ac:spMkLst>
        </pc:spChg>
        <pc:spChg chg="add">
          <ac:chgData name="James Harmeling" userId="4163935ddb78b774" providerId="LiveId" clId="{176D28D3-E43A-4A5B-8667-C87472619077}" dt="2023-03-22T11:41:45.649" v="105" actId="26606"/>
          <ac:spMkLst>
            <pc:docMk/>
            <pc:sldMk cId="75668210" sldId="271"/>
            <ac:spMk id="2072" creationId="{5F9CFCE6-877F-4858-B8BD-2C52CA8AFBC4}"/>
          </ac:spMkLst>
        </pc:spChg>
        <pc:spChg chg="add">
          <ac:chgData name="James Harmeling" userId="4163935ddb78b774" providerId="LiveId" clId="{176D28D3-E43A-4A5B-8667-C87472619077}" dt="2023-03-22T11:41:45.649" v="105" actId="26606"/>
          <ac:spMkLst>
            <pc:docMk/>
            <pc:sldMk cId="75668210" sldId="271"/>
            <ac:spMk id="2073" creationId="{8213F8A0-12AE-4514-8372-0DD766EC28EE}"/>
          </ac:spMkLst>
        </pc:spChg>
        <pc:spChg chg="add">
          <ac:chgData name="James Harmeling" userId="4163935ddb78b774" providerId="LiveId" clId="{176D28D3-E43A-4A5B-8667-C87472619077}" dt="2023-03-22T11:41:45.649" v="105" actId="26606"/>
          <ac:spMkLst>
            <pc:docMk/>
            <pc:sldMk cId="75668210" sldId="271"/>
            <ac:spMk id="2074" creationId="{9EFF17D4-9A8C-4CE5-B096-D8CCD4400437}"/>
          </ac:spMkLst>
        </pc:spChg>
        <pc:picChg chg="add mod ord">
          <ac:chgData name="James Harmeling" userId="4163935ddb78b774" providerId="LiveId" clId="{176D28D3-E43A-4A5B-8667-C87472619077}" dt="2023-03-22T11:41:45.649" v="105" actId="26606"/>
          <ac:picMkLst>
            <pc:docMk/>
            <pc:sldMk cId="75668210" sldId="271"/>
            <ac:picMk id="2050" creationId="{4E76044C-D734-64DB-A158-B6ADE2D2A025}"/>
          </ac:picMkLst>
        </pc:picChg>
        <pc:picChg chg="add del mod">
          <ac:chgData name="James Harmeling" userId="4163935ddb78b774" providerId="LiveId" clId="{176D28D3-E43A-4A5B-8667-C87472619077}" dt="2023-03-22T11:41:34.888" v="101" actId="478"/>
          <ac:picMkLst>
            <pc:docMk/>
            <pc:sldMk cId="75668210" sldId="271"/>
            <ac:picMk id="2052" creationId="{4B9A2C0C-81CC-3D3D-B918-E0AFEC3CF05A}"/>
          </ac:picMkLst>
        </pc:picChg>
        <pc:picChg chg="add mod">
          <ac:chgData name="James Harmeling" userId="4163935ddb78b774" providerId="LiveId" clId="{176D28D3-E43A-4A5B-8667-C87472619077}" dt="2023-03-22T11:41:45.649" v="105" actId="26606"/>
          <ac:picMkLst>
            <pc:docMk/>
            <pc:sldMk cId="75668210" sldId="271"/>
            <ac:picMk id="2054" creationId="{9F984D7F-4D59-3317-7372-218698BD5596}"/>
          </ac:picMkLst>
        </pc:picChg>
      </pc:sldChg>
      <pc:sldChg chg="addSp modSp new mod setBg modAnim">
        <pc:chgData name="James Harmeling" userId="4163935ddb78b774" providerId="LiveId" clId="{176D28D3-E43A-4A5B-8667-C87472619077}" dt="2023-03-22T13:38:39.397" v="247"/>
        <pc:sldMkLst>
          <pc:docMk/>
          <pc:sldMk cId="2236057516" sldId="272"/>
        </pc:sldMkLst>
        <pc:spChg chg="add mod">
          <ac:chgData name="James Harmeling" userId="4163935ddb78b774" providerId="LiveId" clId="{176D28D3-E43A-4A5B-8667-C87472619077}" dt="2023-03-22T13:37:46.741" v="240" actId="1076"/>
          <ac:spMkLst>
            <pc:docMk/>
            <pc:sldMk cId="2236057516" sldId="272"/>
            <ac:spMk id="4" creationId="{7CCEF44F-FBD2-BACE-6AD3-8EB63605253D}"/>
          </ac:spMkLst>
        </pc:spChg>
        <pc:spChg chg="add mod">
          <ac:chgData name="James Harmeling" userId="4163935ddb78b774" providerId="LiveId" clId="{176D28D3-E43A-4A5B-8667-C87472619077}" dt="2023-03-22T13:38:34.692" v="246" actId="1076"/>
          <ac:spMkLst>
            <pc:docMk/>
            <pc:sldMk cId="2236057516" sldId="272"/>
            <ac:spMk id="6" creationId="{5FD8ECE9-691A-7006-3657-1BC7D15EBE9B}"/>
          </ac:spMkLst>
        </pc:spChg>
        <pc:picChg chg="add mod">
          <ac:chgData name="James Harmeling" userId="4163935ddb78b774" providerId="LiveId" clId="{176D28D3-E43A-4A5B-8667-C87472619077}" dt="2023-03-22T13:36:59.209" v="232" actId="1035"/>
          <ac:picMkLst>
            <pc:docMk/>
            <pc:sldMk cId="2236057516" sldId="272"/>
            <ac:picMk id="2" creationId="{56178CFB-0190-6FF0-1572-04BFC6EC0573}"/>
          </ac:picMkLst>
        </pc:picChg>
      </pc:sldChg>
      <pc:sldChg chg="addSp delSp modSp add mod modAnim">
        <pc:chgData name="James Harmeling" userId="4163935ddb78b774" providerId="LiveId" clId="{176D28D3-E43A-4A5B-8667-C87472619077}" dt="2023-03-22T13:35:56.798" v="217" actId="1076"/>
        <pc:sldMkLst>
          <pc:docMk/>
          <pc:sldMk cId="2907153020" sldId="273"/>
        </pc:sldMkLst>
        <pc:spChg chg="mod">
          <ac:chgData name="James Harmeling" userId="4163935ddb78b774" providerId="LiveId" clId="{176D28D3-E43A-4A5B-8667-C87472619077}" dt="2023-03-22T13:29:17.127" v="132" actId="20577"/>
          <ac:spMkLst>
            <pc:docMk/>
            <pc:sldMk cId="2907153020" sldId="273"/>
            <ac:spMk id="3" creationId="{76FE2845-DE86-61A7-C340-CD5EC865C668}"/>
          </ac:spMkLst>
        </pc:spChg>
        <pc:spChg chg="add del mod">
          <ac:chgData name="James Harmeling" userId="4163935ddb78b774" providerId="LiveId" clId="{176D28D3-E43A-4A5B-8667-C87472619077}" dt="2023-03-22T13:31:10.690" v="158" actId="1076"/>
          <ac:spMkLst>
            <pc:docMk/>
            <pc:sldMk cId="2907153020" sldId="273"/>
            <ac:spMk id="4" creationId="{2160F329-02CD-26C0-F515-3E059CCC8F03}"/>
          </ac:spMkLst>
        </pc:spChg>
        <pc:spChg chg="add del mod">
          <ac:chgData name="James Harmeling" userId="4163935ddb78b774" providerId="LiveId" clId="{176D28D3-E43A-4A5B-8667-C87472619077}" dt="2023-03-22T13:33:33.641" v="166" actId="478"/>
          <ac:spMkLst>
            <pc:docMk/>
            <pc:sldMk cId="2907153020" sldId="273"/>
            <ac:spMk id="6" creationId="{4D6F8FFC-CD6D-9127-B794-7A4AD0425994}"/>
          </ac:spMkLst>
        </pc:spChg>
        <pc:spChg chg="add mod">
          <ac:chgData name="James Harmeling" userId="4163935ddb78b774" providerId="LiveId" clId="{176D28D3-E43A-4A5B-8667-C87472619077}" dt="2023-03-22T13:34:02.827" v="174" actId="1076"/>
          <ac:spMkLst>
            <pc:docMk/>
            <pc:sldMk cId="2907153020" sldId="273"/>
            <ac:spMk id="8" creationId="{7F6CAAF2-8EE5-BB04-AC9B-30720CA9819B}"/>
          </ac:spMkLst>
        </pc:spChg>
        <pc:spChg chg="add mod">
          <ac:chgData name="James Harmeling" userId="4163935ddb78b774" providerId="LiveId" clId="{176D28D3-E43A-4A5B-8667-C87472619077}" dt="2023-03-22T13:34:49.311" v="186" actId="1076"/>
          <ac:spMkLst>
            <pc:docMk/>
            <pc:sldMk cId="2907153020" sldId="273"/>
            <ac:spMk id="9" creationId="{6427AA3A-500C-EFC8-5A49-3B3CD7EA2770}"/>
          </ac:spMkLst>
        </pc:spChg>
        <pc:spChg chg="add mod">
          <ac:chgData name="James Harmeling" userId="4163935ddb78b774" providerId="LiveId" clId="{176D28D3-E43A-4A5B-8667-C87472619077}" dt="2023-03-22T13:35:56.798" v="217" actId="1076"/>
          <ac:spMkLst>
            <pc:docMk/>
            <pc:sldMk cId="2907153020" sldId="273"/>
            <ac:spMk id="10" creationId="{069623D4-3242-5312-92CA-F1CC31C8B331}"/>
          </ac:spMkLst>
        </pc:spChg>
      </pc:sldChg>
      <pc:sldChg chg="addSp modSp new mod modAnim modNotesTx">
        <pc:chgData name="James Harmeling" userId="4163935ddb78b774" providerId="LiveId" clId="{176D28D3-E43A-4A5B-8667-C87472619077}" dt="2023-03-22T13:52:23.300" v="404" actId="114"/>
        <pc:sldMkLst>
          <pc:docMk/>
          <pc:sldMk cId="167160376" sldId="274"/>
        </pc:sldMkLst>
        <pc:spChg chg="add mod">
          <ac:chgData name="James Harmeling" userId="4163935ddb78b774" providerId="LiveId" clId="{176D28D3-E43A-4A5B-8667-C87472619077}" dt="2023-03-22T13:40:35.156" v="250" actId="13822"/>
          <ac:spMkLst>
            <pc:docMk/>
            <pc:sldMk cId="167160376" sldId="274"/>
            <ac:spMk id="2" creationId="{23F4E417-7CAC-3164-5F83-FFD10E450B3C}"/>
          </ac:spMkLst>
        </pc:spChg>
        <pc:spChg chg="add mod">
          <ac:chgData name="James Harmeling" userId="4163935ddb78b774" providerId="LiveId" clId="{176D28D3-E43A-4A5B-8667-C87472619077}" dt="2023-03-22T13:42:09.754" v="263" actId="1076"/>
          <ac:spMkLst>
            <pc:docMk/>
            <pc:sldMk cId="167160376" sldId="274"/>
            <ac:spMk id="4" creationId="{AC930AB1-CECB-09C0-4F30-88C9B171C312}"/>
          </ac:spMkLst>
        </pc:spChg>
        <pc:spChg chg="add mod">
          <ac:chgData name="James Harmeling" userId="4163935ddb78b774" providerId="LiveId" clId="{176D28D3-E43A-4A5B-8667-C87472619077}" dt="2023-03-22T13:43:20.220" v="293" actId="1076"/>
          <ac:spMkLst>
            <pc:docMk/>
            <pc:sldMk cId="167160376" sldId="274"/>
            <ac:spMk id="6" creationId="{C8B68054-EF5F-9FEF-DD7B-D5E5231656B8}"/>
          </ac:spMkLst>
        </pc:spChg>
        <pc:spChg chg="add mod">
          <ac:chgData name="James Harmeling" userId="4163935ddb78b774" providerId="LiveId" clId="{176D28D3-E43A-4A5B-8667-C87472619077}" dt="2023-03-22T13:52:04.156" v="364" actId="1036"/>
          <ac:spMkLst>
            <pc:docMk/>
            <pc:sldMk cId="167160376" sldId="274"/>
            <ac:spMk id="7" creationId="{72B50957-F8F2-8800-371D-B539CA53A68F}"/>
          </ac:spMkLst>
        </pc:spChg>
        <pc:spChg chg="add mod">
          <ac:chgData name="James Harmeling" userId="4163935ddb78b774" providerId="LiveId" clId="{176D28D3-E43A-4A5B-8667-C87472619077}" dt="2023-03-22T13:52:23.300" v="404" actId="114"/>
          <ac:spMkLst>
            <pc:docMk/>
            <pc:sldMk cId="167160376" sldId="274"/>
            <ac:spMk id="8" creationId="{605E5AFA-7B2D-375C-535F-AA5ADBA18CD3}"/>
          </ac:spMkLst>
        </pc:spChg>
        <pc:picChg chg="add mod">
          <ac:chgData name="James Harmeling" userId="4163935ddb78b774" providerId="LiveId" clId="{176D28D3-E43A-4A5B-8667-C87472619077}" dt="2023-03-22T13:42:13.303" v="264" actId="1076"/>
          <ac:picMkLst>
            <pc:docMk/>
            <pc:sldMk cId="167160376" sldId="274"/>
            <ac:picMk id="3074" creationId="{CC27B9BC-A107-755A-A420-47A905060AC1}"/>
          </ac:picMkLst>
        </pc:picChg>
      </pc:sldChg>
      <pc:sldChg chg="addSp modSp new mod">
        <pc:chgData name="James Harmeling" userId="4163935ddb78b774" providerId="LiveId" clId="{176D28D3-E43A-4A5B-8667-C87472619077}" dt="2023-03-22T13:46:11.324" v="356" actId="1076"/>
        <pc:sldMkLst>
          <pc:docMk/>
          <pc:sldMk cId="1145016207" sldId="275"/>
        </pc:sldMkLst>
        <pc:spChg chg="add mod">
          <ac:chgData name="James Harmeling" userId="4163935ddb78b774" providerId="LiveId" clId="{176D28D3-E43A-4A5B-8667-C87472619077}" dt="2023-03-22T13:45:23.369" v="347"/>
          <ac:spMkLst>
            <pc:docMk/>
            <pc:sldMk cId="1145016207" sldId="275"/>
            <ac:spMk id="2" creationId="{673B5792-9930-8D63-0816-201CAAF4976C}"/>
          </ac:spMkLst>
        </pc:spChg>
        <pc:spChg chg="add mod">
          <ac:chgData name="James Harmeling" userId="4163935ddb78b774" providerId="LiveId" clId="{176D28D3-E43A-4A5B-8667-C87472619077}" dt="2023-03-22T13:46:11.324" v="356" actId="1076"/>
          <ac:spMkLst>
            <pc:docMk/>
            <pc:sldMk cId="1145016207" sldId="275"/>
            <ac:spMk id="4" creationId="{439F0281-AD8F-6C9D-242E-59BE1F48CDD2}"/>
          </ac:spMkLst>
        </pc:spChg>
      </pc:sldChg>
      <pc:sldChg chg="addSp modSp new mod">
        <pc:chgData name="James Harmeling" userId="4163935ddb78b774" providerId="LiveId" clId="{176D28D3-E43A-4A5B-8667-C87472619077}" dt="2023-03-22T13:59:51.268" v="505" actId="20577"/>
        <pc:sldMkLst>
          <pc:docMk/>
          <pc:sldMk cId="2214190228" sldId="276"/>
        </pc:sldMkLst>
        <pc:spChg chg="add mod">
          <ac:chgData name="James Harmeling" userId="4163935ddb78b774" providerId="LiveId" clId="{176D28D3-E43A-4A5B-8667-C87472619077}" dt="2023-03-22T13:59:51.268" v="505" actId="20577"/>
          <ac:spMkLst>
            <pc:docMk/>
            <pc:sldMk cId="2214190228" sldId="276"/>
            <ac:spMk id="3" creationId="{E5323A34-197A-C3E1-1C1E-AAD1352233F1}"/>
          </ac:spMkLst>
        </pc:spChg>
        <pc:spChg chg="add mod ord">
          <ac:chgData name="James Harmeling" userId="4163935ddb78b774" providerId="LiveId" clId="{176D28D3-E43A-4A5B-8667-C87472619077}" dt="2023-03-22T13:55:02.650" v="427" actId="167"/>
          <ac:spMkLst>
            <pc:docMk/>
            <pc:sldMk cId="2214190228" sldId="276"/>
            <ac:spMk id="4" creationId="{F93D951B-E648-5507-564C-8AE006669CB3}"/>
          </ac:spMkLst>
        </pc:spChg>
      </pc:sldChg>
      <pc:sldMasterChg chg="modTransition modSldLayout">
        <pc:chgData name="James Harmeling" userId="4163935ddb78b774" providerId="LiveId" clId="{176D28D3-E43A-4A5B-8667-C87472619077}" dt="2023-03-22T11:31:03.211" v="59"/>
        <pc:sldMasterMkLst>
          <pc:docMk/>
          <pc:sldMasterMk cId="1347606222" sldId="2147483648"/>
        </pc:sldMasterMkLst>
        <pc:sldLayoutChg chg="modTransition">
          <pc:chgData name="James Harmeling" userId="4163935ddb78b774" providerId="LiveId" clId="{176D28D3-E43A-4A5B-8667-C87472619077}" dt="2023-03-22T11:31:03.211" v="59"/>
          <pc:sldLayoutMkLst>
            <pc:docMk/>
            <pc:sldMasterMk cId="1347606222" sldId="2147483648"/>
            <pc:sldLayoutMk cId="2002424435" sldId="2147483649"/>
          </pc:sldLayoutMkLst>
        </pc:sldLayoutChg>
        <pc:sldLayoutChg chg="modTransition">
          <pc:chgData name="James Harmeling" userId="4163935ddb78b774" providerId="LiveId" clId="{176D28D3-E43A-4A5B-8667-C87472619077}" dt="2023-03-22T11:31:03.211" v="59"/>
          <pc:sldLayoutMkLst>
            <pc:docMk/>
            <pc:sldMasterMk cId="1347606222" sldId="2147483648"/>
            <pc:sldLayoutMk cId="2324615781" sldId="2147483650"/>
          </pc:sldLayoutMkLst>
        </pc:sldLayoutChg>
        <pc:sldLayoutChg chg="modTransition">
          <pc:chgData name="James Harmeling" userId="4163935ddb78b774" providerId="LiveId" clId="{176D28D3-E43A-4A5B-8667-C87472619077}" dt="2023-03-22T11:31:03.211" v="59"/>
          <pc:sldLayoutMkLst>
            <pc:docMk/>
            <pc:sldMasterMk cId="1347606222" sldId="2147483648"/>
            <pc:sldLayoutMk cId="3092452495" sldId="2147483651"/>
          </pc:sldLayoutMkLst>
        </pc:sldLayoutChg>
        <pc:sldLayoutChg chg="modTransition">
          <pc:chgData name="James Harmeling" userId="4163935ddb78b774" providerId="LiveId" clId="{176D28D3-E43A-4A5B-8667-C87472619077}" dt="2023-03-22T11:31:03.211" v="59"/>
          <pc:sldLayoutMkLst>
            <pc:docMk/>
            <pc:sldMasterMk cId="1347606222" sldId="2147483648"/>
            <pc:sldLayoutMk cId="2182840180" sldId="2147483652"/>
          </pc:sldLayoutMkLst>
        </pc:sldLayoutChg>
        <pc:sldLayoutChg chg="modTransition">
          <pc:chgData name="James Harmeling" userId="4163935ddb78b774" providerId="LiveId" clId="{176D28D3-E43A-4A5B-8667-C87472619077}" dt="2023-03-22T11:31:03.211" v="59"/>
          <pc:sldLayoutMkLst>
            <pc:docMk/>
            <pc:sldMasterMk cId="1347606222" sldId="2147483648"/>
            <pc:sldLayoutMk cId="468992295" sldId="2147483653"/>
          </pc:sldLayoutMkLst>
        </pc:sldLayoutChg>
        <pc:sldLayoutChg chg="modTransition">
          <pc:chgData name="James Harmeling" userId="4163935ddb78b774" providerId="LiveId" clId="{176D28D3-E43A-4A5B-8667-C87472619077}" dt="2023-03-22T11:31:03.211" v="59"/>
          <pc:sldLayoutMkLst>
            <pc:docMk/>
            <pc:sldMasterMk cId="1347606222" sldId="2147483648"/>
            <pc:sldLayoutMk cId="478783149" sldId="2147483654"/>
          </pc:sldLayoutMkLst>
        </pc:sldLayoutChg>
        <pc:sldLayoutChg chg="modTransition">
          <pc:chgData name="James Harmeling" userId="4163935ddb78b774" providerId="LiveId" clId="{176D28D3-E43A-4A5B-8667-C87472619077}" dt="2023-03-22T11:31:03.211" v="59"/>
          <pc:sldLayoutMkLst>
            <pc:docMk/>
            <pc:sldMasterMk cId="1347606222" sldId="2147483648"/>
            <pc:sldLayoutMk cId="3450662731" sldId="2147483655"/>
          </pc:sldLayoutMkLst>
        </pc:sldLayoutChg>
        <pc:sldLayoutChg chg="modTransition">
          <pc:chgData name="James Harmeling" userId="4163935ddb78b774" providerId="LiveId" clId="{176D28D3-E43A-4A5B-8667-C87472619077}" dt="2023-03-22T11:31:03.211" v="59"/>
          <pc:sldLayoutMkLst>
            <pc:docMk/>
            <pc:sldMasterMk cId="1347606222" sldId="2147483648"/>
            <pc:sldLayoutMk cId="1175441999" sldId="2147483656"/>
          </pc:sldLayoutMkLst>
        </pc:sldLayoutChg>
        <pc:sldLayoutChg chg="modTransition">
          <pc:chgData name="James Harmeling" userId="4163935ddb78b774" providerId="LiveId" clId="{176D28D3-E43A-4A5B-8667-C87472619077}" dt="2023-03-22T11:31:03.211" v="59"/>
          <pc:sldLayoutMkLst>
            <pc:docMk/>
            <pc:sldMasterMk cId="1347606222" sldId="2147483648"/>
            <pc:sldLayoutMk cId="2256740509" sldId="2147483657"/>
          </pc:sldLayoutMkLst>
        </pc:sldLayoutChg>
        <pc:sldLayoutChg chg="modTransition">
          <pc:chgData name="James Harmeling" userId="4163935ddb78b774" providerId="LiveId" clId="{176D28D3-E43A-4A5B-8667-C87472619077}" dt="2023-03-22T11:31:03.211" v="59"/>
          <pc:sldLayoutMkLst>
            <pc:docMk/>
            <pc:sldMasterMk cId="1347606222" sldId="2147483648"/>
            <pc:sldLayoutMk cId="4216686640" sldId="2147483658"/>
          </pc:sldLayoutMkLst>
        </pc:sldLayoutChg>
        <pc:sldLayoutChg chg="modTransition">
          <pc:chgData name="James Harmeling" userId="4163935ddb78b774" providerId="LiveId" clId="{176D28D3-E43A-4A5B-8667-C87472619077}" dt="2023-03-22T11:31:03.211" v="59"/>
          <pc:sldLayoutMkLst>
            <pc:docMk/>
            <pc:sldMasterMk cId="1347606222" sldId="2147483648"/>
            <pc:sldLayoutMk cId="3446823320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EDA6A-C40D-4166-A996-9A5D49BF3B69}" type="datetimeFigureOut">
              <a:rPr lang="en-SG" smtClean="0"/>
              <a:t>25/3/2023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EE6CE6-053C-4BFD-B20F-F341BB9D8E2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21053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EE6CE6-053C-4BFD-B20F-F341BB9D8E24}" type="slidenum">
              <a:rPr lang="en-SG" smtClean="0"/>
              <a:t>10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52115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85892-79EA-2582-FC3C-3A0CB4DAAF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4719D9-DDBB-FD58-1494-B0EB0DAB1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D83B4-CD24-BDCA-038F-CFBD07ED0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A1F5-5BB6-41BE-84B2-7405606D0EF5}" type="datetimeFigureOut">
              <a:rPr lang="en-SG" smtClean="0"/>
              <a:t>25/3/2023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B470A-46BF-8AAF-1317-8AA968BB2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6B63B-90E0-046D-0195-79B70D99A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2B16-0015-4193-BA22-BE8F6371716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0242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BF416-228A-49F3-1C0F-384EE7A70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37A0C9-26BA-EE7D-D016-81BE1F7DCB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AD577F-488D-C624-6620-5D94D3DC2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A1F5-5BB6-41BE-84B2-7405606D0EF5}" type="datetimeFigureOut">
              <a:rPr lang="en-SG" smtClean="0"/>
              <a:t>25/3/2023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1B17D-4EA6-0A2C-72A5-98910152A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27521-DCEA-0099-CD1D-A004063B0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2B16-0015-4193-BA22-BE8F6371716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1668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D7971C-82EB-77F3-0601-54FA423380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FCA089-8B46-6738-A131-F0EB2A033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C449D-3B3B-5299-E94D-5BFE520A2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A1F5-5BB6-41BE-84B2-7405606D0EF5}" type="datetimeFigureOut">
              <a:rPr lang="en-SG" smtClean="0"/>
              <a:t>25/3/2023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DE316-34A0-3CEF-94A0-45994F99A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EF991-EDD0-DF79-705C-99A3F7B05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2B16-0015-4193-BA22-BE8F6371716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46823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A41D5-BD41-196C-2146-EF841AFF1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12653-5408-2DAE-E076-9B5EC8AAD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CB1F1-7610-E89B-0ECE-E9EF38A05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A1F5-5BB6-41BE-84B2-7405606D0EF5}" type="datetimeFigureOut">
              <a:rPr lang="en-SG" smtClean="0"/>
              <a:t>25/3/2023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EDDA7-3EB2-C17F-F4BE-89F2F564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7E832-FBA3-376A-4DF5-5C019DE1C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2B16-0015-4193-BA22-BE8F6371716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2461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60613-18DA-DE88-F524-389769107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3732C0-EFF2-D11F-1ABB-225FD175B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E846F-6980-5574-FA91-46EE213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A1F5-5BB6-41BE-84B2-7405606D0EF5}" type="datetimeFigureOut">
              <a:rPr lang="en-SG" smtClean="0"/>
              <a:t>25/3/2023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912EF-F26B-34C6-5EEB-B3B41A986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B2DB-04D6-B7FB-4BC4-097D1DE80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2B16-0015-4193-BA22-BE8F6371716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9245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6FC82-58C2-BAE5-CFF6-7B785E1C3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2696F-5A4D-DA88-658A-1061CF8A34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04B22E-59B3-007D-E07E-4F943D7805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BBB315-C173-8DBB-286A-6146C1BE2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A1F5-5BB6-41BE-84B2-7405606D0EF5}" type="datetimeFigureOut">
              <a:rPr lang="en-SG" smtClean="0"/>
              <a:t>25/3/2023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0835C0-4689-26B5-AA0C-7960D72A5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BCC157-EFEE-D124-FEB7-120CC0F75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2B16-0015-4193-BA22-BE8F6371716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8284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41B60-C457-5659-7F35-A3C6949FE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D2A088-841E-3FE3-5D03-338D8C971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23D481-7B06-5AA3-D8AA-3FB1F5E31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6EF1F5-4004-686B-C8EF-8DFDD9910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EE3752-DBC1-F85D-C717-5EC7EBF2A0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B42B45-BBAC-8662-EC96-203212AD4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A1F5-5BB6-41BE-84B2-7405606D0EF5}" type="datetimeFigureOut">
              <a:rPr lang="en-SG" smtClean="0"/>
              <a:t>25/3/2023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3CC29A-19DB-D792-CFE6-41B48D114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B50ACE-061A-8231-67E9-CBD88D0CB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2B16-0015-4193-BA22-BE8F6371716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6899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B0C0D-ACA8-5088-3DCC-437CEF027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BBC77A-A43C-94C5-6449-817D1D68F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A1F5-5BB6-41BE-84B2-7405606D0EF5}" type="datetimeFigureOut">
              <a:rPr lang="en-SG" smtClean="0"/>
              <a:t>25/3/2023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9136BD-0BE9-CB6D-AA04-85DE828A8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373B03-B3E9-5E98-0E0F-E9129EA32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2B16-0015-4193-BA22-BE8F6371716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7878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74338-A0EA-4EEB-2AE0-C17C7FB83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A1F5-5BB6-41BE-84B2-7405606D0EF5}" type="datetimeFigureOut">
              <a:rPr lang="en-SG" smtClean="0"/>
              <a:t>25/3/2023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D1263D-761C-CD5D-8D13-ED3598CCE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A8F360-4878-3AE2-2BB6-CEDF07D25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2B16-0015-4193-BA22-BE8F6371716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50662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608C6-BE28-1E8A-6180-C761E499A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D411E-14D2-ACB0-5AB3-C7C9FC690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EF0F1C-9A62-FBE0-5259-FA9D368911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2DF658-772E-E272-818A-EFAF5917F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A1F5-5BB6-41BE-84B2-7405606D0EF5}" type="datetimeFigureOut">
              <a:rPr lang="en-SG" smtClean="0"/>
              <a:t>25/3/2023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46B5F4-E98F-B7B0-6A16-A964A94D9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429884-4E30-02DF-D986-DDE723474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2B16-0015-4193-BA22-BE8F6371716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7544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1A07A-5A54-B8D5-0100-D88AE9763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44DA8C-487D-D480-67B6-AD493688FE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9DE044-7FCE-7CFB-A3C9-C1BDBFA50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7AE128-F792-5D60-4A38-C23391D85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A1F5-5BB6-41BE-84B2-7405606D0EF5}" type="datetimeFigureOut">
              <a:rPr lang="en-SG" smtClean="0"/>
              <a:t>25/3/2023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9B7257-C599-53A5-86B8-D7032EB00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3F8338-8CC2-4A4B-9AAB-9D10D0542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2B16-0015-4193-BA22-BE8F6371716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567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347BC3-EFDF-7C7A-E660-24A8CE1AE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EF1C2-667A-B3E6-6A1F-3CDFD48A6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B3D15-49D6-044B-7B75-993EA6E000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0A1F5-5BB6-41BE-84B2-7405606D0EF5}" type="datetimeFigureOut">
              <a:rPr lang="en-SG" smtClean="0"/>
              <a:t>25/3/2023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B5EEA-4FC1-BE22-F631-1487F306EA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D9AF3-4FCD-2B88-1FE0-3B7AB8D4D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62B16-0015-4193-BA22-BE8F6371716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47606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A group of people in a classroom&#10;&#10;Description automatically generated with medium confidence">
            <a:extLst>
              <a:ext uri="{FF2B5EF4-FFF2-40B4-BE49-F238E27FC236}">
                <a16:creationId xmlns:a16="http://schemas.microsoft.com/office/drawing/2014/main" id="{5519FD21-CD6F-DC8D-EF5B-A60AB17F91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14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70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3F4E417-7CAC-3164-5F83-FFD10E450B3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3074" name="Picture 2" descr="Antiochus IV Epiphanes &quot;crazy&quot; « IMPERIUM ROMANUM">
            <a:extLst>
              <a:ext uri="{FF2B5EF4-FFF2-40B4-BE49-F238E27FC236}">
                <a16:creationId xmlns:a16="http://schemas.microsoft.com/office/drawing/2014/main" id="{CC27B9BC-A107-755A-A420-47A905060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481" y="1229360"/>
            <a:ext cx="5080000" cy="3810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C930AB1-CECB-09C0-4F30-88C9B171C312}"/>
              </a:ext>
            </a:extLst>
          </p:cNvPr>
          <p:cNvSpPr txBox="1"/>
          <p:nvPr/>
        </p:nvSpPr>
        <p:spPr>
          <a:xfrm>
            <a:off x="5364481" y="1391920"/>
            <a:ext cx="6101080" cy="18575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SG" sz="28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Host = Israel</a:t>
            </a:r>
          </a:p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SG" sz="28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Prince of the host = God</a:t>
            </a:r>
          </a:p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SG" sz="28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2,300 mornings &amp; evenings = 6+ years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B68054-EF5F-9FEF-DD7B-D5E5231656B8}"/>
              </a:ext>
            </a:extLst>
          </p:cNvPr>
          <p:cNvSpPr txBox="1"/>
          <p:nvPr/>
        </p:nvSpPr>
        <p:spPr>
          <a:xfrm>
            <a:off x="6521451" y="3586481"/>
            <a:ext cx="3787139" cy="52322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SG" sz="28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Judas “Maccabeus”</a:t>
            </a:r>
            <a:endParaRPr lang="en-SG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B50957-F8F2-8800-371D-B539CA53A68F}"/>
              </a:ext>
            </a:extLst>
          </p:cNvPr>
          <p:cNvSpPr txBox="1"/>
          <p:nvPr/>
        </p:nvSpPr>
        <p:spPr>
          <a:xfrm>
            <a:off x="6521451" y="4160501"/>
            <a:ext cx="3787139" cy="52322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SG" sz="2800" i="1" dirty="0" err="1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Parusim</a:t>
            </a:r>
            <a:r>
              <a:rPr lang="en-SG" sz="2800" i="1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 = separatists</a:t>
            </a:r>
            <a:endParaRPr lang="en-SG" sz="2800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5E5AFA-7B2D-375C-535F-AA5ADBA18CD3}"/>
              </a:ext>
            </a:extLst>
          </p:cNvPr>
          <p:cNvSpPr txBox="1"/>
          <p:nvPr/>
        </p:nvSpPr>
        <p:spPr>
          <a:xfrm>
            <a:off x="6521451" y="4759941"/>
            <a:ext cx="3787139" cy="52322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SG" sz="28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Hanukkah</a:t>
            </a:r>
            <a:endParaRPr lang="en-SG" sz="2800" dirty="0"/>
          </a:p>
        </p:txBody>
      </p:sp>
    </p:spTree>
    <p:extLst>
      <p:ext uri="{BB962C8B-B14F-4D97-AF65-F5344CB8AC3E}">
        <p14:creationId xmlns:p14="http://schemas.microsoft.com/office/powerpoint/2010/main" val="16716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3B5792-9930-8D63-0816-201CAAF4976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9F0281-AD8F-6C9D-242E-59BE1F48CDD2}"/>
              </a:ext>
            </a:extLst>
          </p:cNvPr>
          <p:cNvSpPr txBox="1"/>
          <p:nvPr/>
        </p:nvSpPr>
        <p:spPr>
          <a:xfrm>
            <a:off x="2444750" y="1910828"/>
            <a:ext cx="7302500" cy="30363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SG" sz="2800" b="1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Matthew 24:15-16</a:t>
            </a:r>
            <a:endParaRPr lang="en-SG" sz="28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 algn="ctr">
              <a:lnSpc>
                <a:spcPct val="115000"/>
              </a:lnSpc>
            </a:pPr>
            <a:r>
              <a:rPr lang="en-US" sz="2800" baseline="300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15 </a:t>
            </a:r>
            <a:r>
              <a:rPr lang="en-US" sz="28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“So when you see the abomination of desolation spoken of by the prophet Daniel, standing in the holy place (let the reader understand), </a:t>
            </a:r>
            <a:r>
              <a:rPr lang="en-US" sz="2800" baseline="300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16 </a:t>
            </a:r>
            <a:r>
              <a:rPr lang="en-US" sz="2800" dirty="0">
                <a:solidFill>
                  <a:schemeClr val="bg1"/>
                </a:solidFill>
                <a:effectLst/>
                <a:ea typeface="Arial Unicode MS"/>
                <a:cs typeface="Arial Unicode MS"/>
              </a:rPr>
              <a:t>then let those who are in Judea flee to the mountains.</a:t>
            </a:r>
            <a:endParaRPr lang="en-SG" sz="28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145016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93D951B-E648-5507-564C-8AE006669CB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323A34-197A-C3E1-1C1E-AAD1352233F1}"/>
              </a:ext>
            </a:extLst>
          </p:cNvPr>
          <p:cNvSpPr txBox="1"/>
          <p:nvPr/>
        </p:nvSpPr>
        <p:spPr>
          <a:xfrm>
            <a:off x="612140" y="1458337"/>
            <a:ext cx="10967720" cy="40250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indent="457200">
              <a:lnSpc>
                <a:spcPct val="115000"/>
              </a:lnSpc>
            </a:pPr>
            <a:r>
              <a:rPr lang="en-SG" sz="2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Culprit			Action			Outcome		</a:t>
            </a:r>
            <a:endParaRPr lang="en-SG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</a:pPr>
            <a:r>
              <a:rPr lang="en-SG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Pharaoh of Egypt	Destroy Israel		Victory feast: Passover</a:t>
            </a:r>
          </a:p>
          <a:p>
            <a:pPr indent="457200">
              <a:lnSpc>
                <a:spcPct val="115000"/>
              </a:lnSpc>
            </a:pPr>
            <a:endParaRPr lang="en-SG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</a:pPr>
            <a:r>
              <a:rPr lang="en-SG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Haman of Persia	Destroy Israel		Victory feast: Purim</a:t>
            </a:r>
          </a:p>
          <a:p>
            <a:pPr indent="457200">
              <a:lnSpc>
                <a:spcPct val="115000"/>
              </a:lnSpc>
            </a:pPr>
            <a:endParaRPr lang="en-SG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</a:pPr>
            <a:r>
              <a:rPr lang="en-SG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Antiochus of Greece	Destroy Israel		Victory feast: Hanukkah</a:t>
            </a:r>
          </a:p>
          <a:p>
            <a:pPr indent="457200">
              <a:lnSpc>
                <a:spcPct val="115000"/>
              </a:lnSpc>
            </a:pPr>
            <a:endParaRPr lang="en-SG" sz="28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</a:pPr>
            <a:r>
              <a:rPr lang="en-SG" sz="28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Antichrist</a:t>
            </a:r>
            <a:r>
              <a:rPr lang="en-SG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SG" sz="28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SG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en-SG" sz="28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estroy </a:t>
            </a:r>
            <a:r>
              <a:rPr lang="en-SG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Israel	</a:t>
            </a:r>
            <a:r>
              <a:rPr lang="en-SG" sz="28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Wedding feast</a:t>
            </a:r>
            <a:endParaRPr lang="en-SG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19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1BE3FA7-0D70-4431-814F-D8C40576E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A picture containing indoor&#10;&#10;Description automatically generated">
            <a:extLst>
              <a:ext uri="{FF2B5EF4-FFF2-40B4-BE49-F238E27FC236}">
                <a16:creationId xmlns:a16="http://schemas.microsoft.com/office/drawing/2014/main" id="{C284EAED-48EC-994C-B190-546F9FF8CE5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284264" y="594656"/>
            <a:ext cx="5743618" cy="566868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Picture 4" descr="A picture containing indoor, wall, colorful, furniture&#10;&#10;Description automatically generated">
            <a:extLst>
              <a:ext uri="{FF2B5EF4-FFF2-40B4-BE49-F238E27FC236}">
                <a16:creationId xmlns:a16="http://schemas.microsoft.com/office/drawing/2014/main" id="{1CE3928E-FFE1-E103-0F7B-E02144D909F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6195375" y="557189"/>
            <a:ext cx="5674893" cy="574361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43696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erson holding a baby&#10;&#10;Description automatically generated with medium confidence">
            <a:extLst>
              <a:ext uri="{FF2B5EF4-FFF2-40B4-BE49-F238E27FC236}">
                <a16:creationId xmlns:a16="http://schemas.microsoft.com/office/drawing/2014/main" id="{1B140EF4-52A4-8CFC-0726-A55C7F8075A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124200" y="1200150"/>
            <a:ext cx="5943600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42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text, mammal, horse&#10;&#10;Description automatically generated">
            <a:extLst>
              <a:ext uri="{FF2B5EF4-FFF2-40B4-BE49-F238E27FC236}">
                <a16:creationId xmlns:a16="http://schemas.microsoft.com/office/drawing/2014/main" id="{2DA9D4A6-FBC8-4AA2-6FC2-B51A87649F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200" y="0"/>
            <a:ext cx="10439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66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0" name="Rectangle 1032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FE2845-DE86-61A7-C340-CD5EC865C668}"/>
              </a:ext>
            </a:extLst>
          </p:cNvPr>
          <p:cNvSpPr txBox="1"/>
          <p:nvPr/>
        </p:nvSpPr>
        <p:spPr>
          <a:xfrm>
            <a:off x="2524377" y="356397"/>
            <a:ext cx="7142480" cy="625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SG" sz="32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Daniel’s Second Vision: The Ram &amp; Goat</a:t>
            </a:r>
            <a:endParaRPr lang="en-SG" sz="16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5D2A45-86BA-F203-706E-542B0BE3F323}"/>
              </a:ext>
            </a:extLst>
          </p:cNvPr>
          <p:cNvSpPr txBox="1"/>
          <p:nvPr/>
        </p:nvSpPr>
        <p:spPr>
          <a:xfrm>
            <a:off x="3047617" y="5839587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SG" sz="28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Daniel 8</a:t>
            </a:r>
            <a:endParaRPr lang="en-SG" sz="2800" dirty="0"/>
          </a:p>
        </p:txBody>
      </p:sp>
      <p:pic>
        <p:nvPicPr>
          <p:cNvPr id="7" name="Picture 6" descr="A picture containing mammal&#10;&#10;Description automatically generated">
            <a:extLst>
              <a:ext uri="{FF2B5EF4-FFF2-40B4-BE49-F238E27FC236}">
                <a16:creationId xmlns:a16="http://schemas.microsoft.com/office/drawing/2014/main" id="{D7E8E380-96A6-8F78-B171-1283AAE470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87" y="1017557"/>
            <a:ext cx="11277599" cy="4821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132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0" name="Rectangle 1032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FE2845-DE86-61A7-C340-CD5EC865C668}"/>
              </a:ext>
            </a:extLst>
          </p:cNvPr>
          <p:cNvSpPr txBox="1"/>
          <p:nvPr/>
        </p:nvSpPr>
        <p:spPr>
          <a:xfrm>
            <a:off x="2524377" y="356397"/>
            <a:ext cx="7142480" cy="625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SG" sz="32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Vision at Night (vs. 1-14)</a:t>
            </a:r>
            <a:endParaRPr lang="en-SG" sz="16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A picture containing mammal&#10;&#10;Description automatically generated">
            <a:extLst>
              <a:ext uri="{FF2B5EF4-FFF2-40B4-BE49-F238E27FC236}">
                <a16:creationId xmlns:a16="http://schemas.microsoft.com/office/drawing/2014/main" id="{9934A949-928F-8AC3-661B-6D3076422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87" y="1017557"/>
            <a:ext cx="11277599" cy="4821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415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2" name="Rectangle 2065">
            <a:extLst>
              <a:ext uri="{FF2B5EF4-FFF2-40B4-BE49-F238E27FC236}">
                <a16:creationId xmlns:a16="http://schemas.microsoft.com/office/drawing/2014/main" id="{5F9CFCE6-877F-4858-B8BD-2C52CA8AF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6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3" name="Rectangle 2067">
            <a:extLst>
              <a:ext uri="{FF2B5EF4-FFF2-40B4-BE49-F238E27FC236}">
                <a16:creationId xmlns:a16="http://schemas.microsoft.com/office/drawing/2014/main" id="{8213F8A0-12AE-4514-8372-0DD766EC2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6866" y="480060"/>
            <a:ext cx="545812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4" name="Rectangle 2069">
            <a:extLst>
              <a:ext uri="{FF2B5EF4-FFF2-40B4-BE49-F238E27FC236}">
                <a16:creationId xmlns:a16="http://schemas.microsoft.com/office/drawing/2014/main" id="{9EFF17D4-9A8C-4CE5-B096-D8CCD4400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5458121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The 2300 Days | Amazing Sanctuary">
            <a:extLst>
              <a:ext uri="{FF2B5EF4-FFF2-40B4-BE49-F238E27FC236}">
                <a16:creationId xmlns:a16="http://schemas.microsoft.com/office/drawing/2014/main" id="{4E76044C-D734-64DB-A158-B6ADE2D2A0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23" b="2"/>
          <a:stretch/>
        </p:blipFill>
        <p:spPr bwMode="auto">
          <a:xfrm>
            <a:off x="641180" y="643467"/>
            <a:ext cx="5129784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icture containing mammal, sheep&#10;&#10;Description automatically generated">
            <a:extLst>
              <a:ext uri="{FF2B5EF4-FFF2-40B4-BE49-F238E27FC236}">
                <a16:creationId xmlns:a16="http://schemas.microsoft.com/office/drawing/2014/main" id="{9ADCDEE4-CADF-B877-0B87-EE56207AFC9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7063" y="643467"/>
            <a:ext cx="3357147" cy="557106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66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0" name="Rectangle 1032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FE2845-DE86-61A7-C340-CD5EC865C668}"/>
              </a:ext>
            </a:extLst>
          </p:cNvPr>
          <p:cNvSpPr txBox="1"/>
          <p:nvPr/>
        </p:nvSpPr>
        <p:spPr>
          <a:xfrm>
            <a:off x="363448" y="356397"/>
            <a:ext cx="11432312" cy="6227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SG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Meaning of the Vision: The Power of the Little Horn</a:t>
            </a:r>
            <a:r>
              <a:rPr lang="en-SG" sz="3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(vs. 15-27)</a:t>
            </a:r>
            <a:endParaRPr lang="en-SG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5" descr="A picture containing mammal&#10;&#10;Description automatically generated">
            <a:extLst>
              <a:ext uri="{FF2B5EF4-FFF2-40B4-BE49-F238E27FC236}">
                <a16:creationId xmlns:a16="http://schemas.microsoft.com/office/drawing/2014/main" id="{F14B8225-2409-0ABA-5112-EF1660367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87" y="1017557"/>
            <a:ext cx="11277599" cy="48211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160F329-02CD-26C0-F515-3E059CCC8F03}"/>
              </a:ext>
            </a:extLst>
          </p:cNvPr>
          <p:cNvSpPr txBox="1"/>
          <p:nvPr/>
        </p:nvSpPr>
        <p:spPr>
          <a:xfrm>
            <a:off x="8133050" y="4626094"/>
            <a:ext cx="2722880" cy="52322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SG" sz="2800" dirty="0" err="1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Medo</a:t>
            </a:r>
            <a:r>
              <a:rPr lang="en-SG" sz="28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-Persia</a:t>
            </a:r>
            <a:r>
              <a:rPr lang="en-SG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SG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6CAAF2-8EE5-BB04-AC9B-30720CA9819B}"/>
              </a:ext>
            </a:extLst>
          </p:cNvPr>
          <p:cNvSpPr txBox="1"/>
          <p:nvPr/>
        </p:nvSpPr>
        <p:spPr>
          <a:xfrm>
            <a:off x="7955663" y="979196"/>
            <a:ext cx="3779520" cy="91448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SG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2 horns = Kings of Media &amp; Persia (larger horn)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27AA3A-500C-EFC8-5A49-3B3CD7EA2770}"/>
              </a:ext>
            </a:extLst>
          </p:cNvPr>
          <p:cNvSpPr txBox="1"/>
          <p:nvPr/>
        </p:nvSpPr>
        <p:spPr>
          <a:xfrm>
            <a:off x="3559714" y="3428786"/>
            <a:ext cx="1946796" cy="52322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SG" sz="28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Greece</a:t>
            </a:r>
            <a:endParaRPr lang="en-SG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9623D4-3242-5312-92CA-F1CC31C8B331}"/>
              </a:ext>
            </a:extLst>
          </p:cNvPr>
          <p:cNvSpPr txBox="1"/>
          <p:nvPr/>
        </p:nvSpPr>
        <p:spPr>
          <a:xfrm>
            <a:off x="4533112" y="1029560"/>
            <a:ext cx="3026914" cy="91448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SG" sz="2400" dirty="0"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big</a:t>
            </a:r>
            <a:r>
              <a:rPr lang="en-SG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 horn = Alexander the Great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907153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CEF44F-FBD2-BACE-6AD3-8EB63605253D}"/>
              </a:ext>
            </a:extLst>
          </p:cNvPr>
          <p:cNvSpPr txBox="1"/>
          <p:nvPr/>
        </p:nvSpPr>
        <p:spPr>
          <a:xfrm>
            <a:off x="5374640" y="374872"/>
            <a:ext cx="5303520" cy="20453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SG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4 horns = Alexander’s succeeding commanders:</a:t>
            </a:r>
            <a:r>
              <a:rPr lang="en-SG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SG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Seleucus</a:t>
            </a:r>
            <a:r>
              <a:rPr lang="en-SG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(east), </a:t>
            </a:r>
            <a:r>
              <a:rPr lang="en-SG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Cassander</a:t>
            </a:r>
            <a:r>
              <a:rPr lang="en-SG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(west), </a:t>
            </a:r>
            <a:r>
              <a:rPr lang="en-SG" sz="2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Ptolomy</a:t>
            </a:r>
            <a:r>
              <a:rPr lang="en-SG" sz="2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(south), Lysimachus (north)</a:t>
            </a:r>
            <a:endParaRPr lang="en-SG" sz="32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D8ECE9-691A-7006-3657-1BC7D15EBE9B}"/>
              </a:ext>
            </a:extLst>
          </p:cNvPr>
          <p:cNvSpPr txBox="1"/>
          <p:nvPr/>
        </p:nvSpPr>
        <p:spPr>
          <a:xfrm>
            <a:off x="4582160" y="3162699"/>
            <a:ext cx="6096000" cy="1051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SG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New little horn = Antiochus IV (“Epiphanes”)</a:t>
            </a:r>
            <a:endParaRPr lang="en-SG" sz="28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pic>
        <p:nvPicPr>
          <p:cNvPr id="5" name="Picture 4" descr="A picture containing mammal, sheep&#10;&#10;Description automatically generated">
            <a:extLst>
              <a:ext uri="{FF2B5EF4-FFF2-40B4-BE49-F238E27FC236}">
                <a16:creationId xmlns:a16="http://schemas.microsoft.com/office/drawing/2014/main" id="{EEC61832-21DA-1855-740F-4FFEAB02694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5504" y="192361"/>
            <a:ext cx="3885707" cy="644819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3605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213</Words>
  <Application>Microsoft Office PowerPoint</Application>
  <PresentationFormat>Widescreen</PresentationFormat>
  <Paragraphs>27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Helvetica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Harmeling</dc:creator>
  <cp:lastModifiedBy>Matt Lyle</cp:lastModifiedBy>
  <cp:revision>2</cp:revision>
  <dcterms:created xsi:type="dcterms:W3CDTF">2023-03-22T10:56:52Z</dcterms:created>
  <dcterms:modified xsi:type="dcterms:W3CDTF">2023-03-25T02:22:13Z</dcterms:modified>
</cp:coreProperties>
</file>