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8" r:id="rId2"/>
    <p:sldId id="272" r:id="rId3"/>
    <p:sldId id="302" r:id="rId4"/>
    <p:sldId id="256" r:id="rId5"/>
    <p:sldId id="260" r:id="rId6"/>
    <p:sldId id="279" r:id="rId7"/>
    <p:sldId id="280" r:id="rId8"/>
    <p:sldId id="278" r:id="rId9"/>
    <p:sldId id="282" r:id="rId10"/>
    <p:sldId id="281" r:id="rId11"/>
    <p:sldId id="283" r:id="rId12"/>
    <p:sldId id="284" r:id="rId13"/>
    <p:sldId id="285" r:id="rId14"/>
    <p:sldId id="286" r:id="rId15"/>
    <p:sldId id="287" r:id="rId16"/>
    <p:sldId id="303" r:id="rId17"/>
    <p:sldId id="288" r:id="rId18"/>
    <p:sldId id="289" r:id="rId19"/>
    <p:sldId id="290" r:id="rId20"/>
    <p:sldId id="291" r:id="rId21"/>
    <p:sldId id="292" r:id="rId22"/>
    <p:sldId id="293" r:id="rId23"/>
    <p:sldId id="294" r:id="rId24"/>
    <p:sldId id="270" r:id="rId25"/>
    <p:sldId id="317" r:id="rId26"/>
    <p:sldId id="306" r:id="rId27"/>
    <p:sldId id="333" r:id="rId28"/>
    <p:sldId id="316" r:id="rId29"/>
    <p:sldId id="329" r:id="rId30"/>
    <p:sldId id="328" r:id="rId31"/>
    <p:sldId id="330" r:id="rId32"/>
    <p:sldId id="265" r:id="rId33"/>
    <p:sldId id="335" r:id="rId34"/>
    <p:sldId id="336" r:id="rId35"/>
    <p:sldId id="266" r:id="rId36"/>
    <p:sldId id="331" r:id="rId37"/>
    <p:sldId id="332" r:id="rId38"/>
    <p:sldId id="334" r:id="rId39"/>
    <p:sldId id="311" r:id="rId40"/>
    <p:sldId id="337" r:id="rId41"/>
    <p:sldId id="338" r:id="rId42"/>
    <p:sldId id="267" r:id="rId43"/>
    <p:sldId id="309" r:id="rId44"/>
    <p:sldId id="341" r:id="rId45"/>
    <p:sldId id="304" r:id="rId46"/>
    <p:sldId id="307" r:id="rId47"/>
    <p:sldId id="326" r:id="rId48"/>
    <p:sldId id="347" r:id="rId49"/>
    <p:sldId id="339" r:id="rId50"/>
    <p:sldId id="340" r:id="rId51"/>
    <p:sldId id="342" r:id="rId52"/>
    <p:sldId id="343" r:id="rId53"/>
    <p:sldId id="348" r:id="rId54"/>
    <p:sldId id="344" r:id="rId55"/>
    <p:sldId id="345" r:id="rId56"/>
    <p:sldId id="346" r:id="rId57"/>
    <p:sldId id="319" r:id="rId58"/>
    <p:sldId id="349" r:id="rId59"/>
    <p:sldId id="350" r:id="rId60"/>
    <p:sldId id="351" r:id="rId61"/>
    <p:sldId id="35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D4C"/>
    <a:srgbClr val="FFFFFF"/>
    <a:srgbClr val="00FF00"/>
    <a:srgbClr val="626000"/>
    <a:srgbClr val="0088B5"/>
    <a:srgbClr val="3FB1A6"/>
    <a:srgbClr val="0137A2"/>
    <a:srgbClr val="ECE399"/>
    <a:srgbClr val="C1C8C6"/>
    <a:srgbClr val="48A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60CB7-25BD-49B9-A7D3-F6D200BC20D0}" v="2481" dt="2023-03-18T11:11:25.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70508" autoAdjust="0"/>
  </p:normalViewPr>
  <p:slideViewPr>
    <p:cSldViewPr snapToGrid="0">
      <p:cViewPr>
        <p:scale>
          <a:sx n="50" d="100"/>
          <a:sy n="50" d="100"/>
        </p:scale>
        <p:origin x="906" y="546"/>
      </p:cViewPr>
      <p:guideLst/>
    </p:cSldViewPr>
  </p:slideViewPr>
  <p:notesTextViewPr>
    <p:cViewPr>
      <p:scale>
        <a:sx n="1" d="1"/>
        <a:sy n="1" d="1"/>
      </p:scale>
      <p:origin x="0" y="0"/>
    </p:cViewPr>
  </p:notesTextViewPr>
  <p:notesViewPr>
    <p:cSldViewPr snapToGrid="0">
      <p:cViewPr varScale="1">
        <p:scale>
          <a:sx n="59" d="100"/>
          <a:sy n="59" d="100"/>
        </p:scale>
        <p:origin x="3564" y="78"/>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DAE60CB7-25BD-49B9-A7D3-F6D200BC20D0}"/>
    <pc:docChg chg="undo redo custSel mod addSld delSld modSld sldOrd modMainMaster modNotesMaster modShowInfo">
      <pc:chgData name="Matt Lyle" userId="a96e7d453dd11193" providerId="LiveId" clId="{DAE60CB7-25BD-49B9-A7D3-F6D200BC20D0}" dt="2023-03-18T11:12:06.745" v="21258" actId="1076"/>
      <pc:docMkLst>
        <pc:docMk/>
      </pc:docMkLst>
      <pc:sldChg chg="addSp modSp mod ord modTransition setBg setClrOvrMap modNotes modNotesTx">
        <pc:chgData name="Matt Lyle" userId="a96e7d453dd11193" providerId="LiveId" clId="{DAE60CB7-25BD-49B9-A7D3-F6D200BC20D0}" dt="2023-03-17T02:06:35.589" v="12281" actId="20577"/>
        <pc:sldMkLst>
          <pc:docMk/>
          <pc:sldMk cId="482290323" sldId="256"/>
        </pc:sldMkLst>
        <pc:spChg chg="mod">
          <ac:chgData name="Matt Lyle" userId="a96e7d453dd11193" providerId="LiveId" clId="{DAE60CB7-25BD-49B9-A7D3-F6D200BC20D0}" dt="2023-03-15T04:46:27.409" v="1027" actId="403"/>
          <ac:spMkLst>
            <pc:docMk/>
            <pc:sldMk cId="482290323" sldId="256"/>
            <ac:spMk id="2" creationId="{FCDBA705-C2DC-739F-F75A-CE7A5CED4323}"/>
          </ac:spMkLst>
        </pc:spChg>
        <pc:spChg chg="mod">
          <ac:chgData name="Matt Lyle" userId="a96e7d453dd11193" providerId="LiveId" clId="{DAE60CB7-25BD-49B9-A7D3-F6D200BC20D0}" dt="2023-03-15T04:46:16.360" v="1024" actId="113"/>
          <ac:spMkLst>
            <pc:docMk/>
            <pc:sldMk cId="482290323" sldId="256"/>
            <ac:spMk id="3" creationId="{5DF3EEA7-91F5-FF0E-AD70-0EEB3A444572}"/>
          </ac:spMkLst>
        </pc:spChg>
        <pc:spChg chg="add">
          <ac:chgData name="Matt Lyle" userId="a96e7d453dd11193" providerId="LiveId" clId="{DAE60CB7-25BD-49B9-A7D3-F6D200BC20D0}" dt="2023-03-15T04:45:40.507" v="995" actId="26606"/>
          <ac:spMkLst>
            <pc:docMk/>
            <pc:sldMk cId="482290323" sldId="256"/>
            <ac:spMk id="9" creationId="{0671A8AE-40A1-4631-A6B8-581AFF065482}"/>
          </ac:spMkLst>
        </pc:spChg>
        <pc:spChg chg="add">
          <ac:chgData name="Matt Lyle" userId="a96e7d453dd11193" providerId="LiveId" clId="{DAE60CB7-25BD-49B9-A7D3-F6D200BC20D0}" dt="2023-03-15T04:45:40.507" v="995" actId="26606"/>
          <ac:spMkLst>
            <pc:docMk/>
            <pc:sldMk cId="482290323" sldId="256"/>
            <ac:spMk id="11" creationId="{AB58EF07-17C2-48CF-ABB0-EEF1F17CB8F0}"/>
          </ac:spMkLst>
        </pc:spChg>
        <pc:spChg chg="add">
          <ac:chgData name="Matt Lyle" userId="a96e7d453dd11193" providerId="LiveId" clId="{DAE60CB7-25BD-49B9-A7D3-F6D200BC20D0}" dt="2023-03-15T04:45:40.507" v="995" actId="26606"/>
          <ac:spMkLst>
            <pc:docMk/>
            <pc:sldMk cId="482290323" sldId="256"/>
            <ac:spMk id="13" creationId="{AF2F604E-43BE-4DC3-B983-E071523364F8}"/>
          </ac:spMkLst>
        </pc:spChg>
        <pc:spChg chg="add">
          <ac:chgData name="Matt Lyle" userId="a96e7d453dd11193" providerId="LiveId" clId="{DAE60CB7-25BD-49B9-A7D3-F6D200BC20D0}" dt="2023-03-15T04:45:40.507" v="995" actId="26606"/>
          <ac:spMkLst>
            <pc:docMk/>
            <pc:sldMk cId="482290323" sldId="256"/>
            <ac:spMk id="15" creationId="{08C9B587-E65E-4B52-B37C-ABEBB6E87928}"/>
          </ac:spMkLst>
        </pc:spChg>
        <pc:picChg chg="add">
          <ac:chgData name="Matt Lyle" userId="a96e7d453dd11193" providerId="LiveId" clId="{DAE60CB7-25BD-49B9-A7D3-F6D200BC20D0}" dt="2023-03-15T04:45:40.507" v="995" actId="26606"/>
          <ac:picMkLst>
            <pc:docMk/>
            <pc:sldMk cId="482290323" sldId="256"/>
            <ac:picMk id="5" creationId="{6EA78BA6-F103-3C04-FD33-B3E132599EBC}"/>
          </ac:picMkLst>
        </pc:picChg>
      </pc:sldChg>
      <pc:sldChg chg="addSp delSp modSp del mod ord modTransition setBg addAnim delAnim modAnim modNotes">
        <pc:chgData name="Matt Lyle" userId="a96e7d453dd11193" providerId="LiveId" clId="{DAE60CB7-25BD-49B9-A7D3-F6D200BC20D0}" dt="2023-03-16T01:45:35.087" v="5248" actId="47"/>
        <pc:sldMkLst>
          <pc:docMk/>
          <pc:sldMk cId="3552763985" sldId="257"/>
        </pc:sldMkLst>
        <pc:spChg chg="add mod">
          <ac:chgData name="Matt Lyle" userId="a96e7d453dd11193" providerId="LiveId" clId="{DAE60CB7-25BD-49B9-A7D3-F6D200BC20D0}" dt="2023-03-15T13:26:03.541" v="4333" actId="207"/>
          <ac:spMkLst>
            <pc:docMk/>
            <pc:sldMk cId="3552763985" sldId="257"/>
            <ac:spMk id="2" creationId="{01A0B775-F7D0-55D0-04A4-D36B9003191B}"/>
          </ac:spMkLst>
        </pc:spChg>
        <pc:spChg chg="add mod">
          <ac:chgData name="Matt Lyle" userId="a96e7d453dd11193" providerId="LiveId" clId="{DAE60CB7-25BD-49B9-A7D3-F6D200BC20D0}" dt="2023-03-15T05:55:15.546" v="2014" actId="207"/>
          <ac:spMkLst>
            <pc:docMk/>
            <pc:sldMk cId="3552763985" sldId="257"/>
            <ac:spMk id="3" creationId="{3CD83581-2F4C-A8E8-922D-5B58D4421072}"/>
          </ac:spMkLst>
        </pc:spChg>
        <pc:spChg chg="add del mod">
          <ac:chgData name="Matt Lyle" userId="a96e7d453dd11193" providerId="LiveId" clId="{DAE60CB7-25BD-49B9-A7D3-F6D200BC20D0}" dt="2023-03-15T03:45:56.113" v="243" actId="478"/>
          <ac:spMkLst>
            <pc:docMk/>
            <pc:sldMk cId="3552763985" sldId="257"/>
            <ac:spMk id="4" creationId="{05D781FC-1163-3E5B-95EF-BA7E13E041A5}"/>
          </ac:spMkLst>
        </pc:spChg>
        <pc:spChg chg="add del mod">
          <ac:chgData name="Matt Lyle" userId="a96e7d453dd11193" providerId="LiveId" clId="{DAE60CB7-25BD-49B9-A7D3-F6D200BC20D0}" dt="2023-03-16T01:45:00.187" v="5241" actId="478"/>
          <ac:spMkLst>
            <pc:docMk/>
            <pc:sldMk cId="3552763985" sldId="257"/>
            <ac:spMk id="4" creationId="{9C7210DD-63E2-71CA-15B5-FF6CD2640080}"/>
          </ac:spMkLst>
        </pc:spChg>
        <pc:spChg chg="add del mod">
          <ac:chgData name="Matt Lyle" userId="a96e7d453dd11193" providerId="LiveId" clId="{DAE60CB7-25BD-49B9-A7D3-F6D200BC20D0}" dt="2023-03-15T04:24:25.202" v="454" actId="478"/>
          <ac:spMkLst>
            <pc:docMk/>
            <pc:sldMk cId="3552763985" sldId="257"/>
            <ac:spMk id="5" creationId="{46BC8D28-36EC-9E4C-5F49-3A3A474765A2}"/>
          </ac:spMkLst>
        </pc:spChg>
        <pc:spChg chg="add del mod">
          <ac:chgData name="Matt Lyle" userId="a96e7d453dd11193" providerId="LiveId" clId="{DAE60CB7-25BD-49B9-A7D3-F6D200BC20D0}" dt="2023-03-15T03:45:34.756" v="234" actId="478"/>
          <ac:spMkLst>
            <pc:docMk/>
            <pc:sldMk cId="3552763985" sldId="257"/>
            <ac:spMk id="6" creationId="{A98AA4B2-059E-3FE9-273C-C55129DBF87E}"/>
          </ac:spMkLst>
        </pc:spChg>
        <pc:spChg chg="add mod">
          <ac:chgData name="Matt Lyle" userId="a96e7d453dd11193" providerId="LiveId" clId="{DAE60CB7-25BD-49B9-A7D3-F6D200BC20D0}" dt="2023-03-16T01:45:11.718" v="5244"/>
          <ac:spMkLst>
            <pc:docMk/>
            <pc:sldMk cId="3552763985" sldId="257"/>
            <ac:spMk id="6" creationId="{FCE835D3-AD18-5D80-3E6B-1EC2DF758CA7}"/>
          </ac:spMkLst>
        </pc:spChg>
        <pc:spChg chg="add del mod">
          <ac:chgData name="Matt Lyle" userId="a96e7d453dd11193" providerId="LiveId" clId="{DAE60CB7-25BD-49B9-A7D3-F6D200BC20D0}" dt="2023-03-15T04:24:26.240" v="455" actId="478"/>
          <ac:spMkLst>
            <pc:docMk/>
            <pc:sldMk cId="3552763985" sldId="257"/>
            <ac:spMk id="7" creationId="{DB0EB0EA-FA8B-3455-07A7-BF672F3E369E}"/>
          </ac:spMkLst>
        </pc:spChg>
        <pc:spChg chg="add del mod">
          <ac:chgData name="Matt Lyle" userId="a96e7d453dd11193" providerId="LiveId" clId="{DAE60CB7-25BD-49B9-A7D3-F6D200BC20D0}" dt="2023-03-15T03:45:43.361" v="237" actId="478"/>
          <ac:spMkLst>
            <pc:docMk/>
            <pc:sldMk cId="3552763985" sldId="257"/>
            <ac:spMk id="8" creationId="{A0D668C7-747F-5EEE-482E-E5D804980834}"/>
          </ac:spMkLst>
        </pc:spChg>
        <pc:spChg chg="add del mod">
          <ac:chgData name="Matt Lyle" userId="a96e7d453dd11193" providerId="LiveId" clId="{DAE60CB7-25BD-49B9-A7D3-F6D200BC20D0}" dt="2023-03-15T04:24:27.335" v="456" actId="478"/>
          <ac:spMkLst>
            <pc:docMk/>
            <pc:sldMk cId="3552763985" sldId="257"/>
            <ac:spMk id="9" creationId="{BF6DD2FD-EA34-8191-2CE9-1C7FE2D1461D}"/>
          </ac:spMkLst>
        </pc:spChg>
        <pc:spChg chg="add mod">
          <ac:chgData name="Matt Lyle" userId="a96e7d453dd11193" providerId="LiveId" clId="{DAE60CB7-25BD-49B9-A7D3-F6D200BC20D0}" dt="2023-03-15T05:55:38.917" v="2017" actId="207"/>
          <ac:spMkLst>
            <pc:docMk/>
            <pc:sldMk cId="3552763985" sldId="257"/>
            <ac:spMk id="10" creationId="{98CD3FCA-82D9-71D3-1F52-6D41112DC17D}"/>
          </ac:spMkLst>
        </pc:spChg>
        <pc:spChg chg="add del mod">
          <ac:chgData name="Matt Lyle" userId="a96e7d453dd11193" providerId="LiveId" clId="{DAE60CB7-25BD-49B9-A7D3-F6D200BC20D0}" dt="2023-03-15T03:45:54.554" v="242" actId="478"/>
          <ac:spMkLst>
            <pc:docMk/>
            <pc:sldMk cId="3552763985" sldId="257"/>
            <ac:spMk id="11" creationId="{0D5E30C1-C1DC-94A8-1CF5-4985B3D4E847}"/>
          </ac:spMkLst>
        </pc:spChg>
        <pc:spChg chg="add del mod">
          <ac:chgData name="Matt Lyle" userId="a96e7d453dd11193" providerId="LiveId" clId="{DAE60CB7-25BD-49B9-A7D3-F6D200BC20D0}" dt="2023-03-15T04:24:28.475" v="457" actId="478"/>
          <ac:spMkLst>
            <pc:docMk/>
            <pc:sldMk cId="3552763985" sldId="257"/>
            <ac:spMk id="12" creationId="{3A401CE6-D41E-FD87-4926-C16FA97E2FE6}"/>
          </ac:spMkLst>
        </pc:spChg>
        <pc:spChg chg="add del mod">
          <ac:chgData name="Matt Lyle" userId="a96e7d453dd11193" providerId="LiveId" clId="{DAE60CB7-25BD-49B9-A7D3-F6D200BC20D0}" dt="2023-03-15T04:24:29.458" v="458" actId="478"/>
          <ac:spMkLst>
            <pc:docMk/>
            <pc:sldMk cId="3552763985" sldId="257"/>
            <ac:spMk id="13" creationId="{D878B143-9FB6-0386-DE08-882BF3D4093A}"/>
          </ac:spMkLst>
        </pc:spChg>
        <pc:spChg chg="add del mod">
          <ac:chgData name="Matt Lyle" userId="a96e7d453dd11193" providerId="LiveId" clId="{DAE60CB7-25BD-49B9-A7D3-F6D200BC20D0}" dt="2023-03-15T05:47:15.975" v="1893" actId="21"/>
          <ac:spMkLst>
            <pc:docMk/>
            <pc:sldMk cId="3552763985" sldId="257"/>
            <ac:spMk id="14" creationId="{105BF912-9CA0-8247-2288-FE0DF964C5AE}"/>
          </ac:spMkLst>
        </pc:spChg>
        <pc:spChg chg="add del mod">
          <ac:chgData name="Matt Lyle" userId="a96e7d453dd11193" providerId="LiveId" clId="{DAE60CB7-25BD-49B9-A7D3-F6D200BC20D0}" dt="2023-03-15T04:24:30.467" v="459" actId="478"/>
          <ac:spMkLst>
            <pc:docMk/>
            <pc:sldMk cId="3552763985" sldId="257"/>
            <ac:spMk id="15" creationId="{C75E4E25-33CE-EF28-2C66-1930B3BA8675}"/>
          </ac:spMkLst>
        </pc:spChg>
        <pc:spChg chg="add del mod">
          <ac:chgData name="Matt Lyle" userId="a96e7d453dd11193" providerId="LiveId" clId="{DAE60CB7-25BD-49B9-A7D3-F6D200BC20D0}" dt="2023-03-15T04:23:50.544" v="361" actId="478"/>
          <ac:spMkLst>
            <pc:docMk/>
            <pc:sldMk cId="3552763985" sldId="257"/>
            <ac:spMk id="16" creationId="{1991E22B-CC5B-7DF6-4949-1B3270CCEF3C}"/>
          </ac:spMkLst>
        </pc:spChg>
        <pc:spChg chg="add del mod">
          <ac:chgData name="Matt Lyle" userId="a96e7d453dd11193" providerId="LiveId" clId="{DAE60CB7-25BD-49B9-A7D3-F6D200BC20D0}" dt="2023-03-15T04:22:51.071" v="305" actId="478"/>
          <ac:spMkLst>
            <pc:docMk/>
            <pc:sldMk cId="3552763985" sldId="257"/>
            <ac:spMk id="17" creationId="{7C8C088A-87F1-5AE1-EFA0-9632E502BA88}"/>
          </ac:spMkLst>
        </pc:spChg>
        <pc:spChg chg="add del mod">
          <ac:chgData name="Matt Lyle" userId="a96e7d453dd11193" providerId="LiveId" clId="{DAE60CB7-25BD-49B9-A7D3-F6D200BC20D0}" dt="2023-03-15T04:22:47.980" v="304" actId="478"/>
          <ac:spMkLst>
            <pc:docMk/>
            <pc:sldMk cId="3552763985" sldId="257"/>
            <ac:spMk id="18" creationId="{1D488768-FF41-47C0-E0B2-DB7ED84073C4}"/>
          </ac:spMkLst>
        </pc:spChg>
        <pc:spChg chg="add del mod">
          <ac:chgData name="Matt Lyle" userId="a96e7d453dd11193" providerId="LiveId" clId="{DAE60CB7-25BD-49B9-A7D3-F6D200BC20D0}" dt="2023-03-15T04:23:50.544" v="361" actId="478"/>
          <ac:spMkLst>
            <pc:docMk/>
            <pc:sldMk cId="3552763985" sldId="257"/>
            <ac:spMk id="19" creationId="{003B2949-DE17-8884-AACE-B16E50C2631D}"/>
          </ac:spMkLst>
        </pc:spChg>
        <pc:spChg chg="add del mod">
          <ac:chgData name="Matt Lyle" userId="a96e7d453dd11193" providerId="LiveId" clId="{DAE60CB7-25BD-49B9-A7D3-F6D200BC20D0}" dt="2023-03-15T04:23:49.078" v="360" actId="478"/>
          <ac:spMkLst>
            <pc:docMk/>
            <pc:sldMk cId="3552763985" sldId="257"/>
            <ac:spMk id="20" creationId="{E40EA11B-5BA4-E8A2-5986-A5D508150FDD}"/>
          </ac:spMkLst>
        </pc:spChg>
        <pc:spChg chg="add mod">
          <ac:chgData name="Matt Lyle" userId="a96e7d453dd11193" providerId="LiveId" clId="{DAE60CB7-25BD-49B9-A7D3-F6D200BC20D0}" dt="2023-03-15T13:26:03.541" v="4333" actId="207"/>
          <ac:spMkLst>
            <pc:docMk/>
            <pc:sldMk cId="3552763985" sldId="257"/>
            <ac:spMk id="21" creationId="{C4B8FB66-6C3D-5405-B1A1-6847FD5AFEE1}"/>
          </ac:spMkLst>
        </pc:spChg>
        <pc:spChg chg="add mod">
          <ac:chgData name="Matt Lyle" userId="a96e7d453dd11193" providerId="LiveId" clId="{DAE60CB7-25BD-49B9-A7D3-F6D200BC20D0}" dt="2023-03-15T13:26:03.541" v="4333" actId="207"/>
          <ac:spMkLst>
            <pc:docMk/>
            <pc:sldMk cId="3552763985" sldId="257"/>
            <ac:spMk id="22" creationId="{E682F27C-E4D5-E7BC-00DE-1A87D83DD3E1}"/>
          </ac:spMkLst>
        </pc:spChg>
        <pc:spChg chg="add mod ord">
          <ac:chgData name="Matt Lyle" userId="a96e7d453dd11193" providerId="LiveId" clId="{DAE60CB7-25BD-49B9-A7D3-F6D200BC20D0}" dt="2023-03-15T13:26:03.541" v="4333" actId="207"/>
          <ac:spMkLst>
            <pc:docMk/>
            <pc:sldMk cId="3552763985" sldId="257"/>
            <ac:spMk id="23" creationId="{556AA985-D19B-6268-D563-AB705D0D4D7E}"/>
          </ac:spMkLst>
        </pc:spChg>
        <pc:spChg chg="add mod">
          <ac:chgData name="Matt Lyle" userId="a96e7d453dd11193" providerId="LiveId" clId="{DAE60CB7-25BD-49B9-A7D3-F6D200BC20D0}" dt="2023-03-15T05:55:38.917" v="2017" actId="207"/>
          <ac:spMkLst>
            <pc:docMk/>
            <pc:sldMk cId="3552763985" sldId="257"/>
            <ac:spMk id="24" creationId="{90B90EED-B28A-7F08-6030-A0CF8838A90C}"/>
          </ac:spMkLst>
        </pc:spChg>
        <pc:spChg chg="add mod">
          <ac:chgData name="Matt Lyle" userId="a96e7d453dd11193" providerId="LiveId" clId="{DAE60CB7-25BD-49B9-A7D3-F6D200BC20D0}" dt="2023-03-15T13:26:03.541" v="4333" actId="207"/>
          <ac:spMkLst>
            <pc:docMk/>
            <pc:sldMk cId="3552763985" sldId="257"/>
            <ac:spMk id="25" creationId="{30A00A45-8252-6CF9-AC18-DB1CAB81B207}"/>
          </ac:spMkLst>
        </pc:spChg>
        <pc:spChg chg="add mod ord">
          <ac:chgData name="Matt Lyle" userId="a96e7d453dd11193" providerId="LiveId" clId="{DAE60CB7-25BD-49B9-A7D3-F6D200BC20D0}" dt="2023-03-15T05:56:21.167" v="2022" actId="2085"/>
          <ac:spMkLst>
            <pc:docMk/>
            <pc:sldMk cId="3552763985" sldId="257"/>
            <ac:spMk id="26" creationId="{50B95249-476F-B3DA-7CDF-83F0C07C70C0}"/>
          </ac:spMkLst>
        </pc:spChg>
        <pc:spChg chg="add mod">
          <ac:chgData name="Matt Lyle" userId="a96e7d453dd11193" providerId="LiveId" clId="{DAE60CB7-25BD-49B9-A7D3-F6D200BC20D0}" dt="2023-03-15T04:28:10.286" v="533" actId="571"/>
          <ac:spMkLst>
            <pc:docMk/>
            <pc:sldMk cId="3552763985" sldId="257"/>
            <ac:spMk id="27" creationId="{E4AF33ED-40EC-8061-B6E0-46525F55875A}"/>
          </ac:spMkLst>
        </pc:spChg>
        <pc:spChg chg="add mod">
          <ac:chgData name="Matt Lyle" userId="a96e7d453dd11193" providerId="LiveId" clId="{DAE60CB7-25BD-49B9-A7D3-F6D200BC20D0}" dt="2023-03-15T13:26:08.335" v="4334" actId="207"/>
          <ac:spMkLst>
            <pc:docMk/>
            <pc:sldMk cId="3552763985" sldId="257"/>
            <ac:spMk id="28" creationId="{DF617AB4-E849-1F56-EFAB-21DF3CDC933D}"/>
          </ac:spMkLst>
        </pc:spChg>
        <pc:spChg chg="add mod ord">
          <ac:chgData name="Matt Lyle" userId="a96e7d453dd11193" providerId="LiveId" clId="{DAE60CB7-25BD-49B9-A7D3-F6D200BC20D0}" dt="2023-03-15T13:26:03.541" v="4333" actId="207"/>
          <ac:spMkLst>
            <pc:docMk/>
            <pc:sldMk cId="3552763985" sldId="257"/>
            <ac:spMk id="29" creationId="{8CBDBE87-0668-8C28-68C6-036701AFE8DD}"/>
          </ac:spMkLst>
        </pc:spChg>
        <pc:spChg chg="add mod">
          <ac:chgData name="Matt Lyle" userId="a96e7d453dd11193" providerId="LiveId" clId="{DAE60CB7-25BD-49B9-A7D3-F6D200BC20D0}" dt="2023-03-15T13:26:03.541" v="4333" actId="207"/>
          <ac:spMkLst>
            <pc:docMk/>
            <pc:sldMk cId="3552763985" sldId="257"/>
            <ac:spMk id="30" creationId="{E7D74547-9F13-1A28-E226-3E486CF90F32}"/>
          </ac:spMkLst>
        </pc:spChg>
        <pc:spChg chg="add mod">
          <ac:chgData name="Matt Lyle" userId="a96e7d453dd11193" providerId="LiveId" clId="{DAE60CB7-25BD-49B9-A7D3-F6D200BC20D0}" dt="2023-03-15T13:26:03.541" v="4333" actId="207"/>
          <ac:spMkLst>
            <pc:docMk/>
            <pc:sldMk cId="3552763985" sldId="257"/>
            <ac:spMk id="31" creationId="{37E25710-6FAB-8F3E-61A6-276F3BDE3E51}"/>
          </ac:spMkLst>
        </pc:spChg>
        <pc:spChg chg="add mod">
          <ac:chgData name="Matt Lyle" userId="a96e7d453dd11193" providerId="LiveId" clId="{DAE60CB7-25BD-49B9-A7D3-F6D200BC20D0}" dt="2023-03-15T05:56:02.536" v="2018" actId="208"/>
          <ac:spMkLst>
            <pc:docMk/>
            <pc:sldMk cId="3552763985" sldId="257"/>
            <ac:spMk id="34" creationId="{632A1C17-749D-FBA5-2CE5-CFE69BD5CF2D}"/>
          </ac:spMkLst>
        </pc:spChg>
        <pc:spChg chg="add mod">
          <ac:chgData name="Matt Lyle" userId="a96e7d453dd11193" providerId="LiveId" clId="{DAE60CB7-25BD-49B9-A7D3-F6D200BC20D0}" dt="2023-03-15T05:46:02.920" v="1880" actId="164"/>
          <ac:spMkLst>
            <pc:docMk/>
            <pc:sldMk cId="3552763985" sldId="257"/>
            <ac:spMk id="35" creationId="{F4A7E767-09AD-20B6-4FB0-F07FF63CDC9B}"/>
          </ac:spMkLst>
        </pc:spChg>
        <pc:spChg chg="add mod">
          <ac:chgData name="Matt Lyle" userId="a96e7d453dd11193" providerId="LiveId" clId="{DAE60CB7-25BD-49B9-A7D3-F6D200BC20D0}" dt="2023-03-15T05:46:02.920" v="1880" actId="164"/>
          <ac:spMkLst>
            <pc:docMk/>
            <pc:sldMk cId="3552763985" sldId="257"/>
            <ac:spMk id="36" creationId="{A3411A48-9CE9-8F5A-A4B4-A2C4CEEE20E4}"/>
          </ac:spMkLst>
        </pc:spChg>
        <pc:spChg chg="add del mod">
          <ac:chgData name="Matt Lyle" userId="a96e7d453dd11193" providerId="LiveId" clId="{DAE60CB7-25BD-49B9-A7D3-F6D200BC20D0}" dt="2023-03-15T05:01:35.373" v="1189" actId="478"/>
          <ac:spMkLst>
            <pc:docMk/>
            <pc:sldMk cId="3552763985" sldId="257"/>
            <ac:spMk id="37" creationId="{1EA20071-E907-B3F3-9673-BFC248B223EB}"/>
          </ac:spMkLst>
        </pc:spChg>
        <pc:spChg chg="add mod">
          <ac:chgData name="Matt Lyle" userId="a96e7d453dd11193" providerId="LiveId" clId="{DAE60CB7-25BD-49B9-A7D3-F6D200BC20D0}" dt="2023-03-15T05:55:20.200" v="2015" actId="207"/>
          <ac:spMkLst>
            <pc:docMk/>
            <pc:sldMk cId="3552763985" sldId="257"/>
            <ac:spMk id="38" creationId="{8CA4C2B9-0305-79C0-4648-468E7F1B43F7}"/>
          </ac:spMkLst>
        </pc:spChg>
        <pc:spChg chg="add mod">
          <ac:chgData name="Matt Lyle" userId="a96e7d453dd11193" providerId="LiveId" clId="{DAE60CB7-25BD-49B9-A7D3-F6D200BC20D0}" dt="2023-03-15T05:46:13.484" v="1882" actId="164"/>
          <ac:spMkLst>
            <pc:docMk/>
            <pc:sldMk cId="3552763985" sldId="257"/>
            <ac:spMk id="39" creationId="{DD75FB53-9071-B288-2B88-20520EE2656E}"/>
          </ac:spMkLst>
        </pc:spChg>
        <pc:spChg chg="add mod">
          <ac:chgData name="Matt Lyle" userId="a96e7d453dd11193" providerId="LiveId" clId="{DAE60CB7-25BD-49B9-A7D3-F6D200BC20D0}" dt="2023-03-15T05:57:32.344" v="2028" actId="1076"/>
          <ac:spMkLst>
            <pc:docMk/>
            <pc:sldMk cId="3552763985" sldId="257"/>
            <ac:spMk id="40" creationId="{D6E9DFFE-16F8-005D-A53F-B6887726ECDF}"/>
          </ac:spMkLst>
        </pc:spChg>
        <pc:spChg chg="add del mod">
          <ac:chgData name="Matt Lyle" userId="a96e7d453dd11193" providerId="LiveId" clId="{DAE60CB7-25BD-49B9-A7D3-F6D200BC20D0}" dt="2023-03-15T05:07:58.722" v="1242" actId="478"/>
          <ac:spMkLst>
            <pc:docMk/>
            <pc:sldMk cId="3552763985" sldId="257"/>
            <ac:spMk id="41" creationId="{27A8A9C0-3612-F2C1-4716-2DF121102D9B}"/>
          </ac:spMkLst>
        </pc:spChg>
        <pc:spChg chg="add del mod">
          <ac:chgData name="Matt Lyle" userId="a96e7d453dd11193" providerId="LiveId" clId="{DAE60CB7-25BD-49B9-A7D3-F6D200BC20D0}" dt="2023-03-15T05:13:34.573" v="1351" actId="478"/>
          <ac:spMkLst>
            <pc:docMk/>
            <pc:sldMk cId="3552763985" sldId="257"/>
            <ac:spMk id="42" creationId="{2A4D4D56-0581-AB90-964A-E52EFAADB013}"/>
          </ac:spMkLst>
        </pc:spChg>
        <pc:spChg chg="add mod">
          <ac:chgData name="Matt Lyle" userId="a96e7d453dd11193" providerId="LiveId" clId="{DAE60CB7-25BD-49B9-A7D3-F6D200BC20D0}" dt="2023-03-15T05:46:53.030" v="1887" actId="164"/>
          <ac:spMkLst>
            <pc:docMk/>
            <pc:sldMk cId="3552763985" sldId="257"/>
            <ac:spMk id="43" creationId="{D1F1A98C-B579-EA71-4242-1E7C214C76A2}"/>
          </ac:spMkLst>
        </pc:spChg>
        <pc:spChg chg="add del mod">
          <ac:chgData name="Matt Lyle" userId="a96e7d453dd11193" providerId="LiveId" clId="{DAE60CB7-25BD-49B9-A7D3-F6D200BC20D0}" dt="2023-03-15T05:09:45.199" v="1280"/>
          <ac:spMkLst>
            <pc:docMk/>
            <pc:sldMk cId="3552763985" sldId="257"/>
            <ac:spMk id="44" creationId="{EADC5791-0ABE-5826-8C1B-BE7703937920}"/>
          </ac:spMkLst>
        </pc:spChg>
        <pc:spChg chg="add del mod">
          <ac:chgData name="Matt Lyle" userId="a96e7d453dd11193" providerId="LiveId" clId="{DAE60CB7-25BD-49B9-A7D3-F6D200BC20D0}" dt="2023-03-16T01:03:57.060" v="4554" actId="478"/>
          <ac:spMkLst>
            <pc:docMk/>
            <pc:sldMk cId="3552763985" sldId="257"/>
            <ac:spMk id="45" creationId="{8A1EC3D5-02DA-71D8-A074-574B67362CEF}"/>
          </ac:spMkLst>
        </pc:spChg>
        <pc:spChg chg="add del mod">
          <ac:chgData name="Matt Lyle" userId="a96e7d453dd11193" providerId="LiveId" clId="{DAE60CB7-25BD-49B9-A7D3-F6D200BC20D0}" dt="2023-03-15T05:12:33.474" v="1331" actId="478"/>
          <ac:spMkLst>
            <pc:docMk/>
            <pc:sldMk cId="3552763985" sldId="257"/>
            <ac:spMk id="46" creationId="{FDA266CC-0B9F-74F2-BAD2-540C64372FB2}"/>
          </ac:spMkLst>
        </pc:spChg>
        <pc:spChg chg="add del mod">
          <ac:chgData name="Matt Lyle" userId="a96e7d453dd11193" providerId="LiveId" clId="{DAE60CB7-25BD-49B9-A7D3-F6D200BC20D0}" dt="2023-03-15T05:13:15.616" v="1343" actId="478"/>
          <ac:spMkLst>
            <pc:docMk/>
            <pc:sldMk cId="3552763985" sldId="257"/>
            <ac:spMk id="49" creationId="{BFDEDDE9-54B4-F0D8-E750-F6658048F15B}"/>
          </ac:spMkLst>
        </pc:spChg>
        <pc:spChg chg="add del mod ord">
          <ac:chgData name="Matt Lyle" userId="a96e7d453dd11193" providerId="LiveId" clId="{DAE60CB7-25BD-49B9-A7D3-F6D200BC20D0}" dt="2023-03-15T05:25:23.150" v="1461" actId="478"/>
          <ac:spMkLst>
            <pc:docMk/>
            <pc:sldMk cId="3552763985" sldId="257"/>
            <ac:spMk id="53" creationId="{F47F4250-571B-0A98-1FEA-75F7FDA7ADEF}"/>
          </ac:spMkLst>
        </pc:spChg>
        <pc:spChg chg="add del mod topLvl">
          <ac:chgData name="Matt Lyle" userId="a96e7d453dd11193" providerId="LiveId" clId="{DAE60CB7-25BD-49B9-A7D3-F6D200BC20D0}" dt="2023-03-16T01:03:59.671" v="4555" actId="478"/>
          <ac:spMkLst>
            <pc:docMk/>
            <pc:sldMk cId="3552763985" sldId="257"/>
            <ac:spMk id="54" creationId="{584E2016-BC96-094E-B093-2601525A932C}"/>
          </ac:spMkLst>
        </pc:spChg>
        <pc:spChg chg="add del mod">
          <ac:chgData name="Matt Lyle" userId="a96e7d453dd11193" providerId="LiveId" clId="{DAE60CB7-25BD-49B9-A7D3-F6D200BC20D0}" dt="2023-03-15T13:08:14.404" v="3864" actId="6549"/>
          <ac:spMkLst>
            <pc:docMk/>
            <pc:sldMk cId="3552763985" sldId="257"/>
            <ac:spMk id="55" creationId="{6B94483C-4FBC-47C2-13BC-0C24E01E400A}"/>
          </ac:spMkLst>
        </pc:spChg>
        <pc:spChg chg="add mod">
          <ac:chgData name="Matt Lyle" userId="a96e7d453dd11193" providerId="LiveId" clId="{DAE60CB7-25BD-49B9-A7D3-F6D200BC20D0}" dt="2023-03-15T13:09:26.469" v="3868" actId="14100"/>
          <ac:spMkLst>
            <pc:docMk/>
            <pc:sldMk cId="3552763985" sldId="257"/>
            <ac:spMk id="56" creationId="{4B51C5D1-6C20-6DC8-198B-D441C6EF9E5B}"/>
          </ac:spMkLst>
        </pc:spChg>
        <pc:spChg chg="add del mod">
          <ac:chgData name="Matt Lyle" userId="a96e7d453dd11193" providerId="LiveId" clId="{DAE60CB7-25BD-49B9-A7D3-F6D200BC20D0}" dt="2023-03-15T05:25:20.915" v="1459" actId="478"/>
          <ac:spMkLst>
            <pc:docMk/>
            <pc:sldMk cId="3552763985" sldId="257"/>
            <ac:spMk id="58" creationId="{856C8D54-6853-687E-F368-8FB11FF42B00}"/>
          </ac:spMkLst>
        </pc:spChg>
        <pc:spChg chg="add mod">
          <ac:chgData name="Matt Lyle" userId="a96e7d453dd11193" providerId="LiveId" clId="{DAE60CB7-25BD-49B9-A7D3-F6D200BC20D0}" dt="2023-03-15T13:26:03.541" v="4333" actId="207"/>
          <ac:spMkLst>
            <pc:docMk/>
            <pc:sldMk cId="3552763985" sldId="257"/>
            <ac:spMk id="66" creationId="{6B09E2B1-F178-41A2-6B47-4DD050D6AA3F}"/>
          </ac:spMkLst>
        </pc:spChg>
        <pc:spChg chg="add mod">
          <ac:chgData name="Matt Lyle" userId="a96e7d453dd11193" providerId="LiveId" clId="{DAE60CB7-25BD-49B9-A7D3-F6D200BC20D0}" dt="2023-03-15T13:26:03.541" v="4333" actId="207"/>
          <ac:spMkLst>
            <pc:docMk/>
            <pc:sldMk cId="3552763985" sldId="257"/>
            <ac:spMk id="67" creationId="{58D5B8AE-F0B9-1510-4728-F07378D9960C}"/>
          </ac:spMkLst>
        </pc:spChg>
        <pc:spChg chg="add mod">
          <ac:chgData name="Matt Lyle" userId="a96e7d453dd11193" providerId="LiveId" clId="{DAE60CB7-25BD-49B9-A7D3-F6D200BC20D0}" dt="2023-03-15T13:26:03.541" v="4333" actId="207"/>
          <ac:spMkLst>
            <pc:docMk/>
            <pc:sldMk cId="3552763985" sldId="257"/>
            <ac:spMk id="68" creationId="{E0FB1AAE-4722-4FA1-8B9E-B5BCE8F5F91A}"/>
          </ac:spMkLst>
        </pc:spChg>
        <pc:spChg chg="add mod">
          <ac:chgData name="Matt Lyle" userId="a96e7d453dd11193" providerId="LiveId" clId="{DAE60CB7-25BD-49B9-A7D3-F6D200BC20D0}" dt="2023-03-15T13:26:03.541" v="4333" actId="207"/>
          <ac:spMkLst>
            <pc:docMk/>
            <pc:sldMk cId="3552763985" sldId="257"/>
            <ac:spMk id="69" creationId="{32CD3E0D-5DBC-D2E0-4136-B6F00D43C66C}"/>
          </ac:spMkLst>
        </pc:spChg>
        <pc:spChg chg="add mod">
          <ac:chgData name="Matt Lyle" userId="a96e7d453dd11193" providerId="LiveId" clId="{DAE60CB7-25BD-49B9-A7D3-F6D200BC20D0}" dt="2023-03-15T05:55:38.917" v="2017" actId="207"/>
          <ac:spMkLst>
            <pc:docMk/>
            <pc:sldMk cId="3552763985" sldId="257"/>
            <ac:spMk id="77" creationId="{038E8611-CE4B-C270-97AA-2EA6EC35C443}"/>
          </ac:spMkLst>
        </pc:spChg>
        <pc:spChg chg="add del mod">
          <ac:chgData name="Matt Lyle" userId="a96e7d453dd11193" providerId="LiveId" clId="{DAE60CB7-25BD-49B9-A7D3-F6D200BC20D0}" dt="2023-03-16T01:06:04.789" v="4576" actId="478"/>
          <ac:spMkLst>
            <pc:docMk/>
            <pc:sldMk cId="3552763985" sldId="257"/>
            <ac:spMk id="82" creationId="{F733B7DE-5916-DD6E-5CFE-C33DD467CE14}"/>
          </ac:spMkLst>
        </pc:spChg>
        <pc:spChg chg="add del mod">
          <ac:chgData name="Matt Lyle" userId="a96e7d453dd11193" providerId="LiveId" clId="{DAE60CB7-25BD-49B9-A7D3-F6D200BC20D0}" dt="2023-03-16T01:04:09.876" v="4559" actId="478"/>
          <ac:spMkLst>
            <pc:docMk/>
            <pc:sldMk cId="3552763985" sldId="257"/>
            <ac:spMk id="92" creationId="{94C819F4-9131-B361-18D4-9F2390B683CC}"/>
          </ac:spMkLst>
        </pc:spChg>
        <pc:spChg chg="add del mod">
          <ac:chgData name="Matt Lyle" userId="a96e7d453dd11193" providerId="LiveId" clId="{DAE60CB7-25BD-49B9-A7D3-F6D200BC20D0}" dt="2023-03-16T01:43:46.100" v="5229" actId="478"/>
          <ac:spMkLst>
            <pc:docMk/>
            <pc:sldMk cId="3552763985" sldId="257"/>
            <ac:spMk id="95" creationId="{B7908286-9A76-A6D4-F85F-08B0D4D31190}"/>
          </ac:spMkLst>
        </pc:spChg>
        <pc:spChg chg="add del mod">
          <ac:chgData name="Matt Lyle" userId="a96e7d453dd11193" providerId="LiveId" clId="{DAE60CB7-25BD-49B9-A7D3-F6D200BC20D0}" dt="2023-03-16T01:09:18.911" v="4681" actId="21"/>
          <ac:spMkLst>
            <pc:docMk/>
            <pc:sldMk cId="3552763985" sldId="257"/>
            <ac:spMk id="96" creationId="{E98DC8E3-24A2-2B17-C276-20EAC0FDE681}"/>
          </ac:spMkLst>
        </pc:spChg>
        <pc:spChg chg="add mod">
          <ac:chgData name="Matt Lyle" userId="a96e7d453dd11193" providerId="LiveId" clId="{DAE60CB7-25BD-49B9-A7D3-F6D200BC20D0}" dt="2023-03-16T01:09:57.684" v="4693" actId="1076"/>
          <ac:spMkLst>
            <pc:docMk/>
            <pc:sldMk cId="3552763985" sldId="257"/>
            <ac:spMk id="97" creationId="{CF03407D-71A0-E27D-F4BE-C85E2BF4AAC9}"/>
          </ac:spMkLst>
        </pc:spChg>
        <pc:grpChg chg="add del mod ord">
          <ac:chgData name="Matt Lyle" userId="a96e7d453dd11193" providerId="LiveId" clId="{DAE60CB7-25BD-49B9-A7D3-F6D200BC20D0}" dt="2023-03-16T01:44:57.578" v="5240" actId="478"/>
          <ac:grpSpMkLst>
            <pc:docMk/>
            <pc:sldMk cId="3552763985" sldId="257"/>
            <ac:grpSpMk id="70" creationId="{3BBEE36C-898F-8292-F9D2-4B2DBFEAADEC}"/>
          </ac:grpSpMkLst>
        </pc:grpChg>
        <pc:grpChg chg="add mod">
          <ac:chgData name="Matt Lyle" userId="a96e7d453dd11193" providerId="LiveId" clId="{DAE60CB7-25BD-49B9-A7D3-F6D200BC20D0}" dt="2023-03-15T05:45:55.555" v="1879" actId="164"/>
          <ac:grpSpMkLst>
            <pc:docMk/>
            <pc:sldMk cId="3552763985" sldId="257"/>
            <ac:grpSpMk id="71" creationId="{1C6CE78E-E027-EE4A-1E9F-7080E5D76BDB}"/>
          </ac:grpSpMkLst>
        </pc:grpChg>
        <pc:grpChg chg="add del mod">
          <ac:chgData name="Matt Lyle" userId="a96e7d453dd11193" providerId="LiveId" clId="{DAE60CB7-25BD-49B9-A7D3-F6D200BC20D0}" dt="2023-03-16T01:04:13.263" v="4561" actId="478"/>
          <ac:grpSpMkLst>
            <pc:docMk/>
            <pc:sldMk cId="3552763985" sldId="257"/>
            <ac:grpSpMk id="72" creationId="{B8E3DBD2-7614-7953-3213-9C81BC49317E}"/>
          </ac:grpSpMkLst>
        </pc:grpChg>
        <pc:grpChg chg="add del mod">
          <ac:chgData name="Matt Lyle" userId="a96e7d453dd11193" providerId="LiveId" clId="{DAE60CB7-25BD-49B9-A7D3-F6D200BC20D0}" dt="2023-03-16T01:04:11.890" v="4560" actId="478"/>
          <ac:grpSpMkLst>
            <pc:docMk/>
            <pc:sldMk cId="3552763985" sldId="257"/>
            <ac:grpSpMk id="73" creationId="{394BB9EE-3BF5-A9A6-03CE-42ED266C1810}"/>
          </ac:grpSpMkLst>
        </pc:grpChg>
        <pc:grpChg chg="add del mod">
          <ac:chgData name="Matt Lyle" userId="a96e7d453dd11193" providerId="LiveId" clId="{DAE60CB7-25BD-49B9-A7D3-F6D200BC20D0}" dt="2023-03-16T01:04:00.439" v="4556" actId="478"/>
          <ac:grpSpMkLst>
            <pc:docMk/>
            <pc:sldMk cId="3552763985" sldId="257"/>
            <ac:grpSpMk id="75" creationId="{CC8E87B4-7FDD-B948-07DE-2804C662C23D}"/>
          </ac:grpSpMkLst>
        </pc:grpChg>
        <pc:grpChg chg="add del mod">
          <ac:chgData name="Matt Lyle" userId="a96e7d453dd11193" providerId="LiveId" clId="{DAE60CB7-25BD-49B9-A7D3-F6D200BC20D0}" dt="2023-03-16T01:03:59.671" v="4555" actId="478"/>
          <ac:grpSpMkLst>
            <pc:docMk/>
            <pc:sldMk cId="3552763985" sldId="257"/>
            <ac:grpSpMk id="76" creationId="{7C01C234-FF5A-8109-3A4E-20B94F3C75E9}"/>
          </ac:grpSpMkLst>
        </pc:grpChg>
        <pc:grpChg chg="add del mod">
          <ac:chgData name="Matt Lyle" userId="a96e7d453dd11193" providerId="LiveId" clId="{DAE60CB7-25BD-49B9-A7D3-F6D200BC20D0}" dt="2023-03-16T01:04:08.158" v="4558" actId="478"/>
          <ac:grpSpMkLst>
            <pc:docMk/>
            <pc:sldMk cId="3552763985" sldId="257"/>
            <ac:grpSpMk id="78" creationId="{F479A4DE-38CB-7701-2813-2946E70D3C37}"/>
          </ac:grpSpMkLst>
        </pc:grpChg>
        <pc:picChg chg="add mod">
          <ac:chgData name="Matt Lyle" userId="a96e7d453dd11193" providerId="LiveId" clId="{DAE60CB7-25BD-49B9-A7D3-F6D200BC20D0}" dt="2023-03-16T01:45:28.096" v="5247" actId="1076"/>
          <ac:picMkLst>
            <pc:docMk/>
            <pc:sldMk cId="3552763985" sldId="257"/>
            <ac:picMk id="5" creationId="{7642D910-11D3-81F7-E9FA-EF4F26BF5C68}"/>
          </ac:picMkLst>
        </pc:picChg>
        <pc:picChg chg="add del mod modCrop">
          <ac:chgData name="Matt Lyle" userId="a96e7d453dd11193" providerId="LiveId" clId="{DAE60CB7-25BD-49B9-A7D3-F6D200BC20D0}" dt="2023-03-15T05:29:18.654" v="1488" actId="478"/>
          <ac:picMkLst>
            <pc:docMk/>
            <pc:sldMk cId="3552763985" sldId="257"/>
            <ac:picMk id="33" creationId="{8021B9E0-7391-E779-4146-8D907B143F17}"/>
          </ac:picMkLst>
        </pc:picChg>
        <pc:cxnChg chg="add mod">
          <ac:chgData name="Matt Lyle" userId="a96e7d453dd11193" providerId="LiveId" clId="{DAE60CB7-25BD-49B9-A7D3-F6D200BC20D0}" dt="2023-03-15T05:46:53.030" v="1887" actId="164"/>
          <ac:cxnSpMkLst>
            <pc:docMk/>
            <pc:sldMk cId="3552763985" sldId="257"/>
            <ac:cxnSpMk id="48" creationId="{8B004A8A-F773-DDDC-BBE2-D8CC3685E2F1}"/>
          </ac:cxnSpMkLst>
        </pc:cxnChg>
        <pc:cxnChg chg="add mod">
          <ac:chgData name="Matt Lyle" userId="a96e7d453dd11193" providerId="LiveId" clId="{DAE60CB7-25BD-49B9-A7D3-F6D200BC20D0}" dt="2023-03-15T05:46:13.484" v="1882" actId="164"/>
          <ac:cxnSpMkLst>
            <pc:docMk/>
            <pc:sldMk cId="3552763985" sldId="257"/>
            <ac:cxnSpMk id="50" creationId="{1401F7BC-74FA-4951-D2C9-DBB5B212B044}"/>
          </ac:cxnSpMkLst>
        </pc:cxnChg>
        <pc:cxnChg chg="add del mod">
          <ac:chgData name="Matt Lyle" userId="a96e7d453dd11193" providerId="LiveId" clId="{DAE60CB7-25BD-49B9-A7D3-F6D200BC20D0}" dt="2023-03-15T05:58:05.440" v="2033" actId="478"/>
          <ac:cxnSpMkLst>
            <pc:docMk/>
            <pc:sldMk cId="3552763985" sldId="257"/>
            <ac:cxnSpMk id="57" creationId="{A5B9F418-805B-2971-5374-A5D5D6ADC56B}"/>
          </ac:cxnSpMkLst>
        </pc:cxnChg>
        <pc:cxnChg chg="add del mod ord topLvl">
          <ac:chgData name="Matt Lyle" userId="a96e7d453dd11193" providerId="LiveId" clId="{DAE60CB7-25BD-49B9-A7D3-F6D200BC20D0}" dt="2023-03-16T01:04:06.583" v="4557" actId="478"/>
          <ac:cxnSpMkLst>
            <pc:docMk/>
            <pc:sldMk cId="3552763985" sldId="257"/>
            <ac:cxnSpMk id="59" creationId="{A9C4CA2B-E678-02A1-8AA9-E38BC6726621}"/>
          </ac:cxnSpMkLst>
        </pc:cxnChg>
        <pc:cxnChg chg="add del mod">
          <ac:chgData name="Matt Lyle" userId="a96e7d453dd11193" providerId="LiveId" clId="{DAE60CB7-25BD-49B9-A7D3-F6D200BC20D0}" dt="2023-03-15T05:51:38.245" v="2001" actId="478"/>
          <ac:cxnSpMkLst>
            <pc:docMk/>
            <pc:sldMk cId="3552763985" sldId="257"/>
            <ac:cxnSpMk id="60" creationId="{D1B9F9B7-74F5-76B0-ACB5-064E83F4C26E}"/>
          </ac:cxnSpMkLst>
        </pc:cxnChg>
        <pc:cxnChg chg="add del mod ord">
          <ac:chgData name="Matt Lyle" userId="a96e7d453dd11193" providerId="LiveId" clId="{DAE60CB7-25BD-49B9-A7D3-F6D200BC20D0}" dt="2023-03-15T12:56:09.586" v="3851" actId="478"/>
          <ac:cxnSpMkLst>
            <pc:docMk/>
            <pc:sldMk cId="3552763985" sldId="257"/>
            <ac:cxnSpMk id="84" creationId="{CCE4A559-3C96-F912-7316-5DDCA10C17C9}"/>
          </ac:cxnSpMkLst>
        </pc:cxnChg>
        <pc:cxnChg chg="add del mod ord">
          <ac:chgData name="Matt Lyle" userId="a96e7d453dd11193" providerId="LiveId" clId="{DAE60CB7-25BD-49B9-A7D3-F6D200BC20D0}" dt="2023-03-16T01:06:03.889" v="4575" actId="478"/>
          <ac:cxnSpMkLst>
            <pc:docMk/>
            <pc:sldMk cId="3552763985" sldId="257"/>
            <ac:cxnSpMk id="85" creationId="{C3932F75-BD52-9A86-C529-F9120291F1BB}"/>
          </ac:cxnSpMkLst>
        </pc:cxnChg>
        <pc:cxnChg chg="add del mod ord">
          <ac:chgData name="Matt Lyle" userId="a96e7d453dd11193" providerId="LiveId" clId="{DAE60CB7-25BD-49B9-A7D3-F6D200BC20D0}" dt="2023-03-15T12:56:16.846" v="3853" actId="478"/>
          <ac:cxnSpMkLst>
            <pc:docMk/>
            <pc:sldMk cId="3552763985" sldId="257"/>
            <ac:cxnSpMk id="90" creationId="{32656840-008C-834E-F411-08A3C8209621}"/>
          </ac:cxnSpMkLst>
        </pc:cxnChg>
      </pc:sldChg>
      <pc:sldChg chg="addSp modSp del mod modTransition setBg">
        <pc:chgData name="Matt Lyle" userId="a96e7d453dd11193" providerId="LiveId" clId="{DAE60CB7-25BD-49B9-A7D3-F6D200BC20D0}" dt="2023-03-17T06:49:54.100" v="15856" actId="47"/>
        <pc:sldMkLst>
          <pc:docMk/>
          <pc:sldMk cId="700982275" sldId="258"/>
        </pc:sldMkLst>
        <pc:spChg chg="add">
          <ac:chgData name="Matt Lyle" userId="a96e7d453dd11193" providerId="LiveId" clId="{DAE60CB7-25BD-49B9-A7D3-F6D200BC20D0}" dt="2023-03-15T03:40:59.979" v="169" actId="26606"/>
          <ac:spMkLst>
            <pc:docMk/>
            <pc:sldMk cId="700982275" sldId="258"/>
            <ac:spMk id="7" creationId="{42A4FC2C-047E-45A5-965D-8E1E3BF09BC6}"/>
          </ac:spMkLst>
        </pc:spChg>
        <pc:picChg chg="add mod">
          <ac:chgData name="Matt Lyle" userId="a96e7d453dd11193" providerId="LiveId" clId="{DAE60CB7-25BD-49B9-A7D3-F6D200BC20D0}" dt="2023-03-15T03:42:34.329" v="183" actId="1076"/>
          <ac:picMkLst>
            <pc:docMk/>
            <pc:sldMk cId="700982275" sldId="258"/>
            <ac:picMk id="3" creationId="{2EB65728-D9F9-38DF-D188-BE6799CBDB84}"/>
          </ac:picMkLst>
        </pc:picChg>
      </pc:sldChg>
      <pc:sldChg chg="addSp modSp del mod">
        <pc:chgData name="Matt Lyle" userId="a96e7d453dd11193" providerId="LiveId" clId="{DAE60CB7-25BD-49B9-A7D3-F6D200BC20D0}" dt="2023-03-15T02:40:09.089" v="36" actId="47"/>
        <pc:sldMkLst>
          <pc:docMk/>
          <pc:sldMk cId="1345736633" sldId="259"/>
        </pc:sldMkLst>
        <pc:picChg chg="add mod">
          <ac:chgData name="Matt Lyle" userId="a96e7d453dd11193" providerId="LiveId" clId="{DAE60CB7-25BD-49B9-A7D3-F6D200BC20D0}" dt="2023-03-15T02:40:06.706" v="35" actId="1076"/>
          <ac:picMkLst>
            <pc:docMk/>
            <pc:sldMk cId="1345736633" sldId="259"/>
            <ac:picMk id="2" creationId="{AB3146B9-FA53-1753-A84B-9629183BB081}"/>
          </ac:picMkLst>
        </pc:picChg>
      </pc:sldChg>
      <pc:sldChg chg="addSp delSp modSp mod ord modTransition setBg modNotesTx">
        <pc:chgData name="Matt Lyle" userId="a96e7d453dd11193" providerId="LiveId" clId="{DAE60CB7-25BD-49B9-A7D3-F6D200BC20D0}" dt="2023-03-18T05:32:15.087" v="19566" actId="21"/>
        <pc:sldMkLst>
          <pc:docMk/>
          <pc:sldMk cId="3623631542" sldId="260"/>
        </pc:sldMkLst>
        <pc:spChg chg="add mod">
          <ac:chgData name="Matt Lyle" userId="a96e7d453dd11193" providerId="LiveId" clId="{DAE60CB7-25BD-49B9-A7D3-F6D200BC20D0}" dt="2023-03-18T01:39:36.500" v="18569" actId="1076"/>
          <ac:spMkLst>
            <pc:docMk/>
            <pc:sldMk cId="3623631542" sldId="260"/>
            <ac:spMk id="2" creationId="{78155A82-0BDA-6F25-2733-55CE89A4B98E}"/>
          </ac:spMkLst>
        </pc:spChg>
        <pc:spChg chg="add del mod">
          <ac:chgData name="Matt Lyle" userId="a96e7d453dd11193" providerId="LiveId" clId="{DAE60CB7-25BD-49B9-A7D3-F6D200BC20D0}" dt="2023-03-16T03:31:21.360" v="7315"/>
          <ac:spMkLst>
            <pc:docMk/>
            <pc:sldMk cId="3623631542" sldId="260"/>
            <ac:spMk id="2" creationId="{D56F601C-AE76-E5A3-7D3B-11F0C76A542D}"/>
          </ac:spMkLst>
        </pc:spChg>
        <pc:spChg chg="add del mod">
          <ac:chgData name="Matt Lyle" userId="a96e7d453dd11193" providerId="LiveId" clId="{DAE60CB7-25BD-49B9-A7D3-F6D200BC20D0}" dt="2023-03-18T05:29:05.799" v="19497" actId="478"/>
          <ac:spMkLst>
            <pc:docMk/>
            <pc:sldMk cId="3623631542" sldId="260"/>
            <ac:spMk id="3" creationId="{CCA5C4F1-0764-68B3-AB8F-E4A3892EE260}"/>
          </ac:spMkLst>
        </pc:spChg>
        <pc:spChg chg="add mod">
          <ac:chgData name="Matt Lyle" userId="a96e7d453dd11193" providerId="LiveId" clId="{DAE60CB7-25BD-49B9-A7D3-F6D200BC20D0}" dt="2023-03-18T05:29:10.978" v="19499" actId="207"/>
          <ac:spMkLst>
            <pc:docMk/>
            <pc:sldMk cId="3623631542" sldId="260"/>
            <ac:spMk id="4" creationId="{B2045CD4-EC3B-F9BD-37BF-000808F54A24}"/>
          </ac:spMkLst>
        </pc:spChg>
        <pc:spChg chg="add del mod">
          <ac:chgData name="Matt Lyle" userId="a96e7d453dd11193" providerId="LiveId" clId="{DAE60CB7-25BD-49B9-A7D3-F6D200BC20D0}" dt="2023-03-18T05:30:55.926" v="19530" actId="478"/>
          <ac:spMkLst>
            <pc:docMk/>
            <pc:sldMk cId="3623631542" sldId="260"/>
            <ac:spMk id="5" creationId="{6EF3EA9A-C90F-6853-63B8-1EA973C81701}"/>
          </ac:spMkLst>
        </pc:spChg>
        <pc:spChg chg="add del mod">
          <ac:chgData name="Matt Lyle" userId="a96e7d453dd11193" providerId="LiveId" clId="{DAE60CB7-25BD-49B9-A7D3-F6D200BC20D0}" dt="2023-03-18T05:30:53.552" v="19529" actId="478"/>
          <ac:spMkLst>
            <pc:docMk/>
            <pc:sldMk cId="3623631542" sldId="260"/>
            <ac:spMk id="6" creationId="{470D554D-4C87-4CCC-FDA9-225FB85A8AAA}"/>
          </ac:spMkLst>
        </pc:spChg>
        <pc:spChg chg="add mod">
          <ac:chgData name="Matt Lyle" userId="a96e7d453dd11193" providerId="LiveId" clId="{DAE60CB7-25BD-49B9-A7D3-F6D200BC20D0}" dt="2023-03-18T05:31:48.610" v="19543" actId="403"/>
          <ac:spMkLst>
            <pc:docMk/>
            <pc:sldMk cId="3623631542" sldId="260"/>
            <ac:spMk id="7" creationId="{5D2A08B0-CFCC-0746-CCE2-3091E2670E21}"/>
          </ac:spMkLst>
        </pc:spChg>
        <pc:spChg chg="add mod">
          <ac:chgData name="Matt Lyle" userId="a96e7d453dd11193" providerId="LiveId" clId="{DAE60CB7-25BD-49B9-A7D3-F6D200BC20D0}" dt="2023-03-18T05:31:48.610" v="19543" actId="403"/>
          <ac:spMkLst>
            <pc:docMk/>
            <pc:sldMk cId="3623631542" sldId="260"/>
            <ac:spMk id="8" creationId="{499F484E-FCA8-164E-365C-4BE4EDA48F98}"/>
          </ac:spMkLst>
        </pc:spChg>
        <pc:spChg chg="add mod">
          <ac:chgData name="Matt Lyle" userId="a96e7d453dd11193" providerId="LiveId" clId="{DAE60CB7-25BD-49B9-A7D3-F6D200BC20D0}" dt="2023-03-18T05:32:10.229" v="19565" actId="1037"/>
          <ac:spMkLst>
            <pc:docMk/>
            <pc:sldMk cId="3623631542" sldId="260"/>
            <ac:spMk id="9" creationId="{58B8FDA0-26F5-5125-931A-57D3A0D2AAAE}"/>
          </ac:spMkLst>
        </pc:spChg>
        <pc:spChg chg="add del mod">
          <ac:chgData name="Matt Lyle" userId="a96e7d453dd11193" providerId="LiveId" clId="{DAE60CB7-25BD-49B9-A7D3-F6D200BC20D0}" dt="2023-03-18T01:39:49.372" v="18571" actId="478"/>
          <ac:spMkLst>
            <pc:docMk/>
            <pc:sldMk cId="3623631542" sldId="260"/>
            <ac:spMk id="14" creationId="{09050991-FF01-A746-E600-64B070458543}"/>
          </ac:spMkLst>
        </pc:spChg>
        <pc:spChg chg="add del mod">
          <ac:chgData name="Matt Lyle" userId="a96e7d453dd11193" providerId="LiveId" clId="{DAE60CB7-25BD-49B9-A7D3-F6D200BC20D0}" dt="2023-03-16T01:09:47.199" v="4691" actId="21"/>
          <ac:spMkLst>
            <pc:docMk/>
            <pc:sldMk cId="3623631542" sldId="260"/>
            <ac:spMk id="18" creationId="{701CAA83-7664-35DE-F467-60D5EC38FD16}"/>
          </ac:spMkLst>
        </pc:spChg>
        <pc:grpChg chg="add del mod">
          <ac:chgData name="Matt Lyle" userId="a96e7d453dd11193" providerId="LiveId" clId="{DAE60CB7-25BD-49B9-A7D3-F6D200BC20D0}" dt="2023-03-18T05:32:15.087" v="19566" actId="21"/>
          <ac:grpSpMkLst>
            <pc:docMk/>
            <pc:sldMk cId="3623631542" sldId="260"/>
            <ac:grpSpMk id="10" creationId="{DB76C9D3-18F1-BDEB-7860-062E81C856DF}"/>
          </ac:grpSpMkLst>
        </pc:grpChg>
        <pc:picChg chg="add del mod">
          <ac:chgData name="Matt Lyle" userId="a96e7d453dd11193" providerId="LiveId" clId="{DAE60CB7-25BD-49B9-A7D3-F6D200BC20D0}" dt="2023-03-15T02:08:04.703" v="2" actId="478"/>
          <ac:picMkLst>
            <pc:docMk/>
            <pc:sldMk cId="3623631542" sldId="260"/>
            <ac:picMk id="2" creationId="{4AB1FC39-570D-2AD0-060C-098C5A0C9C67}"/>
          </ac:picMkLst>
        </pc:picChg>
        <pc:picChg chg="add del mod">
          <ac:chgData name="Matt Lyle" userId="a96e7d453dd11193" providerId="LiveId" clId="{DAE60CB7-25BD-49B9-A7D3-F6D200BC20D0}" dt="2023-03-15T02:30:40.227" v="8" actId="478"/>
          <ac:picMkLst>
            <pc:docMk/>
            <pc:sldMk cId="3623631542" sldId="260"/>
            <ac:picMk id="4" creationId="{B8B163BF-05BA-147B-8F10-13130B157235}"/>
          </ac:picMkLst>
        </pc:picChg>
        <pc:picChg chg="add del mod">
          <ac:chgData name="Matt Lyle" userId="a96e7d453dd11193" providerId="LiveId" clId="{DAE60CB7-25BD-49B9-A7D3-F6D200BC20D0}" dt="2023-03-15T02:32:56.043" v="13" actId="478"/>
          <ac:picMkLst>
            <pc:docMk/>
            <pc:sldMk cId="3623631542" sldId="260"/>
            <ac:picMk id="8" creationId="{8AF31DDC-91CD-E11C-F881-39F70EA43870}"/>
          </ac:picMkLst>
        </pc:picChg>
        <pc:picChg chg="add del mod">
          <ac:chgData name="Matt Lyle" userId="a96e7d453dd11193" providerId="LiveId" clId="{DAE60CB7-25BD-49B9-A7D3-F6D200BC20D0}" dt="2023-03-15T02:45:46.817" v="160" actId="21"/>
          <ac:picMkLst>
            <pc:docMk/>
            <pc:sldMk cId="3623631542" sldId="260"/>
            <ac:picMk id="10" creationId="{510253D6-AD9F-CB3A-B8E3-B5F34F969158}"/>
          </ac:picMkLst>
        </pc:picChg>
        <pc:picChg chg="add del mod">
          <ac:chgData name="Matt Lyle" userId="a96e7d453dd11193" providerId="LiveId" clId="{DAE60CB7-25BD-49B9-A7D3-F6D200BC20D0}" dt="2023-03-15T02:37:23.718" v="33" actId="478"/>
          <ac:picMkLst>
            <pc:docMk/>
            <pc:sldMk cId="3623631542" sldId="260"/>
            <ac:picMk id="12" creationId="{DF396627-BF7A-134A-2FB9-EAF9E237160F}"/>
          </ac:picMkLst>
        </pc:picChg>
        <pc:picChg chg="add del mod ord">
          <ac:chgData name="Matt Lyle" userId="a96e7d453dd11193" providerId="LiveId" clId="{DAE60CB7-25BD-49B9-A7D3-F6D200BC20D0}" dt="2023-03-15T02:44:52.075" v="159" actId="478"/>
          <ac:picMkLst>
            <pc:docMk/>
            <pc:sldMk cId="3623631542" sldId="260"/>
            <ac:picMk id="13" creationId="{1D0DD85C-76E5-19E1-8822-4FDF1CDF1DAA}"/>
          </ac:picMkLst>
        </pc:picChg>
        <pc:picChg chg="add mod ord">
          <ac:chgData name="Matt Lyle" userId="a96e7d453dd11193" providerId="LiveId" clId="{DAE60CB7-25BD-49B9-A7D3-F6D200BC20D0}" dt="2023-03-16T01:44:08.356" v="5232" actId="1076"/>
          <ac:picMkLst>
            <pc:docMk/>
            <pc:sldMk cId="3623631542" sldId="260"/>
            <ac:picMk id="16" creationId="{A6CF1C2C-B624-8CF0-CE2D-614D62D5E17D}"/>
          </ac:picMkLst>
        </pc:picChg>
        <pc:picChg chg="add del mod">
          <ac:chgData name="Matt Lyle" userId="a96e7d453dd11193" providerId="LiveId" clId="{DAE60CB7-25BD-49B9-A7D3-F6D200BC20D0}" dt="2023-03-16T03:31:23.492" v="7316" actId="478"/>
          <ac:picMkLst>
            <pc:docMk/>
            <pc:sldMk cId="3623631542" sldId="260"/>
            <ac:picMk id="17" creationId="{CF3BC5AE-8EF0-A457-8A69-D92B904D7742}"/>
          </ac:picMkLst>
        </pc:picChg>
      </pc:sldChg>
      <pc:sldChg chg="addSp modSp new del mod modTransition setBg">
        <pc:chgData name="Matt Lyle" userId="a96e7d453dd11193" providerId="LiveId" clId="{DAE60CB7-25BD-49B9-A7D3-F6D200BC20D0}" dt="2023-03-17T06:49:54.657" v="15857" actId="47"/>
        <pc:sldMkLst>
          <pc:docMk/>
          <pc:sldMk cId="3480934287" sldId="261"/>
        </pc:sldMkLst>
        <pc:spChg chg="add">
          <ac:chgData name="Matt Lyle" userId="a96e7d453dd11193" providerId="LiveId" clId="{DAE60CB7-25BD-49B9-A7D3-F6D200BC20D0}" dt="2023-03-15T03:41:15.255" v="173" actId="26606"/>
          <ac:spMkLst>
            <pc:docMk/>
            <pc:sldMk cId="3480934287" sldId="261"/>
            <ac:spMk id="7" creationId="{92CC4BDB-5B81-4023-B967-7DF04BC13389}"/>
          </ac:spMkLst>
        </pc:spChg>
        <pc:picChg chg="add mod">
          <ac:chgData name="Matt Lyle" userId="a96e7d453dd11193" providerId="LiveId" clId="{DAE60CB7-25BD-49B9-A7D3-F6D200BC20D0}" dt="2023-03-15T03:44:27.733" v="216" actId="14100"/>
          <ac:picMkLst>
            <pc:docMk/>
            <pc:sldMk cId="3480934287" sldId="261"/>
            <ac:picMk id="3" creationId="{C6A5C44E-5EFF-B974-5793-C9CB9F1C6B6D}"/>
          </ac:picMkLst>
        </pc:picChg>
      </pc:sldChg>
      <pc:sldChg chg="addSp modSp new del mod modTransition setBg">
        <pc:chgData name="Matt Lyle" userId="a96e7d453dd11193" providerId="LiveId" clId="{DAE60CB7-25BD-49B9-A7D3-F6D200BC20D0}" dt="2023-03-17T06:49:55.194" v="15858" actId="47"/>
        <pc:sldMkLst>
          <pc:docMk/>
          <pc:sldMk cId="1082260540" sldId="262"/>
        </pc:sldMkLst>
        <pc:spChg chg="add">
          <ac:chgData name="Matt Lyle" userId="a96e7d453dd11193" providerId="LiveId" clId="{DAE60CB7-25BD-49B9-A7D3-F6D200BC20D0}" dt="2023-03-15T03:41:28.428" v="176" actId="26606"/>
          <ac:spMkLst>
            <pc:docMk/>
            <pc:sldMk cId="1082260540" sldId="262"/>
            <ac:spMk id="7" creationId="{E559D998-AB6C-46E1-B394-118E9A1E2D62}"/>
          </ac:spMkLst>
        </pc:spChg>
        <pc:picChg chg="add mod">
          <ac:chgData name="Matt Lyle" userId="a96e7d453dd11193" providerId="LiveId" clId="{DAE60CB7-25BD-49B9-A7D3-F6D200BC20D0}" dt="2023-03-15T03:44:46.059" v="221" actId="1076"/>
          <ac:picMkLst>
            <pc:docMk/>
            <pc:sldMk cId="1082260540" sldId="262"/>
            <ac:picMk id="3" creationId="{D8562037-D322-5FB6-3340-5CAE13BBB13A}"/>
          </ac:picMkLst>
        </pc:picChg>
      </pc:sldChg>
      <pc:sldChg chg="addSp new del mod modTransition setBg">
        <pc:chgData name="Matt Lyle" userId="a96e7d453dd11193" providerId="LiveId" clId="{DAE60CB7-25BD-49B9-A7D3-F6D200BC20D0}" dt="2023-03-17T06:49:56.024" v="15859" actId="47"/>
        <pc:sldMkLst>
          <pc:docMk/>
          <pc:sldMk cId="2807912687" sldId="263"/>
        </pc:sldMkLst>
        <pc:spChg chg="add">
          <ac:chgData name="Matt Lyle" userId="a96e7d453dd11193" providerId="LiveId" clId="{DAE60CB7-25BD-49B9-A7D3-F6D200BC20D0}" dt="2023-03-15T03:41:42.308" v="179" actId="26606"/>
          <ac:spMkLst>
            <pc:docMk/>
            <pc:sldMk cId="2807912687" sldId="263"/>
            <ac:spMk id="7" creationId="{92CC4BDB-5B81-4023-B967-7DF04BC13389}"/>
          </ac:spMkLst>
        </pc:spChg>
        <pc:picChg chg="add">
          <ac:chgData name="Matt Lyle" userId="a96e7d453dd11193" providerId="LiveId" clId="{DAE60CB7-25BD-49B9-A7D3-F6D200BC20D0}" dt="2023-03-15T03:41:42.308" v="179" actId="26606"/>
          <ac:picMkLst>
            <pc:docMk/>
            <pc:sldMk cId="2807912687" sldId="263"/>
            <ac:picMk id="3" creationId="{0DD69BCB-02B0-9888-5DA6-22EC0D1C8800}"/>
          </ac:picMkLst>
        </pc:picChg>
      </pc:sldChg>
      <pc:sldChg chg="addSp delSp modSp add del mod">
        <pc:chgData name="Matt Lyle" userId="a96e7d453dd11193" providerId="LiveId" clId="{DAE60CB7-25BD-49B9-A7D3-F6D200BC20D0}" dt="2023-03-15T03:44:24.942" v="212" actId="2890"/>
        <pc:sldMkLst>
          <pc:docMk/>
          <pc:sldMk cId="3191406649" sldId="264"/>
        </pc:sldMkLst>
        <pc:picChg chg="add del mod modCrop">
          <ac:chgData name="Matt Lyle" userId="a96e7d453dd11193" providerId="LiveId" clId="{DAE60CB7-25BD-49B9-A7D3-F6D200BC20D0}" dt="2023-03-15T03:44:23.345" v="210"/>
          <ac:picMkLst>
            <pc:docMk/>
            <pc:sldMk cId="3191406649" sldId="264"/>
            <ac:picMk id="2" creationId="{B3077217-3BB7-9A26-0920-A1D09000BB68}"/>
          </ac:picMkLst>
        </pc:picChg>
        <pc:picChg chg="add del">
          <ac:chgData name="Matt Lyle" userId="a96e7d453dd11193" providerId="LiveId" clId="{DAE60CB7-25BD-49B9-A7D3-F6D200BC20D0}" dt="2023-03-15T03:44:23.660" v="211" actId="478"/>
          <ac:picMkLst>
            <pc:docMk/>
            <pc:sldMk cId="3191406649" sldId="264"/>
            <ac:picMk id="3" creationId="{2EB65728-D9F9-38DF-D188-BE6799CBDB84}"/>
          </ac:picMkLst>
        </pc:picChg>
      </pc:sldChg>
      <pc:sldChg chg="addSp delSp modSp add del mod ord setBg modNotesTx">
        <pc:chgData name="Matt Lyle" userId="a96e7d453dd11193" providerId="LiveId" clId="{DAE60CB7-25BD-49B9-A7D3-F6D200BC20D0}" dt="2023-03-15T07:10:40.895" v="2374" actId="47"/>
        <pc:sldMkLst>
          <pc:docMk/>
          <pc:sldMk cId="4163743897" sldId="264"/>
        </pc:sldMkLst>
        <pc:spChg chg="del">
          <ac:chgData name="Matt Lyle" userId="a96e7d453dd11193" providerId="LiveId" clId="{DAE60CB7-25BD-49B9-A7D3-F6D200BC20D0}" dt="2023-03-15T04:23:15.831" v="312" actId="478"/>
          <ac:spMkLst>
            <pc:docMk/>
            <pc:sldMk cId="4163743897" sldId="264"/>
            <ac:spMk id="2" creationId="{01A0B775-F7D0-55D0-04A4-D36B9003191B}"/>
          </ac:spMkLst>
        </pc:spChg>
        <pc:spChg chg="del">
          <ac:chgData name="Matt Lyle" userId="a96e7d453dd11193" providerId="LiveId" clId="{DAE60CB7-25BD-49B9-A7D3-F6D200BC20D0}" dt="2023-03-15T04:23:15.831" v="312" actId="478"/>
          <ac:spMkLst>
            <pc:docMk/>
            <pc:sldMk cId="4163743897" sldId="264"/>
            <ac:spMk id="3" creationId="{3CD83581-2F4C-A8E8-922D-5B58D4421072}"/>
          </ac:spMkLst>
        </pc:spChg>
        <pc:spChg chg="del">
          <ac:chgData name="Matt Lyle" userId="a96e7d453dd11193" providerId="LiveId" clId="{DAE60CB7-25BD-49B9-A7D3-F6D200BC20D0}" dt="2023-03-15T04:23:15.831" v="312" actId="478"/>
          <ac:spMkLst>
            <pc:docMk/>
            <pc:sldMk cId="4163743897" sldId="264"/>
            <ac:spMk id="5" creationId="{46BC8D28-36EC-9E4C-5F49-3A3A474765A2}"/>
          </ac:spMkLst>
        </pc:spChg>
        <pc:spChg chg="del">
          <ac:chgData name="Matt Lyle" userId="a96e7d453dd11193" providerId="LiveId" clId="{DAE60CB7-25BD-49B9-A7D3-F6D200BC20D0}" dt="2023-03-15T04:23:15.831" v="312" actId="478"/>
          <ac:spMkLst>
            <pc:docMk/>
            <pc:sldMk cId="4163743897" sldId="264"/>
            <ac:spMk id="7" creationId="{DB0EB0EA-FA8B-3455-07A7-BF672F3E369E}"/>
          </ac:spMkLst>
        </pc:spChg>
        <pc:spChg chg="del">
          <ac:chgData name="Matt Lyle" userId="a96e7d453dd11193" providerId="LiveId" clId="{DAE60CB7-25BD-49B9-A7D3-F6D200BC20D0}" dt="2023-03-15T04:23:15.831" v="312" actId="478"/>
          <ac:spMkLst>
            <pc:docMk/>
            <pc:sldMk cId="4163743897" sldId="264"/>
            <ac:spMk id="9" creationId="{BF6DD2FD-EA34-8191-2CE9-1C7FE2D1461D}"/>
          </ac:spMkLst>
        </pc:spChg>
        <pc:spChg chg="del">
          <ac:chgData name="Matt Lyle" userId="a96e7d453dd11193" providerId="LiveId" clId="{DAE60CB7-25BD-49B9-A7D3-F6D200BC20D0}" dt="2023-03-15T04:23:15.831" v="312" actId="478"/>
          <ac:spMkLst>
            <pc:docMk/>
            <pc:sldMk cId="4163743897" sldId="264"/>
            <ac:spMk id="10" creationId="{98CD3FCA-82D9-71D3-1F52-6D41112DC17D}"/>
          </ac:spMkLst>
        </pc:spChg>
        <pc:spChg chg="del">
          <ac:chgData name="Matt Lyle" userId="a96e7d453dd11193" providerId="LiveId" clId="{DAE60CB7-25BD-49B9-A7D3-F6D200BC20D0}" dt="2023-03-15T04:23:15.831" v="312" actId="478"/>
          <ac:spMkLst>
            <pc:docMk/>
            <pc:sldMk cId="4163743897" sldId="264"/>
            <ac:spMk id="12" creationId="{3A401CE6-D41E-FD87-4926-C16FA97E2FE6}"/>
          </ac:spMkLst>
        </pc:spChg>
        <pc:spChg chg="del">
          <ac:chgData name="Matt Lyle" userId="a96e7d453dd11193" providerId="LiveId" clId="{DAE60CB7-25BD-49B9-A7D3-F6D200BC20D0}" dt="2023-03-15T04:23:15.831" v="312" actId="478"/>
          <ac:spMkLst>
            <pc:docMk/>
            <pc:sldMk cId="4163743897" sldId="264"/>
            <ac:spMk id="13" creationId="{D878B143-9FB6-0386-DE08-882BF3D4093A}"/>
          </ac:spMkLst>
        </pc:spChg>
        <pc:spChg chg="del">
          <ac:chgData name="Matt Lyle" userId="a96e7d453dd11193" providerId="LiveId" clId="{DAE60CB7-25BD-49B9-A7D3-F6D200BC20D0}" dt="2023-03-15T04:23:15.831" v="312" actId="478"/>
          <ac:spMkLst>
            <pc:docMk/>
            <pc:sldMk cId="4163743897" sldId="264"/>
            <ac:spMk id="14" creationId="{105BF912-9CA0-8247-2288-FE0DF964C5AE}"/>
          </ac:spMkLst>
        </pc:spChg>
        <pc:spChg chg="del">
          <ac:chgData name="Matt Lyle" userId="a96e7d453dd11193" providerId="LiveId" clId="{DAE60CB7-25BD-49B9-A7D3-F6D200BC20D0}" dt="2023-03-15T04:23:15.831" v="312" actId="478"/>
          <ac:spMkLst>
            <pc:docMk/>
            <pc:sldMk cId="4163743897" sldId="264"/>
            <ac:spMk id="15" creationId="{C75E4E25-33CE-EF28-2C66-1930B3BA8675}"/>
          </ac:spMkLst>
        </pc:spChg>
        <pc:spChg chg="del mod">
          <ac:chgData name="Matt Lyle" userId="a96e7d453dd11193" providerId="LiveId" clId="{DAE60CB7-25BD-49B9-A7D3-F6D200BC20D0}" dt="2023-03-15T04:27:17.509" v="493" actId="478"/>
          <ac:spMkLst>
            <pc:docMk/>
            <pc:sldMk cId="4163743897" sldId="264"/>
            <ac:spMk id="16" creationId="{1991E22B-CC5B-7DF6-4949-1B3270CCEF3C}"/>
          </ac:spMkLst>
        </pc:spChg>
        <pc:spChg chg="add del">
          <ac:chgData name="Matt Lyle" userId="a96e7d453dd11193" providerId="LiveId" clId="{DAE60CB7-25BD-49B9-A7D3-F6D200BC20D0}" dt="2023-03-15T06:45:36.975" v="2070" actId="26606"/>
          <ac:spMkLst>
            <pc:docMk/>
            <pc:sldMk cId="4163743897" sldId="264"/>
            <ac:spMk id="17" creationId="{92CC4BDB-5B81-4023-B967-7DF04BC13389}"/>
          </ac:spMkLst>
        </pc:spChg>
        <pc:spChg chg="del mod">
          <ac:chgData name="Matt Lyle" userId="a96e7d453dd11193" providerId="LiveId" clId="{DAE60CB7-25BD-49B9-A7D3-F6D200BC20D0}" dt="2023-03-15T04:27:17.509" v="493" actId="478"/>
          <ac:spMkLst>
            <pc:docMk/>
            <pc:sldMk cId="4163743897" sldId="264"/>
            <ac:spMk id="19" creationId="{003B2949-DE17-8884-AACE-B16E50C2631D}"/>
          </ac:spMkLst>
        </pc:spChg>
        <pc:spChg chg="del mod">
          <ac:chgData name="Matt Lyle" userId="a96e7d453dd11193" providerId="LiveId" clId="{DAE60CB7-25BD-49B9-A7D3-F6D200BC20D0}" dt="2023-03-15T04:27:17.509" v="493" actId="478"/>
          <ac:spMkLst>
            <pc:docMk/>
            <pc:sldMk cId="4163743897" sldId="264"/>
            <ac:spMk id="20" creationId="{E40EA11B-5BA4-E8A2-5986-A5D508150FDD}"/>
          </ac:spMkLst>
        </pc:spChg>
        <pc:spChg chg="add del">
          <ac:chgData name="Matt Lyle" userId="a96e7d453dd11193" providerId="LiveId" clId="{DAE60CB7-25BD-49B9-A7D3-F6D200BC20D0}" dt="2023-03-15T06:50:54.427" v="2106" actId="26606"/>
          <ac:spMkLst>
            <pc:docMk/>
            <pc:sldMk cId="4163743897" sldId="264"/>
            <ac:spMk id="30" creationId="{42A4FC2C-047E-45A5-965D-8E1E3BF09BC6}"/>
          </ac:spMkLst>
        </pc:spChg>
        <pc:picChg chg="add del mod">
          <ac:chgData name="Matt Lyle" userId="a96e7d453dd11193" providerId="LiveId" clId="{DAE60CB7-25BD-49B9-A7D3-F6D200BC20D0}" dt="2023-03-15T06:43:51.550" v="2045" actId="478"/>
          <ac:picMkLst>
            <pc:docMk/>
            <pc:sldMk cId="4163743897" sldId="264"/>
            <ac:picMk id="6" creationId="{1F033314-43B4-B7CF-5998-5FF61AC22B01}"/>
          </ac:picMkLst>
        </pc:picChg>
        <pc:picChg chg="add del mod">
          <ac:chgData name="Matt Lyle" userId="a96e7d453dd11193" providerId="LiveId" clId="{DAE60CB7-25BD-49B9-A7D3-F6D200BC20D0}" dt="2023-03-15T06:45:38.581" v="2074"/>
          <ac:picMkLst>
            <pc:docMk/>
            <pc:sldMk cId="4163743897" sldId="264"/>
            <ac:picMk id="11" creationId="{BDE07EE5-749E-E729-2010-79EFFE684AD5}"/>
          </ac:picMkLst>
        </pc:picChg>
        <pc:picChg chg="add del mod">
          <ac:chgData name="Matt Lyle" userId="a96e7d453dd11193" providerId="LiveId" clId="{DAE60CB7-25BD-49B9-A7D3-F6D200BC20D0}" dt="2023-03-15T06:45:34.320" v="2063"/>
          <ac:picMkLst>
            <pc:docMk/>
            <pc:sldMk cId="4163743897" sldId="264"/>
            <ac:picMk id="21" creationId="{2AB0FC46-D206-6F12-506E-37697F665F06}"/>
          </ac:picMkLst>
        </pc:picChg>
        <pc:picChg chg="add del mod">
          <ac:chgData name="Matt Lyle" userId="a96e7d453dd11193" providerId="LiveId" clId="{DAE60CB7-25BD-49B9-A7D3-F6D200BC20D0}" dt="2023-03-15T06:46:00.408" v="2078" actId="478"/>
          <ac:picMkLst>
            <pc:docMk/>
            <pc:sldMk cId="4163743897" sldId="264"/>
            <ac:picMk id="23" creationId="{B7E0BAA6-1D8A-1CEB-9715-6424A0D993C4}"/>
          </ac:picMkLst>
        </pc:picChg>
        <pc:picChg chg="add del mod">
          <ac:chgData name="Matt Lyle" userId="a96e7d453dd11193" providerId="LiveId" clId="{DAE60CB7-25BD-49B9-A7D3-F6D200BC20D0}" dt="2023-03-15T07:05:04.661" v="2305" actId="21"/>
          <ac:picMkLst>
            <pc:docMk/>
            <pc:sldMk cId="4163743897" sldId="264"/>
            <ac:picMk id="25" creationId="{85D9EACE-0DED-9583-87AC-B044893518F7}"/>
          </ac:picMkLst>
        </pc:picChg>
        <pc:picChg chg="add del mod">
          <ac:chgData name="Matt Lyle" userId="a96e7d453dd11193" providerId="LiveId" clId="{DAE60CB7-25BD-49B9-A7D3-F6D200BC20D0}" dt="2023-03-15T06:50:26.573" v="2099" actId="478"/>
          <ac:picMkLst>
            <pc:docMk/>
            <pc:sldMk cId="4163743897" sldId="264"/>
            <ac:picMk id="27" creationId="{2D0B2300-E67D-4463-F630-77D2566BBCD6}"/>
          </ac:picMkLst>
        </pc:picChg>
        <pc:picChg chg="add mod">
          <ac:chgData name="Matt Lyle" userId="a96e7d453dd11193" providerId="LiveId" clId="{DAE60CB7-25BD-49B9-A7D3-F6D200BC20D0}" dt="2023-03-15T06:50:54.427" v="2106" actId="26606"/>
          <ac:picMkLst>
            <pc:docMk/>
            <pc:sldMk cId="4163743897" sldId="264"/>
            <ac:picMk id="29" creationId="{2D493EFF-7458-BC06-0762-55FE8E3FE1F8}"/>
          </ac:picMkLst>
        </pc:picChg>
      </pc:sldChg>
      <pc:sldChg chg="addSp delSp modSp add mod ord modTransition setBg modClrScheme delAnim modAnim chgLayout modNotes modNotesTx">
        <pc:chgData name="Matt Lyle" userId="a96e7d453dd11193" providerId="LiveId" clId="{DAE60CB7-25BD-49B9-A7D3-F6D200BC20D0}" dt="2023-03-18T06:03:55.527" v="19684" actId="20577"/>
        <pc:sldMkLst>
          <pc:docMk/>
          <pc:sldMk cId="511069122" sldId="265"/>
        </pc:sldMkLst>
        <pc:spChg chg="add del mod">
          <ac:chgData name="Matt Lyle" userId="a96e7d453dd11193" providerId="LiveId" clId="{DAE60CB7-25BD-49B9-A7D3-F6D200BC20D0}" dt="2023-03-17T06:08:27.223" v="15599" actId="21"/>
          <ac:spMkLst>
            <pc:docMk/>
            <pc:sldMk cId="511069122" sldId="265"/>
            <ac:spMk id="8" creationId="{B31B8E43-FDE5-4C58-BCBB-5ADE138E4E6A}"/>
          </ac:spMkLst>
        </pc:spChg>
        <pc:spChg chg="add del mod">
          <ac:chgData name="Matt Lyle" userId="a96e7d453dd11193" providerId="LiveId" clId="{DAE60CB7-25BD-49B9-A7D3-F6D200BC20D0}" dt="2023-03-17T05:40:07.834" v="15204" actId="478"/>
          <ac:spMkLst>
            <pc:docMk/>
            <pc:sldMk cId="511069122" sldId="265"/>
            <ac:spMk id="10" creationId="{B0A718F4-6768-56F7-3DEC-CEFF115D6196}"/>
          </ac:spMkLst>
        </pc:spChg>
        <pc:spChg chg="add del mod">
          <ac:chgData name="Matt Lyle" userId="a96e7d453dd11193" providerId="LiveId" clId="{DAE60CB7-25BD-49B9-A7D3-F6D200BC20D0}" dt="2023-03-17T06:08:27.223" v="15599" actId="21"/>
          <ac:spMkLst>
            <pc:docMk/>
            <pc:sldMk cId="511069122" sldId="265"/>
            <ac:spMk id="75" creationId="{CA761C43-B4C1-D7ED-66AC-2BDD3F4A3950}"/>
          </ac:spMkLst>
        </pc:spChg>
        <pc:spChg chg="add del mod">
          <ac:chgData name="Matt Lyle" userId="a96e7d453dd11193" providerId="LiveId" clId="{DAE60CB7-25BD-49B9-A7D3-F6D200BC20D0}" dt="2023-03-17T05:53:19.785" v="15430"/>
          <ac:spMkLst>
            <pc:docMk/>
            <pc:sldMk cId="511069122" sldId="265"/>
            <ac:spMk id="76" creationId="{5DCF424E-C182-D752-7684-38DE07FD2FD0}"/>
          </ac:spMkLst>
        </pc:spChg>
        <pc:spChg chg="add del mod">
          <ac:chgData name="Matt Lyle" userId="a96e7d453dd11193" providerId="LiveId" clId="{DAE60CB7-25BD-49B9-A7D3-F6D200BC20D0}" dt="2023-03-17T05:53:21.393" v="15432"/>
          <ac:spMkLst>
            <pc:docMk/>
            <pc:sldMk cId="511069122" sldId="265"/>
            <ac:spMk id="77" creationId="{B1D362D7-ECD6-9559-DAC3-6EE5CD8EC46C}"/>
          </ac:spMkLst>
        </pc:spChg>
        <pc:spChg chg="add mod">
          <ac:chgData name="Matt Lyle" userId="a96e7d453dd11193" providerId="LiveId" clId="{DAE60CB7-25BD-49B9-A7D3-F6D200BC20D0}" dt="2023-03-18T06:03:55.527" v="19684" actId="20577"/>
          <ac:spMkLst>
            <pc:docMk/>
            <pc:sldMk cId="511069122" sldId="265"/>
            <ac:spMk id="79" creationId="{BF001CCF-B810-7E95-E313-6B0BA79D0667}"/>
          </ac:spMkLst>
        </pc:spChg>
        <pc:spChg chg="add mod">
          <ac:chgData name="Matt Lyle" userId="a96e7d453dd11193" providerId="LiveId" clId="{DAE60CB7-25BD-49B9-A7D3-F6D200BC20D0}" dt="2023-03-17T06:08:27.925" v="15600"/>
          <ac:spMkLst>
            <pc:docMk/>
            <pc:sldMk cId="511069122" sldId="265"/>
            <ac:spMk id="97" creationId="{94455160-D91C-18B4-94EE-2383F967D184}"/>
          </ac:spMkLst>
        </pc:spChg>
        <pc:spChg chg="add mod">
          <ac:chgData name="Matt Lyle" userId="a96e7d453dd11193" providerId="LiveId" clId="{DAE60CB7-25BD-49B9-A7D3-F6D200BC20D0}" dt="2023-03-17T07:43:59.710" v="16735" actId="14100"/>
          <ac:spMkLst>
            <pc:docMk/>
            <pc:sldMk cId="511069122" sldId="265"/>
            <ac:spMk id="98" creationId="{EA5A63EF-2B84-4513-F9B7-BBE5E386FEB7}"/>
          </ac:spMkLst>
        </pc:spChg>
        <pc:spChg chg="add del mod">
          <ac:chgData name="Matt Lyle" userId="a96e7d453dd11193" providerId="LiveId" clId="{DAE60CB7-25BD-49B9-A7D3-F6D200BC20D0}" dt="2023-03-17T12:03:11.031" v="17766"/>
          <ac:spMkLst>
            <pc:docMk/>
            <pc:sldMk cId="511069122" sldId="265"/>
            <ac:spMk id="99" creationId="{0E4B9B9E-8D95-D81F-7193-D692E4932428}"/>
          </ac:spMkLst>
        </pc:spChg>
        <pc:grpChg chg="add del mod">
          <ac:chgData name="Matt Lyle" userId="a96e7d453dd11193" providerId="LiveId" clId="{DAE60CB7-25BD-49B9-A7D3-F6D200BC20D0}" dt="2023-03-17T05:55:46.843" v="15555" actId="21"/>
          <ac:grpSpMkLst>
            <pc:docMk/>
            <pc:sldMk cId="511069122" sldId="265"/>
            <ac:grpSpMk id="80" creationId="{E239C272-FAE0-6CDE-0D7C-1C90F6B9633C}"/>
          </ac:grpSpMkLst>
        </pc:grpChg>
        <pc:grpChg chg="add del mod">
          <ac:chgData name="Matt Lyle" userId="a96e7d453dd11193" providerId="LiveId" clId="{DAE60CB7-25BD-49B9-A7D3-F6D200BC20D0}" dt="2023-03-17T11:10:12.624" v="17303" actId="478"/>
          <ac:grpSpMkLst>
            <pc:docMk/>
            <pc:sldMk cId="511069122" sldId="265"/>
            <ac:grpSpMk id="81" creationId="{69B73A64-7E0E-1154-0018-332C2DF6942E}"/>
          </ac:grpSpMkLst>
        </pc:grpChg>
        <pc:grpChg chg="add del mod">
          <ac:chgData name="Matt Lyle" userId="a96e7d453dd11193" providerId="LiveId" clId="{DAE60CB7-25BD-49B9-A7D3-F6D200BC20D0}" dt="2023-03-17T05:56:47.921" v="15583"/>
          <ac:grpSpMkLst>
            <pc:docMk/>
            <pc:sldMk cId="511069122" sldId="265"/>
            <ac:grpSpMk id="89" creationId="{811512D4-D4BE-487A-E29E-7D4E79DBB19F}"/>
          </ac:grpSpMkLst>
        </pc:grpChg>
        <pc:picChg chg="add del mod">
          <ac:chgData name="Matt Lyle" userId="a96e7d453dd11193" providerId="LiveId" clId="{DAE60CB7-25BD-49B9-A7D3-F6D200BC20D0}" dt="2023-03-17T05:03:48.484" v="14520" actId="478"/>
          <ac:picMkLst>
            <pc:docMk/>
            <pc:sldMk cId="511069122" sldId="265"/>
            <ac:picMk id="3" creationId="{B49D12C0-106E-FD98-6ADE-BF647BBD7021}"/>
          </ac:picMkLst>
        </pc:picChg>
        <pc:picChg chg="add del mod">
          <ac:chgData name="Matt Lyle" userId="a96e7d453dd11193" providerId="LiveId" clId="{DAE60CB7-25BD-49B9-A7D3-F6D200BC20D0}" dt="2023-03-17T05:04:11.578" v="14524" actId="478"/>
          <ac:picMkLst>
            <pc:docMk/>
            <pc:sldMk cId="511069122" sldId="265"/>
            <ac:picMk id="5" creationId="{A1FDD2E3-9B35-A5D6-1D09-CAC80E6678F6}"/>
          </ac:picMkLst>
        </pc:picChg>
        <pc:picChg chg="add del mod">
          <ac:chgData name="Matt Lyle" userId="a96e7d453dd11193" providerId="LiveId" clId="{DAE60CB7-25BD-49B9-A7D3-F6D200BC20D0}" dt="2023-03-17T06:45:43.469" v="15771" actId="478"/>
          <ac:picMkLst>
            <pc:docMk/>
            <pc:sldMk cId="511069122" sldId="265"/>
            <ac:picMk id="7" creationId="{1274E0CE-F68D-4623-7F3B-595ED280A9FF}"/>
          </ac:picMkLst>
        </pc:picChg>
        <pc:picChg chg="add del mod">
          <ac:chgData name="Matt Lyle" userId="a96e7d453dd11193" providerId="LiveId" clId="{DAE60CB7-25BD-49B9-A7D3-F6D200BC20D0}" dt="2023-03-17T05:45:25.148" v="15211" actId="478"/>
          <ac:picMkLst>
            <pc:docMk/>
            <pc:sldMk cId="511069122" sldId="265"/>
            <ac:picMk id="12" creationId="{E3BF7FC3-B19D-66D9-88D2-CE3330F3EC96}"/>
          </ac:picMkLst>
        </pc:picChg>
        <pc:picChg chg="add del mod">
          <ac:chgData name="Matt Lyle" userId="a96e7d453dd11193" providerId="LiveId" clId="{DAE60CB7-25BD-49B9-A7D3-F6D200BC20D0}" dt="2023-03-17T05:46:03.806" v="15219" actId="478"/>
          <ac:picMkLst>
            <pc:docMk/>
            <pc:sldMk cId="511069122" sldId="265"/>
            <ac:picMk id="14" creationId="{214FD910-6612-729D-35A8-E0A619858E96}"/>
          </ac:picMkLst>
        </pc:picChg>
        <pc:picChg chg="add del mod">
          <ac:chgData name="Matt Lyle" userId="a96e7d453dd11193" providerId="LiveId" clId="{DAE60CB7-25BD-49B9-A7D3-F6D200BC20D0}" dt="2023-03-17T05:45:58.339" v="15217"/>
          <ac:picMkLst>
            <pc:docMk/>
            <pc:sldMk cId="511069122" sldId="265"/>
            <ac:picMk id="16" creationId="{0B3BE8A1-DA09-846B-724F-5E988F755B68}"/>
          </ac:picMkLst>
        </pc:picChg>
        <pc:picChg chg="add del mod">
          <ac:chgData name="Matt Lyle" userId="a96e7d453dd11193" providerId="LiveId" clId="{DAE60CB7-25BD-49B9-A7D3-F6D200BC20D0}" dt="2023-03-17T05:46:46.418" v="15241" actId="478"/>
          <ac:picMkLst>
            <pc:docMk/>
            <pc:sldMk cId="511069122" sldId="265"/>
            <ac:picMk id="18" creationId="{B5C61016-0759-AE80-81CF-537436C7A30B}"/>
          </ac:picMkLst>
        </pc:picChg>
        <pc:picChg chg="add del mod">
          <ac:chgData name="Matt Lyle" userId="a96e7d453dd11193" providerId="LiveId" clId="{DAE60CB7-25BD-49B9-A7D3-F6D200BC20D0}" dt="2023-03-17T05:46:41.874" v="15239" actId="478"/>
          <ac:picMkLst>
            <pc:docMk/>
            <pc:sldMk cId="511069122" sldId="265"/>
            <ac:picMk id="19" creationId="{2DBE395F-9923-CC49-4223-DCB59AFBFC7F}"/>
          </ac:picMkLst>
        </pc:picChg>
        <pc:picChg chg="add del mod">
          <ac:chgData name="Matt Lyle" userId="a96e7d453dd11193" providerId="LiveId" clId="{DAE60CB7-25BD-49B9-A7D3-F6D200BC20D0}" dt="2023-03-17T05:46:40.344" v="15237" actId="478"/>
          <ac:picMkLst>
            <pc:docMk/>
            <pc:sldMk cId="511069122" sldId="265"/>
            <ac:picMk id="20" creationId="{BF4A5612-894C-ED18-1AD3-950AB8F7CF26}"/>
          </ac:picMkLst>
        </pc:picChg>
        <pc:picChg chg="add del mod">
          <ac:chgData name="Matt Lyle" userId="a96e7d453dd11193" providerId="LiveId" clId="{DAE60CB7-25BD-49B9-A7D3-F6D200BC20D0}" dt="2023-03-17T05:46:41.083" v="15238" actId="478"/>
          <ac:picMkLst>
            <pc:docMk/>
            <pc:sldMk cId="511069122" sldId="265"/>
            <ac:picMk id="21" creationId="{98BF1B71-D63A-BA22-B969-F387D27887DF}"/>
          </ac:picMkLst>
        </pc:picChg>
        <pc:picChg chg="add mod">
          <ac:chgData name="Matt Lyle" userId="a96e7d453dd11193" providerId="LiveId" clId="{DAE60CB7-25BD-49B9-A7D3-F6D200BC20D0}" dt="2023-03-17T05:53:47.341" v="15439" actId="164"/>
          <ac:picMkLst>
            <pc:docMk/>
            <pc:sldMk cId="511069122" sldId="265"/>
            <ac:picMk id="23" creationId="{C26F7DA1-1BED-C583-569C-CC9162289860}"/>
          </ac:picMkLst>
        </pc:picChg>
        <pc:picChg chg="add del mod">
          <ac:chgData name="Matt Lyle" userId="a96e7d453dd11193" providerId="LiveId" clId="{DAE60CB7-25BD-49B9-A7D3-F6D200BC20D0}" dt="2023-03-17T05:49:47.344" v="15324" actId="478"/>
          <ac:picMkLst>
            <pc:docMk/>
            <pc:sldMk cId="511069122" sldId="265"/>
            <ac:picMk id="24" creationId="{E3889041-5345-5130-9BFD-F27C3EB0CD8A}"/>
          </ac:picMkLst>
        </pc:picChg>
        <pc:picChg chg="add del mod">
          <ac:chgData name="Matt Lyle" userId="a96e7d453dd11193" providerId="LiveId" clId="{DAE60CB7-25BD-49B9-A7D3-F6D200BC20D0}" dt="2023-03-17T05:49:47.834" v="15325" actId="478"/>
          <ac:picMkLst>
            <pc:docMk/>
            <pc:sldMk cId="511069122" sldId="265"/>
            <ac:picMk id="25" creationId="{8E8B36CA-0B8D-C1FB-6B3E-6D09660449FC}"/>
          </ac:picMkLst>
        </pc:picChg>
        <pc:picChg chg="add del mod">
          <ac:chgData name="Matt Lyle" userId="a96e7d453dd11193" providerId="LiveId" clId="{DAE60CB7-25BD-49B9-A7D3-F6D200BC20D0}" dt="2023-03-17T05:49:48.349" v="15326" actId="478"/>
          <ac:picMkLst>
            <pc:docMk/>
            <pc:sldMk cId="511069122" sldId="265"/>
            <ac:picMk id="26" creationId="{BF23EADB-61F1-C8A3-B100-3D9435FC15EF}"/>
          </ac:picMkLst>
        </pc:picChg>
        <pc:picChg chg="add del mod">
          <ac:chgData name="Matt Lyle" userId="a96e7d453dd11193" providerId="LiveId" clId="{DAE60CB7-25BD-49B9-A7D3-F6D200BC20D0}" dt="2023-03-17T05:49:48.874" v="15327" actId="478"/>
          <ac:picMkLst>
            <pc:docMk/>
            <pc:sldMk cId="511069122" sldId="265"/>
            <ac:picMk id="27" creationId="{EC6A7E87-6645-AA7E-5C1D-64F5DF0C29C5}"/>
          </ac:picMkLst>
        </pc:picChg>
        <pc:picChg chg="add del mod">
          <ac:chgData name="Matt Lyle" userId="a96e7d453dd11193" providerId="LiveId" clId="{DAE60CB7-25BD-49B9-A7D3-F6D200BC20D0}" dt="2023-03-17T05:49:43.800" v="15320" actId="478"/>
          <ac:picMkLst>
            <pc:docMk/>
            <pc:sldMk cId="511069122" sldId="265"/>
            <ac:picMk id="28" creationId="{47F7F206-1A42-E3AC-5750-4C494C2B58EB}"/>
          </ac:picMkLst>
        </pc:picChg>
        <pc:picChg chg="add del mod">
          <ac:chgData name="Matt Lyle" userId="a96e7d453dd11193" providerId="LiveId" clId="{DAE60CB7-25BD-49B9-A7D3-F6D200BC20D0}" dt="2023-03-17T05:49:43.318" v="15319" actId="478"/>
          <ac:picMkLst>
            <pc:docMk/>
            <pc:sldMk cId="511069122" sldId="265"/>
            <ac:picMk id="29" creationId="{FF92D203-101E-A1C3-2EE9-E7BA1FDDFB02}"/>
          </ac:picMkLst>
        </pc:picChg>
        <pc:picChg chg="add del mod">
          <ac:chgData name="Matt Lyle" userId="a96e7d453dd11193" providerId="LiveId" clId="{DAE60CB7-25BD-49B9-A7D3-F6D200BC20D0}" dt="2023-03-17T05:49:45.237" v="15322" actId="478"/>
          <ac:picMkLst>
            <pc:docMk/>
            <pc:sldMk cId="511069122" sldId="265"/>
            <ac:picMk id="30" creationId="{7AE48477-467E-2B3B-58F2-E6C1DEB29615}"/>
          </ac:picMkLst>
        </pc:picChg>
        <pc:picChg chg="add del mod">
          <ac:chgData name="Matt Lyle" userId="a96e7d453dd11193" providerId="LiveId" clId="{DAE60CB7-25BD-49B9-A7D3-F6D200BC20D0}" dt="2023-03-17T05:49:44.537" v="15321" actId="478"/>
          <ac:picMkLst>
            <pc:docMk/>
            <pc:sldMk cId="511069122" sldId="265"/>
            <ac:picMk id="31" creationId="{C51FC307-84AE-AB22-18F7-00F35D05BDC4}"/>
          </ac:picMkLst>
        </pc:picChg>
        <pc:picChg chg="add del mod">
          <ac:chgData name="Matt Lyle" userId="a96e7d453dd11193" providerId="LiveId" clId="{DAE60CB7-25BD-49B9-A7D3-F6D200BC20D0}" dt="2023-03-17T05:48:30.457" v="15275" actId="478"/>
          <ac:picMkLst>
            <pc:docMk/>
            <pc:sldMk cId="511069122" sldId="265"/>
            <ac:picMk id="32" creationId="{CE5848D2-54F9-7DD7-A456-DCA186C3EC79}"/>
          </ac:picMkLst>
        </pc:picChg>
        <pc:picChg chg="add del mod">
          <ac:chgData name="Matt Lyle" userId="a96e7d453dd11193" providerId="LiveId" clId="{DAE60CB7-25BD-49B9-A7D3-F6D200BC20D0}" dt="2023-03-17T05:49:39.406" v="15312"/>
          <ac:picMkLst>
            <pc:docMk/>
            <pc:sldMk cId="511069122" sldId="265"/>
            <ac:picMk id="33" creationId="{26C477EB-FC96-A81E-127C-DDAF0542AF25}"/>
          </ac:picMkLst>
        </pc:picChg>
        <pc:picChg chg="add del mod">
          <ac:chgData name="Matt Lyle" userId="a96e7d453dd11193" providerId="LiveId" clId="{DAE60CB7-25BD-49B9-A7D3-F6D200BC20D0}" dt="2023-03-17T05:49:39.095" v="15310"/>
          <ac:picMkLst>
            <pc:docMk/>
            <pc:sldMk cId="511069122" sldId="265"/>
            <ac:picMk id="34" creationId="{B402DEFA-E4EC-9C3E-B008-A83D374D24AA}"/>
          </ac:picMkLst>
        </pc:picChg>
        <pc:picChg chg="add del mod">
          <ac:chgData name="Matt Lyle" userId="a96e7d453dd11193" providerId="LiveId" clId="{DAE60CB7-25BD-49B9-A7D3-F6D200BC20D0}" dt="2023-03-17T05:49:38.782" v="15308"/>
          <ac:picMkLst>
            <pc:docMk/>
            <pc:sldMk cId="511069122" sldId="265"/>
            <ac:picMk id="35" creationId="{10420274-BB29-A416-A99A-0754A8B41855}"/>
          </ac:picMkLst>
        </pc:picChg>
        <pc:picChg chg="add del mod modCrop">
          <ac:chgData name="Matt Lyle" userId="a96e7d453dd11193" providerId="LiveId" clId="{DAE60CB7-25BD-49B9-A7D3-F6D200BC20D0}" dt="2023-03-17T05:49:38.489" v="15306"/>
          <ac:picMkLst>
            <pc:docMk/>
            <pc:sldMk cId="511069122" sldId="265"/>
            <ac:picMk id="36" creationId="{6959029F-4998-3DBE-4E64-7E4F491B95F4}"/>
          </ac:picMkLst>
        </pc:picChg>
        <pc:picChg chg="add mod">
          <ac:chgData name="Matt Lyle" userId="a96e7d453dd11193" providerId="LiveId" clId="{DAE60CB7-25BD-49B9-A7D3-F6D200BC20D0}" dt="2023-03-17T05:53:47.341" v="15439" actId="164"/>
          <ac:picMkLst>
            <pc:docMk/>
            <pc:sldMk cId="511069122" sldId="265"/>
            <ac:picMk id="37" creationId="{F6A21D93-91D3-10BA-29B6-7163BCDBB22F}"/>
          </ac:picMkLst>
        </pc:picChg>
        <pc:picChg chg="add del mod">
          <ac:chgData name="Matt Lyle" userId="a96e7d453dd11193" providerId="LiveId" clId="{DAE60CB7-25BD-49B9-A7D3-F6D200BC20D0}" dt="2023-03-17T05:50:03.037" v="15337" actId="478"/>
          <ac:picMkLst>
            <pc:docMk/>
            <pc:sldMk cId="511069122" sldId="265"/>
            <ac:picMk id="38" creationId="{E8F1894F-FCFC-E4EE-D357-C2913F71C2E2}"/>
          </ac:picMkLst>
        </pc:picChg>
        <pc:picChg chg="add del mod">
          <ac:chgData name="Matt Lyle" userId="a96e7d453dd11193" providerId="LiveId" clId="{DAE60CB7-25BD-49B9-A7D3-F6D200BC20D0}" dt="2023-03-17T05:50:02.296" v="15336" actId="478"/>
          <ac:picMkLst>
            <pc:docMk/>
            <pc:sldMk cId="511069122" sldId="265"/>
            <ac:picMk id="39" creationId="{D6A82A99-2196-B31E-56A6-CECED368AC8D}"/>
          </ac:picMkLst>
        </pc:picChg>
        <pc:picChg chg="add mod">
          <ac:chgData name="Matt Lyle" userId="a96e7d453dd11193" providerId="LiveId" clId="{DAE60CB7-25BD-49B9-A7D3-F6D200BC20D0}" dt="2023-03-17T05:53:47.341" v="15439" actId="164"/>
          <ac:picMkLst>
            <pc:docMk/>
            <pc:sldMk cId="511069122" sldId="265"/>
            <ac:picMk id="40" creationId="{00AC94B4-A816-B7F6-4A8C-84566B983D6C}"/>
          </ac:picMkLst>
        </pc:picChg>
        <pc:picChg chg="add del mod">
          <ac:chgData name="Matt Lyle" userId="a96e7d453dd11193" providerId="LiveId" clId="{DAE60CB7-25BD-49B9-A7D3-F6D200BC20D0}" dt="2023-03-17T05:51:01.030" v="15364" actId="478"/>
          <ac:picMkLst>
            <pc:docMk/>
            <pc:sldMk cId="511069122" sldId="265"/>
            <ac:picMk id="41" creationId="{9E654707-280D-74F2-4D88-18CAF84E40DE}"/>
          </ac:picMkLst>
        </pc:picChg>
        <pc:picChg chg="add del mod">
          <ac:chgData name="Matt Lyle" userId="a96e7d453dd11193" providerId="LiveId" clId="{DAE60CB7-25BD-49B9-A7D3-F6D200BC20D0}" dt="2023-03-17T05:50:58.001" v="15362" actId="478"/>
          <ac:picMkLst>
            <pc:docMk/>
            <pc:sldMk cId="511069122" sldId="265"/>
            <ac:picMk id="42" creationId="{5E5449B0-0ACD-421D-034A-607220FB6319}"/>
          </ac:picMkLst>
        </pc:picChg>
        <pc:picChg chg="add mod">
          <ac:chgData name="Matt Lyle" userId="a96e7d453dd11193" providerId="LiveId" clId="{DAE60CB7-25BD-49B9-A7D3-F6D200BC20D0}" dt="2023-03-17T05:53:47.341" v="15439" actId="164"/>
          <ac:picMkLst>
            <pc:docMk/>
            <pc:sldMk cId="511069122" sldId="265"/>
            <ac:picMk id="43" creationId="{ABC3A1D6-DF8F-169F-132D-CF1574FFD5F8}"/>
          </ac:picMkLst>
        </pc:picChg>
        <pc:picChg chg="add del mod">
          <ac:chgData name="Matt Lyle" userId="a96e7d453dd11193" providerId="LiveId" clId="{DAE60CB7-25BD-49B9-A7D3-F6D200BC20D0}" dt="2023-03-17T05:50:36.670" v="15350" actId="478"/>
          <ac:picMkLst>
            <pc:docMk/>
            <pc:sldMk cId="511069122" sldId="265"/>
            <ac:picMk id="44" creationId="{A0B85B33-FD06-CC19-DF00-ECC9CAB5E520}"/>
          </ac:picMkLst>
        </pc:picChg>
        <pc:picChg chg="add mod">
          <ac:chgData name="Matt Lyle" userId="a96e7d453dd11193" providerId="LiveId" clId="{DAE60CB7-25BD-49B9-A7D3-F6D200BC20D0}" dt="2023-03-17T05:53:47.341" v="15439" actId="164"/>
          <ac:picMkLst>
            <pc:docMk/>
            <pc:sldMk cId="511069122" sldId="265"/>
            <ac:picMk id="45" creationId="{03499443-51CA-0D15-DD40-D9635038D7AC}"/>
          </ac:picMkLst>
        </pc:picChg>
        <pc:picChg chg="add mod">
          <ac:chgData name="Matt Lyle" userId="a96e7d453dd11193" providerId="LiveId" clId="{DAE60CB7-25BD-49B9-A7D3-F6D200BC20D0}" dt="2023-03-17T05:53:47.341" v="15439" actId="164"/>
          <ac:picMkLst>
            <pc:docMk/>
            <pc:sldMk cId="511069122" sldId="265"/>
            <ac:picMk id="46" creationId="{27FD9528-F8E6-AAF4-13DC-A5F904E62D8F}"/>
          </ac:picMkLst>
        </pc:picChg>
        <pc:picChg chg="add del mod">
          <ac:chgData name="Matt Lyle" userId="a96e7d453dd11193" providerId="LiveId" clId="{DAE60CB7-25BD-49B9-A7D3-F6D200BC20D0}" dt="2023-03-17T05:51:02.112" v="15366" actId="478"/>
          <ac:picMkLst>
            <pc:docMk/>
            <pc:sldMk cId="511069122" sldId="265"/>
            <ac:picMk id="47" creationId="{54A49971-F33C-C203-6DFE-2CA972700940}"/>
          </ac:picMkLst>
        </pc:picChg>
        <pc:picChg chg="add del mod">
          <ac:chgData name="Matt Lyle" userId="a96e7d453dd11193" providerId="LiveId" clId="{DAE60CB7-25BD-49B9-A7D3-F6D200BC20D0}" dt="2023-03-17T05:51:01.771" v="15365" actId="478"/>
          <ac:picMkLst>
            <pc:docMk/>
            <pc:sldMk cId="511069122" sldId="265"/>
            <ac:picMk id="48" creationId="{6280E97A-B7D1-965C-7472-AA73D12F08F0}"/>
          </ac:picMkLst>
        </pc:picChg>
        <pc:picChg chg="add del mod">
          <ac:chgData name="Matt Lyle" userId="a96e7d453dd11193" providerId="LiveId" clId="{DAE60CB7-25BD-49B9-A7D3-F6D200BC20D0}" dt="2023-03-17T05:50:59.337" v="15363" actId="478"/>
          <ac:picMkLst>
            <pc:docMk/>
            <pc:sldMk cId="511069122" sldId="265"/>
            <ac:picMk id="49" creationId="{7A938D67-EBB5-80E6-E1DC-B34F864352C8}"/>
          </ac:picMkLst>
        </pc:picChg>
        <pc:picChg chg="add mod">
          <ac:chgData name="Matt Lyle" userId="a96e7d453dd11193" providerId="LiveId" clId="{DAE60CB7-25BD-49B9-A7D3-F6D200BC20D0}" dt="2023-03-17T05:53:47.341" v="15439" actId="164"/>
          <ac:picMkLst>
            <pc:docMk/>
            <pc:sldMk cId="511069122" sldId="265"/>
            <ac:picMk id="50" creationId="{5706D043-FFA9-641B-D4D0-EED29E3B3BD0}"/>
          </ac:picMkLst>
        </pc:picChg>
        <pc:picChg chg="add mod">
          <ac:chgData name="Matt Lyle" userId="a96e7d453dd11193" providerId="LiveId" clId="{DAE60CB7-25BD-49B9-A7D3-F6D200BC20D0}" dt="2023-03-17T05:50:47.620" v="15353" actId="571"/>
          <ac:picMkLst>
            <pc:docMk/>
            <pc:sldMk cId="511069122" sldId="265"/>
            <ac:picMk id="51" creationId="{F26825E5-76EF-F5A5-254C-E0844856E907}"/>
          </ac:picMkLst>
        </pc:picChg>
        <pc:picChg chg="add mod">
          <ac:chgData name="Matt Lyle" userId="a96e7d453dd11193" providerId="LiveId" clId="{DAE60CB7-25BD-49B9-A7D3-F6D200BC20D0}" dt="2023-03-17T05:50:47.620" v="15353" actId="571"/>
          <ac:picMkLst>
            <pc:docMk/>
            <pc:sldMk cId="511069122" sldId="265"/>
            <ac:picMk id="52" creationId="{989227C4-1F50-B97D-25FA-A6AB8950BBF1}"/>
          </ac:picMkLst>
        </pc:picChg>
        <pc:picChg chg="add mod">
          <ac:chgData name="Matt Lyle" userId="a96e7d453dd11193" providerId="LiveId" clId="{DAE60CB7-25BD-49B9-A7D3-F6D200BC20D0}" dt="2023-03-17T05:50:47.620" v="15353" actId="571"/>
          <ac:picMkLst>
            <pc:docMk/>
            <pc:sldMk cId="511069122" sldId="265"/>
            <ac:picMk id="53" creationId="{B17C5A0A-64A8-947E-CAA8-F33819CAB721}"/>
          </ac:picMkLst>
        </pc:picChg>
        <pc:picChg chg="add mod">
          <ac:chgData name="Matt Lyle" userId="a96e7d453dd11193" providerId="LiveId" clId="{DAE60CB7-25BD-49B9-A7D3-F6D200BC20D0}" dt="2023-03-17T05:50:47.620" v="15353" actId="571"/>
          <ac:picMkLst>
            <pc:docMk/>
            <pc:sldMk cId="511069122" sldId="265"/>
            <ac:picMk id="54" creationId="{9960ED32-164D-C10F-9F0A-E0EC8DB03305}"/>
          </ac:picMkLst>
        </pc:picChg>
        <pc:picChg chg="add mod">
          <ac:chgData name="Matt Lyle" userId="a96e7d453dd11193" providerId="LiveId" clId="{DAE60CB7-25BD-49B9-A7D3-F6D200BC20D0}" dt="2023-03-17T05:50:47.620" v="15353" actId="571"/>
          <ac:picMkLst>
            <pc:docMk/>
            <pc:sldMk cId="511069122" sldId="265"/>
            <ac:picMk id="55" creationId="{87439FC6-10BF-95A8-25F3-CF0EB1BD593A}"/>
          </ac:picMkLst>
        </pc:picChg>
        <pc:picChg chg="add mod">
          <ac:chgData name="Matt Lyle" userId="a96e7d453dd11193" providerId="LiveId" clId="{DAE60CB7-25BD-49B9-A7D3-F6D200BC20D0}" dt="2023-03-17T05:50:47.620" v="15353" actId="571"/>
          <ac:picMkLst>
            <pc:docMk/>
            <pc:sldMk cId="511069122" sldId="265"/>
            <ac:picMk id="56" creationId="{FE66BB3A-D848-E4DB-D119-B85FC1F12ED2}"/>
          </ac:picMkLst>
        </pc:picChg>
        <pc:picChg chg="add mod">
          <ac:chgData name="Matt Lyle" userId="a96e7d453dd11193" providerId="LiveId" clId="{DAE60CB7-25BD-49B9-A7D3-F6D200BC20D0}" dt="2023-03-17T05:50:50.646" v="15357" actId="571"/>
          <ac:picMkLst>
            <pc:docMk/>
            <pc:sldMk cId="511069122" sldId="265"/>
            <ac:picMk id="57" creationId="{BB3E53EA-F6D1-4A36-A008-1A41AD79FB59}"/>
          </ac:picMkLst>
        </pc:picChg>
        <pc:picChg chg="add mod">
          <ac:chgData name="Matt Lyle" userId="a96e7d453dd11193" providerId="LiveId" clId="{DAE60CB7-25BD-49B9-A7D3-F6D200BC20D0}" dt="2023-03-17T05:50:50.646" v="15357" actId="571"/>
          <ac:picMkLst>
            <pc:docMk/>
            <pc:sldMk cId="511069122" sldId="265"/>
            <ac:picMk id="58" creationId="{C713EC03-8774-4ADA-0419-AD6F1C8CD7DC}"/>
          </ac:picMkLst>
        </pc:picChg>
        <pc:picChg chg="add mod">
          <ac:chgData name="Matt Lyle" userId="a96e7d453dd11193" providerId="LiveId" clId="{DAE60CB7-25BD-49B9-A7D3-F6D200BC20D0}" dt="2023-03-17T05:50:50.646" v="15357" actId="571"/>
          <ac:picMkLst>
            <pc:docMk/>
            <pc:sldMk cId="511069122" sldId="265"/>
            <ac:picMk id="59" creationId="{19517F47-8CCF-461F-9840-1D9746DA56C4}"/>
          </ac:picMkLst>
        </pc:picChg>
        <pc:picChg chg="add mod">
          <ac:chgData name="Matt Lyle" userId="a96e7d453dd11193" providerId="LiveId" clId="{DAE60CB7-25BD-49B9-A7D3-F6D200BC20D0}" dt="2023-03-17T05:50:50.646" v="15357" actId="571"/>
          <ac:picMkLst>
            <pc:docMk/>
            <pc:sldMk cId="511069122" sldId="265"/>
            <ac:picMk id="60" creationId="{4915AED8-F63F-D947-50B7-9C6A62E1B818}"/>
          </ac:picMkLst>
        </pc:picChg>
        <pc:picChg chg="add mod">
          <ac:chgData name="Matt Lyle" userId="a96e7d453dd11193" providerId="LiveId" clId="{DAE60CB7-25BD-49B9-A7D3-F6D200BC20D0}" dt="2023-03-17T05:50:50.646" v="15357" actId="571"/>
          <ac:picMkLst>
            <pc:docMk/>
            <pc:sldMk cId="511069122" sldId="265"/>
            <ac:picMk id="61" creationId="{9A38B026-BC0C-9496-FEDE-4261B63AE05D}"/>
          </ac:picMkLst>
        </pc:picChg>
        <pc:picChg chg="add mod">
          <ac:chgData name="Matt Lyle" userId="a96e7d453dd11193" providerId="LiveId" clId="{DAE60CB7-25BD-49B9-A7D3-F6D200BC20D0}" dt="2023-03-17T05:50:50.646" v="15357" actId="571"/>
          <ac:picMkLst>
            <pc:docMk/>
            <pc:sldMk cId="511069122" sldId="265"/>
            <ac:picMk id="62" creationId="{385E5DA4-BF83-7DFC-0BEF-F8616DC39378}"/>
          </ac:picMkLst>
        </pc:picChg>
        <pc:picChg chg="add del mod">
          <ac:chgData name="Matt Lyle" userId="a96e7d453dd11193" providerId="LiveId" clId="{DAE60CB7-25BD-49B9-A7D3-F6D200BC20D0}" dt="2023-03-17T05:50:50.199" v="15356"/>
          <ac:picMkLst>
            <pc:docMk/>
            <pc:sldMk cId="511069122" sldId="265"/>
            <ac:picMk id="63" creationId="{EEDCCE1F-A4A2-EE40-D78E-BFD4E01EDB7A}"/>
          </ac:picMkLst>
        </pc:picChg>
        <pc:picChg chg="add del mod">
          <ac:chgData name="Matt Lyle" userId="a96e7d453dd11193" providerId="LiveId" clId="{DAE60CB7-25BD-49B9-A7D3-F6D200BC20D0}" dt="2023-03-17T05:50:50.199" v="15356"/>
          <ac:picMkLst>
            <pc:docMk/>
            <pc:sldMk cId="511069122" sldId="265"/>
            <ac:picMk id="64" creationId="{9B8B107F-D0CC-F3CB-0078-3DCFAD7ECBBD}"/>
          </ac:picMkLst>
        </pc:picChg>
        <pc:picChg chg="add del mod">
          <ac:chgData name="Matt Lyle" userId="a96e7d453dd11193" providerId="LiveId" clId="{DAE60CB7-25BD-49B9-A7D3-F6D200BC20D0}" dt="2023-03-17T05:50:50.199" v="15356"/>
          <ac:picMkLst>
            <pc:docMk/>
            <pc:sldMk cId="511069122" sldId="265"/>
            <ac:picMk id="65" creationId="{C9C87CB6-FE9E-7B3A-81E0-A74434CDBE8A}"/>
          </ac:picMkLst>
        </pc:picChg>
        <pc:picChg chg="add del mod">
          <ac:chgData name="Matt Lyle" userId="a96e7d453dd11193" providerId="LiveId" clId="{DAE60CB7-25BD-49B9-A7D3-F6D200BC20D0}" dt="2023-03-17T05:50:50.199" v="15356"/>
          <ac:picMkLst>
            <pc:docMk/>
            <pc:sldMk cId="511069122" sldId="265"/>
            <ac:picMk id="66" creationId="{F177179B-6453-E993-7003-4E97EC63C40B}"/>
          </ac:picMkLst>
        </pc:picChg>
        <pc:picChg chg="add del mod">
          <ac:chgData name="Matt Lyle" userId="a96e7d453dd11193" providerId="LiveId" clId="{DAE60CB7-25BD-49B9-A7D3-F6D200BC20D0}" dt="2023-03-17T05:50:50.199" v="15356"/>
          <ac:picMkLst>
            <pc:docMk/>
            <pc:sldMk cId="511069122" sldId="265"/>
            <ac:picMk id="67" creationId="{7FCF1865-9B06-A96B-7D92-B338E9C46973}"/>
          </ac:picMkLst>
        </pc:picChg>
        <pc:picChg chg="add del mod">
          <ac:chgData name="Matt Lyle" userId="a96e7d453dd11193" providerId="LiveId" clId="{DAE60CB7-25BD-49B9-A7D3-F6D200BC20D0}" dt="2023-03-17T05:50:50.199" v="15356"/>
          <ac:picMkLst>
            <pc:docMk/>
            <pc:sldMk cId="511069122" sldId="265"/>
            <ac:picMk id="68" creationId="{0540232A-29FB-4CB8-FDEA-CE1426CC5FC4}"/>
          </ac:picMkLst>
        </pc:picChg>
        <pc:picChg chg="add del mod">
          <ac:chgData name="Matt Lyle" userId="a96e7d453dd11193" providerId="LiveId" clId="{DAE60CB7-25BD-49B9-A7D3-F6D200BC20D0}" dt="2023-03-17T05:50:56.301" v="15361" actId="478"/>
          <ac:picMkLst>
            <pc:docMk/>
            <pc:sldMk cId="511069122" sldId="265"/>
            <ac:picMk id="69" creationId="{F1B91C92-9C0B-CBBE-2A94-B031321795F0}"/>
          </ac:picMkLst>
        </pc:picChg>
        <pc:picChg chg="add del mod">
          <ac:chgData name="Matt Lyle" userId="a96e7d453dd11193" providerId="LiveId" clId="{DAE60CB7-25BD-49B9-A7D3-F6D200BC20D0}" dt="2023-03-17T05:50:56.301" v="15361" actId="478"/>
          <ac:picMkLst>
            <pc:docMk/>
            <pc:sldMk cId="511069122" sldId="265"/>
            <ac:picMk id="70" creationId="{E1E732A3-754D-1531-7FBF-AC9C3896568D}"/>
          </ac:picMkLst>
        </pc:picChg>
        <pc:picChg chg="add del mod">
          <ac:chgData name="Matt Lyle" userId="a96e7d453dd11193" providerId="LiveId" clId="{DAE60CB7-25BD-49B9-A7D3-F6D200BC20D0}" dt="2023-03-17T05:50:56.301" v="15361" actId="478"/>
          <ac:picMkLst>
            <pc:docMk/>
            <pc:sldMk cId="511069122" sldId="265"/>
            <ac:picMk id="71" creationId="{5DC64705-55EC-D8F5-D569-EC6EFAA3DB2A}"/>
          </ac:picMkLst>
        </pc:picChg>
        <pc:picChg chg="add del mod">
          <ac:chgData name="Matt Lyle" userId="a96e7d453dd11193" providerId="LiveId" clId="{DAE60CB7-25BD-49B9-A7D3-F6D200BC20D0}" dt="2023-03-17T05:50:56.301" v="15361" actId="478"/>
          <ac:picMkLst>
            <pc:docMk/>
            <pc:sldMk cId="511069122" sldId="265"/>
            <ac:picMk id="72" creationId="{0F56D3B8-82D1-0503-F7E1-5D7167BC55E3}"/>
          </ac:picMkLst>
        </pc:picChg>
        <pc:picChg chg="add del mod">
          <ac:chgData name="Matt Lyle" userId="a96e7d453dd11193" providerId="LiveId" clId="{DAE60CB7-25BD-49B9-A7D3-F6D200BC20D0}" dt="2023-03-17T05:50:56.301" v="15361" actId="478"/>
          <ac:picMkLst>
            <pc:docMk/>
            <pc:sldMk cId="511069122" sldId="265"/>
            <ac:picMk id="73" creationId="{FBBB559A-0F84-8EBC-2AA4-C2547CEE334F}"/>
          </ac:picMkLst>
        </pc:picChg>
        <pc:picChg chg="add del mod">
          <ac:chgData name="Matt Lyle" userId="a96e7d453dd11193" providerId="LiveId" clId="{DAE60CB7-25BD-49B9-A7D3-F6D200BC20D0}" dt="2023-03-17T05:50:56.301" v="15361" actId="478"/>
          <ac:picMkLst>
            <pc:docMk/>
            <pc:sldMk cId="511069122" sldId="265"/>
            <ac:picMk id="74" creationId="{D2FEBEE0-CDD4-5783-C23A-18569D38352B}"/>
          </ac:picMkLst>
        </pc:picChg>
        <pc:picChg chg="mod">
          <ac:chgData name="Matt Lyle" userId="a96e7d453dd11193" providerId="LiveId" clId="{DAE60CB7-25BD-49B9-A7D3-F6D200BC20D0}" dt="2023-03-17T05:55:47.410" v="15556"/>
          <ac:picMkLst>
            <pc:docMk/>
            <pc:sldMk cId="511069122" sldId="265"/>
            <ac:picMk id="82" creationId="{75EBB720-DA7C-8E46-484D-3558E647930D}"/>
          </ac:picMkLst>
        </pc:picChg>
        <pc:picChg chg="mod">
          <ac:chgData name="Matt Lyle" userId="a96e7d453dd11193" providerId="LiveId" clId="{DAE60CB7-25BD-49B9-A7D3-F6D200BC20D0}" dt="2023-03-17T05:55:47.410" v="15556"/>
          <ac:picMkLst>
            <pc:docMk/>
            <pc:sldMk cId="511069122" sldId="265"/>
            <ac:picMk id="83" creationId="{26C7C715-1E94-EF56-1F40-579B85F842B8}"/>
          </ac:picMkLst>
        </pc:picChg>
        <pc:picChg chg="mod">
          <ac:chgData name="Matt Lyle" userId="a96e7d453dd11193" providerId="LiveId" clId="{DAE60CB7-25BD-49B9-A7D3-F6D200BC20D0}" dt="2023-03-17T05:55:47.410" v="15556"/>
          <ac:picMkLst>
            <pc:docMk/>
            <pc:sldMk cId="511069122" sldId="265"/>
            <ac:picMk id="84" creationId="{D902AA1B-3089-D882-90BE-D10D3D61F32B}"/>
          </ac:picMkLst>
        </pc:picChg>
        <pc:picChg chg="mod">
          <ac:chgData name="Matt Lyle" userId="a96e7d453dd11193" providerId="LiveId" clId="{DAE60CB7-25BD-49B9-A7D3-F6D200BC20D0}" dt="2023-03-17T05:55:47.410" v="15556"/>
          <ac:picMkLst>
            <pc:docMk/>
            <pc:sldMk cId="511069122" sldId="265"/>
            <ac:picMk id="85" creationId="{E802417E-0296-FBE1-8BB5-BD66CA8DF599}"/>
          </ac:picMkLst>
        </pc:picChg>
        <pc:picChg chg="mod">
          <ac:chgData name="Matt Lyle" userId="a96e7d453dd11193" providerId="LiveId" clId="{DAE60CB7-25BD-49B9-A7D3-F6D200BC20D0}" dt="2023-03-17T05:55:47.410" v="15556"/>
          <ac:picMkLst>
            <pc:docMk/>
            <pc:sldMk cId="511069122" sldId="265"/>
            <ac:picMk id="86" creationId="{143D088B-504E-B791-B206-F5862E932575}"/>
          </ac:picMkLst>
        </pc:picChg>
        <pc:picChg chg="mod">
          <ac:chgData name="Matt Lyle" userId="a96e7d453dd11193" providerId="LiveId" clId="{DAE60CB7-25BD-49B9-A7D3-F6D200BC20D0}" dt="2023-03-17T05:55:47.410" v="15556"/>
          <ac:picMkLst>
            <pc:docMk/>
            <pc:sldMk cId="511069122" sldId="265"/>
            <ac:picMk id="87" creationId="{D2B27465-A6F8-0D47-2094-DAD7076F54A3}"/>
          </ac:picMkLst>
        </pc:picChg>
        <pc:picChg chg="mod">
          <ac:chgData name="Matt Lyle" userId="a96e7d453dd11193" providerId="LiveId" clId="{DAE60CB7-25BD-49B9-A7D3-F6D200BC20D0}" dt="2023-03-17T05:55:47.410" v="15556"/>
          <ac:picMkLst>
            <pc:docMk/>
            <pc:sldMk cId="511069122" sldId="265"/>
            <ac:picMk id="88" creationId="{0C393C67-193C-006F-E765-8003BF4490FD}"/>
          </ac:picMkLst>
        </pc:picChg>
        <pc:picChg chg="mod">
          <ac:chgData name="Matt Lyle" userId="a96e7d453dd11193" providerId="LiveId" clId="{DAE60CB7-25BD-49B9-A7D3-F6D200BC20D0}" dt="2023-03-17T05:56:47.097" v="15582"/>
          <ac:picMkLst>
            <pc:docMk/>
            <pc:sldMk cId="511069122" sldId="265"/>
            <ac:picMk id="90" creationId="{6D10F2AA-FEF8-EA33-5ECD-D8287A5B009D}"/>
          </ac:picMkLst>
        </pc:picChg>
        <pc:picChg chg="mod">
          <ac:chgData name="Matt Lyle" userId="a96e7d453dd11193" providerId="LiveId" clId="{DAE60CB7-25BD-49B9-A7D3-F6D200BC20D0}" dt="2023-03-17T05:56:47.097" v="15582"/>
          <ac:picMkLst>
            <pc:docMk/>
            <pc:sldMk cId="511069122" sldId="265"/>
            <ac:picMk id="91" creationId="{805D3C79-A785-62E3-6FA8-84DFA7B4EB5F}"/>
          </ac:picMkLst>
        </pc:picChg>
        <pc:picChg chg="mod">
          <ac:chgData name="Matt Lyle" userId="a96e7d453dd11193" providerId="LiveId" clId="{DAE60CB7-25BD-49B9-A7D3-F6D200BC20D0}" dt="2023-03-17T05:56:47.097" v="15582"/>
          <ac:picMkLst>
            <pc:docMk/>
            <pc:sldMk cId="511069122" sldId="265"/>
            <ac:picMk id="92" creationId="{26E55117-BA69-EA88-D5A2-6116EDBEEF70}"/>
          </ac:picMkLst>
        </pc:picChg>
        <pc:picChg chg="mod">
          <ac:chgData name="Matt Lyle" userId="a96e7d453dd11193" providerId="LiveId" clId="{DAE60CB7-25BD-49B9-A7D3-F6D200BC20D0}" dt="2023-03-17T05:56:47.097" v="15582"/>
          <ac:picMkLst>
            <pc:docMk/>
            <pc:sldMk cId="511069122" sldId="265"/>
            <ac:picMk id="93" creationId="{78530133-5916-7065-23DB-B30350D6357C}"/>
          </ac:picMkLst>
        </pc:picChg>
        <pc:picChg chg="mod">
          <ac:chgData name="Matt Lyle" userId="a96e7d453dd11193" providerId="LiveId" clId="{DAE60CB7-25BD-49B9-A7D3-F6D200BC20D0}" dt="2023-03-17T05:56:47.097" v="15582"/>
          <ac:picMkLst>
            <pc:docMk/>
            <pc:sldMk cId="511069122" sldId="265"/>
            <ac:picMk id="94" creationId="{0507E2C0-7B0A-7846-D457-120ECA4A742E}"/>
          </ac:picMkLst>
        </pc:picChg>
        <pc:picChg chg="mod">
          <ac:chgData name="Matt Lyle" userId="a96e7d453dd11193" providerId="LiveId" clId="{DAE60CB7-25BD-49B9-A7D3-F6D200BC20D0}" dt="2023-03-17T05:56:47.097" v="15582"/>
          <ac:picMkLst>
            <pc:docMk/>
            <pc:sldMk cId="511069122" sldId="265"/>
            <ac:picMk id="95" creationId="{AC3C5792-46EC-9177-1F38-46BA626EE957}"/>
          </ac:picMkLst>
        </pc:picChg>
        <pc:picChg chg="mod">
          <ac:chgData name="Matt Lyle" userId="a96e7d453dd11193" providerId="LiveId" clId="{DAE60CB7-25BD-49B9-A7D3-F6D200BC20D0}" dt="2023-03-17T05:56:47.097" v="15582"/>
          <ac:picMkLst>
            <pc:docMk/>
            <pc:sldMk cId="511069122" sldId="265"/>
            <ac:picMk id="96" creationId="{3D84E002-0C6F-5576-47FF-254623B8B99F}"/>
          </ac:picMkLst>
        </pc:picChg>
      </pc:sldChg>
      <pc:sldChg chg="addSp delSp modSp add mod ord modTransition modClrScheme delAnim modAnim chgLayout">
        <pc:chgData name="Matt Lyle" userId="a96e7d453dd11193" providerId="LiveId" clId="{DAE60CB7-25BD-49B9-A7D3-F6D200BC20D0}" dt="2023-03-17T12:24:42.845" v="18105" actId="1076"/>
        <pc:sldMkLst>
          <pc:docMk/>
          <pc:sldMk cId="3149064195" sldId="266"/>
        </pc:sldMkLst>
        <pc:spChg chg="add del mod">
          <ac:chgData name="Matt Lyle" userId="a96e7d453dd11193" providerId="LiveId" clId="{DAE60CB7-25BD-49B9-A7D3-F6D200BC20D0}" dt="2023-03-17T06:43:32.681" v="15698" actId="478"/>
          <ac:spMkLst>
            <pc:docMk/>
            <pc:sldMk cId="3149064195" sldId="266"/>
            <ac:spMk id="4" creationId="{007F021C-1434-6A71-11A8-C21ECFCF0466}"/>
          </ac:spMkLst>
        </pc:spChg>
        <pc:spChg chg="add del mod">
          <ac:chgData name="Matt Lyle" userId="a96e7d453dd11193" providerId="LiveId" clId="{DAE60CB7-25BD-49B9-A7D3-F6D200BC20D0}" dt="2023-03-17T06:43:29.787" v="15697"/>
          <ac:spMkLst>
            <pc:docMk/>
            <pc:sldMk cId="3149064195" sldId="266"/>
            <ac:spMk id="6" creationId="{18B0381B-686B-73B6-8E3C-BFB779983EB5}"/>
          </ac:spMkLst>
        </pc:spChg>
        <pc:spChg chg="add del mod">
          <ac:chgData name="Matt Lyle" userId="a96e7d453dd11193" providerId="LiveId" clId="{DAE60CB7-25BD-49B9-A7D3-F6D200BC20D0}" dt="2023-03-17T06:43:29.787" v="15697"/>
          <ac:spMkLst>
            <pc:docMk/>
            <pc:sldMk cId="3149064195" sldId="266"/>
            <ac:spMk id="8" creationId="{CAF6CA62-55D8-71B2-CC08-27C8779BCEE9}"/>
          </ac:spMkLst>
        </pc:spChg>
        <pc:spChg chg="add del mod">
          <ac:chgData name="Matt Lyle" userId="a96e7d453dd11193" providerId="LiveId" clId="{DAE60CB7-25BD-49B9-A7D3-F6D200BC20D0}" dt="2023-03-17T06:43:29.787" v="15697"/>
          <ac:spMkLst>
            <pc:docMk/>
            <pc:sldMk cId="3149064195" sldId="266"/>
            <ac:spMk id="9" creationId="{EAB0F1A6-ED57-0E55-7F03-83B0143D5F88}"/>
          </ac:spMkLst>
        </pc:spChg>
        <pc:spChg chg="add del mod">
          <ac:chgData name="Matt Lyle" userId="a96e7d453dd11193" providerId="LiveId" clId="{DAE60CB7-25BD-49B9-A7D3-F6D200BC20D0}" dt="2023-03-17T06:43:41.811" v="15700"/>
          <ac:spMkLst>
            <pc:docMk/>
            <pc:sldMk cId="3149064195" sldId="266"/>
            <ac:spMk id="11" creationId="{E5CC5C61-C7EA-FABE-F768-0AA4B9BF5DAA}"/>
          </ac:spMkLst>
        </pc:spChg>
        <pc:spChg chg="add del mod">
          <ac:chgData name="Matt Lyle" userId="a96e7d453dd11193" providerId="LiveId" clId="{DAE60CB7-25BD-49B9-A7D3-F6D200BC20D0}" dt="2023-03-17T06:43:41.811" v="15700"/>
          <ac:spMkLst>
            <pc:docMk/>
            <pc:sldMk cId="3149064195" sldId="266"/>
            <ac:spMk id="13" creationId="{B26CE29C-5331-1777-AA47-0701DB9554DA}"/>
          </ac:spMkLst>
        </pc:spChg>
        <pc:spChg chg="add del mod">
          <ac:chgData name="Matt Lyle" userId="a96e7d453dd11193" providerId="LiveId" clId="{DAE60CB7-25BD-49B9-A7D3-F6D200BC20D0}" dt="2023-03-17T06:43:41.811" v="15700"/>
          <ac:spMkLst>
            <pc:docMk/>
            <pc:sldMk cId="3149064195" sldId="266"/>
            <ac:spMk id="14" creationId="{3C0CCBEB-1A10-B2C2-1687-37B30395072B}"/>
          </ac:spMkLst>
        </pc:spChg>
        <pc:spChg chg="add del mod">
          <ac:chgData name="Matt Lyle" userId="a96e7d453dd11193" providerId="LiveId" clId="{DAE60CB7-25BD-49B9-A7D3-F6D200BC20D0}" dt="2023-03-17T06:48:15.104" v="15805" actId="478"/>
          <ac:spMkLst>
            <pc:docMk/>
            <pc:sldMk cId="3149064195" sldId="266"/>
            <ac:spMk id="15" creationId="{157DD116-E536-8DD9-7584-112B42D49973}"/>
          </ac:spMkLst>
        </pc:spChg>
        <pc:spChg chg="add mod">
          <ac:chgData name="Matt Lyle" userId="a96e7d453dd11193" providerId="LiveId" clId="{DAE60CB7-25BD-49B9-A7D3-F6D200BC20D0}" dt="2023-03-17T12:24:42.845" v="18105" actId="1076"/>
          <ac:spMkLst>
            <pc:docMk/>
            <pc:sldMk cId="3149064195" sldId="266"/>
            <ac:spMk id="16" creationId="{2F85B353-C57F-2E32-A2E6-A2ADE112D643}"/>
          </ac:spMkLst>
        </pc:spChg>
        <pc:spChg chg="add mod">
          <ac:chgData name="Matt Lyle" userId="a96e7d453dd11193" providerId="LiveId" clId="{DAE60CB7-25BD-49B9-A7D3-F6D200BC20D0}" dt="2023-03-17T06:48:52.258" v="15848"/>
          <ac:spMkLst>
            <pc:docMk/>
            <pc:sldMk cId="3149064195" sldId="266"/>
            <ac:spMk id="18" creationId="{EF1D5634-C195-C423-D75F-915B68DA9A2E}"/>
          </ac:spMkLst>
        </pc:spChg>
        <pc:spChg chg="add del mod">
          <ac:chgData name="Matt Lyle" userId="a96e7d453dd11193" providerId="LiveId" clId="{DAE60CB7-25BD-49B9-A7D3-F6D200BC20D0}" dt="2023-03-17T07:44:08.024" v="16736" actId="478"/>
          <ac:spMkLst>
            <pc:docMk/>
            <pc:sldMk cId="3149064195" sldId="266"/>
            <ac:spMk id="19" creationId="{9472ED02-9D60-0D4C-F513-2BB736170290}"/>
          </ac:spMkLst>
        </pc:spChg>
        <pc:spChg chg="add mod">
          <ac:chgData name="Matt Lyle" userId="a96e7d453dd11193" providerId="LiveId" clId="{DAE60CB7-25BD-49B9-A7D3-F6D200BC20D0}" dt="2023-03-17T07:44:08.324" v="16737"/>
          <ac:spMkLst>
            <pc:docMk/>
            <pc:sldMk cId="3149064195" sldId="266"/>
            <ac:spMk id="20" creationId="{A1588463-A6CA-09B1-01E0-CCE40475290E}"/>
          </ac:spMkLst>
        </pc:spChg>
        <pc:picChg chg="add del mod">
          <ac:chgData name="Matt Lyle" userId="a96e7d453dd11193" providerId="LiveId" clId="{DAE60CB7-25BD-49B9-A7D3-F6D200BC20D0}" dt="2023-03-17T06:46:36.518" v="15783" actId="478"/>
          <ac:picMkLst>
            <pc:docMk/>
            <pc:sldMk cId="3149064195" sldId="266"/>
            <ac:picMk id="3" creationId="{59E5C15C-B2D4-678C-CA17-0D33ABED2A20}"/>
          </ac:picMkLst>
        </pc:picChg>
        <pc:picChg chg="add del mod">
          <ac:chgData name="Matt Lyle" userId="a96e7d453dd11193" providerId="LiveId" clId="{DAE60CB7-25BD-49B9-A7D3-F6D200BC20D0}" dt="2023-03-17T06:43:29.787" v="15697"/>
          <ac:picMkLst>
            <pc:docMk/>
            <pc:sldMk cId="3149064195" sldId="266"/>
            <ac:picMk id="5" creationId="{0D164F62-B4EF-9A63-D26D-7D945D13AE9A}"/>
          </ac:picMkLst>
        </pc:picChg>
        <pc:picChg chg="add del mod">
          <ac:chgData name="Matt Lyle" userId="a96e7d453dd11193" providerId="LiveId" clId="{DAE60CB7-25BD-49B9-A7D3-F6D200BC20D0}" dt="2023-03-17T06:43:29.787" v="15697"/>
          <ac:picMkLst>
            <pc:docMk/>
            <pc:sldMk cId="3149064195" sldId="266"/>
            <ac:picMk id="7" creationId="{350C2C20-8BEA-D7C5-589B-CCDF54D2AC4B}"/>
          </ac:picMkLst>
        </pc:picChg>
        <pc:picChg chg="add del mod">
          <ac:chgData name="Matt Lyle" userId="a96e7d453dd11193" providerId="LiveId" clId="{DAE60CB7-25BD-49B9-A7D3-F6D200BC20D0}" dt="2023-03-17T06:43:41.811" v="15700"/>
          <ac:picMkLst>
            <pc:docMk/>
            <pc:sldMk cId="3149064195" sldId="266"/>
            <ac:picMk id="10" creationId="{9CBD935F-2335-42BA-56B3-5FE97DF2D8EE}"/>
          </ac:picMkLst>
        </pc:picChg>
        <pc:picChg chg="add del mod">
          <ac:chgData name="Matt Lyle" userId="a96e7d453dd11193" providerId="LiveId" clId="{DAE60CB7-25BD-49B9-A7D3-F6D200BC20D0}" dt="2023-03-17T06:43:41.811" v="15700"/>
          <ac:picMkLst>
            <pc:docMk/>
            <pc:sldMk cId="3149064195" sldId="266"/>
            <ac:picMk id="12" creationId="{A134B8F8-EDCF-CBC5-B877-5858F98944E3}"/>
          </ac:picMkLst>
        </pc:picChg>
        <pc:picChg chg="add mod">
          <ac:chgData name="Matt Lyle" userId="a96e7d453dd11193" providerId="LiveId" clId="{DAE60CB7-25BD-49B9-A7D3-F6D200BC20D0}" dt="2023-03-17T06:48:52.258" v="15848"/>
          <ac:picMkLst>
            <pc:docMk/>
            <pc:sldMk cId="3149064195" sldId="266"/>
            <ac:picMk id="17" creationId="{AA8D790B-9C42-FD4A-3E60-4554EFE13942}"/>
          </ac:picMkLst>
        </pc:picChg>
      </pc:sldChg>
      <pc:sldChg chg="addSp delSp modSp add mod ord modTransition modClrScheme delAnim modAnim chgLayout modNotesTx">
        <pc:chgData name="Matt Lyle" userId="a96e7d453dd11193" providerId="LiveId" clId="{DAE60CB7-25BD-49B9-A7D3-F6D200BC20D0}" dt="2023-03-17T10:16:00.057" v="17073"/>
        <pc:sldMkLst>
          <pc:docMk/>
          <pc:sldMk cId="4091847639" sldId="267"/>
        </pc:sldMkLst>
        <pc:spChg chg="add del mod">
          <ac:chgData name="Matt Lyle" userId="a96e7d453dd11193" providerId="LiveId" clId="{DAE60CB7-25BD-49B9-A7D3-F6D200BC20D0}" dt="2023-03-17T07:44:46.771" v="16746" actId="478"/>
          <ac:spMkLst>
            <pc:docMk/>
            <pc:sldMk cId="4091847639" sldId="267"/>
            <ac:spMk id="4" creationId="{B933E19A-B510-5298-7570-90246AFDC1D2}"/>
          </ac:spMkLst>
        </pc:spChg>
        <pc:spChg chg="add mod">
          <ac:chgData name="Matt Lyle" userId="a96e7d453dd11193" providerId="LiveId" clId="{DAE60CB7-25BD-49B9-A7D3-F6D200BC20D0}" dt="2023-03-17T07:23:42.735" v="16583"/>
          <ac:spMkLst>
            <pc:docMk/>
            <pc:sldMk cId="4091847639" sldId="267"/>
            <ac:spMk id="6" creationId="{C156BA93-5049-D1C6-E430-000027733B44}"/>
          </ac:spMkLst>
        </pc:spChg>
        <pc:spChg chg="add mod">
          <ac:chgData name="Matt Lyle" userId="a96e7d453dd11193" providerId="LiveId" clId="{DAE60CB7-25BD-49B9-A7D3-F6D200BC20D0}" dt="2023-03-17T07:24:18.988" v="16598" actId="20577"/>
          <ac:spMkLst>
            <pc:docMk/>
            <pc:sldMk cId="4091847639" sldId="267"/>
            <ac:spMk id="7" creationId="{DE0046D5-CE47-4992-353E-555E266F72EB}"/>
          </ac:spMkLst>
        </pc:spChg>
        <pc:spChg chg="add del mod">
          <ac:chgData name="Matt Lyle" userId="a96e7d453dd11193" providerId="LiveId" clId="{DAE60CB7-25BD-49B9-A7D3-F6D200BC20D0}" dt="2023-03-17T07:23:08.866" v="16559" actId="478"/>
          <ac:spMkLst>
            <pc:docMk/>
            <pc:sldMk cId="4091847639" sldId="267"/>
            <ac:spMk id="8" creationId="{92D725A2-DE70-19C2-F4B3-9A7C44B24176}"/>
          </ac:spMkLst>
        </pc:spChg>
        <pc:spChg chg="add del mod">
          <ac:chgData name="Matt Lyle" userId="a96e7d453dd11193" providerId="LiveId" clId="{DAE60CB7-25BD-49B9-A7D3-F6D200BC20D0}" dt="2023-03-17T10:15:59.769" v="17072" actId="478"/>
          <ac:spMkLst>
            <pc:docMk/>
            <pc:sldMk cId="4091847639" sldId="267"/>
            <ac:spMk id="9" creationId="{2A6E4FE7-500C-4EB0-07B7-0112CE3DC53E}"/>
          </ac:spMkLst>
        </pc:spChg>
        <pc:spChg chg="add mod">
          <ac:chgData name="Matt Lyle" userId="a96e7d453dd11193" providerId="LiveId" clId="{DAE60CB7-25BD-49B9-A7D3-F6D200BC20D0}" dt="2023-03-17T10:16:00.057" v="17073"/>
          <ac:spMkLst>
            <pc:docMk/>
            <pc:sldMk cId="4091847639" sldId="267"/>
            <ac:spMk id="10" creationId="{3561AD5D-2B19-C0AA-933F-E754721F228A}"/>
          </ac:spMkLst>
        </pc:spChg>
        <pc:picChg chg="add del mod">
          <ac:chgData name="Matt Lyle" userId="a96e7d453dd11193" providerId="LiveId" clId="{DAE60CB7-25BD-49B9-A7D3-F6D200BC20D0}" dt="2023-03-17T07:18:50.008" v="16508" actId="478"/>
          <ac:picMkLst>
            <pc:docMk/>
            <pc:sldMk cId="4091847639" sldId="267"/>
            <ac:picMk id="3" creationId="{774922A5-2603-B757-980A-30A902F16F13}"/>
          </ac:picMkLst>
        </pc:picChg>
      </pc:sldChg>
      <pc:sldChg chg="addSp delSp modSp new mod modTransition setBg modAnim modNotes modNotesTx">
        <pc:chgData name="Matt Lyle" userId="a96e7d453dd11193" providerId="LiveId" clId="{DAE60CB7-25BD-49B9-A7D3-F6D200BC20D0}" dt="2023-03-17T09:28:51.523" v="16912" actId="6549"/>
        <pc:sldMkLst>
          <pc:docMk/>
          <pc:sldMk cId="784448644" sldId="268"/>
        </pc:sldMkLst>
        <pc:spChg chg="del">
          <ac:chgData name="Matt Lyle" userId="a96e7d453dd11193" providerId="LiveId" clId="{DAE60CB7-25BD-49B9-A7D3-F6D200BC20D0}" dt="2023-03-15T06:51:01.274" v="2108" actId="478"/>
          <ac:spMkLst>
            <pc:docMk/>
            <pc:sldMk cId="784448644" sldId="268"/>
            <ac:spMk id="2" creationId="{447955D2-405E-7DEC-33F8-D7EDDB12D9BE}"/>
          </ac:spMkLst>
        </pc:spChg>
        <pc:spChg chg="del">
          <ac:chgData name="Matt Lyle" userId="a96e7d453dd11193" providerId="LiveId" clId="{DAE60CB7-25BD-49B9-A7D3-F6D200BC20D0}" dt="2023-03-15T06:51:01.274" v="2108" actId="478"/>
          <ac:spMkLst>
            <pc:docMk/>
            <pc:sldMk cId="784448644" sldId="268"/>
            <ac:spMk id="3" creationId="{3F7DFCE5-790F-DE7A-E119-A828D2CA1EC4}"/>
          </ac:spMkLst>
        </pc:spChg>
        <pc:spChg chg="add del mod">
          <ac:chgData name="Matt Lyle" userId="a96e7d453dd11193" providerId="LiveId" clId="{DAE60CB7-25BD-49B9-A7D3-F6D200BC20D0}" dt="2023-03-15T06:53:01.336" v="2141" actId="478"/>
          <ac:spMkLst>
            <pc:docMk/>
            <pc:sldMk cId="784448644" sldId="268"/>
            <ac:spMk id="9" creationId="{E4287039-7D1D-7A39-FFF5-66661B7C5449}"/>
          </ac:spMkLst>
        </pc:spChg>
        <pc:spChg chg="add del mod">
          <ac:chgData name="Matt Lyle" userId="a96e7d453dd11193" providerId="LiveId" clId="{DAE60CB7-25BD-49B9-A7D3-F6D200BC20D0}" dt="2023-03-15T06:53:44.597" v="2149" actId="478"/>
          <ac:spMkLst>
            <pc:docMk/>
            <pc:sldMk cId="784448644" sldId="268"/>
            <ac:spMk id="10" creationId="{71BA3383-FB02-4C08-9169-7A1E11B093BA}"/>
          </ac:spMkLst>
        </pc:spChg>
        <pc:spChg chg="add mod ord topLvl">
          <ac:chgData name="Matt Lyle" userId="a96e7d453dd11193" providerId="LiveId" clId="{DAE60CB7-25BD-49B9-A7D3-F6D200BC20D0}" dt="2023-03-15T07:04:59.727" v="2304" actId="164"/>
          <ac:spMkLst>
            <pc:docMk/>
            <pc:sldMk cId="784448644" sldId="268"/>
            <ac:spMk id="11" creationId="{789D6F5B-9476-4CC9-783B-DFACEBF539CF}"/>
          </ac:spMkLst>
        </pc:spChg>
        <pc:spChg chg="add mod ord topLvl">
          <ac:chgData name="Matt Lyle" userId="a96e7d453dd11193" providerId="LiveId" clId="{DAE60CB7-25BD-49B9-A7D3-F6D200BC20D0}" dt="2023-03-15T07:04:59.727" v="2304" actId="164"/>
          <ac:spMkLst>
            <pc:docMk/>
            <pc:sldMk cId="784448644" sldId="268"/>
            <ac:spMk id="12" creationId="{7DAA9571-3E17-78B0-64A1-ABF1A3808FD4}"/>
          </ac:spMkLst>
        </pc:spChg>
        <pc:grpChg chg="add del mod">
          <ac:chgData name="Matt Lyle" userId="a96e7d453dd11193" providerId="LiveId" clId="{DAE60CB7-25BD-49B9-A7D3-F6D200BC20D0}" dt="2023-03-15T07:02:21.914" v="2263" actId="165"/>
          <ac:grpSpMkLst>
            <pc:docMk/>
            <pc:sldMk cId="784448644" sldId="268"/>
            <ac:grpSpMk id="13" creationId="{4F51C078-0BD7-3612-D882-12B9CA491F3C}"/>
          </ac:grpSpMkLst>
        </pc:grpChg>
        <pc:grpChg chg="add mod">
          <ac:chgData name="Matt Lyle" userId="a96e7d453dd11193" providerId="LiveId" clId="{DAE60CB7-25BD-49B9-A7D3-F6D200BC20D0}" dt="2023-03-15T07:05:31.974" v="2309" actId="1076"/>
          <ac:grpSpMkLst>
            <pc:docMk/>
            <pc:sldMk cId="784448644" sldId="268"/>
            <ac:grpSpMk id="16" creationId="{5DAA8F76-4FE4-D0DB-F9C9-3D6E31C85EAB}"/>
          </ac:grpSpMkLst>
        </pc:grpChg>
        <pc:picChg chg="add del mod modCrop">
          <ac:chgData name="Matt Lyle" userId="a96e7d453dd11193" providerId="LiveId" clId="{DAE60CB7-25BD-49B9-A7D3-F6D200BC20D0}" dt="2023-03-15T07:03:24.943" v="2276" actId="21"/>
          <ac:picMkLst>
            <pc:docMk/>
            <pc:sldMk cId="784448644" sldId="268"/>
            <ac:picMk id="5" creationId="{4883F6D1-194A-3711-379D-1A71274EAA97}"/>
          </ac:picMkLst>
        </pc:picChg>
        <pc:picChg chg="add del mod ord">
          <ac:chgData name="Matt Lyle" userId="a96e7d453dd11193" providerId="LiveId" clId="{DAE60CB7-25BD-49B9-A7D3-F6D200BC20D0}" dt="2023-03-15T07:04:35.332" v="2296" actId="478"/>
          <ac:picMkLst>
            <pc:docMk/>
            <pc:sldMk cId="784448644" sldId="268"/>
            <ac:picMk id="6" creationId="{407C4C7C-A620-50E4-6D41-88DABB121AF7}"/>
          </ac:picMkLst>
        </pc:picChg>
        <pc:picChg chg="add mod">
          <ac:chgData name="Matt Lyle" userId="a96e7d453dd11193" providerId="LiveId" clId="{DAE60CB7-25BD-49B9-A7D3-F6D200BC20D0}" dt="2023-03-15T07:04:59.727" v="2304" actId="164"/>
          <ac:picMkLst>
            <pc:docMk/>
            <pc:sldMk cId="784448644" sldId="268"/>
            <ac:picMk id="14" creationId="{BF9C29CF-DC28-28C3-A415-BBA992C3CE98}"/>
          </ac:picMkLst>
        </pc:picChg>
        <pc:picChg chg="add del mod ord">
          <ac:chgData name="Matt Lyle" userId="a96e7d453dd11193" providerId="LiveId" clId="{DAE60CB7-25BD-49B9-A7D3-F6D200BC20D0}" dt="2023-03-15T07:04:54.483" v="2303"/>
          <ac:picMkLst>
            <pc:docMk/>
            <pc:sldMk cId="784448644" sldId="268"/>
            <ac:picMk id="15" creationId="{B419B870-2978-DA52-29E6-BF6E63185955}"/>
          </ac:picMkLst>
        </pc:picChg>
        <pc:picChg chg="add del mod">
          <ac:chgData name="Matt Lyle" userId="a96e7d453dd11193" providerId="LiveId" clId="{DAE60CB7-25BD-49B9-A7D3-F6D200BC20D0}" dt="2023-03-15T07:07:15.183" v="2364" actId="478"/>
          <ac:picMkLst>
            <pc:docMk/>
            <pc:sldMk cId="784448644" sldId="268"/>
            <ac:picMk id="17" creationId="{A069E0B1-3163-EE3F-3342-9C6945546FCE}"/>
          </ac:picMkLst>
        </pc:picChg>
        <pc:picChg chg="add del mod">
          <ac:chgData name="Matt Lyle" userId="a96e7d453dd11193" providerId="LiveId" clId="{DAE60CB7-25BD-49B9-A7D3-F6D200BC20D0}" dt="2023-03-15T07:05:48.239" v="2319"/>
          <ac:picMkLst>
            <pc:docMk/>
            <pc:sldMk cId="784448644" sldId="268"/>
            <ac:picMk id="19" creationId="{2A1F1AFD-607F-C1FD-AE00-D6B1B0B1A48F}"/>
          </ac:picMkLst>
        </pc:picChg>
        <pc:picChg chg="add del mod">
          <ac:chgData name="Matt Lyle" userId="a96e7d453dd11193" providerId="LiveId" clId="{DAE60CB7-25BD-49B9-A7D3-F6D200BC20D0}" dt="2023-03-15T07:06:11.974" v="2327" actId="478"/>
          <ac:picMkLst>
            <pc:docMk/>
            <pc:sldMk cId="784448644" sldId="268"/>
            <ac:picMk id="21" creationId="{9EF5AD31-10F3-7C80-7FA6-E72508E7F38D}"/>
          </ac:picMkLst>
        </pc:picChg>
        <pc:picChg chg="add del mod">
          <ac:chgData name="Matt Lyle" userId="a96e7d453dd11193" providerId="LiveId" clId="{DAE60CB7-25BD-49B9-A7D3-F6D200BC20D0}" dt="2023-03-15T07:06:19" v="2331"/>
          <ac:picMkLst>
            <pc:docMk/>
            <pc:sldMk cId="784448644" sldId="268"/>
            <ac:picMk id="22" creationId="{9A26E38D-DA79-C4C5-78BF-18DCC2C22A39}"/>
          </ac:picMkLst>
        </pc:picChg>
        <pc:picChg chg="add mod">
          <ac:chgData name="Matt Lyle" userId="a96e7d453dd11193" providerId="LiveId" clId="{DAE60CB7-25BD-49B9-A7D3-F6D200BC20D0}" dt="2023-03-15T07:06:18.348" v="2330" actId="571"/>
          <ac:picMkLst>
            <pc:docMk/>
            <pc:sldMk cId="784448644" sldId="268"/>
            <ac:picMk id="23" creationId="{E5CF9214-467E-6A99-EB34-A20B623FDFDA}"/>
          </ac:picMkLst>
        </pc:picChg>
        <pc:picChg chg="add del mod">
          <ac:chgData name="Matt Lyle" userId="a96e7d453dd11193" providerId="LiveId" clId="{DAE60CB7-25BD-49B9-A7D3-F6D200BC20D0}" dt="2023-03-15T07:06:35.202" v="2338" actId="21"/>
          <ac:picMkLst>
            <pc:docMk/>
            <pc:sldMk cId="784448644" sldId="268"/>
            <ac:picMk id="25" creationId="{7906726C-382A-9589-BD47-D38B7376307D}"/>
          </ac:picMkLst>
        </pc:picChg>
        <pc:picChg chg="add del mod">
          <ac:chgData name="Matt Lyle" userId="a96e7d453dd11193" providerId="LiveId" clId="{DAE60CB7-25BD-49B9-A7D3-F6D200BC20D0}" dt="2023-03-15T07:06:42.084" v="2340" actId="21"/>
          <ac:picMkLst>
            <pc:docMk/>
            <pc:sldMk cId="784448644" sldId="268"/>
            <ac:picMk id="26" creationId="{B102C451-B17E-F80A-3C95-EFF6B517B7E5}"/>
          </ac:picMkLst>
        </pc:picChg>
        <pc:picChg chg="add del mod">
          <ac:chgData name="Matt Lyle" userId="a96e7d453dd11193" providerId="LiveId" clId="{DAE60CB7-25BD-49B9-A7D3-F6D200BC20D0}" dt="2023-03-15T07:06:44.524" v="2342" actId="21"/>
          <ac:picMkLst>
            <pc:docMk/>
            <pc:sldMk cId="784448644" sldId="268"/>
            <ac:picMk id="27" creationId="{654D2FCB-C98D-4304-9762-76CD58C3697A}"/>
          </ac:picMkLst>
        </pc:picChg>
        <pc:picChg chg="add del mod">
          <ac:chgData name="Matt Lyle" userId="a96e7d453dd11193" providerId="LiveId" clId="{DAE60CB7-25BD-49B9-A7D3-F6D200BC20D0}" dt="2023-03-15T07:06:45.620" v="2344" actId="21"/>
          <ac:picMkLst>
            <pc:docMk/>
            <pc:sldMk cId="784448644" sldId="268"/>
            <ac:picMk id="28" creationId="{7758AB6E-F212-3592-1D58-AEDE67429BF2}"/>
          </ac:picMkLst>
        </pc:picChg>
        <pc:picChg chg="add del mod">
          <ac:chgData name="Matt Lyle" userId="a96e7d453dd11193" providerId="LiveId" clId="{DAE60CB7-25BD-49B9-A7D3-F6D200BC20D0}" dt="2023-03-15T07:06:46.710" v="2346" actId="21"/>
          <ac:picMkLst>
            <pc:docMk/>
            <pc:sldMk cId="784448644" sldId="268"/>
            <ac:picMk id="29" creationId="{66CDC656-E714-B62D-42E1-57D609109FA2}"/>
          </ac:picMkLst>
        </pc:picChg>
        <pc:picChg chg="add del mod ord">
          <ac:chgData name="Matt Lyle" userId="a96e7d453dd11193" providerId="LiveId" clId="{DAE60CB7-25BD-49B9-A7D3-F6D200BC20D0}" dt="2023-03-15T07:07:47.272" v="2372" actId="14100"/>
          <ac:picMkLst>
            <pc:docMk/>
            <pc:sldMk cId="784448644" sldId="268"/>
            <ac:picMk id="30" creationId="{6DB91FFC-FF91-3E54-C7B8-9276835EFBEA}"/>
          </ac:picMkLst>
        </pc:picChg>
        <pc:cxnChg chg="add del">
          <ac:chgData name="Matt Lyle" userId="a96e7d453dd11193" providerId="LiveId" clId="{DAE60CB7-25BD-49B9-A7D3-F6D200BC20D0}" dt="2023-03-15T06:51:44.482" v="2117" actId="11529"/>
          <ac:cxnSpMkLst>
            <pc:docMk/>
            <pc:sldMk cId="784448644" sldId="268"/>
            <ac:cxnSpMk id="8" creationId="{A82E913B-27BE-6A55-D563-0B552D1B6282}"/>
          </ac:cxnSpMkLst>
        </pc:cxnChg>
      </pc:sldChg>
      <pc:sldChg chg="add del">
        <pc:chgData name="Matt Lyle" userId="a96e7d453dd11193" providerId="LiveId" clId="{DAE60CB7-25BD-49B9-A7D3-F6D200BC20D0}" dt="2023-03-15T05:45:02.308" v="1869" actId="2890"/>
        <pc:sldMkLst>
          <pc:docMk/>
          <pc:sldMk cId="3863683263" sldId="268"/>
        </pc:sldMkLst>
      </pc:sldChg>
      <pc:sldChg chg="addSp delSp modSp new del mod modTransition setBg modNotesTx">
        <pc:chgData name="Matt Lyle" userId="a96e7d453dd11193" providerId="LiveId" clId="{DAE60CB7-25BD-49B9-A7D3-F6D200BC20D0}" dt="2023-03-17T01:53:53.944" v="11993" actId="47"/>
        <pc:sldMkLst>
          <pc:docMk/>
          <pc:sldMk cId="336090125" sldId="269"/>
        </pc:sldMkLst>
        <pc:spChg chg="add del">
          <ac:chgData name="Matt Lyle" userId="a96e7d453dd11193" providerId="LiveId" clId="{DAE60CB7-25BD-49B9-A7D3-F6D200BC20D0}" dt="2023-03-15T08:10:03.812" v="3220" actId="26606"/>
          <ac:spMkLst>
            <pc:docMk/>
            <pc:sldMk cId="336090125" sldId="269"/>
            <ac:spMk id="11" creationId="{42A4FC2C-047E-45A5-965D-8E1E3BF09BC6}"/>
          </ac:spMkLst>
        </pc:spChg>
        <pc:picChg chg="add del mod">
          <ac:chgData name="Matt Lyle" userId="a96e7d453dd11193" providerId="LiveId" clId="{DAE60CB7-25BD-49B9-A7D3-F6D200BC20D0}" dt="2023-03-15T07:04:46.550" v="2299" actId="21"/>
          <ac:picMkLst>
            <pc:docMk/>
            <pc:sldMk cId="336090125" sldId="269"/>
            <ac:picMk id="2" creationId="{5998D9E9-D041-2823-4B38-D675F3A512CE}"/>
          </ac:picMkLst>
        </pc:picChg>
        <pc:picChg chg="add del mod">
          <ac:chgData name="Matt Lyle" userId="a96e7d453dd11193" providerId="LiveId" clId="{DAE60CB7-25BD-49B9-A7D3-F6D200BC20D0}" dt="2023-03-17T01:46:04.254" v="11955" actId="478"/>
          <ac:picMkLst>
            <pc:docMk/>
            <pc:sldMk cId="336090125" sldId="269"/>
            <ac:picMk id="3" creationId="{D0C3145F-8FED-5101-08DD-769EBFF202A1}"/>
          </ac:picMkLst>
        </pc:picChg>
        <pc:picChg chg="add del mod">
          <ac:chgData name="Matt Lyle" userId="a96e7d453dd11193" providerId="LiveId" clId="{DAE60CB7-25BD-49B9-A7D3-F6D200BC20D0}" dt="2023-03-15T08:09:56.354" v="3215" actId="478"/>
          <ac:picMkLst>
            <pc:docMk/>
            <pc:sldMk cId="336090125" sldId="269"/>
            <ac:picMk id="4" creationId="{A067C7F6-9156-0796-D61B-6B603B4C1324}"/>
          </ac:picMkLst>
        </pc:picChg>
        <pc:picChg chg="add del mod">
          <ac:chgData name="Matt Lyle" userId="a96e7d453dd11193" providerId="LiveId" clId="{DAE60CB7-25BD-49B9-A7D3-F6D200BC20D0}" dt="2023-03-17T01:46:03.703" v="11954" actId="478"/>
          <ac:picMkLst>
            <pc:docMk/>
            <pc:sldMk cId="336090125" sldId="269"/>
            <ac:picMk id="5" creationId="{1E88C6FB-07EE-223B-C0F5-E3F96D87A697}"/>
          </ac:picMkLst>
        </pc:picChg>
        <pc:picChg chg="add del mod modCrop">
          <ac:chgData name="Matt Lyle" userId="a96e7d453dd11193" providerId="LiveId" clId="{DAE60CB7-25BD-49B9-A7D3-F6D200BC20D0}" dt="2023-03-17T01:44:18.779" v="11944" actId="478"/>
          <ac:picMkLst>
            <pc:docMk/>
            <pc:sldMk cId="336090125" sldId="269"/>
            <ac:picMk id="6" creationId="{37BD9010-911B-5D14-5D60-316E6020E070}"/>
          </ac:picMkLst>
        </pc:picChg>
        <pc:picChg chg="add del mod ord">
          <ac:chgData name="Matt Lyle" userId="a96e7d453dd11193" providerId="LiveId" clId="{DAE60CB7-25BD-49B9-A7D3-F6D200BC20D0}" dt="2023-03-17T01:47:07.865" v="11980" actId="21"/>
          <ac:picMkLst>
            <pc:docMk/>
            <pc:sldMk cId="336090125" sldId="269"/>
            <ac:picMk id="8" creationId="{840826FA-03D8-112B-8FCA-DA9392F3547F}"/>
          </ac:picMkLst>
        </pc:picChg>
        <pc:picChg chg="add del mod ord modCrop">
          <ac:chgData name="Matt Lyle" userId="a96e7d453dd11193" providerId="LiveId" clId="{DAE60CB7-25BD-49B9-A7D3-F6D200BC20D0}" dt="2023-03-17T01:53:42.311" v="11989" actId="478"/>
          <ac:picMkLst>
            <pc:docMk/>
            <pc:sldMk cId="336090125" sldId="269"/>
            <ac:picMk id="10" creationId="{FD303F68-6A27-2ED9-9E88-E200E9B139AA}"/>
          </ac:picMkLst>
        </pc:picChg>
        <pc:picChg chg="add del mod">
          <ac:chgData name="Matt Lyle" userId="a96e7d453dd11193" providerId="LiveId" clId="{DAE60CB7-25BD-49B9-A7D3-F6D200BC20D0}" dt="2023-03-17T01:53:41.413" v="11988" actId="478"/>
          <ac:picMkLst>
            <pc:docMk/>
            <pc:sldMk cId="336090125" sldId="269"/>
            <ac:picMk id="11" creationId="{79962340-15A7-D3C0-C2EE-1012A9225D2B}"/>
          </ac:picMkLst>
        </pc:picChg>
      </pc:sldChg>
      <pc:sldChg chg="addSp delSp modSp add mod ord modTransition modClrScheme chgLayout modNotes modNotesTx">
        <pc:chgData name="Matt Lyle" userId="a96e7d453dd11193" providerId="LiveId" clId="{DAE60CB7-25BD-49B9-A7D3-F6D200BC20D0}" dt="2023-03-17T12:24:00.785" v="18091" actId="700"/>
        <pc:sldMkLst>
          <pc:docMk/>
          <pc:sldMk cId="1670879045" sldId="270"/>
        </pc:sldMkLst>
        <pc:spChg chg="add mod">
          <ac:chgData name="Matt Lyle" userId="a96e7d453dd11193" providerId="LiveId" clId="{DAE60CB7-25BD-49B9-A7D3-F6D200BC20D0}" dt="2023-03-17T10:26:55.405" v="17130" actId="1076"/>
          <ac:spMkLst>
            <pc:docMk/>
            <pc:sldMk cId="1670879045" sldId="270"/>
            <ac:spMk id="2" creationId="{D35817F9-C5B7-67F5-5B91-C15E8F8F1F55}"/>
          </ac:spMkLst>
        </pc:spChg>
        <pc:spChg chg="add mod">
          <ac:chgData name="Matt Lyle" userId="a96e7d453dd11193" providerId="LiveId" clId="{DAE60CB7-25BD-49B9-A7D3-F6D200BC20D0}" dt="2023-03-17T10:48:15.361" v="17260" actId="207"/>
          <ac:spMkLst>
            <pc:docMk/>
            <pc:sldMk cId="1670879045" sldId="270"/>
            <ac:spMk id="7" creationId="{C8B6732E-7E19-5CB2-E3D0-820844200085}"/>
          </ac:spMkLst>
        </pc:spChg>
        <pc:spChg chg="add mod">
          <ac:chgData name="Matt Lyle" userId="a96e7d453dd11193" providerId="LiveId" clId="{DAE60CB7-25BD-49B9-A7D3-F6D200BC20D0}" dt="2023-03-16T09:44:02.033" v="10785" actId="14100"/>
          <ac:spMkLst>
            <pc:docMk/>
            <pc:sldMk cId="1670879045" sldId="270"/>
            <ac:spMk id="9" creationId="{EEE70323-B50F-F9AA-1890-2C9D7572AC15}"/>
          </ac:spMkLst>
        </pc:spChg>
        <pc:picChg chg="add del mod">
          <ac:chgData name="Matt Lyle" userId="a96e7d453dd11193" providerId="LiveId" clId="{DAE60CB7-25BD-49B9-A7D3-F6D200BC20D0}" dt="2023-03-16T08:19:27.762" v="8536" actId="478"/>
          <ac:picMkLst>
            <pc:docMk/>
            <pc:sldMk cId="1670879045" sldId="270"/>
            <ac:picMk id="3" creationId="{F7EB4A3D-83AF-B380-0592-5F3755BAA0BD}"/>
          </ac:picMkLst>
        </pc:picChg>
        <pc:picChg chg="add del mod">
          <ac:chgData name="Matt Lyle" userId="a96e7d453dd11193" providerId="LiveId" clId="{DAE60CB7-25BD-49B9-A7D3-F6D200BC20D0}" dt="2023-03-17T12:23:55.884" v="18090" actId="478"/>
          <ac:picMkLst>
            <pc:docMk/>
            <pc:sldMk cId="1670879045" sldId="270"/>
            <ac:picMk id="5" creationId="{3D5320A0-8E0B-BF45-3D42-B91198B60170}"/>
          </ac:picMkLst>
        </pc:picChg>
        <pc:picChg chg="add del mod">
          <ac:chgData name="Matt Lyle" userId="a96e7d453dd11193" providerId="LiveId" clId="{DAE60CB7-25BD-49B9-A7D3-F6D200BC20D0}" dt="2023-03-16T12:46:26.992" v="10884" actId="21"/>
          <ac:picMkLst>
            <pc:docMk/>
            <pc:sldMk cId="1670879045" sldId="270"/>
            <ac:picMk id="11" creationId="{25DDB537-98DB-AE57-4B02-D69A280E5D8F}"/>
          </ac:picMkLst>
        </pc:picChg>
      </pc:sldChg>
      <pc:sldChg chg="delSp modSp add del mod">
        <pc:chgData name="Matt Lyle" userId="a96e7d453dd11193" providerId="LiveId" clId="{DAE60CB7-25BD-49B9-A7D3-F6D200BC20D0}" dt="2023-03-15T07:10:38.089" v="2373" actId="47"/>
        <pc:sldMkLst>
          <pc:docMk/>
          <pc:sldMk cId="3004776663" sldId="270"/>
        </pc:sldMkLst>
        <pc:spChg chg="del">
          <ac:chgData name="Matt Lyle" userId="a96e7d453dd11193" providerId="LiveId" clId="{DAE60CB7-25BD-49B9-A7D3-F6D200BC20D0}" dt="2023-03-15T07:04:23.536" v="2292" actId="478"/>
          <ac:spMkLst>
            <pc:docMk/>
            <pc:sldMk cId="3004776663" sldId="270"/>
            <ac:spMk id="11" creationId="{789D6F5B-9476-4CC9-783B-DFACEBF539CF}"/>
          </ac:spMkLst>
        </pc:spChg>
        <pc:spChg chg="del">
          <ac:chgData name="Matt Lyle" userId="a96e7d453dd11193" providerId="LiveId" clId="{DAE60CB7-25BD-49B9-A7D3-F6D200BC20D0}" dt="2023-03-15T07:04:24.771" v="2293" actId="478"/>
          <ac:spMkLst>
            <pc:docMk/>
            <pc:sldMk cId="3004776663" sldId="270"/>
            <ac:spMk id="12" creationId="{7DAA9571-3E17-78B0-64A1-ABF1A3808FD4}"/>
          </ac:spMkLst>
        </pc:spChg>
        <pc:picChg chg="del mod">
          <ac:chgData name="Matt Lyle" userId="a96e7d453dd11193" providerId="LiveId" clId="{DAE60CB7-25BD-49B9-A7D3-F6D200BC20D0}" dt="2023-03-15T07:04:37.176" v="2297" actId="21"/>
          <ac:picMkLst>
            <pc:docMk/>
            <pc:sldMk cId="3004776663" sldId="270"/>
            <ac:picMk id="6" creationId="{407C4C7C-A620-50E4-6D41-88DABB121AF7}"/>
          </ac:picMkLst>
        </pc:picChg>
      </pc:sldChg>
      <pc:sldChg chg="new del mod chgLayout">
        <pc:chgData name="Matt Lyle" userId="a96e7d453dd11193" providerId="LiveId" clId="{DAE60CB7-25BD-49B9-A7D3-F6D200BC20D0}" dt="2023-03-15T07:04:16.548" v="2289" actId="680"/>
        <pc:sldMkLst>
          <pc:docMk/>
          <pc:sldMk cId="3322931290" sldId="270"/>
        </pc:sldMkLst>
      </pc:sldChg>
      <pc:sldChg chg="addSp delSp modSp add del mod ord modTransition delAnim modAnim modNotes modNotesTx">
        <pc:chgData name="Matt Lyle" userId="a96e7d453dd11193" providerId="LiveId" clId="{DAE60CB7-25BD-49B9-A7D3-F6D200BC20D0}" dt="2023-03-17T02:52:37.436" v="13348" actId="47"/>
        <pc:sldMkLst>
          <pc:docMk/>
          <pc:sldMk cId="3142530330" sldId="271"/>
        </pc:sldMkLst>
        <pc:spChg chg="add mod">
          <ac:chgData name="Matt Lyle" userId="a96e7d453dd11193" providerId="LiveId" clId="{DAE60CB7-25BD-49B9-A7D3-F6D200BC20D0}" dt="2023-03-16T13:29:57.101" v="11579" actId="1076"/>
          <ac:spMkLst>
            <pc:docMk/>
            <pc:sldMk cId="3142530330" sldId="271"/>
            <ac:spMk id="21" creationId="{D66FB803-773B-BFFD-6102-A3EAA6412F08}"/>
          </ac:spMkLst>
        </pc:spChg>
        <pc:picChg chg="add del mod">
          <ac:chgData name="Matt Lyle" userId="a96e7d453dd11193" providerId="LiveId" clId="{DAE60CB7-25BD-49B9-A7D3-F6D200BC20D0}" dt="2023-03-16T08:11:00.465" v="8499" actId="478"/>
          <ac:picMkLst>
            <pc:docMk/>
            <pc:sldMk cId="3142530330" sldId="271"/>
            <ac:picMk id="3" creationId="{9147E8F4-EE23-00F6-15E4-89F24155F3EC}"/>
          </ac:picMkLst>
        </pc:picChg>
        <pc:picChg chg="add del mod">
          <ac:chgData name="Matt Lyle" userId="a96e7d453dd11193" providerId="LiveId" clId="{DAE60CB7-25BD-49B9-A7D3-F6D200BC20D0}" dt="2023-03-16T09:50:36.139" v="10799" actId="21"/>
          <ac:picMkLst>
            <pc:docMk/>
            <pc:sldMk cId="3142530330" sldId="271"/>
            <ac:picMk id="5" creationId="{554C8112-AD55-40B9-5D2C-2853E1C79EA9}"/>
          </ac:picMkLst>
        </pc:picChg>
        <pc:picChg chg="add del mod">
          <ac:chgData name="Matt Lyle" userId="a96e7d453dd11193" providerId="LiveId" clId="{DAE60CB7-25BD-49B9-A7D3-F6D200BC20D0}" dt="2023-03-16T08:11:48.917" v="8507" actId="478"/>
          <ac:picMkLst>
            <pc:docMk/>
            <pc:sldMk cId="3142530330" sldId="271"/>
            <ac:picMk id="7" creationId="{17F128F2-403A-9E6B-1B22-35045982F80C}"/>
          </ac:picMkLst>
        </pc:picChg>
        <pc:picChg chg="add mod modCrop">
          <ac:chgData name="Matt Lyle" userId="a96e7d453dd11193" providerId="LiveId" clId="{DAE60CB7-25BD-49B9-A7D3-F6D200BC20D0}" dt="2023-03-16T08:12:16.818" v="8515" actId="732"/>
          <ac:picMkLst>
            <pc:docMk/>
            <pc:sldMk cId="3142530330" sldId="271"/>
            <ac:picMk id="9" creationId="{0F0BF0CC-645C-1F04-0111-A13F41EA27DC}"/>
          </ac:picMkLst>
        </pc:picChg>
        <pc:picChg chg="add del mod">
          <ac:chgData name="Matt Lyle" userId="a96e7d453dd11193" providerId="LiveId" clId="{DAE60CB7-25BD-49B9-A7D3-F6D200BC20D0}" dt="2023-03-16T08:13:24.278" v="8519" actId="478"/>
          <ac:picMkLst>
            <pc:docMk/>
            <pc:sldMk cId="3142530330" sldId="271"/>
            <ac:picMk id="11" creationId="{78F6D451-91E5-4DB7-0674-4E3C952087C3}"/>
          </ac:picMkLst>
        </pc:picChg>
        <pc:picChg chg="add mod">
          <ac:chgData name="Matt Lyle" userId="a96e7d453dd11193" providerId="LiveId" clId="{DAE60CB7-25BD-49B9-A7D3-F6D200BC20D0}" dt="2023-03-16T08:13:34.084" v="8523" actId="14100"/>
          <ac:picMkLst>
            <pc:docMk/>
            <pc:sldMk cId="3142530330" sldId="271"/>
            <ac:picMk id="13" creationId="{8A30DAE1-8E24-8A0E-BC8F-A6322DD0DBA7}"/>
          </ac:picMkLst>
        </pc:picChg>
        <pc:picChg chg="add del mod">
          <ac:chgData name="Matt Lyle" userId="a96e7d453dd11193" providerId="LiveId" clId="{DAE60CB7-25BD-49B9-A7D3-F6D200BC20D0}" dt="2023-03-16T09:49:46.150" v="10789" actId="478"/>
          <ac:picMkLst>
            <pc:docMk/>
            <pc:sldMk cId="3142530330" sldId="271"/>
            <ac:picMk id="15" creationId="{2BD7FB37-FA11-F2E5-42C3-6C56A5A070A0}"/>
          </ac:picMkLst>
        </pc:picChg>
        <pc:picChg chg="add mod">
          <ac:chgData name="Matt Lyle" userId="a96e7d453dd11193" providerId="LiveId" clId="{DAE60CB7-25BD-49B9-A7D3-F6D200BC20D0}" dt="2023-03-16T09:50:09.565" v="10793" actId="14100"/>
          <ac:picMkLst>
            <pc:docMk/>
            <pc:sldMk cId="3142530330" sldId="271"/>
            <ac:picMk id="17" creationId="{1BA4F55A-57E0-7275-8FF6-811BB29A51B1}"/>
          </ac:picMkLst>
        </pc:picChg>
        <pc:picChg chg="add del mod">
          <ac:chgData name="Matt Lyle" userId="a96e7d453dd11193" providerId="LiveId" clId="{DAE60CB7-25BD-49B9-A7D3-F6D200BC20D0}" dt="2023-03-16T13:26:45.731" v="11565" actId="478"/>
          <ac:picMkLst>
            <pc:docMk/>
            <pc:sldMk cId="3142530330" sldId="271"/>
            <ac:picMk id="18" creationId="{B6E28AF7-3B97-81A2-B181-4D072D470940}"/>
          </ac:picMkLst>
        </pc:picChg>
        <pc:picChg chg="add del mod">
          <ac:chgData name="Matt Lyle" userId="a96e7d453dd11193" providerId="LiveId" clId="{DAE60CB7-25BD-49B9-A7D3-F6D200BC20D0}" dt="2023-03-16T09:53:19.911" v="10806" actId="21"/>
          <ac:picMkLst>
            <pc:docMk/>
            <pc:sldMk cId="3142530330" sldId="271"/>
            <ac:picMk id="19" creationId="{0B712C71-E682-8FFB-4EB5-18E9F3CD7879}"/>
          </ac:picMkLst>
        </pc:picChg>
        <pc:picChg chg="add mod ord">
          <ac:chgData name="Matt Lyle" userId="a96e7d453dd11193" providerId="LiveId" clId="{DAE60CB7-25BD-49B9-A7D3-F6D200BC20D0}" dt="2023-03-17T02:50:15.235" v="13331" actId="14100"/>
          <ac:picMkLst>
            <pc:docMk/>
            <pc:sldMk cId="3142530330" sldId="271"/>
            <ac:picMk id="20" creationId="{2EB29B16-96C7-42F7-37B2-4DF7F4FD2CD9}"/>
          </ac:picMkLst>
        </pc:picChg>
      </pc:sldChg>
      <pc:sldChg chg="addSp delSp modSp new mod modTransition setBg modNotesTx">
        <pc:chgData name="Matt Lyle" userId="a96e7d453dd11193" providerId="LiveId" clId="{DAE60CB7-25BD-49B9-A7D3-F6D200BC20D0}" dt="2023-03-17T01:36:10.840" v="11716" actId="6549"/>
        <pc:sldMkLst>
          <pc:docMk/>
          <pc:sldMk cId="2302213394" sldId="272"/>
        </pc:sldMkLst>
        <pc:picChg chg="add mod ord">
          <ac:chgData name="Matt Lyle" userId="a96e7d453dd11193" providerId="LiveId" clId="{DAE60CB7-25BD-49B9-A7D3-F6D200BC20D0}" dt="2023-03-15T08:31:30.370" v="3491" actId="1076"/>
          <ac:picMkLst>
            <pc:docMk/>
            <pc:sldMk cId="2302213394" sldId="272"/>
            <ac:picMk id="3" creationId="{86C6EC00-0EE9-FF33-997E-630212EF4EBB}"/>
          </ac:picMkLst>
        </pc:picChg>
        <pc:picChg chg="add del mod modCrop">
          <ac:chgData name="Matt Lyle" userId="a96e7d453dd11193" providerId="LiveId" clId="{DAE60CB7-25BD-49B9-A7D3-F6D200BC20D0}" dt="2023-03-15T08:31:59.630" v="3495" actId="478"/>
          <ac:picMkLst>
            <pc:docMk/>
            <pc:sldMk cId="2302213394" sldId="272"/>
            <ac:picMk id="5" creationId="{6292EC0A-597C-DAE8-21FF-923FC711F059}"/>
          </ac:picMkLst>
        </pc:picChg>
        <pc:picChg chg="add mod">
          <ac:chgData name="Matt Lyle" userId="a96e7d453dd11193" providerId="LiveId" clId="{DAE60CB7-25BD-49B9-A7D3-F6D200BC20D0}" dt="2023-03-15T08:32:09.844" v="3500" actId="14100"/>
          <ac:picMkLst>
            <pc:docMk/>
            <pc:sldMk cId="2302213394" sldId="272"/>
            <ac:picMk id="7" creationId="{5664C48A-61A5-9709-58CC-7A9063AFEDB2}"/>
          </ac:picMkLst>
        </pc:picChg>
      </pc:sldChg>
      <pc:sldChg chg="addSp delSp modSp add del mod modTransition delAnim modAnim">
        <pc:chgData name="Matt Lyle" userId="a96e7d453dd11193" providerId="LiveId" clId="{DAE60CB7-25BD-49B9-A7D3-F6D200BC20D0}" dt="2023-03-16T07:58:46.044" v="8495" actId="47"/>
        <pc:sldMkLst>
          <pc:docMk/>
          <pc:sldMk cId="3681131504" sldId="273"/>
        </pc:sldMkLst>
        <pc:spChg chg="mod">
          <ac:chgData name="Matt Lyle" userId="a96e7d453dd11193" providerId="LiveId" clId="{DAE60CB7-25BD-49B9-A7D3-F6D200BC20D0}" dt="2023-03-15T13:25:51.088" v="4331" actId="207"/>
          <ac:spMkLst>
            <pc:docMk/>
            <pc:sldMk cId="3681131504" sldId="273"/>
            <ac:spMk id="2" creationId="{01A0B775-F7D0-55D0-04A4-D36B9003191B}"/>
          </ac:spMkLst>
        </pc:spChg>
        <pc:spChg chg="add del mod">
          <ac:chgData name="Matt Lyle" userId="a96e7d453dd11193" providerId="LiveId" clId="{DAE60CB7-25BD-49B9-A7D3-F6D200BC20D0}" dt="2023-03-15T13:29:30.223" v="4339"/>
          <ac:spMkLst>
            <pc:docMk/>
            <pc:sldMk cId="3681131504" sldId="273"/>
            <ac:spMk id="4" creationId="{38E0A418-8F87-FAC4-B6FE-F776D9241C92}"/>
          </ac:spMkLst>
        </pc:spChg>
        <pc:spChg chg="add mod">
          <ac:chgData name="Matt Lyle" userId="a96e7d453dd11193" providerId="LiveId" clId="{DAE60CB7-25BD-49B9-A7D3-F6D200BC20D0}" dt="2023-03-16T01:43:28.970" v="5221" actId="948"/>
          <ac:spMkLst>
            <pc:docMk/>
            <pc:sldMk cId="3681131504" sldId="273"/>
            <ac:spMk id="4" creationId="{F7F69281-8D31-A937-DAB4-64A023B85964}"/>
          </ac:spMkLst>
        </pc:spChg>
        <pc:spChg chg="mod">
          <ac:chgData name="Matt Lyle" userId="a96e7d453dd11193" providerId="LiveId" clId="{DAE60CB7-25BD-49B9-A7D3-F6D200BC20D0}" dt="2023-03-15T13:25:51.088" v="4331" actId="207"/>
          <ac:spMkLst>
            <pc:docMk/>
            <pc:sldMk cId="3681131504" sldId="273"/>
            <ac:spMk id="21" creationId="{C4B8FB66-6C3D-5405-B1A1-6847FD5AFEE1}"/>
          </ac:spMkLst>
        </pc:spChg>
        <pc:spChg chg="mod">
          <ac:chgData name="Matt Lyle" userId="a96e7d453dd11193" providerId="LiveId" clId="{DAE60CB7-25BD-49B9-A7D3-F6D200BC20D0}" dt="2023-03-15T13:25:51.088" v="4331" actId="207"/>
          <ac:spMkLst>
            <pc:docMk/>
            <pc:sldMk cId="3681131504" sldId="273"/>
            <ac:spMk id="22" creationId="{E682F27C-E4D5-E7BC-00DE-1A87D83DD3E1}"/>
          </ac:spMkLst>
        </pc:spChg>
        <pc:spChg chg="mod">
          <ac:chgData name="Matt Lyle" userId="a96e7d453dd11193" providerId="LiveId" clId="{DAE60CB7-25BD-49B9-A7D3-F6D200BC20D0}" dt="2023-03-15T13:25:51.088" v="4331" actId="207"/>
          <ac:spMkLst>
            <pc:docMk/>
            <pc:sldMk cId="3681131504" sldId="273"/>
            <ac:spMk id="23" creationId="{556AA985-D19B-6268-D563-AB705D0D4D7E}"/>
          </ac:spMkLst>
        </pc:spChg>
        <pc:spChg chg="mod">
          <ac:chgData name="Matt Lyle" userId="a96e7d453dd11193" providerId="LiveId" clId="{DAE60CB7-25BD-49B9-A7D3-F6D200BC20D0}" dt="2023-03-15T13:25:51.088" v="4331" actId="207"/>
          <ac:spMkLst>
            <pc:docMk/>
            <pc:sldMk cId="3681131504" sldId="273"/>
            <ac:spMk id="25" creationId="{30A00A45-8252-6CF9-AC18-DB1CAB81B207}"/>
          </ac:spMkLst>
        </pc:spChg>
        <pc:spChg chg="del topLvl">
          <ac:chgData name="Matt Lyle" userId="a96e7d453dd11193" providerId="LiveId" clId="{DAE60CB7-25BD-49B9-A7D3-F6D200BC20D0}" dt="2023-03-16T03:22:58.145" v="7269" actId="478"/>
          <ac:spMkLst>
            <pc:docMk/>
            <pc:sldMk cId="3681131504" sldId="273"/>
            <ac:spMk id="26" creationId="{50B95249-476F-B3DA-7CDF-83F0C07C70C0}"/>
          </ac:spMkLst>
        </pc:spChg>
        <pc:spChg chg="mod">
          <ac:chgData name="Matt Lyle" userId="a96e7d453dd11193" providerId="LiveId" clId="{DAE60CB7-25BD-49B9-A7D3-F6D200BC20D0}" dt="2023-03-15T13:25:55.699" v="4332" actId="207"/>
          <ac:spMkLst>
            <pc:docMk/>
            <pc:sldMk cId="3681131504" sldId="273"/>
            <ac:spMk id="28" creationId="{DF617AB4-E849-1F56-EFAB-21DF3CDC933D}"/>
          </ac:spMkLst>
        </pc:spChg>
        <pc:spChg chg="mod">
          <ac:chgData name="Matt Lyle" userId="a96e7d453dd11193" providerId="LiveId" clId="{DAE60CB7-25BD-49B9-A7D3-F6D200BC20D0}" dt="2023-03-15T13:25:51.088" v="4331" actId="207"/>
          <ac:spMkLst>
            <pc:docMk/>
            <pc:sldMk cId="3681131504" sldId="273"/>
            <ac:spMk id="29" creationId="{8CBDBE87-0668-8C28-68C6-036701AFE8DD}"/>
          </ac:spMkLst>
        </pc:spChg>
        <pc:spChg chg="mod">
          <ac:chgData name="Matt Lyle" userId="a96e7d453dd11193" providerId="LiveId" clId="{DAE60CB7-25BD-49B9-A7D3-F6D200BC20D0}" dt="2023-03-15T13:25:51.088" v="4331" actId="207"/>
          <ac:spMkLst>
            <pc:docMk/>
            <pc:sldMk cId="3681131504" sldId="273"/>
            <ac:spMk id="30" creationId="{E7D74547-9F13-1A28-E226-3E486CF90F32}"/>
          </ac:spMkLst>
        </pc:spChg>
        <pc:spChg chg="mod">
          <ac:chgData name="Matt Lyle" userId="a96e7d453dd11193" providerId="LiveId" clId="{DAE60CB7-25BD-49B9-A7D3-F6D200BC20D0}" dt="2023-03-15T13:25:51.088" v="4331" actId="207"/>
          <ac:spMkLst>
            <pc:docMk/>
            <pc:sldMk cId="3681131504" sldId="273"/>
            <ac:spMk id="31" creationId="{37E25710-6FAB-8F3E-61A6-276F3BDE3E51}"/>
          </ac:spMkLst>
        </pc:spChg>
        <pc:spChg chg="mod topLvl">
          <ac:chgData name="Matt Lyle" userId="a96e7d453dd11193" providerId="LiveId" clId="{DAE60CB7-25BD-49B9-A7D3-F6D200BC20D0}" dt="2023-03-16T03:23:20.248" v="7273" actId="164"/>
          <ac:spMkLst>
            <pc:docMk/>
            <pc:sldMk cId="3681131504" sldId="273"/>
            <ac:spMk id="34" creationId="{632A1C17-749D-FBA5-2CE5-CFE69BD5CF2D}"/>
          </ac:spMkLst>
        </pc:spChg>
        <pc:spChg chg="mod topLvl">
          <ac:chgData name="Matt Lyle" userId="a96e7d453dd11193" providerId="LiveId" clId="{DAE60CB7-25BD-49B9-A7D3-F6D200BC20D0}" dt="2023-03-15T13:30:07.484" v="4347" actId="164"/>
          <ac:spMkLst>
            <pc:docMk/>
            <pc:sldMk cId="3681131504" sldId="273"/>
            <ac:spMk id="35" creationId="{F4A7E767-09AD-20B6-4FB0-F07FF63CDC9B}"/>
          </ac:spMkLst>
        </pc:spChg>
        <pc:spChg chg="del mod">
          <ac:chgData name="Matt Lyle" userId="a96e7d453dd11193" providerId="LiveId" clId="{DAE60CB7-25BD-49B9-A7D3-F6D200BC20D0}" dt="2023-03-15T13:29:28.717" v="4337" actId="478"/>
          <ac:spMkLst>
            <pc:docMk/>
            <pc:sldMk cId="3681131504" sldId="273"/>
            <ac:spMk id="36" creationId="{A3411A48-9CE9-8F5A-A4B4-A2C4CEEE20E4}"/>
          </ac:spMkLst>
        </pc:spChg>
        <pc:spChg chg="mod topLvl">
          <ac:chgData name="Matt Lyle" userId="a96e7d453dd11193" providerId="LiveId" clId="{DAE60CB7-25BD-49B9-A7D3-F6D200BC20D0}" dt="2023-03-15T13:30:07.484" v="4347" actId="164"/>
          <ac:spMkLst>
            <pc:docMk/>
            <pc:sldMk cId="3681131504" sldId="273"/>
            <ac:spMk id="38" creationId="{8CA4C2B9-0305-79C0-4648-468E7F1B43F7}"/>
          </ac:spMkLst>
        </pc:spChg>
        <pc:spChg chg="mod">
          <ac:chgData name="Matt Lyle" userId="a96e7d453dd11193" providerId="LiveId" clId="{DAE60CB7-25BD-49B9-A7D3-F6D200BC20D0}" dt="2023-03-15T13:24:06.881" v="4323" actId="208"/>
          <ac:spMkLst>
            <pc:docMk/>
            <pc:sldMk cId="3681131504" sldId="273"/>
            <ac:spMk id="39" creationId="{DD75FB53-9071-B288-2B88-20520EE2656E}"/>
          </ac:spMkLst>
        </pc:spChg>
        <pc:spChg chg="mod">
          <ac:chgData name="Matt Lyle" userId="a96e7d453dd11193" providerId="LiveId" clId="{DAE60CB7-25BD-49B9-A7D3-F6D200BC20D0}" dt="2023-03-15T13:31:28.491" v="4437" actId="14100"/>
          <ac:spMkLst>
            <pc:docMk/>
            <pc:sldMk cId="3681131504" sldId="273"/>
            <ac:spMk id="40" creationId="{D6E9DFFE-16F8-005D-A53F-B6887726ECDF}"/>
          </ac:spMkLst>
        </pc:spChg>
        <pc:spChg chg="mod">
          <ac:chgData name="Matt Lyle" userId="a96e7d453dd11193" providerId="LiveId" clId="{DAE60CB7-25BD-49B9-A7D3-F6D200BC20D0}" dt="2023-03-15T13:28:39.106" v="4336" actId="208"/>
          <ac:spMkLst>
            <pc:docMk/>
            <pc:sldMk cId="3681131504" sldId="273"/>
            <ac:spMk id="43" creationId="{D1F1A98C-B579-EA71-4242-1E7C214C76A2}"/>
          </ac:spMkLst>
        </pc:spChg>
        <pc:spChg chg="mod">
          <ac:chgData name="Matt Lyle" userId="a96e7d453dd11193" providerId="LiveId" clId="{DAE60CB7-25BD-49B9-A7D3-F6D200BC20D0}" dt="2023-03-15T13:28:39.106" v="4336" actId="208"/>
          <ac:spMkLst>
            <pc:docMk/>
            <pc:sldMk cId="3681131504" sldId="273"/>
            <ac:spMk id="45" creationId="{8A1EC3D5-02DA-71D8-A074-574B67362CEF}"/>
          </ac:spMkLst>
        </pc:spChg>
        <pc:spChg chg="mod">
          <ac:chgData name="Matt Lyle" userId="a96e7d453dd11193" providerId="LiveId" clId="{DAE60CB7-25BD-49B9-A7D3-F6D200BC20D0}" dt="2023-03-15T13:28:39.106" v="4336" actId="208"/>
          <ac:spMkLst>
            <pc:docMk/>
            <pc:sldMk cId="3681131504" sldId="273"/>
            <ac:spMk id="54" creationId="{584E2016-BC96-094E-B093-2601525A932C}"/>
          </ac:spMkLst>
        </pc:spChg>
        <pc:spChg chg="mod">
          <ac:chgData name="Matt Lyle" userId="a96e7d453dd11193" providerId="LiveId" clId="{DAE60CB7-25BD-49B9-A7D3-F6D200BC20D0}" dt="2023-03-15T13:23:59.691" v="4321" actId="208"/>
          <ac:spMkLst>
            <pc:docMk/>
            <pc:sldMk cId="3681131504" sldId="273"/>
            <ac:spMk id="55" creationId="{6B94483C-4FBC-47C2-13BC-0C24E01E400A}"/>
          </ac:spMkLst>
        </pc:spChg>
        <pc:spChg chg="mod">
          <ac:chgData name="Matt Lyle" userId="a96e7d453dd11193" providerId="LiveId" clId="{DAE60CB7-25BD-49B9-A7D3-F6D200BC20D0}" dt="2023-03-15T13:31:58.549" v="4488" actId="20577"/>
          <ac:spMkLst>
            <pc:docMk/>
            <pc:sldMk cId="3681131504" sldId="273"/>
            <ac:spMk id="56" creationId="{4B51C5D1-6C20-6DC8-198B-D441C6EF9E5B}"/>
          </ac:spMkLst>
        </pc:spChg>
        <pc:spChg chg="mod">
          <ac:chgData name="Matt Lyle" userId="a96e7d453dd11193" providerId="LiveId" clId="{DAE60CB7-25BD-49B9-A7D3-F6D200BC20D0}" dt="2023-03-15T13:25:51.088" v="4331" actId="207"/>
          <ac:spMkLst>
            <pc:docMk/>
            <pc:sldMk cId="3681131504" sldId="273"/>
            <ac:spMk id="66" creationId="{6B09E2B1-F178-41A2-6B47-4DD050D6AA3F}"/>
          </ac:spMkLst>
        </pc:spChg>
        <pc:spChg chg="mod">
          <ac:chgData name="Matt Lyle" userId="a96e7d453dd11193" providerId="LiveId" clId="{DAE60CB7-25BD-49B9-A7D3-F6D200BC20D0}" dt="2023-03-15T13:25:51.088" v="4331" actId="207"/>
          <ac:spMkLst>
            <pc:docMk/>
            <pc:sldMk cId="3681131504" sldId="273"/>
            <ac:spMk id="67" creationId="{58D5B8AE-F0B9-1510-4728-F07378D9960C}"/>
          </ac:spMkLst>
        </pc:spChg>
        <pc:spChg chg="mod">
          <ac:chgData name="Matt Lyle" userId="a96e7d453dd11193" providerId="LiveId" clId="{DAE60CB7-25BD-49B9-A7D3-F6D200BC20D0}" dt="2023-03-15T13:25:51.088" v="4331" actId="207"/>
          <ac:spMkLst>
            <pc:docMk/>
            <pc:sldMk cId="3681131504" sldId="273"/>
            <ac:spMk id="68" creationId="{E0FB1AAE-4722-4FA1-8B9E-B5BCE8F5F91A}"/>
          </ac:spMkLst>
        </pc:spChg>
        <pc:spChg chg="mod">
          <ac:chgData name="Matt Lyle" userId="a96e7d453dd11193" providerId="LiveId" clId="{DAE60CB7-25BD-49B9-A7D3-F6D200BC20D0}" dt="2023-03-15T13:25:51.088" v="4331" actId="207"/>
          <ac:spMkLst>
            <pc:docMk/>
            <pc:sldMk cId="3681131504" sldId="273"/>
            <ac:spMk id="69" creationId="{32CD3E0D-5DBC-D2E0-4136-B6F00D43C66C}"/>
          </ac:spMkLst>
        </pc:spChg>
        <pc:spChg chg="mod">
          <ac:chgData name="Matt Lyle" userId="a96e7d453dd11193" providerId="LiveId" clId="{DAE60CB7-25BD-49B9-A7D3-F6D200BC20D0}" dt="2023-03-15T13:22:45.610" v="4313" actId="20577"/>
          <ac:spMkLst>
            <pc:docMk/>
            <pc:sldMk cId="3681131504" sldId="273"/>
            <ac:spMk id="92" creationId="{94C819F4-9131-B361-18D4-9F2390B683CC}"/>
          </ac:spMkLst>
        </pc:spChg>
        <pc:grpChg chg="add del mod">
          <ac:chgData name="Matt Lyle" userId="a96e7d453dd11193" providerId="LiveId" clId="{DAE60CB7-25BD-49B9-A7D3-F6D200BC20D0}" dt="2023-03-15T13:29:54.581" v="4345" actId="165"/>
          <ac:grpSpMkLst>
            <pc:docMk/>
            <pc:sldMk cId="3681131504" sldId="273"/>
            <ac:grpSpMk id="6" creationId="{A3A17F32-C121-E9CF-D873-1FE2FDCF4C1C}"/>
          </ac:grpSpMkLst>
        </pc:grpChg>
        <pc:grpChg chg="add del mod">
          <ac:chgData name="Matt Lyle" userId="a96e7d453dd11193" providerId="LiveId" clId="{DAE60CB7-25BD-49B9-A7D3-F6D200BC20D0}" dt="2023-03-15T13:30:14.010" v="4349" actId="478"/>
          <ac:grpSpMkLst>
            <pc:docMk/>
            <pc:sldMk cId="3681131504" sldId="273"/>
            <ac:grpSpMk id="7" creationId="{15673DB1-C631-A478-2287-3CADED28EE42}"/>
          </ac:grpSpMkLst>
        </pc:grpChg>
        <pc:grpChg chg="add mod">
          <ac:chgData name="Matt Lyle" userId="a96e7d453dd11193" providerId="LiveId" clId="{DAE60CB7-25BD-49B9-A7D3-F6D200BC20D0}" dt="2023-03-16T03:23:20.248" v="7273" actId="164"/>
          <ac:grpSpMkLst>
            <pc:docMk/>
            <pc:sldMk cId="3681131504" sldId="273"/>
            <ac:grpSpMk id="8" creationId="{BCC6E8F8-C0B0-1DBE-6AA0-2432E6ECB38D}"/>
          </ac:grpSpMkLst>
        </pc:grpChg>
        <pc:grpChg chg="del">
          <ac:chgData name="Matt Lyle" userId="a96e7d453dd11193" providerId="LiveId" clId="{DAE60CB7-25BD-49B9-A7D3-F6D200BC20D0}" dt="2023-03-16T03:22:58.145" v="7269" actId="478"/>
          <ac:grpSpMkLst>
            <pc:docMk/>
            <pc:sldMk cId="3681131504" sldId="273"/>
            <ac:grpSpMk id="70" creationId="{3BBEE36C-898F-8292-F9D2-4B2DBFEAADEC}"/>
          </ac:grpSpMkLst>
        </pc:grpChg>
        <pc:grpChg chg="del mod topLvl">
          <ac:chgData name="Matt Lyle" userId="a96e7d453dd11193" providerId="LiveId" clId="{DAE60CB7-25BD-49B9-A7D3-F6D200BC20D0}" dt="2023-03-15T13:30:01.175" v="4346" actId="165"/>
          <ac:grpSpMkLst>
            <pc:docMk/>
            <pc:sldMk cId="3681131504" sldId="273"/>
            <ac:grpSpMk id="72" creationId="{B8E3DBD2-7614-7953-3213-9C81BC49317E}"/>
          </ac:grpSpMkLst>
        </pc:grpChg>
        <pc:grpChg chg="add del">
          <ac:chgData name="Matt Lyle" userId="a96e7d453dd11193" providerId="LiveId" clId="{DAE60CB7-25BD-49B9-A7D3-F6D200BC20D0}" dt="2023-03-15T13:31:40.356" v="4440" actId="478"/>
          <ac:grpSpMkLst>
            <pc:docMk/>
            <pc:sldMk cId="3681131504" sldId="273"/>
            <ac:grpSpMk id="73" creationId="{394BB9EE-3BF5-A9A6-03CE-42ED266C1810}"/>
          </ac:grpSpMkLst>
        </pc:grpChg>
        <pc:cxnChg chg="add mod topLvl">
          <ac:chgData name="Matt Lyle" userId="a96e7d453dd11193" providerId="LiveId" clId="{DAE60CB7-25BD-49B9-A7D3-F6D200BC20D0}" dt="2023-03-15T13:30:07.484" v="4347" actId="164"/>
          <ac:cxnSpMkLst>
            <pc:docMk/>
            <pc:sldMk cId="3681131504" sldId="273"/>
            <ac:cxnSpMk id="5" creationId="{F825BCFD-0712-A5FE-40B0-45864C61E898}"/>
          </ac:cxnSpMkLst>
        </pc:cxnChg>
        <pc:cxnChg chg="add mod ord">
          <ac:chgData name="Matt Lyle" userId="a96e7d453dd11193" providerId="LiveId" clId="{DAE60CB7-25BD-49B9-A7D3-F6D200BC20D0}" dt="2023-03-16T03:23:20.248" v="7273" actId="164"/>
          <ac:cxnSpMkLst>
            <pc:docMk/>
            <pc:sldMk cId="3681131504" sldId="273"/>
            <ac:cxnSpMk id="6" creationId="{26100DB2-87E6-04FB-A3C2-85A7C9F08451}"/>
          </ac:cxnSpMkLst>
        </pc:cxnChg>
        <pc:cxnChg chg="mod">
          <ac:chgData name="Matt Lyle" userId="a96e7d453dd11193" providerId="LiveId" clId="{DAE60CB7-25BD-49B9-A7D3-F6D200BC20D0}" dt="2023-03-15T13:28:39.106" v="4336" actId="208"/>
          <ac:cxnSpMkLst>
            <pc:docMk/>
            <pc:sldMk cId="3681131504" sldId="273"/>
            <ac:cxnSpMk id="48" creationId="{8B004A8A-F773-DDDC-BBE2-D8CC3685E2F1}"/>
          </ac:cxnSpMkLst>
        </pc:cxnChg>
        <pc:cxnChg chg="del">
          <ac:chgData name="Matt Lyle" userId="a96e7d453dd11193" providerId="LiveId" clId="{DAE60CB7-25BD-49B9-A7D3-F6D200BC20D0}" dt="2023-03-15T13:31:34.139" v="4438" actId="478"/>
          <ac:cxnSpMkLst>
            <pc:docMk/>
            <pc:sldMk cId="3681131504" sldId="273"/>
            <ac:cxnSpMk id="50" creationId="{1401F7BC-74FA-4951-D2C9-DBB5B212B044}"/>
          </ac:cxnSpMkLst>
        </pc:cxnChg>
        <pc:cxnChg chg="mod">
          <ac:chgData name="Matt Lyle" userId="a96e7d453dd11193" providerId="LiveId" clId="{DAE60CB7-25BD-49B9-A7D3-F6D200BC20D0}" dt="2023-03-15T13:28:39.106" v="4336" actId="208"/>
          <ac:cxnSpMkLst>
            <pc:docMk/>
            <pc:sldMk cId="3681131504" sldId="273"/>
            <ac:cxnSpMk id="59" creationId="{A9C4CA2B-E678-02A1-8AA9-E38BC6726621}"/>
          </ac:cxnSpMkLst>
        </pc:cxnChg>
      </pc:sldChg>
      <pc:sldChg chg="addSp delSp modSp add del mod modTransition delAnim modAnim">
        <pc:chgData name="Matt Lyle" userId="a96e7d453dd11193" providerId="LiveId" clId="{DAE60CB7-25BD-49B9-A7D3-F6D200BC20D0}" dt="2023-03-16T04:28:40.038" v="8471" actId="47"/>
        <pc:sldMkLst>
          <pc:docMk/>
          <pc:sldMk cId="757821090" sldId="274"/>
        </pc:sldMkLst>
        <pc:spChg chg="add mod">
          <ac:chgData name="Matt Lyle" userId="a96e7d453dd11193" providerId="LiveId" clId="{DAE60CB7-25BD-49B9-A7D3-F6D200BC20D0}" dt="2023-03-16T01:43:34.771" v="5222"/>
          <ac:spMkLst>
            <pc:docMk/>
            <pc:sldMk cId="757821090" sldId="274"/>
            <ac:spMk id="4" creationId="{85553603-303B-3466-7429-B77E8F8308FB}"/>
          </ac:spMkLst>
        </pc:spChg>
        <pc:spChg chg="add del mod">
          <ac:chgData name="Matt Lyle" userId="a96e7d453dd11193" providerId="LiveId" clId="{DAE60CB7-25BD-49B9-A7D3-F6D200BC20D0}" dt="2023-03-16T03:28:22.392" v="7297"/>
          <ac:spMkLst>
            <pc:docMk/>
            <pc:sldMk cId="757821090" sldId="274"/>
            <ac:spMk id="5" creationId="{A6D7F79A-BA2A-DD32-5F13-0370F0C07A53}"/>
          </ac:spMkLst>
        </pc:spChg>
        <pc:spChg chg="mod">
          <ac:chgData name="Matt Lyle" userId="a96e7d453dd11193" providerId="LiveId" clId="{DAE60CB7-25BD-49B9-A7D3-F6D200BC20D0}" dt="2023-03-16T04:20:00.883" v="8436"/>
          <ac:spMkLst>
            <pc:docMk/>
            <pc:sldMk cId="757821090" sldId="274"/>
            <ac:spMk id="8" creationId="{8AF9056F-675A-BF30-D42E-57F45CDCE9AF}"/>
          </ac:spMkLst>
        </pc:spChg>
        <pc:spChg chg="mod">
          <ac:chgData name="Matt Lyle" userId="a96e7d453dd11193" providerId="LiveId" clId="{DAE60CB7-25BD-49B9-A7D3-F6D200BC20D0}" dt="2023-03-16T04:20:00.883" v="8436"/>
          <ac:spMkLst>
            <pc:docMk/>
            <pc:sldMk cId="757821090" sldId="274"/>
            <ac:spMk id="9" creationId="{E6F5E5BD-AE84-FF49-A7CC-5A60C27C6E56}"/>
          </ac:spMkLst>
        </pc:spChg>
        <pc:spChg chg="mod">
          <ac:chgData name="Matt Lyle" userId="a96e7d453dd11193" providerId="LiveId" clId="{DAE60CB7-25BD-49B9-A7D3-F6D200BC20D0}" dt="2023-03-16T04:20:35.636" v="8445"/>
          <ac:spMkLst>
            <pc:docMk/>
            <pc:sldMk cId="757821090" sldId="274"/>
            <ac:spMk id="12" creationId="{F84982B4-554B-87B6-0017-D4541A4E0BC6}"/>
          </ac:spMkLst>
        </pc:spChg>
        <pc:spChg chg="mod">
          <ac:chgData name="Matt Lyle" userId="a96e7d453dd11193" providerId="LiveId" clId="{DAE60CB7-25BD-49B9-A7D3-F6D200BC20D0}" dt="2023-03-16T04:21:19.326" v="8448"/>
          <ac:spMkLst>
            <pc:docMk/>
            <pc:sldMk cId="757821090" sldId="274"/>
            <ac:spMk id="13" creationId="{F1AF0CED-66C3-9218-D70D-D31C21642FB6}"/>
          </ac:spMkLst>
        </pc:spChg>
        <pc:spChg chg="mod">
          <ac:chgData name="Matt Lyle" userId="a96e7d453dd11193" providerId="LiveId" clId="{DAE60CB7-25BD-49B9-A7D3-F6D200BC20D0}" dt="2023-03-16T04:22:10.688" v="8452"/>
          <ac:spMkLst>
            <pc:docMk/>
            <pc:sldMk cId="757821090" sldId="274"/>
            <ac:spMk id="15" creationId="{FE1A43EA-1C76-62EE-C8EB-935FB99B2FF6}"/>
          </ac:spMkLst>
        </pc:spChg>
        <pc:spChg chg="mod">
          <ac:chgData name="Matt Lyle" userId="a96e7d453dd11193" providerId="LiveId" clId="{DAE60CB7-25BD-49B9-A7D3-F6D200BC20D0}" dt="2023-03-16T04:22:10.688" v="8452"/>
          <ac:spMkLst>
            <pc:docMk/>
            <pc:sldMk cId="757821090" sldId="274"/>
            <ac:spMk id="16" creationId="{485B9ED8-ED66-7EF1-57AF-7E8937A96FE6}"/>
          </ac:spMkLst>
        </pc:spChg>
        <pc:spChg chg="mod">
          <ac:chgData name="Matt Lyle" userId="a96e7d453dd11193" providerId="LiveId" clId="{DAE60CB7-25BD-49B9-A7D3-F6D200BC20D0}" dt="2023-03-16T04:26:51.666" v="8466"/>
          <ac:spMkLst>
            <pc:docMk/>
            <pc:sldMk cId="757821090" sldId="274"/>
            <ac:spMk id="20" creationId="{86B70DDC-719D-2E1C-2573-6917E944483C}"/>
          </ac:spMkLst>
        </pc:spChg>
        <pc:spChg chg="del mod topLvl">
          <ac:chgData name="Matt Lyle" userId="a96e7d453dd11193" providerId="LiveId" clId="{DAE60CB7-25BD-49B9-A7D3-F6D200BC20D0}" dt="2023-03-16T03:23:45.725" v="7274" actId="478"/>
          <ac:spMkLst>
            <pc:docMk/>
            <pc:sldMk cId="757821090" sldId="274"/>
            <ac:spMk id="26" creationId="{50B95249-476F-B3DA-7CDF-83F0C07C70C0}"/>
          </ac:spMkLst>
        </pc:spChg>
        <pc:spChg chg="topLvl">
          <ac:chgData name="Matt Lyle" userId="a96e7d453dd11193" providerId="LiveId" clId="{DAE60CB7-25BD-49B9-A7D3-F6D200BC20D0}" dt="2023-03-16T03:23:45.725" v="7274" actId="478"/>
          <ac:spMkLst>
            <pc:docMk/>
            <pc:sldMk cId="757821090" sldId="274"/>
            <ac:spMk id="34" creationId="{632A1C17-749D-FBA5-2CE5-CFE69BD5CF2D}"/>
          </ac:spMkLst>
        </pc:spChg>
        <pc:spChg chg="mod">
          <ac:chgData name="Matt Lyle" userId="a96e7d453dd11193" providerId="LiveId" clId="{DAE60CB7-25BD-49B9-A7D3-F6D200BC20D0}" dt="2023-03-16T03:17:15.783" v="7230" actId="14100"/>
          <ac:spMkLst>
            <pc:docMk/>
            <pc:sldMk cId="757821090" sldId="274"/>
            <ac:spMk id="36" creationId="{A3411A48-9CE9-8F5A-A4B4-A2C4CEEE20E4}"/>
          </ac:spMkLst>
        </pc:spChg>
        <pc:spChg chg="mod topLvl">
          <ac:chgData name="Matt Lyle" userId="a96e7d453dd11193" providerId="LiveId" clId="{DAE60CB7-25BD-49B9-A7D3-F6D200BC20D0}" dt="2023-03-16T03:28:22.051" v="7296" actId="165"/>
          <ac:spMkLst>
            <pc:docMk/>
            <pc:sldMk cId="757821090" sldId="274"/>
            <ac:spMk id="39" creationId="{DD75FB53-9071-B288-2B88-20520EE2656E}"/>
          </ac:spMkLst>
        </pc:spChg>
        <pc:spChg chg="add del mod">
          <ac:chgData name="Matt Lyle" userId="a96e7d453dd11193" providerId="LiveId" clId="{DAE60CB7-25BD-49B9-A7D3-F6D200BC20D0}" dt="2023-03-16T03:28:23.861" v="7299" actId="6549"/>
          <ac:spMkLst>
            <pc:docMk/>
            <pc:sldMk cId="757821090" sldId="274"/>
            <ac:spMk id="40" creationId="{D6E9DFFE-16F8-005D-A53F-B6887726ECDF}"/>
          </ac:spMkLst>
        </pc:spChg>
        <pc:spChg chg="del mod topLvl">
          <ac:chgData name="Matt Lyle" userId="a96e7d453dd11193" providerId="LiveId" clId="{DAE60CB7-25BD-49B9-A7D3-F6D200BC20D0}" dt="2023-03-16T04:26:17" v="8460" actId="478"/>
          <ac:spMkLst>
            <pc:docMk/>
            <pc:sldMk cId="757821090" sldId="274"/>
            <ac:spMk id="54" creationId="{584E2016-BC96-094E-B093-2601525A932C}"/>
          </ac:spMkLst>
        </pc:spChg>
        <pc:spChg chg="mod">
          <ac:chgData name="Matt Lyle" userId="a96e7d453dd11193" providerId="LiveId" clId="{DAE60CB7-25BD-49B9-A7D3-F6D200BC20D0}" dt="2023-03-16T04:16:40.949" v="8405" actId="20577"/>
          <ac:spMkLst>
            <pc:docMk/>
            <pc:sldMk cId="757821090" sldId="274"/>
            <ac:spMk id="56" creationId="{4B51C5D1-6C20-6DC8-198B-D441C6EF9E5B}"/>
          </ac:spMkLst>
        </pc:spChg>
        <pc:spChg chg="add del">
          <ac:chgData name="Matt Lyle" userId="a96e7d453dd11193" providerId="LiveId" clId="{DAE60CB7-25BD-49B9-A7D3-F6D200BC20D0}" dt="2023-03-16T04:26:20.292" v="8462" actId="478"/>
          <ac:spMkLst>
            <pc:docMk/>
            <pc:sldMk cId="757821090" sldId="274"/>
            <ac:spMk id="67" creationId="{58D5B8AE-F0B9-1510-4728-F07378D9960C}"/>
          </ac:spMkLst>
        </pc:spChg>
        <pc:spChg chg="ord">
          <ac:chgData name="Matt Lyle" userId="a96e7d453dd11193" providerId="LiveId" clId="{DAE60CB7-25BD-49B9-A7D3-F6D200BC20D0}" dt="2023-03-16T04:27:01.290" v="8467" actId="166"/>
          <ac:spMkLst>
            <pc:docMk/>
            <pc:sldMk cId="757821090" sldId="274"/>
            <ac:spMk id="77" creationId="{038E8611-CE4B-C270-97AA-2EA6EC35C443}"/>
          </ac:spMkLst>
        </pc:spChg>
        <pc:spChg chg="add del">
          <ac:chgData name="Matt Lyle" userId="a96e7d453dd11193" providerId="LiveId" clId="{DAE60CB7-25BD-49B9-A7D3-F6D200BC20D0}" dt="2023-03-16T04:20:05.543" v="8441" actId="478"/>
          <ac:spMkLst>
            <pc:docMk/>
            <pc:sldMk cId="757821090" sldId="274"/>
            <ac:spMk id="82" creationId="{F733B7DE-5916-DD6E-5CFE-C33DD467CE14}"/>
          </ac:spMkLst>
        </pc:spChg>
        <pc:spChg chg="add del">
          <ac:chgData name="Matt Lyle" userId="a96e7d453dd11193" providerId="LiveId" clId="{DAE60CB7-25BD-49B9-A7D3-F6D200BC20D0}" dt="2023-03-16T04:20:05.339" v="8440" actId="478"/>
          <ac:spMkLst>
            <pc:docMk/>
            <pc:sldMk cId="757821090" sldId="274"/>
            <ac:spMk id="92" creationId="{94C819F4-9131-B361-18D4-9F2390B683CC}"/>
          </ac:spMkLst>
        </pc:spChg>
        <pc:grpChg chg="add del mod">
          <ac:chgData name="Matt Lyle" userId="a96e7d453dd11193" providerId="LiveId" clId="{DAE60CB7-25BD-49B9-A7D3-F6D200BC20D0}" dt="2023-03-16T04:20:05.715" v="8442"/>
          <ac:grpSpMkLst>
            <pc:docMk/>
            <pc:sldMk cId="757821090" sldId="274"/>
            <ac:grpSpMk id="6" creationId="{06817EDC-7EF2-3700-C58B-04E5AD2CC725}"/>
          </ac:grpSpMkLst>
        </pc:grpChg>
        <pc:grpChg chg="add mod">
          <ac:chgData name="Matt Lyle" userId="a96e7d453dd11193" providerId="LiveId" clId="{DAE60CB7-25BD-49B9-A7D3-F6D200BC20D0}" dt="2023-03-16T04:20:35.636" v="8445"/>
          <ac:grpSpMkLst>
            <pc:docMk/>
            <pc:sldMk cId="757821090" sldId="274"/>
            <ac:grpSpMk id="11" creationId="{27DF19B4-0CFD-508B-5048-4752D3FF0884}"/>
          </ac:grpSpMkLst>
        </pc:grpChg>
        <pc:grpChg chg="add mod">
          <ac:chgData name="Matt Lyle" userId="a96e7d453dd11193" providerId="LiveId" clId="{DAE60CB7-25BD-49B9-A7D3-F6D200BC20D0}" dt="2023-03-16T04:22:10.688" v="8452"/>
          <ac:grpSpMkLst>
            <pc:docMk/>
            <pc:sldMk cId="757821090" sldId="274"/>
            <ac:grpSpMk id="14" creationId="{8B52228A-AD16-E02F-1243-8E9B180DC7FC}"/>
          </ac:grpSpMkLst>
        </pc:grpChg>
        <pc:grpChg chg="add mod">
          <ac:chgData name="Matt Lyle" userId="a96e7d453dd11193" providerId="LiveId" clId="{DAE60CB7-25BD-49B9-A7D3-F6D200BC20D0}" dt="2023-03-16T04:26:51.666" v="8466"/>
          <ac:grpSpMkLst>
            <pc:docMk/>
            <pc:sldMk cId="757821090" sldId="274"/>
            <ac:grpSpMk id="18" creationId="{E69EC7DA-E741-2ACB-6C9D-120D240AFF2B}"/>
          </ac:grpSpMkLst>
        </pc:grpChg>
        <pc:grpChg chg="del">
          <ac:chgData name="Matt Lyle" userId="a96e7d453dd11193" providerId="LiveId" clId="{DAE60CB7-25BD-49B9-A7D3-F6D200BC20D0}" dt="2023-03-16T03:23:45.725" v="7274" actId="478"/>
          <ac:grpSpMkLst>
            <pc:docMk/>
            <pc:sldMk cId="757821090" sldId="274"/>
            <ac:grpSpMk id="70" creationId="{3BBEE36C-898F-8292-F9D2-4B2DBFEAADEC}"/>
          </ac:grpSpMkLst>
        </pc:grpChg>
        <pc:grpChg chg="add del mod">
          <ac:chgData name="Matt Lyle" userId="a96e7d453dd11193" providerId="LiveId" clId="{DAE60CB7-25BD-49B9-A7D3-F6D200BC20D0}" dt="2023-03-16T03:28:22.051" v="7296" actId="165"/>
          <ac:grpSpMkLst>
            <pc:docMk/>
            <pc:sldMk cId="757821090" sldId="274"/>
            <ac:grpSpMk id="73" creationId="{394BB9EE-3BF5-A9A6-03CE-42ED266C1810}"/>
          </ac:grpSpMkLst>
        </pc:grpChg>
        <pc:grpChg chg="del">
          <ac:chgData name="Matt Lyle" userId="a96e7d453dd11193" providerId="LiveId" clId="{DAE60CB7-25BD-49B9-A7D3-F6D200BC20D0}" dt="2023-03-16T04:22:10.401" v="8451" actId="478"/>
          <ac:grpSpMkLst>
            <pc:docMk/>
            <pc:sldMk cId="757821090" sldId="274"/>
            <ac:grpSpMk id="75" creationId="{CC8E87B4-7FDD-B948-07DE-2804C662C23D}"/>
          </ac:grpSpMkLst>
        </pc:grpChg>
        <pc:grpChg chg="del">
          <ac:chgData name="Matt Lyle" userId="a96e7d453dd11193" providerId="LiveId" clId="{DAE60CB7-25BD-49B9-A7D3-F6D200BC20D0}" dt="2023-03-16T04:26:17" v="8460" actId="478"/>
          <ac:grpSpMkLst>
            <pc:docMk/>
            <pc:sldMk cId="757821090" sldId="274"/>
            <ac:grpSpMk id="76" creationId="{7C01C234-FF5A-8109-3A4E-20B94F3C75E9}"/>
          </ac:grpSpMkLst>
        </pc:grpChg>
        <pc:grpChg chg="del">
          <ac:chgData name="Matt Lyle" userId="a96e7d453dd11193" providerId="LiveId" clId="{DAE60CB7-25BD-49B9-A7D3-F6D200BC20D0}" dt="2023-03-16T04:20:35.175" v="8444" actId="478"/>
          <ac:grpSpMkLst>
            <pc:docMk/>
            <pc:sldMk cId="757821090" sldId="274"/>
            <ac:grpSpMk id="78" creationId="{F479A4DE-38CB-7701-2813-2946E70D3C37}"/>
          </ac:grpSpMkLst>
        </pc:grpChg>
        <pc:cxnChg chg="mod">
          <ac:chgData name="Matt Lyle" userId="a96e7d453dd11193" providerId="LiveId" clId="{DAE60CB7-25BD-49B9-A7D3-F6D200BC20D0}" dt="2023-03-16T04:20:00.883" v="8436"/>
          <ac:cxnSpMkLst>
            <pc:docMk/>
            <pc:sldMk cId="757821090" sldId="274"/>
            <ac:cxnSpMk id="7" creationId="{36FBDB36-549D-D8DE-A870-9E0B4619A6EE}"/>
          </ac:cxnSpMkLst>
        </pc:cxnChg>
        <pc:cxnChg chg="mod">
          <ac:chgData name="Matt Lyle" userId="a96e7d453dd11193" providerId="LiveId" clId="{DAE60CB7-25BD-49B9-A7D3-F6D200BC20D0}" dt="2023-03-16T04:22:10.688" v="8452"/>
          <ac:cxnSpMkLst>
            <pc:docMk/>
            <pc:sldMk cId="757821090" sldId="274"/>
            <ac:cxnSpMk id="17" creationId="{4631C4C6-9A17-EC98-5390-292E0D23B8A4}"/>
          </ac:cxnSpMkLst>
        </pc:cxnChg>
        <pc:cxnChg chg="mod">
          <ac:chgData name="Matt Lyle" userId="a96e7d453dd11193" providerId="LiveId" clId="{DAE60CB7-25BD-49B9-A7D3-F6D200BC20D0}" dt="2023-03-16T04:26:51.666" v="8466"/>
          <ac:cxnSpMkLst>
            <pc:docMk/>
            <pc:sldMk cId="757821090" sldId="274"/>
            <ac:cxnSpMk id="19" creationId="{BB8D7B1F-8627-A370-84F9-204DABFB00BB}"/>
          </ac:cxnSpMkLst>
        </pc:cxnChg>
        <pc:cxnChg chg="mod topLvl">
          <ac:chgData name="Matt Lyle" userId="a96e7d453dd11193" providerId="LiveId" clId="{DAE60CB7-25BD-49B9-A7D3-F6D200BC20D0}" dt="2023-03-16T03:28:22.051" v="7296" actId="165"/>
          <ac:cxnSpMkLst>
            <pc:docMk/>
            <pc:sldMk cId="757821090" sldId="274"/>
            <ac:cxnSpMk id="50" creationId="{1401F7BC-74FA-4951-D2C9-DBB5B212B044}"/>
          </ac:cxnSpMkLst>
        </pc:cxnChg>
        <pc:cxnChg chg="del topLvl">
          <ac:chgData name="Matt Lyle" userId="a96e7d453dd11193" providerId="LiveId" clId="{DAE60CB7-25BD-49B9-A7D3-F6D200BC20D0}" dt="2023-03-16T04:26:23.224" v="8463" actId="478"/>
          <ac:cxnSpMkLst>
            <pc:docMk/>
            <pc:sldMk cId="757821090" sldId="274"/>
            <ac:cxnSpMk id="59" creationId="{A9C4CA2B-E678-02A1-8AA9-E38BC6726621}"/>
          </ac:cxnSpMkLst>
        </pc:cxnChg>
        <pc:cxnChg chg="add del">
          <ac:chgData name="Matt Lyle" userId="a96e7d453dd11193" providerId="LiveId" clId="{DAE60CB7-25BD-49B9-A7D3-F6D200BC20D0}" dt="2023-03-16T04:20:05.543" v="8441" actId="478"/>
          <ac:cxnSpMkLst>
            <pc:docMk/>
            <pc:sldMk cId="757821090" sldId="274"/>
            <ac:cxnSpMk id="85" creationId="{C3932F75-BD52-9A86-C529-F9120291F1BB}"/>
          </ac:cxnSpMkLst>
        </pc:cxnChg>
      </pc:sldChg>
      <pc:sldChg chg="addSp delSp modSp add del mod modTransition delAnim">
        <pc:chgData name="Matt Lyle" userId="a96e7d453dd11193" providerId="LiveId" clId="{DAE60CB7-25BD-49B9-A7D3-F6D200BC20D0}" dt="2023-03-16T03:22:52.708" v="7268" actId="47"/>
        <pc:sldMkLst>
          <pc:docMk/>
          <pc:sldMk cId="2843981738" sldId="275"/>
        </pc:sldMkLst>
        <pc:spChg chg="add mod">
          <ac:chgData name="Matt Lyle" userId="a96e7d453dd11193" providerId="LiveId" clId="{DAE60CB7-25BD-49B9-A7D3-F6D200BC20D0}" dt="2023-03-16T01:43:35.822" v="5223"/>
          <ac:spMkLst>
            <pc:docMk/>
            <pc:sldMk cId="2843981738" sldId="275"/>
            <ac:spMk id="4" creationId="{801F3D7F-F9F0-2716-57B6-F2BDFDF01C51}"/>
          </ac:spMkLst>
        </pc:spChg>
        <pc:spChg chg="add del">
          <ac:chgData name="Matt Lyle" userId="a96e7d453dd11193" providerId="LiveId" clId="{DAE60CB7-25BD-49B9-A7D3-F6D200BC20D0}" dt="2023-03-16T03:22:17.082" v="7267" actId="22"/>
          <ac:spMkLst>
            <pc:docMk/>
            <pc:sldMk cId="2843981738" sldId="275"/>
            <ac:spMk id="6" creationId="{F38C8FC7-7E4D-6723-5654-FE7D0FB533C0}"/>
          </ac:spMkLst>
        </pc:spChg>
        <pc:spChg chg="del topLvl">
          <ac:chgData name="Matt Lyle" userId="a96e7d453dd11193" providerId="LiveId" clId="{DAE60CB7-25BD-49B9-A7D3-F6D200BC20D0}" dt="2023-03-16T03:22:14.478" v="7265" actId="478"/>
          <ac:spMkLst>
            <pc:docMk/>
            <pc:sldMk cId="2843981738" sldId="275"/>
            <ac:spMk id="26" creationId="{50B95249-476F-B3DA-7CDF-83F0C07C70C0}"/>
          </ac:spMkLst>
        </pc:spChg>
        <pc:spChg chg="topLvl">
          <ac:chgData name="Matt Lyle" userId="a96e7d453dd11193" providerId="LiveId" clId="{DAE60CB7-25BD-49B9-A7D3-F6D200BC20D0}" dt="2023-03-16T03:22:14.478" v="7265" actId="478"/>
          <ac:spMkLst>
            <pc:docMk/>
            <pc:sldMk cId="2843981738" sldId="275"/>
            <ac:spMk id="34" creationId="{632A1C17-749D-FBA5-2CE5-CFE69BD5CF2D}"/>
          </ac:spMkLst>
        </pc:spChg>
        <pc:grpChg chg="del">
          <ac:chgData name="Matt Lyle" userId="a96e7d453dd11193" providerId="LiveId" clId="{DAE60CB7-25BD-49B9-A7D3-F6D200BC20D0}" dt="2023-03-16T03:22:14.478" v="7265" actId="478"/>
          <ac:grpSpMkLst>
            <pc:docMk/>
            <pc:sldMk cId="2843981738" sldId="275"/>
            <ac:grpSpMk id="70" creationId="{3BBEE36C-898F-8292-F9D2-4B2DBFEAADEC}"/>
          </ac:grpSpMkLst>
        </pc:grpChg>
      </pc:sldChg>
      <pc:sldChg chg="addSp delSp modSp add del modTransition">
        <pc:chgData name="Matt Lyle" userId="a96e7d453dd11193" providerId="LiveId" clId="{DAE60CB7-25BD-49B9-A7D3-F6D200BC20D0}" dt="2023-03-16T03:22:52.708" v="7268" actId="47"/>
        <pc:sldMkLst>
          <pc:docMk/>
          <pc:sldMk cId="2920501889" sldId="276"/>
        </pc:sldMkLst>
        <pc:spChg chg="add del mod">
          <ac:chgData name="Matt Lyle" userId="a96e7d453dd11193" providerId="LiveId" clId="{DAE60CB7-25BD-49B9-A7D3-F6D200BC20D0}" dt="2023-03-16T01:07:26.760" v="4586"/>
          <ac:spMkLst>
            <pc:docMk/>
            <pc:sldMk cId="2920501889" sldId="276"/>
            <ac:spMk id="4" creationId="{0CFA3761-09BE-3355-9995-52A14129AFF6}"/>
          </ac:spMkLst>
        </pc:spChg>
        <pc:spChg chg="add mod">
          <ac:chgData name="Matt Lyle" userId="a96e7d453dd11193" providerId="LiveId" clId="{DAE60CB7-25BD-49B9-A7D3-F6D200BC20D0}" dt="2023-03-16T01:43:36.635" v="5224"/>
          <ac:spMkLst>
            <pc:docMk/>
            <pc:sldMk cId="2920501889" sldId="276"/>
            <ac:spMk id="4" creationId="{29548A53-00E2-3330-EC64-2495E7F68F31}"/>
          </ac:spMkLst>
        </pc:spChg>
        <pc:spChg chg="add del mod">
          <ac:chgData name="Matt Lyle" userId="a96e7d453dd11193" providerId="LiveId" clId="{DAE60CB7-25BD-49B9-A7D3-F6D200BC20D0}" dt="2023-03-16T01:10:16.894" v="4697"/>
          <ac:spMkLst>
            <pc:docMk/>
            <pc:sldMk cId="2920501889" sldId="276"/>
            <ac:spMk id="5" creationId="{ADAED503-3585-597B-73A2-99C46925D42A}"/>
          </ac:spMkLst>
        </pc:spChg>
      </pc:sldChg>
      <pc:sldChg chg="addSp delSp modSp add del mod modTransition">
        <pc:chgData name="Matt Lyle" userId="a96e7d453dd11193" providerId="LiveId" clId="{DAE60CB7-25BD-49B9-A7D3-F6D200BC20D0}" dt="2023-03-16T03:22:52.708" v="7268" actId="47"/>
        <pc:sldMkLst>
          <pc:docMk/>
          <pc:sldMk cId="477370084" sldId="277"/>
        </pc:sldMkLst>
        <pc:spChg chg="add del mod">
          <ac:chgData name="Matt Lyle" userId="a96e7d453dd11193" providerId="LiveId" clId="{DAE60CB7-25BD-49B9-A7D3-F6D200BC20D0}" dt="2023-03-16T01:43:39.370" v="5225" actId="478"/>
          <ac:spMkLst>
            <pc:docMk/>
            <pc:sldMk cId="477370084" sldId="277"/>
            <ac:spMk id="4" creationId="{2B293A3B-CAC5-11E8-207D-3B770D2AA7DE}"/>
          </ac:spMkLst>
        </pc:spChg>
        <pc:spChg chg="add mod">
          <ac:chgData name="Matt Lyle" userId="a96e7d453dd11193" providerId="LiveId" clId="{DAE60CB7-25BD-49B9-A7D3-F6D200BC20D0}" dt="2023-03-16T01:43:39.734" v="5226"/>
          <ac:spMkLst>
            <pc:docMk/>
            <pc:sldMk cId="477370084" sldId="277"/>
            <ac:spMk id="5" creationId="{1149D752-268F-CA94-5EED-9803B9E6F2C0}"/>
          </ac:spMkLst>
        </pc:spChg>
      </pc:sldChg>
      <pc:sldChg chg="addSp delSp modSp add mod modTransition delAnim modAnim">
        <pc:chgData name="Matt Lyle" userId="a96e7d453dd11193" providerId="LiveId" clId="{DAE60CB7-25BD-49B9-A7D3-F6D200BC20D0}" dt="2023-03-16T03:30:31.659" v="7310" actId="20577"/>
        <pc:sldMkLst>
          <pc:docMk/>
          <pc:sldMk cId="968610036" sldId="278"/>
        </pc:sldMkLst>
        <pc:spChg chg="add del mod">
          <ac:chgData name="Matt Lyle" userId="a96e7d453dd11193" providerId="LiveId" clId="{DAE60CB7-25BD-49B9-A7D3-F6D200BC20D0}" dt="2023-03-16T01:07:27.686" v="4587"/>
          <ac:spMkLst>
            <pc:docMk/>
            <pc:sldMk cId="968610036" sldId="278"/>
            <ac:spMk id="4" creationId="{0A1FEBD2-A593-4072-181E-910565171F27}"/>
          </ac:spMkLst>
        </pc:spChg>
        <pc:spChg chg="add mod">
          <ac:chgData name="Matt Lyle" userId="a96e7d453dd11193" providerId="LiveId" clId="{DAE60CB7-25BD-49B9-A7D3-F6D200BC20D0}" dt="2023-03-16T01:43:42.786" v="5228"/>
          <ac:spMkLst>
            <pc:docMk/>
            <pc:sldMk cId="968610036" sldId="278"/>
            <ac:spMk id="4" creationId="{66894074-FEE9-D2B5-A474-EE36C5E8B3ED}"/>
          </ac:spMkLst>
        </pc:spChg>
        <pc:spChg chg="add del mod">
          <ac:chgData name="Matt Lyle" userId="a96e7d453dd11193" providerId="LiveId" clId="{DAE60CB7-25BD-49B9-A7D3-F6D200BC20D0}" dt="2023-03-16T01:43:42.387" v="5227" actId="478"/>
          <ac:spMkLst>
            <pc:docMk/>
            <pc:sldMk cId="968610036" sldId="278"/>
            <ac:spMk id="5" creationId="{AB51F54C-1991-9B33-0A47-3F5E5A9078B0}"/>
          </ac:spMkLst>
        </pc:spChg>
        <pc:spChg chg="add mod">
          <ac:chgData name="Matt Lyle" userId="a96e7d453dd11193" providerId="LiveId" clId="{DAE60CB7-25BD-49B9-A7D3-F6D200BC20D0}" dt="2023-03-16T03:14:30.540" v="7213"/>
          <ac:spMkLst>
            <pc:docMk/>
            <pc:sldMk cId="968610036" sldId="278"/>
            <ac:spMk id="6" creationId="{D4416998-01BD-C699-1D70-80B559C28071}"/>
          </ac:spMkLst>
        </pc:spChg>
        <pc:spChg chg="add del">
          <ac:chgData name="Matt Lyle" userId="a96e7d453dd11193" providerId="LiveId" clId="{DAE60CB7-25BD-49B9-A7D3-F6D200BC20D0}" dt="2023-03-16T03:18:21.024" v="7243" actId="478"/>
          <ac:spMkLst>
            <pc:docMk/>
            <pc:sldMk cId="968610036" sldId="278"/>
            <ac:spMk id="12" creationId="{0E898893-F4C4-9755-BB0A-2F980D14BABD}"/>
          </ac:spMkLst>
        </pc:spChg>
        <pc:spChg chg="del topLvl">
          <ac:chgData name="Matt Lyle" userId="a96e7d453dd11193" providerId="LiveId" clId="{DAE60CB7-25BD-49B9-A7D3-F6D200BC20D0}" dt="2023-03-16T03:17:40.936" v="7234" actId="478"/>
          <ac:spMkLst>
            <pc:docMk/>
            <pc:sldMk cId="968610036" sldId="278"/>
            <ac:spMk id="26" creationId="{50B95249-476F-B3DA-7CDF-83F0C07C70C0}"/>
          </ac:spMkLst>
        </pc:spChg>
        <pc:spChg chg="mod topLvl">
          <ac:chgData name="Matt Lyle" userId="a96e7d453dd11193" providerId="LiveId" clId="{DAE60CB7-25BD-49B9-A7D3-F6D200BC20D0}" dt="2023-03-16T03:30:31.659" v="7310" actId="20577"/>
          <ac:spMkLst>
            <pc:docMk/>
            <pc:sldMk cId="968610036" sldId="278"/>
            <ac:spMk id="34" creationId="{632A1C17-749D-FBA5-2CE5-CFE69BD5CF2D}"/>
          </ac:spMkLst>
        </pc:spChg>
        <pc:spChg chg="del">
          <ac:chgData name="Matt Lyle" userId="a96e7d453dd11193" providerId="LiveId" clId="{DAE60CB7-25BD-49B9-A7D3-F6D200BC20D0}" dt="2023-03-16T01:06:16.463" v="4579" actId="478"/>
          <ac:spMkLst>
            <pc:docMk/>
            <pc:sldMk cId="968610036" sldId="278"/>
            <ac:spMk id="82" creationId="{F733B7DE-5916-DD6E-5CFE-C33DD467CE14}"/>
          </ac:spMkLst>
        </pc:spChg>
        <pc:grpChg chg="add mod">
          <ac:chgData name="Matt Lyle" userId="a96e7d453dd11193" providerId="LiveId" clId="{DAE60CB7-25BD-49B9-A7D3-F6D200BC20D0}" dt="2023-03-16T03:18:32.589" v="7245" actId="164"/>
          <ac:grpSpMkLst>
            <pc:docMk/>
            <pc:sldMk cId="968610036" sldId="278"/>
            <ac:grpSpMk id="13" creationId="{739A587A-0B60-B104-5639-10A6EA99298C}"/>
          </ac:grpSpMkLst>
        </pc:grpChg>
        <pc:grpChg chg="del">
          <ac:chgData name="Matt Lyle" userId="a96e7d453dd11193" providerId="LiveId" clId="{DAE60CB7-25BD-49B9-A7D3-F6D200BC20D0}" dt="2023-03-16T03:17:40.936" v="7234" actId="478"/>
          <ac:grpSpMkLst>
            <pc:docMk/>
            <pc:sldMk cId="968610036" sldId="278"/>
            <ac:grpSpMk id="70" creationId="{3BBEE36C-898F-8292-F9D2-4B2DBFEAADEC}"/>
          </ac:grpSpMkLst>
        </pc:grpChg>
        <pc:cxnChg chg="add mod ord">
          <ac:chgData name="Matt Lyle" userId="a96e7d453dd11193" providerId="LiveId" clId="{DAE60CB7-25BD-49B9-A7D3-F6D200BC20D0}" dt="2023-03-16T03:18:32.589" v="7245" actId="164"/>
          <ac:cxnSpMkLst>
            <pc:docMk/>
            <pc:sldMk cId="968610036" sldId="278"/>
            <ac:cxnSpMk id="7" creationId="{FEA5CBAD-AADD-8C34-3F06-F5DCD94EDF07}"/>
          </ac:cxnSpMkLst>
        </pc:cxnChg>
        <pc:cxnChg chg="del">
          <ac:chgData name="Matt Lyle" userId="a96e7d453dd11193" providerId="LiveId" clId="{DAE60CB7-25BD-49B9-A7D3-F6D200BC20D0}" dt="2023-03-16T01:06:15.638" v="4578" actId="478"/>
          <ac:cxnSpMkLst>
            <pc:docMk/>
            <pc:sldMk cId="968610036" sldId="278"/>
            <ac:cxnSpMk id="85" creationId="{C3932F75-BD52-9A86-C529-F9120291F1BB}"/>
          </ac:cxnSpMkLst>
        </pc:cxnChg>
      </pc:sldChg>
      <pc:sldChg chg="addSp delSp modSp new mod modTransition setBg modAnim modNotesTx">
        <pc:chgData name="Matt Lyle" userId="a96e7d453dd11193" providerId="LiveId" clId="{DAE60CB7-25BD-49B9-A7D3-F6D200BC20D0}" dt="2023-03-18T05:32:38.004" v="19626" actId="2085"/>
        <pc:sldMkLst>
          <pc:docMk/>
          <pc:sldMk cId="398146385" sldId="279"/>
        </pc:sldMkLst>
        <pc:spChg chg="add mod">
          <ac:chgData name="Matt Lyle" userId="a96e7d453dd11193" providerId="LiveId" clId="{DAE60CB7-25BD-49B9-A7D3-F6D200BC20D0}" dt="2023-03-18T05:32:33.803" v="19625" actId="1076"/>
          <ac:spMkLst>
            <pc:docMk/>
            <pc:sldMk cId="398146385" sldId="279"/>
            <ac:spMk id="2" creationId="{692D3C47-AAE7-DFB4-4C50-6316E7F2A1A6}"/>
          </ac:spMkLst>
        </pc:spChg>
        <pc:spChg chg="add del mod">
          <ac:chgData name="Matt Lyle" userId="a96e7d453dd11193" providerId="LiveId" clId="{DAE60CB7-25BD-49B9-A7D3-F6D200BC20D0}" dt="2023-03-18T05:30:02.316" v="19513" actId="21"/>
          <ac:spMkLst>
            <pc:docMk/>
            <pc:sldMk cId="398146385" sldId="279"/>
            <ac:spMk id="4" creationId="{19B62575-1ADD-A03B-8E09-ECA7E47E9597}"/>
          </ac:spMkLst>
        </pc:spChg>
        <pc:spChg chg="add mod">
          <ac:chgData name="Matt Lyle" userId="a96e7d453dd11193" providerId="LiveId" clId="{DAE60CB7-25BD-49B9-A7D3-F6D200BC20D0}" dt="2023-03-18T05:32:38.004" v="19626" actId="2085"/>
          <ac:spMkLst>
            <pc:docMk/>
            <pc:sldMk cId="398146385" sldId="279"/>
            <ac:spMk id="6" creationId="{34290ABA-0114-4416-B972-8B5937E10448}"/>
          </ac:spMkLst>
        </pc:spChg>
        <pc:spChg chg="mod">
          <ac:chgData name="Matt Lyle" userId="a96e7d453dd11193" providerId="LiveId" clId="{DAE60CB7-25BD-49B9-A7D3-F6D200BC20D0}" dt="2023-03-18T05:32:17.964" v="19567"/>
          <ac:spMkLst>
            <pc:docMk/>
            <pc:sldMk cId="398146385" sldId="279"/>
            <ac:spMk id="7" creationId="{A363DC75-C0E9-9C62-3B23-51084B379FE8}"/>
          </ac:spMkLst>
        </pc:spChg>
        <pc:spChg chg="mod">
          <ac:chgData name="Matt Lyle" userId="a96e7d453dd11193" providerId="LiveId" clId="{DAE60CB7-25BD-49B9-A7D3-F6D200BC20D0}" dt="2023-03-18T05:32:17.964" v="19567"/>
          <ac:spMkLst>
            <pc:docMk/>
            <pc:sldMk cId="398146385" sldId="279"/>
            <ac:spMk id="8" creationId="{83404B5F-135D-F788-A84C-456883E8F6C6}"/>
          </ac:spMkLst>
        </pc:spChg>
        <pc:spChg chg="add del mod">
          <ac:chgData name="Matt Lyle" userId="a96e7d453dd11193" providerId="LiveId" clId="{DAE60CB7-25BD-49B9-A7D3-F6D200BC20D0}" dt="2023-03-16T01:41:13.756" v="5203" actId="478"/>
          <ac:spMkLst>
            <pc:docMk/>
            <pc:sldMk cId="398146385" sldId="279"/>
            <ac:spMk id="9" creationId="{571F39E3-420C-F118-0389-B1E2ECDA0A0D}"/>
          </ac:spMkLst>
        </pc:spChg>
        <pc:spChg chg="mod">
          <ac:chgData name="Matt Lyle" userId="a96e7d453dd11193" providerId="LiveId" clId="{DAE60CB7-25BD-49B9-A7D3-F6D200BC20D0}" dt="2023-03-18T05:32:17.964" v="19567"/>
          <ac:spMkLst>
            <pc:docMk/>
            <pc:sldMk cId="398146385" sldId="279"/>
            <ac:spMk id="9" creationId="{B4EAB924-49AB-DA0A-14C6-111E3393DC7F}"/>
          </ac:spMkLst>
        </pc:spChg>
        <pc:spChg chg="add del mod">
          <ac:chgData name="Matt Lyle" userId="a96e7d453dd11193" providerId="LiveId" clId="{DAE60CB7-25BD-49B9-A7D3-F6D200BC20D0}" dt="2023-03-16T01:23:34.150" v="4969" actId="478"/>
          <ac:spMkLst>
            <pc:docMk/>
            <pc:sldMk cId="398146385" sldId="279"/>
            <ac:spMk id="10" creationId="{1F66EC79-4E9F-2CF1-6CE2-2F8F42EEA048}"/>
          </ac:spMkLst>
        </pc:spChg>
        <pc:spChg chg="add mod">
          <ac:chgData name="Matt Lyle" userId="a96e7d453dd11193" providerId="LiveId" clId="{DAE60CB7-25BD-49B9-A7D3-F6D200BC20D0}" dt="2023-03-18T05:28:25.999" v="19484" actId="1036"/>
          <ac:spMkLst>
            <pc:docMk/>
            <pc:sldMk cId="398146385" sldId="279"/>
            <ac:spMk id="11" creationId="{E2B793FA-D37C-F3A4-A8E7-8DA5F9CFCE64}"/>
          </ac:spMkLst>
        </pc:spChg>
        <pc:spChg chg="add mod">
          <ac:chgData name="Matt Lyle" userId="a96e7d453dd11193" providerId="LiveId" clId="{DAE60CB7-25BD-49B9-A7D3-F6D200BC20D0}" dt="2023-03-18T05:28:25.999" v="19484" actId="1036"/>
          <ac:spMkLst>
            <pc:docMk/>
            <pc:sldMk cId="398146385" sldId="279"/>
            <ac:spMk id="12" creationId="{2AA66EBC-0B4D-4606-5311-16E0083D004C}"/>
          </ac:spMkLst>
        </pc:spChg>
        <pc:spChg chg="add mod">
          <ac:chgData name="Matt Lyle" userId="a96e7d453dd11193" providerId="LiveId" clId="{DAE60CB7-25BD-49B9-A7D3-F6D200BC20D0}" dt="2023-03-18T05:28:25.999" v="19484" actId="1036"/>
          <ac:spMkLst>
            <pc:docMk/>
            <pc:sldMk cId="398146385" sldId="279"/>
            <ac:spMk id="13" creationId="{820E3E9A-B15D-3191-A2A1-BF9C285090FD}"/>
          </ac:spMkLst>
        </pc:spChg>
        <pc:spChg chg="add mod">
          <ac:chgData name="Matt Lyle" userId="a96e7d453dd11193" providerId="LiveId" clId="{DAE60CB7-25BD-49B9-A7D3-F6D200BC20D0}" dt="2023-03-18T05:28:25.999" v="19484" actId="1036"/>
          <ac:spMkLst>
            <pc:docMk/>
            <pc:sldMk cId="398146385" sldId="279"/>
            <ac:spMk id="14" creationId="{08406B04-A03F-6D37-3B3B-46B0D6B6214E}"/>
          </ac:spMkLst>
        </pc:spChg>
        <pc:spChg chg="add del mod">
          <ac:chgData name="Matt Lyle" userId="a96e7d453dd11193" providerId="LiveId" clId="{DAE60CB7-25BD-49B9-A7D3-F6D200BC20D0}" dt="2023-03-16T01:41:13.179" v="5202" actId="478"/>
          <ac:spMkLst>
            <pc:docMk/>
            <pc:sldMk cId="398146385" sldId="279"/>
            <ac:spMk id="15" creationId="{74E2F94A-5E00-B427-F71E-82E998A83AB8}"/>
          </ac:spMkLst>
        </pc:spChg>
        <pc:spChg chg="add del mod">
          <ac:chgData name="Matt Lyle" userId="a96e7d453dd11193" providerId="LiveId" clId="{DAE60CB7-25BD-49B9-A7D3-F6D200BC20D0}" dt="2023-03-16T01:41:12.393" v="5201" actId="478"/>
          <ac:spMkLst>
            <pc:docMk/>
            <pc:sldMk cId="398146385" sldId="279"/>
            <ac:spMk id="16" creationId="{6D575715-472A-6A07-4064-9571726747BB}"/>
          </ac:spMkLst>
        </pc:spChg>
        <pc:spChg chg="add del mod topLvl">
          <ac:chgData name="Matt Lyle" userId="a96e7d453dd11193" providerId="LiveId" clId="{DAE60CB7-25BD-49B9-A7D3-F6D200BC20D0}" dt="2023-03-18T01:37:09.763" v="18562" actId="478"/>
          <ac:spMkLst>
            <pc:docMk/>
            <pc:sldMk cId="398146385" sldId="279"/>
            <ac:spMk id="18" creationId="{90BBB7B0-D62A-429F-1851-7C7DA36AD443}"/>
          </ac:spMkLst>
        </pc:spChg>
        <pc:spChg chg="add mod">
          <ac:chgData name="Matt Lyle" userId="a96e7d453dd11193" providerId="LiveId" clId="{DAE60CB7-25BD-49B9-A7D3-F6D200BC20D0}" dt="2023-03-18T01:39:25.671" v="18565" actId="14100"/>
          <ac:spMkLst>
            <pc:docMk/>
            <pc:sldMk cId="398146385" sldId="279"/>
            <ac:spMk id="19" creationId="{4711E1CD-38AA-8155-43B9-1E06A0A2465A}"/>
          </ac:spMkLst>
        </pc:spChg>
        <pc:spChg chg="add mod topLvl">
          <ac:chgData name="Matt Lyle" userId="a96e7d453dd11193" providerId="LiveId" clId="{DAE60CB7-25BD-49B9-A7D3-F6D200BC20D0}" dt="2023-03-18T05:28:25.999" v="19484" actId="1036"/>
          <ac:spMkLst>
            <pc:docMk/>
            <pc:sldMk cId="398146385" sldId="279"/>
            <ac:spMk id="20" creationId="{41D0620C-717F-0F29-A888-6AB5AACF866D}"/>
          </ac:spMkLst>
        </pc:spChg>
        <pc:spChg chg="add del mod">
          <ac:chgData name="Matt Lyle" userId="a96e7d453dd11193" providerId="LiveId" clId="{DAE60CB7-25BD-49B9-A7D3-F6D200BC20D0}" dt="2023-03-16T03:12:23.713" v="7206" actId="478"/>
          <ac:spMkLst>
            <pc:docMk/>
            <pc:sldMk cId="398146385" sldId="279"/>
            <ac:spMk id="21" creationId="{8F1D1D68-9434-47DF-8C38-DD113073B86E}"/>
          </ac:spMkLst>
        </pc:spChg>
        <pc:spChg chg="add del mod">
          <ac:chgData name="Matt Lyle" userId="a96e7d453dd11193" providerId="LiveId" clId="{DAE60CB7-25BD-49B9-A7D3-F6D200BC20D0}" dt="2023-03-18T01:37:00.071" v="18558" actId="478"/>
          <ac:spMkLst>
            <pc:docMk/>
            <pc:sldMk cId="398146385" sldId="279"/>
            <ac:spMk id="22" creationId="{F08D9D7F-647B-E974-5079-4A627A66907E}"/>
          </ac:spMkLst>
        </pc:spChg>
        <pc:spChg chg="add del mod">
          <ac:chgData name="Matt Lyle" userId="a96e7d453dd11193" providerId="LiveId" clId="{DAE60CB7-25BD-49B9-A7D3-F6D200BC20D0}" dt="2023-03-16T03:12:34.174" v="7209" actId="478"/>
          <ac:spMkLst>
            <pc:docMk/>
            <pc:sldMk cId="398146385" sldId="279"/>
            <ac:spMk id="23" creationId="{4568374E-9806-0F29-B1D7-3F429CE8163E}"/>
          </ac:spMkLst>
        </pc:spChg>
        <pc:spChg chg="add del mod">
          <ac:chgData name="Matt Lyle" userId="a96e7d453dd11193" providerId="LiveId" clId="{DAE60CB7-25BD-49B9-A7D3-F6D200BC20D0}" dt="2023-03-18T01:37:05.237" v="18560" actId="478"/>
          <ac:spMkLst>
            <pc:docMk/>
            <pc:sldMk cId="398146385" sldId="279"/>
            <ac:spMk id="24" creationId="{51026DDF-8FFC-46F5-20B5-5BEC00D566C9}"/>
          </ac:spMkLst>
        </pc:spChg>
        <pc:spChg chg="add del mod">
          <ac:chgData name="Matt Lyle" userId="a96e7d453dd11193" providerId="LiveId" clId="{DAE60CB7-25BD-49B9-A7D3-F6D200BC20D0}" dt="2023-03-18T01:37:03.823" v="18559" actId="478"/>
          <ac:spMkLst>
            <pc:docMk/>
            <pc:sldMk cId="398146385" sldId="279"/>
            <ac:spMk id="25" creationId="{65D0B419-FB3F-88BB-1050-FED36003B1CA}"/>
          </ac:spMkLst>
        </pc:spChg>
        <pc:grpChg chg="add mod">
          <ac:chgData name="Matt Lyle" userId="a96e7d453dd11193" providerId="LiveId" clId="{DAE60CB7-25BD-49B9-A7D3-F6D200BC20D0}" dt="2023-03-18T05:32:30.947" v="19623" actId="1037"/>
          <ac:grpSpMkLst>
            <pc:docMk/>
            <pc:sldMk cId="398146385" sldId="279"/>
            <ac:grpSpMk id="5" creationId="{14CBE7C9-78C8-F5C0-4CD7-35622F73AB3E}"/>
          </ac:grpSpMkLst>
        </pc:grpChg>
        <pc:grpChg chg="add mod">
          <ac:chgData name="Matt Lyle" userId="a96e7d453dd11193" providerId="LiveId" clId="{DAE60CB7-25BD-49B9-A7D3-F6D200BC20D0}" dt="2023-03-16T01:39:06.249" v="5116" actId="164"/>
          <ac:grpSpMkLst>
            <pc:docMk/>
            <pc:sldMk cId="398146385" sldId="279"/>
            <ac:grpSpMk id="17" creationId="{69704CC8-E18E-683F-EF2C-FD08C3042805}"/>
          </ac:grpSpMkLst>
        </pc:grpChg>
        <pc:grpChg chg="add del mod">
          <ac:chgData name="Matt Lyle" userId="a96e7d453dd11193" providerId="LiveId" clId="{DAE60CB7-25BD-49B9-A7D3-F6D200BC20D0}" dt="2023-03-18T01:37:09.763" v="18562" actId="478"/>
          <ac:grpSpMkLst>
            <pc:docMk/>
            <pc:sldMk cId="398146385" sldId="279"/>
            <ac:grpSpMk id="26" creationId="{3C561E64-551C-5E1F-5FE0-489B63E6DEE2}"/>
          </ac:grpSpMkLst>
        </pc:grpChg>
        <pc:picChg chg="add del">
          <ac:chgData name="Matt Lyle" userId="a96e7d453dd11193" providerId="LiveId" clId="{DAE60CB7-25BD-49B9-A7D3-F6D200BC20D0}" dt="2023-03-16T01:20:54.825" v="4909" actId="22"/>
          <ac:picMkLst>
            <pc:docMk/>
            <pc:sldMk cId="398146385" sldId="279"/>
            <ac:picMk id="3" creationId="{070C8B27-0328-20CE-ACFD-76E031D711AA}"/>
          </ac:picMkLst>
        </pc:picChg>
        <pc:picChg chg="add del mod">
          <ac:chgData name="Matt Lyle" userId="a96e7d453dd11193" providerId="LiveId" clId="{DAE60CB7-25BD-49B9-A7D3-F6D200BC20D0}" dt="2023-03-16T01:21:50.105" v="4924" actId="478"/>
          <ac:picMkLst>
            <pc:docMk/>
            <pc:sldMk cId="398146385" sldId="279"/>
            <ac:picMk id="5" creationId="{10B3B46B-1AA9-3C38-CE21-27045A85A702}"/>
          </ac:picMkLst>
        </pc:picChg>
        <pc:cxnChg chg="add del">
          <ac:chgData name="Matt Lyle" userId="a96e7d453dd11193" providerId="LiveId" clId="{DAE60CB7-25BD-49B9-A7D3-F6D200BC20D0}" dt="2023-03-16T01:21:34.812" v="4920" actId="11529"/>
          <ac:cxnSpMkLst>
            <pc:docMk/>
            <pc:sldMk cId="398146385" sldId="279"/>
            <ac:cxnSpMk id="8" creationId="{4BB999BB-87A6-0064-39E3-A465790D3F30}"/>
          </ac:cxnSpMkLst>
        </pc:cxnChg>
      </pc:sldChg>
      <pc:sldChg chg="addSp delSp modSp add mod delAnim modAnim modNotesTx">
        <pc:chgData name="Matt Lyle" userId="a96e7d453dd11193" providerId="LiveId" clId="{DAE60CB7-25BD-49B9-A7D3-F6D200BC20D0}" dt="2023-03-17T02:13:13.248" v="12862" actId="20577"/>
        <pc:sldMkLst>
          <pc:docMk/>
          <pc:sldMk cId="3487202542" sldId="280"/>
        </pc:sldMkLst>
        <pc:spChg chg="del topLvl">
          <ac:chgData name="Matt Lyle" userId="a96e7d453dd11193" providerId="LiveId" clId="{DAE60CB7-25BD-49B9-A7D3-F6D200BC20D0}" dt="2023-03-16T03:19:00.794" v="7248" actId="478"/>
          <ac:spMkLst>
            <pc:docMk/>
            <pc:sldMk cId="3487202542" sldId="280"/>
            <ac:spMk id="26" creationId="{50B95249-476F-B3DA-7CDF-83F0C07C70C0}"/>
          </ac:spMkLst>
        </pc:spChg>
        <pc:spChg chg="mod topLvl">
          <ac:chgData name="Matt Lyle" userId="a96e7d453dd11193" providerId="LiveId" clId="{DAE60CB7-25BD-49B9-A7D3-F6D200BC20D0}" dt="2023-03-16T03:19:08.685" v="7251" actId="164"/>
          <ac:spMkLst>
            <pc:docMk/>
            <pc:sldMk cId="3487202542" sldId="280"/>
            <ac:spMk id="34" creationId="{632A1C17-749D-FBA5-2CE5-CFE69BD5CF2D}"/>
          </ac:spMkLst>
        </pc:spChg>
        <pc:grpChg chg="add mod">
          <ac:chgData name="Matt Lyle" userId="a96e7d453dd11193" providerId="LiveId" clId="{DAE60CB7-25BD-49B9-A7D3-F6D200BC20D0}" dt="2023-03-16T03:19:08.685" v="7251" actId="164"/>
          <ac:grpSpMkLst>
            <pc:docMk/>
            <pc:sldMk cId="3487202542" sldId="280"/>
            <ac:grpSpMk id="7" creationId="{B717833A-08EF-9F77-F5FB-150342F87BF0}"/>
          </ac:grpSpMkLst>
        </pc:grpChg>
        <pc:grpChg chg="del">
          <ac:chgData name="Matt Lyle" userId="a96e7d453dd11193" providerId="LiveId" clId="{DAE60CB7-25BD-49B9-A7D3-F6D200BC20D0}" dt="2023-03-16T03:19:00.794" v="7248" actId="478"/>
          <ac:grpSpMkLst>
            <pc:docMk/>
            <pc:sldMk cId="3487202542" sldId="280"/>
            <ac:grpSpMk id="70" creationId="{3BBEE36C-898F-8292-F9D2-4B2DBFEAADEC}"/>
          </ac:grpSpMkLst>
        </pc:grpChg>
        <pc:picChg chg="del">
          <ac:chgData name="Matt Lyle" userId="a96e7d453dd11193" providerId="LiveId" clId="{DAE60CB7-25BD-49B9-A7D3-F6D200BC20D0}" dt="2023-03-16T01:44:51.086" v="5239" actId="478"/>
          <ac:picMkLst>
            <pc:docMk/>
            <pc:sldMk cId="3487202542" sldId="280"/>
            <ac:picMk id="5" creationId="{7642D910-11D3-81F7-E9FA-EF4F26BF5C68}"/>
          </ac:picMkLst>
        </pc:picChg>
        <pc:cxnChg chg="add mod ord">
          <ac:chgData name="Matt Lyle" userId="a96e7d453dd11193" providerId="LiveId" clId="{DAE60CB7-25BD-49B9-A7D3-F6D200BC20D0}" dt="2023-03-16T03:19:08.685" v="7251" actId="164"/>
          <ac:cxnSpMkLst>
            <pc:docMk/>
            <pc:sldMk cId="3487202542" sldId="280"/>
            <ac:cxnSpMk id="6" creationId="{2484E789-83D5-F44C-322D-F659FFB09F04}"/>
          </ac:cxnSpMkLst>
        </pc:cxnChg>
      </pc:sldChg>
      <pc:sldChg chg="addSp delSp modSp add mod modTransition modAnim">
        <pc:chgData name="Matt Lyle" userId="a96e7d453dd11193" providerId="LiveId" clId="{DAE60CB7-25BD-49B9-A7D3-F6D200BC20D0}" dt="2023-03-16T03:30:44.362" v="7313" actId="20577"/>
        <pc:sldMkLst>
          <pc:docMk/>
          <pc:sldMk cId="2816319551" sldId="281"/>
        </pc:sldMkLst>
        <pc:spChg chg="mod topLvl">
          <ac:chgData name="Matt Lyle" userId="a96e7d453dd11193" providerId="LiveId" clId="{DAE60CB7-25BD-49B9-A7D3-F6D200BC20D0}" dt="2023-03-16T03:30:44.362" v="7313" actId="20577"/>
          <ac:spMkLst>
            <pc:docMk/>
            <pc:sldMk cId="2816319551" sldId="281"/>
            <ac:spMk id="7" creationId="{47333B54-EB76-C572-B284-2D834A168015}"/>
          </ac:spMkLst>
        </pc:spChg>
        <pc:spChg chg="del mod">
          <ac:chgData name="Matt Lyle" userId="a96e7d453dd11193" providerId="LiveId" clId="{DAE60CB7-25BD-49B9-A7D3-F6D200BC20D0}" dt="2023-03-16T03:16:56.911" v="7222" actId="478"/>
          <ac:spMkLst>
            <pc:docMk/>
            <pc:sldMk cId="2816319551" sldId="281"/>
            <ac:spMk id="8" creationId="{D793843A-5752-C06D-9B01-D54683EA9267}"/>
          </ac:spMkLst>
        </pc:spChg>
        <pc:spChg chg="mod topLvl">
          <ac:chgData name="Matt Lyle" userId="a96e7d453dd11193" providerId="LiveId" clId="{DAE60CB7-25BD-49B9-A7D3-F6D200BC20D0}" dt="2023-03-16T03:19:39.370" v="7257" actId="164"/>
          <ac:spMkLst>
            <pc:docMk/>
            <pc:sldMk cId="2816319551" sldId="281"/>
            <ac:spMk id="9" creationId="{2849A7EF-D821-C21D-BFC2-6F8D7625CEDD}"/>
          </ac:spMkLst>
        </pc:spChg>
        <pc:spChg chg="del mod topLvl">
          <ac:chgData name="Matt Lyle" userId="a96e7d453dd11193" providerId="LiveId" clId="{DAE60CB7-25BD-49B9-A7D3-F6D200BC20D0}" dt="2023-03-16T03:24:15.727" v="7276" actId="478"/>
          <ac:spMkLst>
            <pc:docMk/>
            <pc:sldMk cId="2816319551" sldId="281"/>
            <ac:spMk id="26" creationId="{50B95249-476F-B3DA-7CDF-83F0C07C70C0}"/>
          </ac:spMkLst>
        </pc:spChg>
        <pc:spChg chg="mod topLvl">
          <ac:chgData name="Matt Lyle" userId="a96e7d453dd11193" providerId="LiveId" clId="{DAE60CB7-25BD-49B9-A7D3-F6D200BC20D0}" dt="2023-03-16T03:30:40.782" v="7312" actId="20577"/>
          <ac:spMkLst>
            <pc:docMk/>
            <pc:sldMk cId="2816319551" sldId="281"/>
            <ac:spMk id="34" creationId="{632A1C17-749D-FBA5-2CE5-CFE69BD5CF2D}"/>
          </ac:spMkLst>
        </pc:spChg>
        <pc:grpChg chg="add del mod">
          <ac:chgData name="Matt Lyle" userId="a96e7d453dd11193" providerId="LiveId" clId="{DAE60CB7-25BD-49B9-A7D3-F6D200BC20D0}" dt="2023-03-16T03:19:29.264" v="7255" actId="165"/>
          <ac:grpSpMkLst>
            <pc:docMk/>
            <pc:sldMk cId="2816319551" sldId="281"/>
            <ac:grpSpMk id="5" creationId="{5F06A148-7441-5C52-234C-D70D19ABF811}"/>
          </ac:grpSpMkLst>
        </pc:grpChg>
        <pc:grpChg chg="add mod">
          <ac:chgData name="Matt Lyle" userId="a96e7d453dd11193" providerId="LiveId" clId="{DAE60CB7-25BD-49B9-A7D3-F6D200BC20D0}" dt="2023-03-16T03:19:39.370" v="7257" actId="164"/>
          <ac:grpSpMkLst>
            <pc:docMk/>
            <pc:sldMk cId="2816319551" sldId="281"/>
            <ac:grpSpMk id="13" creationId="{D13DBB79-CF13-C642-22AF-46197746519D}"/>
          </ac:grpSpMkLst>
        </pc:grpChg>
        <pc:grpChg chg="del">
          <ac:chgData name="Matt Lyle" userId="a96e7d453dd11193" providerId="LiveId" clId="{DAE60CB7-25BD-49B9-A7D3-F6D200BC20D0}" dt="2023-03-16T03:24:15.727" v="7276" actId="478"/>
          <ac:grpSpMkLst>
            <pc:docMk/>
            <pc:sldMk cId="2816319551" sldId="281"/>
            <ac:grpSpMk id="70" creationId="{3BBEE36C-898F-8292-F9D2-4B2DBFEAADEC}"/>
          </ac:grpSpMkLst>
        </pc:grpChg>
        <pc:cxnChg chg="add mod ord">
          <ac:chgData name="Matt Lyle" userId="a96e7d453dd11193" providerId="LiveId" clId="{DAE60CB7-25BD-49B9-A7D3-F6D200BC20D0}" dt="2023-03-16T03:19:39.370" v="7257" actId="164"/>
          <ac:cxnSpMkLst>
            <pc:docMk/>
            <pc:sldMk cId="2816319551" sldId="281"/>
            <ac:cxnSpMk id="11" creationId="{B864A71C-E660-F003-1833-1D53DBC05138}"/>
          </ac:cxnSpMkLst>
        </pc:cxnChg>
        <pc:cxnChg chg="add mod ord">
          <ac:chgData name="Matt Lyle" userId="a96e7d453dd11193" providerId="LiveId" clId="{DAE60CB7-25BD-49B9-A7D3-F6D200BC20D0}" dt="2023-03-16T03:25:19.514" v="7280" actId="167"/>
          <ac:cxnSpMkLst>
            <pc:docMk/>
            <pc:sldMk cId="2816319551" sldId="281"/>
            <ac:cxnSpMk id="14" creationId="{3FF68891-D576-7C02-B908-B29A9B8B0E9F}"/>
          </ac:cxnSpMkLst>
        </pc:cxnChg>
      </pc:sldChg>
      <pc:sldChg chg="addSp delSp modSp add mod ord modAnim">
        <pc:chgData name="Matt Lyle" userId="a96e7d453dd11193" providerId="LiveId" clId="{DAE60CB7-25BD-49B9-A7D3-F6D200BC20D0}" dt="2023-03-16T03:30:35.363" v="7311" actId="20577"/>
        <pc:sldMkLst>
          <pc:docMk/>
          <pc:sldMk cId="1345443189" sldId="282"/>
        </pc:sldMkLst>
        <pc:spChg chg="mod">
          <ac:chgData name="Matt Lyle" userId="a96e7d453dd11193" providerId="LiveId" clId="{DAE60CB7-25BD-49B9-A7D3-F6D200BC20D0}" dt="2023-03-16T03:19:41.013" v="7258"/>
          <ac:spMkLst>
            <pc:docMk/>
            <pc:sldMk cId="1345443189" sldId="282"/>
            <ac:spMk id="8" creationId="{FC31CDDB-4761-05FC-C00B-641DFDD5F39D}"/>
          </ac:spMkLst>
        </pc:spChg>
        <pc:spChg chg="mod">
          <ac:chgData name="Matt Lyle" userId="a96e7d453dd11193" providerId="LiveId" clId="{DAE60CB7-25BD-49B9-A7D3-F6D200BC20D0}" dt="2023-03-16T03:19:41.013" v="7258"/>
          <ac:spMkLst>
            <pc:docMk/>
            <pc:sldMk cId="1345443189" sldId="282"/>
            <ac:spMk id="9" creationId="{B391D04D-BA9D-C302-3132-7C6C0D8AA2CF}"/>
          </ac:spMkLst>
        </pc:spChg>
        <pc:spChg chg="del topLvl">
          <ac:chgData name="Matt Lyle" userId="a96e7d453dd11193" providerId="LiveId" clId="{DAE60CB7-25BD-49B9-A7D3-F6D200BC20D0}" dt="2023-03-16T03:26:02.352" v="7283" actId="478"/>
          <ac:spMkLst>
            <pc:docMk/>
            <pc:sldMk cId="1345443189" sldId="282"/>
            <ac:spMk id="26" creationId="{50B95249-476F-B3DA-7CDF-83F0C07C70C0}"/>
          </ac:spMkLst>
        </pc:spChg>
        <pc:spChg chg="mod topLvl">
          <ac:chgData name="Matt Lyle" userId="a96e7d453dd11193" providerId="LiveId" clId="{DAE60CB7-25BD-49B9-A7D3-F6D200BC20D0}" dt="2023-03-16T03:30:35.363" v="7311" actId="20577"/>
          <ac:spMkLst>
            <pc:docMk/>
            <pc:sldMk cId="1345443189" sldId="282"/>
            <ac:spMk id="34" creationId="{632A1C17-749D-FBA5-2CE5-CFE69BD5CF2D}"/>
          </ac:spMkLst>
        </pc:spChg>
        <pc:grpChg chg="add mod">
          <ac:chgData name="Matt Lyle" userId="a96e7d453dd11193" providerId="LiveId" clId="{DAE60CB7-25BD-49B9-A7D3-F6D200BC20D0}" dt="2023-03-16T03:19:41.013" v="7258"/>
          <ac:grpSpMkLst>
            <pc:docMk/>
            <pc:sldMk cId="1345443189" sldId="282"/>
            <ac:grpSpMk id="5" creationId="{9A8D4B5D-0AD0-F13C-9E4B-29350B726B4E}"/>
          </ac:grpSpMkLst>
        </pc:grpChg>
        <pc:grpChg chg="del">
          <ac:chgData name="Matt Lyle" userId="a96e7d453dd11193" providerId="LiveId" clId="{DAE60CB7-25BD-49B9-A7D3-F6D200BC20D0}" dt="2023-03-16T03:26:02.352" v="7283" actId="478"/>
          <ac:grpSpMkLst>
            <pc:docMk/>
            <pc:sldMk cId="1345443189" sldId="282"/>
            <ac:grpSpMk id="70" creationId="{3BBEE36C-898F-8292-F9D2-4B2DBFEAADEC}"/>
          </ac:grpSpMkLst>
        </pc:grpChg>
        <pc:cxnChg chg="mod">
          <ac:chgData name="Matt Lyle" userId="a96e7d453dd11193" providerId="LiveId" clId="{DAE60CB7-25BD-49B9-A7D3-F6D200BC20D0}" dt="2023-03-16T03:19:41.013" v="7258"/>
          <ac:cxnSpMkLst>
            <pc:docMk/>
            <pc:sldMk cId="1345443189" sldId="282"/>
            <ac:cxnSpMk id="7" creationId="{1DA604D2-315D-E4A5-0F5B-56B322658131}"/>
          </ac:cxnSpMkLst>
        </pc:cxnChg>
        <pc:cxnChg chg="add mod ord">
          <ac:chgData name="Matt Lyle" userId="a96e7d453dd11193" providerId="LiveId" clId="{DAE60CB7-25BD-49B9-A7D3-F6D200BC20D0}" dt="2023-03-16T03:26:12.629" v="7285" actId="167"/>
          <ac:cxnSpMkLst>
            <pc:docMk/>
            <pc:sldMk cId="1345443189" sldId="282"/>
            <ac:cxnSpMk id="11" creationId="{FD6D14EF-287C-435A-1879-C070ECDEB58C}"/>
          </ac:cxnSpMkLst>
        </pc:cxnChg>
      </pc:sldChg>
      <pc:sldChg chg="addSp modSp add mod modAnim">
        <pc:chgData name="Matt Lyle" userId="a96e7d453dd11193" providerId="LiveId" clId="{DAE60CB7-25BD-49B9-A7D3-F6D200BC20D0}" dt="2023-03-16T03:29:24.512" v="7309" actId="20577"/>
        <pc:sldMkLst>
          <pc:docMk/>
          <pc:sldMk cId="2349401821" sldId="283"/>
        </pc:sldMkLst>
        <pc:spChg chg="mod">
          <ac:chgData name="Matt Lyle" userId="a96e7d453dd11193" providerId="LiveId" clId="{DAE60CB7-25BD-49B9-A7D3-F6D200BC20D0}" dt="2023-03-16T03:29:24.512" v="7309" actId="20577"/>
          <ac:spMkLst>
            <pc:docMk/>
            <pc:sldMk cId="2349401821" sldId="283"/>
            <ac:spMk id="7" creationId="{47333B54-EB76-C572-B284-2D834A168015}"/>
          </ac:spMkLst>
        </pc:spChg>
        <pc:spChg chg="mod">
          <ac:chgData name="Matt Lyle" userId="a96e7d453dd11193" providerId="LiveId" clId="{DAE60CB7-25BD-49B9-A7D3-F6D200BC20D0}" dt="2023-03-16T03:26:47.583" v="7287"/>
          <ac:spMkLst>
            <pc:docMk/>
            <pc:sldMk cId="2349401821" sldId="283"/>
            <ac:spMk id="8" creationId="{8D4C717F-327E-A0EB-50DA-2BE72144AD13}"/>
          </ac:spMkLst>
        </pc:spChg>
        <pc:spChg chg="mod">
          <ac:chgData name="Matt Lyle" userId="a96e7d453dd11193" providerId="LiveId" clId="{DAE60CB7-25BD-49B9-A7D3-F6D200BC20D0}" dt="2023-03-16T03:26:47.583" v="7287"/>
          <ac:spMkLst>
            <pc:docMk/>
            <pc:sldMk cId="2349401821" sldId="283"/>
            <ac:spMk id="12" creationId="{9E047B24-CC9A-6D35-0CC1-494D84668BD9}"/>
          </ac:spMkLst>
        </pc:spChg>
        <pc:spChg chg="mod">
          <ac:chgData name="Matt Lyle" userId="a96e7d453dd11193" providerId="LiveId" clId="{DAE60CB7-25BD-49B9-A7D3-F6D200BC20D0}" dt="2023-03-16T03:29:21.310" v="7308" actId="20577"/>
          <ac:spMkLst>
            <pc:docMk/>
            <pc:sldMk cId="2349401821" sldId="283"/>
            <ac:spMk id="34" creationId="{632A1C17-749D-FBA5-2CE5-CFE69BD5CF2D}"/>
          </ac:spMkLst>
        </pc:spChg>
        <pc:grpChg chg="add mod">
          <ac:chgData name="Matt Lyle" userId="a96e7d453dd11193" providerId="LiveId" clId="{DAE60CB7-25BD-49B9-A7D3-F6D200BC20D0}" dt="2023-03-16T03:26:47.583" v="7287"/>
          <ac:grpSpMkLst>
            <pc:docMk/>
            <pc:sldMk cId="2349401821" sldId="283"/>
            <ac:grpSpMk id="5" creationId="{B222451C-59F2-D281-A156-0055E47A0236}"/>
          </ac:grpSpMkLst>
        </pc:grpChg>
        <pc:cxnChg chg="mod">
          <ac:chgData name="Matt Lyle" userId="a96e7d453dd11193" providerId="LiveId" clId="{DAE60CB7-25BD-49B9-A7D3-F6D200BC20D0}" dt="2023-03-16T03:26:47.583" v="7287"/>
          <ac:cxnSpMkLst>
            <pc:docMk/>
            <pc:sldMk cId="2349401821" sldId="283"/>
            <ac:cxnSpMk id="15" creationId="{8CBA340A-3F37-63EA-2179-FC3B09B0737D}"/>
          </ac:cxnSpMkLst>
        </pc:cxnChg>
      </pc:sldChg>
      <pc:sldChg chg="addSp delSp modSp add mod modAnim">
        <pc:chgData name="Matt Lyle" userId="a96e7d453dd11193" providerId="LiveId" clId="{DAE60CB7-25BD-49B9-A7D3-F6D200BC20D0}" dt="2023-03-16T03:29:14.443" v="7307" actId="20577"/>
        <pc:sldMkLst>
          <pc:docMk/>
          <pc:sldMk cId="2316480965" sldId="284"/>
        </pc:sldMkLst>
        <pc:spChg chg="mod">
          <ac:chgData name="Matt Lyle" userId="a96e7d453dd11193" providerId="LiveId" clId="{DAE60CB7-25BD-49B9-A7D3-F6D200BC20D0}" dt="2023-03-16T03:29:11.101" v="7306" actId="20577"/>
          <ac:spMkLst>
            <pc:docMk/>
            <pc:sldMk cId="2316480965" sldId="284"/>
            <ac:spMk id="7" creationId="{47333B54-EB76-C572-B284-2D834A168015}"/>
          </ac:spMkLst>
        </pc:spChg>
        <pc:spChg chg="add del mod">
          <ac:chgData name="Matt Lyle" userId="a96e7d453dd11193" providerId="LiveId" clId="{DAE60CB7-25BD-49B9-A7D3-F6D200BC20D0}" dt="2023-03-16T03:28:29.121" v="7302"/>
          <ac:spMkLst>
            <pc:docMk/>
            <pc:sldMk cId="2316480965" sldId="284"/>
            <ac:spMk id="16" creationId="{4119725F-0147-E2F2-A39E-D7E0CBC01652}"/>
          </ac:spMkLst>
        </pc:spChg>
        <pc:spChg chg="mod">
          <ac:chgData name="Matt Lyle" userId="a96e7d453dd11193" providerId="LiveId" clId="{DAE60CB7-25BD-49B9-A7D3-F6D200BC20D0}" dt="2023-03-16T03:28:56.402" v="7304" actId="208"/>
          <ac:spMkLst>
            <pc:docMk/>
            <pc:sldMk cId="2316480965" sldId="284"/>
            <ac:spMk id="18" creationId="{5749AE42-8A31-9BBE-3554-A36E9ED8BFB7}"/>
          </ac:spMkLst>
        </pc:spChg>
        <pc:spChg chg="mod">
          <ac:chgData name="Matt Lyle" userId="a96e7d453dd11193" providerId="LiveId" clId="{DAE60CB7-25BD-49B9-A7D3-F6D200BC20D0}" dt="2023-03-16T03:29:00.028" v="7305" actId="207"/>
          <ac:spMkLst>
            <pc:docMk/>
            <pc:sldMk cId="2316480965" sldId="284"/>
            <ac:spMk id="19" creationId="{4D7B7055-58C8-1C69-449B-BA3D474289DE}"/>
          </ac:spMkLst>
        </pc:spChg>
        <pc:spChg chg="mod">
          <ac:chgData name="Matt Lyle" userId="a96e7d453dd11193" providerId="LiveId" clId="{DAE60CB7-25BD-49B9-A7D3-F6D200BC20D0}" dt="2023-03-16T03:29:14.443" v="7307" actId="20577"/>
          <ac:spMkLst>
            <pc:docMk/>
            <pc:sldMk cId="2316480965" sldId="284"/>
            <ac:spMk id="34" creationId="{632A1C17-749D-FBA5-2CE5-CFE69BD5CF2D}"/>
          </ac:spMkLst>
        </pc:spChg>
        <pc:grpChg chg="del">
          <ac:chgData name="Matt Lyle" userId="a96e7d453dd11193" providerId="LiveId" clId="{DAE60CB7-25BD-49B9-A7D3-F6D200BC20D0}" dt="2023-03-16T03:28:28.028" v="7300" actId="478"/>
          <ac:grpSpMkLst>
            <pc:docMk/>
            <pc:sldMk cId="2316480965" sldId="284"/>
            <ac:grpSpMk id="5" creationId="{B222451C-59F2-D281-A156-0055E47A0236}"/>
          </ac:grpSpMkLst>
        </pc:grpChg>
        <pc:grpChg chg="add mod">
          <ac:chgData name="Matt Lyle" userId="a96e7d453dd11193" providerId="LiveId" clId="{DAE60CB7-25BD-49B9-A7D3-F6D200BC20D0}" dt="2023-03-16T03:28:34.989" v="7303"/>
          <ac:grpSpMkLst>
            <pc:docMk/>
            <pc:sldMk cId="2316480965" sldId="284"/>
            <ac:grpSpMk id="17" creationId="{E9FE88E7-4187-6B48-CEA1-F27EB44C17D1}"/>
          </ac:grpSpMkLst>
        </pc:grpChg>
      </pc:sldChg>
      <pc:sldChg chg="addSp delSp modSp add mod modAnim">
        <pc:chgData name="Matt Lyle" userId="a96e7d453dd11193" providerId="LiveId" clId="{DAE60CB7-25BD-49B9-A7D3-F6D200BC20D0}" dt="2023-03-16T03:37:36.154" v="7414" actId="313"/>
        <pc:sldMkLst>
          <pc:docMk/>
          <pc:sldMk cId="1481257807" sldId="285"/>
        </pc:sldMkLst>
        <pc:spChg chg="del">
          <ac:chgData name="Matt Lyle" userId="a96e7d453dd11193" providerId="LiveId" clId="{DAE60CB7-25BD-49B9-A7D3-F6D200BC20D0}" dt="2023-03-16T03:32:30.988" v="7319" actId="478"/>
          <ac:spMkLst>
            <pc:docMk/>
            <pc:sldMk cId="1481257807" sldId="285"/>
            <ac:spMk id="6" creationId="{D4416998-01BD-C699-1D70-80B559C28071}"/>
          </ac:spMkLst>
        </pc:spChg>
        <pc:spChg chg="mod">
          <ac:chgData name="Matt Lyle" userId="a96e7d453dd11193" providerId="LiveId" clId="{DAE60CB7-25BD-49B9-A7D3-F6D200BC20D0}" dt="2023-03-16T03:32:38.704" v="7320"/>
          <ac:spMkLst>
            <pc:docMk/>
            <pc:sldMk cId="1481257807" sldId="285"/>
            <ac:spMk id="8" creationId="{2372A3A4-D699-AC9D-8C56-C567CCC6EA66}"/>
          </ac:spMkLst>
        </pc:spChg>
        <pc:spChg chg="mod">
          <ac:chgData name="Matt Lyle" userId="a96e7d453dd11193" providerId="LiveId" clId="{DAE60CB7-25BD-49B9-A7D3-F6D200BC20D0}" dt="2023-03-16T03:37:36.154" v="7414" actId="313"/>
          <ac:spMkLst>
            <pc:docMk/>
            <pc:sldMk cId="1481257807" sldId="285"/>
            <ac:spMk id="12" creationId="{15E08472-6B27-8541-2328-65812A0DD135}"/>
          </ac:spMkLst>
        </pc:spChg>
        <pc:grpChg chg="add mod">
          <ac:chgData name="Matt Lyle" userId="a96e7d453dd11193" providerId="LiveId" clId="{DAE60CB7-25BD-49B9-A7D3-F6D200BC20D0}" dt="2023-03-16T03:32:38.704" v="7320"/>
          <ac:grpSpMkLst>
            <pc:docMk/>
            <pc:sldMk cId="1481257807" sldId="285"/>
            <ac:grpSpMk id="5" creationId="{4FB1384A-4104-269A-1D79-0261D3E3BC98}"/>
          </ac:grpSpMkLst>
        </pc:grpChg>
        <pc:cxnChg chg="mod">
          <ac:chgData name="Matt Lyle" userId="a96e7d453dd11193" providerId="LiveId" clId="{DAE60CB7-25BD-49B9-A7D3-F6D200BC20D0}" dt="2023-03-16T03:32:38.704" v="7320"/>
          <ac:cxnSpMkLst>
            <pc:docMk/>
            <pc:sldMk cId="1481257807" sldId="285"/>
            <ac:cxnSpMk id="15" creationId="{A4C79B50-73D3-AFD1-A97B-8C207E31F651}"/>
          </ac:cxnSpMkLst>
        </pc:cxnChg>
      </pc:sldChg>
      <pc:sldChg chg="addSp delSp modSp add mod delAnim modAnim">
        <pc:chgData name="Matt Lyle" userId="a96e7d453dd11193" providerId="LiveId" clId="{DAE60CB7-25BD-49B9-A7D3-F6D200BC20D0}" dt="2023-03-17T02:18:16.128" v="12879" actId="6549"/>
        <pc:sldMkLst>
          <pc:docMk/>
          <pc:sldMk cId="659507411" sldId="286"/>
        </pc:sldMkLst>
        <pc:spChg chg="mod">
          <ac:chgData name="Matt Lyle" userId="a96e7d453dd11193" providerId="LiveId" clId="{DAE60CB7-25BD-49B9-A7D3-F6D200BC20D0}" dt="2023-03-16T03:35:53.419" v="7364"/>
          <ac:spMkLst>
            <pc:docMk/>
            <pc:sldMk cId="659507411" sldId="286"/>
            <ac:spMk id="12" creationId="{15E08472-6B27-8541-2328-65812A0DD135}"/>
          </ac:spMkLst>
        </pc:spChg>
        <pc:spChg chg="mod">
          <ac:chgData name="Matt Lyle" userId="a96e7d453dd11193" providerId="LiveId" clId="{DAE60CB7-25BD-49B9-A7D3-F6D200BC20D0}" dt="2023-03-16T03:37:10.492" v="7408"/>
          <ac:spMkLst>
            <pc:docMk/>
            <pc:sldMk cId="659507411" sldId="286"/>
            <ac:spMk id="16" creationId="{C771E98B-A7BD-655E-E5BA-1C9B51B65906}"/>
          </ac:spMkLst>
        </pc:spChg>
        <pc:spChg chg="mod">
          <ac:chgData name="Matt Lyle" userId="a96e7d453dd11193" providerId="LiveId" clId="{DAE60CB7-25BD-49B9-A7D3-F6D200BC20D0}" dt="2023-03-16T03:37:17.616" v="7409"/>
          <ac:spMkLst>
            <pc:docMk/>
            <pc:sldMk cId="659507411" sldId="286"/>
            <ac:spMk id="20" creationId="{839B4FC8-A793-21E8-839F-95AF07E6C487}"/>
          </ac:spMkLst>
        </pc:spChg>
        <pc:spChg chg="add del mod">
          <ac:chgData name="Matt Lyle" userId="a96e7d453dd11193" providerId="LiveId" clId="{DAE60CB7-25BD-49B9-A7D3-F6D200BC20D0}" dt="2023-03-16T03:37:45.968" v="7417"/>
          <ac:spMkLst>
            <pc:docMk/>
            <pc:sldMk cId="659507411" sldId="286"/>
            <ac:spMk id="27" creationId="{E3E53609-52F4-60A0-B63A-80304E839B37}"/>
          </ac:spMkLst>
        </pc:spChg>
        <pc:spChg chg="mod">
          <ac:chgData name="Matt Lyle" userId="a96e7d453dd11193" providerId="LiveId" clId="{DAE60CB7-25BD-49B9-A7D3-F6D200BC20D0}" dt="2023-03-16T03:37:48.935" v="7418"/>
          <ac:spMkLst>
            <pc:docMk/>
            <pc:sldMk cId="659507411" sldId="286"/>
            <ac:spMk id="33" creationId="{2EC0FF4A-5922-6FCC-5468-4ABFBF7574F4}"/>
          </ac:spMkLst>
        </pc:spChg>
        <pc:spChg chg="mod">
          <ac:chgData name="Matt Lyle" userId="a96e7d453dd11193" providerId="LiveId" clId="{DAE60CB7-25BD-49B9-A7D3-F6D200BC20D0}" dt="2023-03-17T02:18:16.128" v="12879" actId="6549"/>
          <ac:spMkLst>
            <pc:docMk/>
            <pc:sldMk cId="659507411" sldId="286"/>
            <ac:spMk id="35" creationId="{7FFA9893-221A-02C0-DC61-1B44A1732E9D}"/>
          </ac:spMkLst>
        </pc:spChg>
        <pc:grpChg chg="del">
          <ac:chgData name="Matt Lyle" userId="a96e7d453dd11193" providerId="LiveId" clId="{DAE60CB7-25BD-49B9-A7D3-F6D200BC20D0}" dt="2023-03-16T03:37:10.109" v="7407" actId="478"/>
          <ac:grpSpMkLst>
            <pc:docMk/>
            <pc:sldMk cId="659507411" sldId="286"/>
            <ac:grpSpMk id="5" creationId="{4FB1384A-4104-269A-1D79-0261D3E3BC98}"/>
          </ac:grpSpMkLst>
        </pc:grpChg>
        <pc:grpChg chg="add del mod">
          <ac:chgData name="Matt Lyle" userId="a96e7d453dd11193" providerId="LiveId" clId="{DAE60CB7-25BD-49B9-A7D3-F6D200BC20D0}" dt="2023-03-16T03:37:44.143" v="7415" actId="478"/>
          <ac:grpSpMkLst>
            <pc:docMk/>
            <pc:sldMk cId="659507411" sldId="286"/>
            <ac:grpSpMk id="6" creationId="{8495294E-ED86-49AB-260A-9296A70D8997}"/>
          </ac:grpSpMkLst>
        </pc:grpChg>
        <pc:grpChg chg="add mod">
          <ac:chgData name="Matt Lyle" userId="a96e7d453dd11193" providerId="LiveId" clId="{DAE60CB7-25BD-49B9-A7D3-F6D200BC20D0}" dt="2023-03-16T03:37:48.935" v="7418"/>
          <ac:grpSpMkLst>
            <pc:docMk/>
            <pc:sldMk cId="659507411" sldId="286"/>
            <ac:grpSpMk id="32" creationId="{8802BAE3-D3F1-0883-1C2A-8EF8C6230C3A}"/>
          </ac:grpSpMkLst>
        </pc:grpChg>
        <pc:cxnChg chg="mod">
          <ac:chgData name="Matt Lyle" userId="a96e7d453dd11193" providerId="LiveId" clId="{DAE60CB7-25BD-49B9-A7D3-F6D200BC20D0}" dt="2023-03-16T03:37:10.492" v="7408"/>
          <ac:cxnSpMkLst>
            <pc:docMk/>
            <pc:sldMk cId="659507411" sldId="286"/>
            <ac:cxnSpMk id="26" creationId="{76D05A65-D3DD-987F-7463-8CDB5950BC94}"/>
          </ac:cxnSpMkLst>
        </pc:cxnChg>
        <pc:cxnChg chg="mod">
          <ac:chgData name="Matt Lyle" userId="a96e7d453dd11193" providerId="LiveId" clId="{DAE60CB7-25BD-49B9-A7D3-F6D200BC20D0}" dt="2023-03-16T03:37:48.935" v="7418"/>
          <ac:cxnSpMkLst>
            <pc:docMk/>
            <pc:sldMk cId="659507411" sldId="286"/>
            <ac:cxnSpMk id="36" creationId="{4E455CCE-A823-36AB-8125-999892CBDB27}"/>
          </ac:cxnSpMkLst>
        </pc:cxnChg>
      </pc:sldChg>
      <pc:sldChg chg="addSp modSp add mod modAnim modNotesTx">
        <pc:chgData name="Matt Lyle" userId="a96e7d453dd11193" providerId="LiveId" clId="{DAE60CB7-25BD-49B9-A7D3-F6D200BC20D0}" dt="2023-03-18T10:50:54.878" v="20788" actId="20577"/>
        <pc:sldMkLst>
          <pc:docMk/>
          <pc:sldMk cId="2862993393" sldId="287"/>
        </pc:sldMkLst>
        <pc:spChg chg="add mod">
          <ac:chgData name="Matt Lyle" userId="a96e7d453dd11193" providerId="LiveId" clId="{DAE60CB7-25BD-49B9-A7D3-F6D200BC20D0}" dt="2023-03-16T04:08:23.575" v="8338" actId="164"/>
          <ac:spMkLst>
            <pc:docMk/>
            <pc:sldMk cId="2862993393" sldId="287"/>
            <ac:spMk id="6" creationId="{27922268-3D42-D14C-6AA0-21471F42ACB5}"/>
          </ac:spMkLst>
        </pc:spChg>
        <pc:spChg chg="add mod">
          <ac:chgData name="Matt Lyle" userId="a96e7d453dd11193" providerId="LiveId" clId="{DAE60CB7-25BD-49B9-A7D3-F6D200BC20D0}" dt="2023-03-16T04:08:23.575" v="8338" actId="164"/>
          <ac:spMkLst>
            <pc:docMk/>
            <pc:sldMk cId="2862993393" sldId="287"/>
            <ac:spMk id="8" creationId="{C39EE75F-71C3-785A-7ABC-EA57B8B49DAC}"/>
          </ac:spMkLst>
        </pc:spChg>
        <pc:spChg chg="mod">
          <ac:chgData name="Matt Lyle" userId="a96e7d453dd11193" providerId="LiveId" clId="{DAE60CB7-25BD-49B9-A7D3-F6D200BC20D0}" dt="2023-03-17T02:18:21.169" v="12880"/>
          <ac:spMkLst>
            <pc:docMk/>
            <pc:sldMk cId="2862993393" sldId="287"/>
            <ac:spMk id="35" creationId="{7FFA9893-221A-02C0-DC61-1B44A1732E9D}"/>
          </ac:spMkLst>
        </pc:spChg>
        <pc:grpChg chg="add mod">
          <ac:chgData name="Matt Lyle" userId="a96e7d453dd11193" providerId="LiveId" clId="{DAE60CB7-25BD-49B9-A7D3-F6D200BC20D0}" dt="2023-03-16T04:08:23.575" v="8338" actId="164"/>
          <ac:grpSpMkLst>
            <pc:docMk/>
            <pc:sldMk cId="2862993393" sldId="287"/>
            <ac:grpSpMk id="12" creationId="{B1F70417-C6E8-47E3-74D5-78FA63CEF255}"/>
          </ac:grpSpMkLst>
        </pc:grpChg>
        <pc:cxnChg chg="add mod">
          <ac:chgData name="Matt Lyle" userId="a96e7d453dd11193" providerId="LiveId" clId="{DAE60CB7-25BD-49B9-A7D3-F6D200BC20D0}" dt="2023-03-16T04:08:23.575" v="8338" actId="164"/>
          <ac:cxnSpMkLst>
            <pc:docMk/>
            <pc:sldMk cId="2862993393" sldId="287"/>
            <ac:cxnSpMk id="5" creationId="{BD39D216-3939-FFFE-ED19-A53BEE407AD9}"/>
          </ac:cxnSpMkLst>
        </pc:cxnChg>
      </pc:sldChg>
      <pc:sldChg chg="addSp modSp add mod modAnim modNotesTx">
        <pc:chgData name="Matt Lyle" userId="a96e7d453dd11193" providerId="LiveId" clId="{DAE60CB7-25BD-49B9-A7D3-F6D200BC20D0}" dt="2023-03-18T10:51:05.316" v="20790" actId="6549"/>
        <pc:sldMkLst>
          <pc:docMk/>
          <pc:sldMk cId="2145834498" sldId="288"/>
        </pc:sldMkLst>
        <pc:spChg chg="mod">
          <ac:chgData name="Matt Lyle" userId="a96e7d453dd11193" providerId="LiveId" clId="{DAE60CB7-25BD-49B9-A7D3-F6D200BC20D0}" dt="2023-03-16T04:19:33.985" v="8428" actId="207"/>
          <ac:spMkLst>
            <pc:docMk/>
            <pc:sldMk cId="2145834498" sldId="288"/>
            <ac:spMk id="6" creationId="{27922268-3D42-D14C-6AA0-21471F42ACB5}"/>
          </ac:spMkLst>
        </pc:spChg>
        <pc:spChg chg="mod">
          <ac:chgData name="Matt Lyle" userId="a96e7d453dd11193" providerId="LiveId" clId="{DAE60CB7-25BD-49B9-A7D3-F6D200BC20D0}" dt="2023-03-16T04:18:50.867" v="8414" actId="207"/>
          <ac:spMkLst>
            <pc:docMk/>
            <pc:sldMk cId="2145834498" sldId="288"/>
            <ac:spMk id="8" creationId="{C39EE75F-71C3-785A-7ABC-EA57B8B49DAC}"/>
          </ac:spMkLst>
        </pc:spChg>
        <pc:spChg chg="mod">
          <ac:chgData name="Matt Lyle" userId="a96e7d453dd11193" providerId="LiveId" clId="{DAE60CB7-25BD-49B9-A7D3-F6D200BC20D0}" dt="2023-03-16T04:08:59.299" v="8343"/>
          <ac:spMkLst>
            <pc:docMk/>
            <pc:sldMk cId="2145834498" sldId="288"/>
            <ac:spMk id="20" creationId="{CE9F42FF-FBCA-FF8F-2BC2-3FB8C1852F3D}"/>
          </ac:spMkLst>
        </pc:spChg>
        <pc:spChg chg="mod">
          <ac:chgData name="Matt Lyle" userId="a96e7d453dd11193" providerId="LiveId" clId="{DAE60CB7-25BD-49B9-A7D3-F6D200BC20D0}" dt="2023-03-17T02:18:22.543" v="12881"/>
          <ac:spMkLst>
            <pc:docMk/>
            <pc:sldMk cId="2145834498" sldId="288"/>
            <ac:spMk id="35" creationId="{7FFA9893-221A-02C0-DC61-1B44A1732E9D}"/>
          </ac:spMkLst>
        </pc:spChg>
        <pc:spChg chg="ord">
          <ac:chgData name="Matt Lyle" userId="a96e7d453dd11193" providerId="LiveId" clId="{DAE60CB7-25BD-49B9-A7D3-F6D200BC20D0}" dt="2023-03-16T04:25:55.430" v="8458" actId="166"/>
          <ac:spMkLst>
            <pc:docMk/>
            <pc:sldMk cId="2145834498" sldId="288"/>
            <ac:spMk id="77" creationId="{038E8611-CE4B-C270-97AA-2EA6EC35C443}"/>
          </ac:spMkLst>
        </pc:spChg>
        <pc:grpChg chg="add mod ord">
          <ac:chgData name="Matt Lyle" userId="a96e7d453dd11193" providerId="LiveId" clId="{DAE60CB7-25BD-49B9-A7D3-F6D200BC20D0}" dt="2023-03-16T04:30:22.244" v="8476" actId="167"/>
          <ac:grpSpMkLst>
            <pc:docMk/>
            <pc:sldMk cId="2145834498" sldId="288"/>
            <ac:grpSpMk id="15" creationId="{EB55FC02-294C-FAD5-294E-5B4D77A3812E}"/>
          </ac:grpSpMkLst>
        </pc:grpChg>
        <pc:cxnChg chg="mod">
          <ac:chgData name="Matt Lyle" userId="a96e7d453dd11193" providerId="LiveId" clId="{DAE60CB7-25BD-49B9-A7D3-F6D200BC20D0}" dt="2023-03-16T04:18:47.098" v="8413" actId="208"/>
          <ac:cxnSpMkLst>
            <pc:docMk/>
            <pc:sldMk cId="2145834498" sldId="288"/>
            <ac:cxnSpMk id="5" creationId="{BD39D216-3939-FFFE-ED19-A53BEE407AD9}"/>
          </ac:cxnSpMkLst>
        </pc:cxnChg>
        <pc:cxnChg chg="mod">
          <ac:chgData name="Matt Lyle" userId="a96e7d453dd11193" providerId="LiveId" clId="{DAE60CB7-25BD-49B9-A7D3-F6D200BC20D0}" dt="2023-03-16T04:25:52.084" v="8457" actId="14100"/>
          <ac:cxnSpMkLst>
            <pc:docMk/>
            <pc:sldMk cId="2145834498" sldId="288"/>
            <ac:cxnSpMk id="16" creationId="{CCA6BEB7-AD0A-E018-A4B4-DC308D09EBE6}"/>
          </ac:cxnSpMkLst>
        </pc:cxnChg>
      </pc:sldChg>
      <pc:sldChg chg="addSp delSp modSp add mod modAnim">
        <pc:chgData name="Matt Lyle" userId="a96e7d453dd11193" providerId="LiveId" clId="{DAE60CB7-25BD-49B9-A7D3-F6D200BC20D0}" dt="2023-03-17T02:24:20.796" v="13276" actId="20577"/>
        <pc:sldMkLst>
          <pc:docMk/>
          <pc:sldMk cId="589358983" sldId="289"/>
        </pc:sldMkLst>
        <pc:spChg chg="mod">
          <ac:chgData name="Matt Lyle" userId="a96e7d453dd11193" providerId="LiveId" clId="{DAE60CB7-25BD-49B9-A7D3-F6D200BC20D0}" dt="2023-03-17T02:24:20.796" v="13276" actId="20577"/>
          <ac:spMkLst>
            <pc:docMk/>
            <pc:sldMk cId="589358983" sldId="289"/>
            <ac:spMk id="20" creationId="{CE9F42FF-FBCA-FF8F-2BC2-3FB8C1852F3D}"/>
          </ac:spMkLst>
        </pc:spChg>
        <pc:spChg chg="mod">
          <ac:chgData name="Matt Lyle" userId="a96e7d453dd11193" providerId="LiveId" clId="{DAE60CB7-25BD-49B9-A7D3-F6D200BC20D0}" dt="2023-03-17T02:18:23.727" v="12882"/>
          <ac:spMkLst>
            <pc:docMk/>
            <pc:sldMk cId="589358983" sldId="289"/>
            <ac:spMk id="35" creationId="{7FFA9893-221A-02C0-DC61-1B44A1732E9D}"/>
          </ac:spMkLst>
        </pc:spChg>
        <pc:spChg chg="mod">
          <ac:chgData name="Matt Lyle" userId="a96e7d453dd11193" providerId="LiveId" clId="{DAE60CB7-25BD-49B9-A7D3-F6D200BC20D0}" dt="2023-03-16T04:19:08.359" v="8417"/>
          <ac:spMkLst>
            <pc:docMk/>
            <pc:sldMk cId="589358983" sldId="289"/>
            <ac:spMk id="37" creationId="{A4757194-056E-50F3-50C0-1A4A5D21420D}"/>
          </ac:spMkLst>
        </pc:spChg>
        <pc:spChg chg="mod">
          <ac:chgData name="Matt Lyle" userId="a96e7d453dd11193" providerId="LiveId" clId="{DAE60CB7-25BD-49B9-A7D3-F6D200BC20D0}" dt="2023-03-16T04:19:08.359" v="8417"/>
          <ac:spMkLst>
            <pc:docMk/>
            <pc:sldMk cId="589358983" sldId="289"/>
            <ac:spMk id="38" creationId="{F207D6E2-FE71-ACC5-93F3-479571E5E047}"/>
          </ac:spMkLst>
        </pc:spChg>
        <pc:spChg chg="mod">
          <ac:chgData name="Matt Lyle" userId="a96e7d453dd11193" providerId="LiveId" clId="{DAE60CB7-25BD-49B9-A7D3-F6D200BC20D0}" dt="2023-03-16T04:19:39.206" v="8430"/>
          <ac:spMkLst>
            <pc:docMk/>
            <pc:sldMk cId="589358983" sldId="289"/>
            <ac:spMk id="41" creationId="{90ADDEB9-7B50-CF4E-F6DD-71EF440CD6AE}"/>
          </ac:spMkLst>
        </pc:spChg>
        <pc:spChg chg="mod">
          <ac:chgData name="Matt Lyle" userId="a96e7d453dd11193" providerId="LiveId" clId="{DAE60CB7-25BD-49B9-A7D3-F6D200BC20D0}" dt="2023-03-16T04:19:39.206" v="8430"/>
          <ac:spMkLst>
            <pc:docMk/>
            <pc:sldMk cId="589358983" sldId="289"/>
            <ac:spMk id="42" creationId="{E155A4BB-DA29-7476-EB25-EB7247ED4385}"/>
          </ac:spMkLst>
        </pc:spChg>
        <pc:spChg chg="ord">
          <ac:chgData name="Matt Lyle" userId="a96e7d453dd11193" providerId="LiveId" clId="{DAE60CB7-25BD-49B9-A7D3-F6D200BC20D0}" dt="2023-03-16T04:25:13.776" v="8454" actId="166"/>
          <ac:spMkLst>
            <pc:docMk/>
            <pc:sldMk cId="589358983" sldId="289"/>
            <ac:spMk id="77" creationId="{038E8611-CE4B-C270-97AA-2EA6EC35C443}"/>
          </ac:spMkLst>
        </pc:spChg>
        <pc:grpChg chg="add del">
          <ac:chgData name="Matt Lyle" userId="a96e7d453dd11193" providerId="LiveId" clId="{DAE60CB7-25BD-49B9-A7D3-F6D200BC20D0}" dt="2023-03-16T04:19:38.874" v="8429" actId="478"/>
          <ac:grpSpMkLst>
            <pc:docMk/>
            <pc:sldMk cId="589358983" sldId="289"/>
            <ac:grpSpMk id="12" creationId="{B1F70417-C6E8-47E3-74D5-78FA63CEF255}"/>
          </ac:grpSpMkLst>
        </pc:grpChg>
        <pc:grpChg chg="ord">
          <ac:chgData name="Matt Lyle" userId="a96e7d453dd11193" providerId="LiveId" clId="{DAE60CB7-25BD-49B9-A7D3-F6D200BC20D0}" dt="2023-03-16T04:30:17.084" v="8475" actId="167"/>
          <ac:grpSpMkLst>
            <pc:docMk/>
            <pc:sldMk cId="589358983" sldId="289"/>
            <ac:grpSpMk id="15" creationId="{EB55FC02-294C-FAD5-294E-5B4D77A3812E}"/>
          </ac:grpSpMkLst>
        </pc:grpChg>
        <pc:grpChg chg="add del mod">
          <ac:chgData name="Matt Lyle" userId="a96e7d453dd11193" providerId="LiveId" clId="{DAE60CB7-25BD-49B9-A7D3-F6D200BC20D0}" dt="2023-03-16T04:19:26.075" v="8424"/>
          <ac:grpSpMkLst>
            <pc:docMk/>
            <pc:sldMk cId="589358983" sldId="289"/>
            <ac:grpSpMk id="26" creationId="{5304C6BB-95AF-B404-D58F-899E0173FE8E}"/>
          </ac:grpSpMkLst>
        </pc:grpChg>
        <pc:grpChg chg="add mod">
          <ac:chgData name="Matt Lyle" userId="a96e7d453dd11193" providerId="LiveId" clId="{DAE60CB7-25BD-49B9-A7D3-F6D200BC20D0}" dt="2023-03-16T04:19:39.206" v="8430"/>
          <ac:grpSpMkLst>
            <pc:docMk/>
            <pc:sldMk cId="589358983" sldId="289"/>
            <ac:grpSpMk id="39" creationId="{C3BC0974-48BB-6651-1AD6-739EA6B2CC61}"/>
          </ac:grpSpMkLst>
        </pc:grpChg>
        <pc:cxnChg chg="mod">
          <ac:chgData name="Matt Lyle" userId="a96e7d453dd11193" providerId="LiveId" clId="{DAE60CB7-25BD-49B9-A7D3-F6D200BC20D0}" dt="2023-03-16T04:25:05.787" v="8453" actId="14100"/>
          <ac:cxnSpMkLst>
            <pc:docMk/>
            <pc:sldMk cId="589358983" sldId="289"/>
            <ac:cxnSpMk id="16" creationId="{CCA6BEB7-AD0A-E018-A4B4-DC308D09EBE6}"/>
          </ac:cxnSpMkLst>
        </pc:cxnChg>
        <pc:cxnChg chg="mod">
          <ac:chgData name="Matt Lyle" userId="a96e7d453dd11193" providerId="LiveId" clId="{DAE60CB7-25BD-49B9-A7D3-F6D200BC20D0}" dt="2023-03-16T04:19:08.359" v="8417"/>
          <ac:cxnSpMkLst>
            <pc:docMk/>
            <pc:sldMk cId="589358983" sldId="289"/>
            <ac:cxnSpMk id="27" creationId="{7D6D36F1-98E6-77EB-86E3-75918E9C0847}"/>
          </ac:cxnSpMkLst>
        </pc:cxnChg>
        <pc:cxnChg chg="mod">
          <ac:chgData name="Matt Lyle" userId="a96e7d453dd11193" providerId="LiveId" clId="{DAE60CB7-25BD-49B9-A7D3-F6D200BC20D0}" dt="2023-03-16T04:19:39.206" v="8430"/>
          <ac:cxnSpMkLst>
            <pc:docMk/>
            <pc:sldMk cId="589358983" sldId="289"/>
            <ac:cxnSpMk id="40" creationId="{15266D72-641A-0A7D-6AC7-774BB8D399D2}"/>
          </ac:cxnSpMkLst>
        </pc:cxnChg>
      </pc:sldChg>
      <pc:sldChg chg="addSp delSp modSp add mod modAnim">
        <pc:chgData name="Matt Lyle" userId="a96e7d453dd11193" providerId="LiveId" clId="{DAE60CB7-25BD-49B9-A7D3-F6D200BC20D0}" dt="2023-03-17T02:24:22.767" v="13277" actId="20577"/>
        <pc:sldMkLst>
          <pc:docMk/>
          <pc:sldMk cId="69076815" sldId="290"/>
        </pc:sldMkLst>
        <pc:spChg chg="mod">
          <ac:chgData name="Matt Lyle" userId="a96e7d453dd11193" providerId="LiveId" clId="{DAE60CB7-25BD-49B9-A7D3-F6D200BC20D0}" dt="2023-03-17T02:24:22.767" v="13277" actId="20577"/>
          <ac:spMkLst>
            <pc:docMk/>
            <pc:sldMk cId="69076815" sldId="290"/>
            <ac:spMk id="20" creationId="{CE9F42FF-FBCA-FF8F-2BC2-3FB8C1852F3D}"/>
          </ac:spMkLst>
        </pc:spChg>
        <pc:spChg chg="mod">
          <ac:chgData name="Matt Lyle" userId="a96e7d453dd11193" providerId="LiveId" clId="{DAE60CB7-25BD-49B9-A7D3-F6D200BC20D0}" dt="2023-03-16T04:17:10.634" v="8407"/>
          <ac:spMkLst>
            <pc:docMk/>
            <pc:sldMk cId="69076815" sldId="290"/>
            <ac:spMk id="27" creationId="{72843D90-24AA-8B36-CF43-6F4CBC7DE4B0}"/>
          </ac:spMkLst>
        </pc:spChg>
        <pc:spChg chg="mod">
          <ac:chgData name="Matt Lyle" userId="a96e7d453dd11193" providerId="LiveId" clId="{DAE60CB7-25BD-49B9-A7D3-F6D200BC20D0}" dt="2023-03-17T02:18:24.914" v="12883"/>
          <ac:spMkLst>
            <pc:docMk/>
            <pc:sldMk cId="69076815" sldId="290"/>
            <ac:spMk id="35" creationId="{7FFA9893-221A-02C0-DC61-1B44A1732E9D}"/>
          </ac:spMkLst>
        </pc:spChg>
        <pc:spChg chg="mod">
          <ac:chgData name="Matt Lyle" userId="a96e7d453dd11193" providerId="LiveId" clId="{DAE60CB7-25BD-49B9-A7D3-F6D200BC20D0}" dt="2023-03-16T04:20:24.203" v="8443" actId="207"/>
          <ac:spMkLst>
            <pc:docMk/>
            <pc:sldMk cId="69076815" sldId="290"/>
            <ac:spMk id="37" creationId="{37001BA2-E976-05C7-29B0-75403724028F}"/>
          </ac:spMkLst>
        </pc:spChg>
        <pc:spChg chg="mod">
          <ac:chgData name="Matt Lyle" userId="a96e7d453dd11193" providerId="LiveId" clId="{DAE60CB7-25BD-49B9-A7D3-F6D200BC20D0}" dt="2023-03-16T04:19:12.171" v="8419"/>
          <ac:spMkLst>
            <pc:docMk/>
            <pc:sldMk cId="69076815" sldId="290"/>
            <ac:spMk id="40" creationId="{157CC631-3ECF-60E5-7DDD-D7FF7CCC684B}"/>
          </ac:spMkLst>
        </pc:spChg>
        <pc:spChg chg="mod">
          <ac:chgData name="Matt Lyle" userId="a96e7d453dd11193" providerId="LiveId" clId="{DAE60CB7-25BD-49B9-A7D3-F6D200BC20D0}" dt="2023-03-16T04:19:12.171" v="8419"/>
          <ac:spMkLst>
            <pc:docMk/>
            <pc:sldMk cId="69076815" sldId="290"/>
            <ac:spMk id="41" creationId="{E62963AD-67C6-8C36-F27E-A75164E3AF04}"/>
          </ac:spMkLst>
        </pc:spChg>
        <pc:spChg chg="mod">
          <ac:chgData name="Matt Lyle" userId="a96e7d453dd11193" providerId="LiveId" clId="{DAE60CB7-25BD-49B9-A7D3-F6D200BC20D0}" dt="2023-03-16T04:19:43.260" v="8432"/>
          <ac:spMkLst>
            <pc:docMk/>
            <pc:sldMk cId="69076815" sldId="290"/>
            <ac:spMk id="44" creationId="{B5B48CF1-0C5B-C9D0-84C8-6897B6F2F2F6}"/>
          </ac:spMkLst>
        </pc:spChg>
        <pc:spChg chg="mod">
          <ac:chgData name="Matt Lyle" userId="a96e7d453dd11193" providerId="LiveId" clId="{DAE60CB7-25BD-49B9-A7D3-F6D200BC20D0}" dt="2023-03-16T04:19:43.260" v="8432"/>
          <ac:spMkLst>
            <pc:docMk/>
            <pc:sldMk cId="69076815" sldId="290"/>
            <ac:spMk id="45" creationId="{291EA4DE-2B17-6D8D-439C-643F8CF7DBBD}"/>
          </ac:spMkLst>
        </pc:spChg>
        <pc:spChg chg="ord">
          <ac:chgData name="Matt Lyle" userId="a96e7d453dd11193" providerId="LiveId" clId="{DAE60CB7-25BD-49B9-A7D3-F6D200BC20D0}" dt="2023-03-16T04:25:23.750" v="8455" actId="166"/>
          <ac:spMkLst>
            <pc:docMk/>
            <pc:sldMk cId="69076815" sldId="290"/>
            <ac:spMk id="77" creationId="{038E8611-CE4B-C270-97AA-2EA6EC35C443}"/>
          </ac:spMkLst>
        </pc:spChg>
        <pc:grpChg chg="add del">
          <ac:chgData name="Matt Lyle" userId="a96e7d453dd11193" providerId="LiveId" clId="{DAE60CB7-25BD-49B9-A7D3-F6D200BC20D0}" dt="2023-03-16T04:19:42.936" v="8431" actId="478"/>
          <ac:grpSpMkLst>
            <pc:docMk/>
            <pc:sldMk cId="69076815" sldId="290"/>
            <ac:grpSpMk id="12" creationId="{B1F70417-C6E8-47E3-74D5-78FA63CEF255}"/>
          </ac:grpSpMkLst>
        </pc:grpChg>
        <pc:grpChg chg="ord">
          <ac:chgData name="Matt Lyle" userId="a96e7d453dd11193" providerId="LiveId" clId="{DAE60CB7-25BD-49B9-A7D3-F6D200BC20D0}" dt="2023-03-16T04:30:06.627" v="8473" actId="167"/>
          <ac:grpSpMkLst>
            <pc:docMk/>
            <pc:sldMk cId="69076815" sldId="290"/>
            <ac:grpSpMk id="15" creationId="{EB55FC02-294C-FAD5-294E-5B4D77A3812E}"/>
          </ac:grpSpMkLst>
        </pc:grpChg>
        <pc:grpChg chg="add mod">
          <ac:chgData name="Matt Lyle" userId="a96e7d453dd11193" providerId="LiveId" clId="{DAE60CB7-25BD-49B9-A7D3-F6D200BC20D0}" dt="2023-03-16T04:17:10.634" v="8407"/>
          <ac:grpSpMkLst>
            <pc:docMk/>
            <pc:sldMk cId="69076815" sldId="290"/>
            <ac:grpSpMk id="26" creationId="{21FAA27A-A4A7-6B2C-BA4D-9AFADB794D3E}"/>
          </ac:grpSpMkLst>
        </pc:grpChg>
        <pc:grpChg chg="add del mod ord">
          <ac:chgData name="Matt Lyle" userId="a96e7d453dd11193" providerId="LiveId" clId="{DAE60CB7-25BD-49B9-A7D3-F6D200BC20D0}" dt="2023-03-16T04:19:22.828" v="8422"/>
          <ac:grpSpMkLst>
            <pc:docMk/>
            <pc:sldMk cId="69076815" sldId="290"/>
            <ac:grpSpMk id="38" creationId="{E18E3252-340F-53EF-FB35-D4A3793F1C9D}"/>
          </ac:grpSpMkLst>
        </pc:grpChg>
        <pc:grpChg chg="add mod ord">
          <ac:chgData name="Matt Lyle" userId="a96e7d453dd11193" providerId="LiveId" clId="{DAE60CB7-25BD-49B9-A7D3-F6D200BC20D0}" dt="2023-03-16T04:19:45.535" v="8433" actId="167"/>
          <ac:grpSpMkLst>
            <pc:docMk/>
            <pc:sldMk cId="69076815" sldId="290"/>
            <ac:grpSpMk id="42" creationId="{2CDCE01D-E31F-A4C5-A5DB-A3A49948AC83}"/>
          </ac:grpSpMkLst>
        </pc:grpChg>
        <pc:cxnChg chg="mod">
          <ac:chgData name="Matt Lyle" userId="a96e7d453dd11193" providerId="LiveId" clId="{DAE60CB7-25BD-49B9-A7D3-F6D200BC20D0}" dt="2023-03-16T04:25:28.971" v="8456" actId="14100"/>
          <ac:cxnSpMkLst>
            <pc:docMk/>
            <pc:sldMk cId="69076815" sldId="290"/>
            <ac:cxnSpMk id="16" creationId="{CCA6BEB7-AD0A-E018-A4B4-DC308D09EBE6}"/>
          </ac:cxnSpMkLst>
        </pc:cxnChg>
        <pc:cxnChg chg="mod">
          <ac:chgData name="Matt Lyle" userId="a96e7d453dd11193" providerId="LiveId" clId="{DAE60CB7-25BD-49B9-A7D3-F6D200BC20D0}" dt="2023-03-16T04:19:12.171" v="8419"/>
          <ac:cxnSpMkLst>
            <pc:docMk/>
            <pc:sldMk cId="69076815" sldId="290"/>
            <ac:cxnSpMk id="39" creationId="{167B522C-9473-B1E4-8315-70CDF60CEBEC}"/>
          </ac:cxnSpMkLst>
        </pc:cxnChg>
        <pc:cxnChg chg="mod">
          <ac:chgData name="Matt Lyle" userId="a96e7d453dd11193" providerId="LiveId" clId="{DAE60CB7-25BD-49B9-A7D3-F6D200BC20D0}" dt="2023-03-16T04:19:43.260" v="8432"/>
          <ac:cxnSpMkLst>
            <pc:docMk/>
            <pc:sldMk cId="69076815" sldId="290"/>
            <ac:cxnSpMk id="43" creationId="{4FA9B384-B8AC-C445-85E1-B8D0A6E9D3B9}"/>
          </ac:cxnSpMkLst>
        </pc:cxnChg>
      </pc:sldChg>
      <pc:sldChg chg="add del modAnim">
        <pc:chgData name="Matt Lyle" userId="a96e7d453dd11193" providerId="LiveId" clId="{DAE60CB7-25BD-49B9-A7D3-F6D200BC20D0}" dt="2023-03-16T04:21:57.656" v="8450" actId="47"/>
        <pc:sldMkLst>
          <pc:docMk/>
          <pc:sldMk cId="502014236" sldId="291"/>
        </pc:sldMkLst>
      </pc:sldChg>
      <pc:sldChg chg="modSp add del mod modAnim">
        <pc:chgData name="Matt Lyle" userId="a96e7d453dd11193" providerId="LiveId" clId="{DAE60CB7-25BD-49B9-A7D3-F6D200BC20D0}" dt="2023-03-17T02:24:24.608" v="13278" actId="20577"/>
        <pc:sldMkLst>
          <pc:docMk/>
          <pc:sldMk cId="553259293" sldId="291"/>
        </pc:sldMkLst>
        <pc:spChg chg="mod">
          <ac:chgData name="Matt Lyle" userId="a96e7d453dd11193" providerId="LiveId" clId="{DAE60CB7-25BD-49B9-A7D3-F6D200BC20D0}" dt="2023-03-17T02:24:24.608" v="13278" actId="20577"/>
          <ac:spMkLst>
            <pc:docMk/>
            <pc:sldMk cId="553259293" sldId="291"/>
            <ac:spMk id="20" creationId="{CE9F42FF-FBCA-FF8F-2BC2-3FB8C1852F3D}"/>
          </ac:spMkLst>
        </pc:spChg>
        <pc:spChg chg="mod">
          <ac:chgData name="Matt Lyle" userId="a96e7d453dd11193" providerId="LiveId" clId="{DAE60CB7-25BD-49B9-A7D3-F6D200BC20D0}" dt="2023-03-17T02:18:26.087" v="12884"/>
          <ac:spMkLst>
            <pc:docMk/>
            <pc:sldMk cId="553259293" sldId="291"/>
            <ac:spMk id="35" creationId="{7FFA9893-221A-02C0-DC61-1B44A1732E9D}"/>
          </ac:spMkLst>
        </pc:spChg>
        <pc:spChg chg="mod">
          <ac:chgData name="Matt Lyle" userId="a96e7d453dd11193" providerId="LiveId" clId="{DAE60CB7-25BD-49B9-A7D3-F6D200BC20D0}" dt="2023-03-16T04:28:23.661" v="8469"/>
          <ac:spMkLst>
            <pc:docMk/>
            <pc:sldMk cId="553259293" sldId="291"/>
            <ac:spMk id="37" creationId="{37001BA2-E976-05C7-29B0-75403724028F}"/>
          </ac:spMkLst>
        </pc:spChg>
        <pc:grpChg chg="ord">
          <ac:chgData name="Matt Lyle" userId="a96e7d453dd11193" providerId="LiveId" clId="{DAE60CB7-25BD-49B9-A7D3-F6D200BC20D0}" dt="2023-03-16T04:30:09.785" v="8474" actId="167"/>
          <ac:grpSpMkLst>
            <pc:docMk/>
            <pc:sldMk cId="553259293" sldId="291"/>
            <ac:grpSpMk id="15" creationId="{EB55FC02-294C-FAD5-294E-5B4D77A3812E}"/>
          </ac:grpSpMkLst>
        </pc:grpChg>
      </pc:sldChg>
      <pc:sldChg chg="modSp add del mod modAnim">
        <pc:chgData name="Matt Lyle" userId="a96e7d453dd11193" providerId="LiveId" clId="{DAE60CB7-25BD-49B9-A7D3-F6D200BC20D0}" dt="2023-03-16T04:18:22.479" v="8412" actId="47"/>
        <pc:sldMkLst>
          <pc:docMk/>
          <pc:sldMk cId="1249416878" sldId="291"/>
        </pc:sldMkLst>
        <pc:spChg chg="mod">
          <ac:chgData name="Matt Lyle" userId="a96e7d453dd11193" providerId="LiveId" clId="{DAE60CB7-25BD-49B9-A7D3-F6D200BC20D0}" dt="2023-03-16T04:18:01.703" v="8411"/>
          <ac:spMkLst>
            <pc:docMk/>
            <pc:sldMk cId="1249416878" sldId="291"/>
            <ac:spMk id="37" creationId="{37001BA2-E976-05C7-29B0-75403724028F}"/>
          </ac:spMkLst>
        </pc:spChg>
      </pc:sldChg>
      <pc:sldChg chg="modSp add mod modNotesTx">
        <pc:chgData name="Matt Lyle" userId="a96e7d453dd11193" providerId="LiveId" clId="{DAE60CB7-25BD-49B9-A7D3-F6D200BC20D0}" dt="2023-03-18T10:51:15.612" v="20791" actId="6549"/>
        <pc:sldMkLst>
          <pc:docMk/>
          <pc:sldMk cId="4134025289" sldId="292"/>
        </pc:sldMkLst>
        <pc:spChg chg="mod">
          <ac:chgData name="Matt Lyle" userId="a96e7d453dd11193" providerId="LiveId" clId="{DAE60CB7-25BD-49B9-A7D3-F6D200BC20D0}" dt="2023-03-17T02:24:30.757" v="13281" actId="20577"/>
          <ac:spMkLst>
            <pc:docMk/>
            <pc:sldMk cId="4134025289" sldId="292"/>
            <ac:spMk id="20" creationId="{CE9F42FF-FBCA-FF8F-2BC2-3FB8C1852F3D}"/>
          </ac:spMkLst>
        </pc:spChg>
        <pc:spChg chg="mod">
          <ac:chgData name="Matt Lyle" userId="a96e7d453dd11193" providerId="LiveId" clId="{DAE60CB7-25BD-49B9-A7D3-F6D200BC20D0}" dt="2023-03-16T04:31:03.885" v="8481" actId="207"/>
          <ac:spMkLst>
            <pc:docMk/>
            <pc:sldMk cId="4134025289" sldId="292"/>
            <ac:spMk id="33" creationId="{2EC0FF4A-5922-6FCC-5468-4ABFBF7574F4}"/>
          </ac:spMkLst>
        </pc:spChg>
        <pc:spChg chg="mod">
          <ac:chgData name="Matt Lyle" userId="a96e7d453dd11193" providerId="LiveId" clId="{DAE60CB7-25BD-49B9-A7D3-F6D200BC20D0}" dt="2023-03-17T02:18:31.521" v="12887"/>
          <ac:spMkLst>
            <pc:docMk/>
            <pc:sldMk cId="4134025289" sldId="292"/>
            <ac:spMk id="35" creationId="{7FFA9893-221A-02C0-DC61-1B44A1732E9D}"/>
          </ac:spMkLst>
        </pc:spChg>
        <pc:cxnChg chg="mod">
          <ac:chgData name="Matt Lyle" userId="a96e7d453dd11193" providerId="LiveId" clId="{DAE60CB7-25BD-49B9-A7D3-F6D200BC20D0}" dt="2023-03-16T04:31:00.639" v="8480" actId="208"/>
          <ac:cxnSpMkLst>
            <pc:docMk/>
            <pc:sldMk cId="4134025289" sldId="292"/>
            <ac:cxnSpMk id="16" creationId="{CCA6BEB7-AD0A-E018-A4B4-DC308D09EBE6}"/>
          </ac:cxnSpMkLst>
        </pc:cxnChg>
        <pc:cxnChg chg="mod">
          <ac:chgData name="Matt Lyle" userId="a96e7d453dd11193" providerId="LiveId" clId="{DAE60CB7-25BD-49B9-A7D3-F6D200BC20D0}" dt="2023-03-16T04:31:00.639" v="8480" actId="208"/>
          <ac:cxnSpMkLst>
            <pc:docMk/>
            <pc:sldMk cId="4134025289" sldId="292"/>
            <ac:cxnSpMk id="36" creationId="{4E455CCE-A823-36AB-8125-999892CBDB27}"/>
          </ac:cxnSpMkLst>
        </pc:cxnChg>
      </pc:sldChg>
      <pc:sldChg chg="modSp add mod ord">
        <pc:chgData name="Matt Lyle" userId="a96e7d453dd11193" providerId="LiveId" clId="{DAE60CB7-25BD-49B9-A7D3-F6D200BC20D0}" dt="2023-03-17T02:19:06.279" v="12916"/>
        <pc:sldMkLst>
          <pc:docMk/>
          <pc:sldMk cId="108983356" sldId="293"/>
        </pc:sldMkLst>
        <pc:spChg chg="mod">
          <ac:chgData name="Matt Lyle" userId="a96e7d453dd11193" providerId="LiveId" clId="{DAE60CB7-25BD-49B9-A7D3-F6D200BC20D0}" dt="2023-03-16T04:31:37.285" v="8486" actId="208"/>
          <ac:spMkLst>
            <pc:docMk/>
            <pc:sldMk cId="108983356" sldId="293"/>
            <ac:spMk id="18" creationId="{5749AE42-8A31-9BBE-3554-A36E9ED8BFB7}"/>
          </ac:spMkLst>
        </pc:spChg>
        <pc:spChg chg="mod">
          <ac:chgData name="Matt Lyle" userId="a96e7d453dd11193" providerId="LiveId" clId="{DAE60CB7-25BD-49B9-A7D3-F6D200BC20D0}" dt="2023-03-16T04:31:37.285" v="8486" actId="208"/>
          <ac:spMkLst>
            <pc:docMk/>
            <pc:sldMk cId="108983356" sldId="293"/>
            <ac:spMk id="19" creationId="{4D7B7055-58C8-1C69-449B-BA3D474289DE}"/>
          </ac:spMkLst>
        </pc:spChg>
        <pc:spChg chg="mod">
          <ac:chgData name="Matt Lyle" userId="a96e7d453dd11193" providerId="LiveId" clId="{DAE60CB7-25BD-49B9-A7D3-F6D200BC20D0}" dt="2023-03-17T02:19:06.279" v="12916"/>
          <ac:spMkLst>
            <pc:docMk/>
            <pc:sldMk cId="108983356" sldId="293"/>
            <ac:spMk id="20" creationId="{CE9F42FF-FBCA-FF8F-2BC2-3FB8C1852F3D}"/>
          </ac:spMkLst>
        </pc:spChg>
        <pc:spChg chg="mod">
          <ac:chgData name="Matt Lyle" userId="a96e7d453dd11193" providerId="LiveId" clId="{DAE60CB7-25BD-49B9-A7D3-F6D200BC20D0}" dt="2023-03-16T04:31:37.285" v="8486" actId="208"/>
          <ac:spMkLst>
            <pc:docMk/>
            <pc:sldMk cId="108983356" sldId="293"/>
            <ac:spMk id="27" creationId="{72843D90-24AA-8B36-CF43-6F4CBC7DE4B0}"/>
          </ac:spMkLst>
        </pc:spChg>
        <pc:spChg chg="mod">
          <ac:chgData name="Matt Lyle" userId="a96e7d453dd11193" providerId="LiveId" clId="{DAE60CB7-25BD-49B9-A7D3-F6D200BC20D0}" dt="2023-03-17T02:18:33.331" v="12888"/>
          <ac:spMkLst>
            <pc:docMk/>
            <pc:sldMk cId="108983356" sldId="293"/>
            <ac:spMk id="35" creationId="{7FFA9893-221A-02C0-DC61-1B44A1732E9D}"/>
          </ac:spMkLst>
        </pc:spChg>
        <pc:spChg chg="mod">
          <ac:chgData name="Matt Lyle" userId="a96e7d453dd11193" providerId="LiveId" clId="{DAE60CB7-25BD-49B9-A7D3-F6D200BC20D0}" dt="2023-03-16T04:31:37.285" v="8486" actId="208"/>
          <ac:spMkLst>
            <pc:docMk/>
            <pc:sldMk cId="108983356" sldId="293"/>
            <ac:spMk id="37" creationId="{37001BA2-E976-05C7-29B0-75403724028F}"/>
          </ac:spMkLst>
        </pc:spChg>
      </pc:sldChg>
      <pc:sldChg chg="modSp add mod ord modNotesTx">
        <pc:chgData name="Matt Lyle" userId="a96e7d453dd11193" providerId="LiveId" clId="{DAE60CB7-25BD-49B9-A7D3-F6D200BC20D0}" dt="2023-03-18T05:46:08.153" v="19628" actId="2085"/>
        <pc:sldMkLst>
          <pc:docMk/>
          <pc:sldMk cId="1454394156" sldId="294"/>
        </pc:sldMkLst>
        <pc:spChg chg="mod">
          <ac:chgData name="Matt Lyle" userId="a96e7d453dd11193" providerId="LiveId" clId="{DAE60CB7-25BD-49B9-A7D3-F6D200BC20D0}" dt="2023-03-16T04:31:54.010" v="8491" actId="208"/>
          <ac:spMkLst>
            <pc:docMk/>
            <pc:sldMk cId="1454394156" sldId="294"/>
            <ac:spMk id="7" creationId="{47333B54-EB76-C572-B284-2D834A168015}"/>
          </ac:spMkLst>
        </pc:spChg>
        <pc:spChg chg="mod">
          <ac:chgData name="Matt Lyle" userId="a96e7d453dd11193" providerId="LiveId" clId="{DAE60CB7-25BD-49B9-A7D3-F6D200BC20D0}" dt="2023-03-18T05:46:00.581" v="19627" actId="2085"/>
          <ac:spMkLst>
            <pc:docMk/>
            <pc:sldMk cId="1454394156" sldId="294"/>
            <ac:spMk id="9" creationId="{2849A7EF-D821-C21D-BFC2-6F8D7625CEDD}"/>
          </ac:spMkLst>
        </pc:spChg>
        <pc:spChg chg="mod">
          <ac:chgData name="Matt Lyle" userId="a96e7d453dd11193" providerId="LiveId" clId="{DAE60CB7-25BD-49B9-A7D3-F6D200BC20D0}" dt="2023-03-17T02:19:07.651" v="12917"/>
          <ac:spMkLst>
            <pc:docMk/>
            <pc:sldMk cId="1454394156" sldId="294"/>
            <ac:spMk id="20" creationId="{CE9F42FF-FBCA-FF8F-2BC2-3FB8C1852F3D}"/>
          </ac:spMkLst>
        </pc:spChg>
        <pc:spChg chg="mod">
          <ac:chgData name="Matt Lyle" userId="a96e7d453dd11193" providerId="LiveId" clId="{DAE60CB7-25BD-49B9-A7D3-F6D200BC20D0}" dt="2023-03-17T02:18:34.855" v="12889"/>
          <ac:spMkLst>
            <pc:docMk/>
            <pc:sldMk cId="1454394156" sldId="294"/>
            <ac:spMk id="35" creationId="{7FFA9893-221A-02C0-DC61-1B44A1732E9D}"/>
          </ac:spMkLst>
        </pc:spChg>
        <pc:spChg chg="mod">
          <ac:chgData name="Matt Lyle" userId="a96e7d453dd11193" providerId="LiveId" clId="{DAE60CB7-25BD-49B9-A7D3-F6D200BC20D0}" dt="2023-03-18T05:46:08.153" v="19628" actId="2085"/>
          <ac:spMkLst>
            <pc:docMk/>
            <pc:sldMk cId="1454394156" sldId="294"/>
            <ac:spMk id="44" creationId="{B5B48CF1-0C5B-C9D0-84C8-6897B6F2F2F6}"/>
          </ac:spMkLst>
        </pc:spChg>
        <pc:spChg chg="mod">
          <ac:chgData name="Matt Lyle" userId="a96e7d453dd11193" providerId="LiveId" clId="{DAE60CB7-25BD-49B9-A7D3-F6D200BC20D0}" dt="2023-03-16T04:32:06.720" v="8492"/>
          <ac:spMkLst>
            <pc:docMk/>
            <pc:sldMk cId="1454394156" sldId="294"/>
            <ac:spMk id="45" creationId="{291EA4DE-2B17-6D8D-439C-643F8CF7DBBD}"/>
          </ac:spMkLst>
        </pc:spChg>
        <pc:cxnChg chg="mod">
          <ac:chgData name="Matt Lyle" userId="a96e7d453dd11193" providerId="LiveId" clId="{DAE60CB7-25BD-49B9-A7D3-F6D200BC20D0}" dt="2023-03-16T04:31:54.010" v="8491" actId="208"/>
          <ac:cxnSpMkLst>
            <pc:docMk/>
            <pc:sldMk cId="1454394156" sldId="294"/>
            <ac:cxnSpMk id="11" creationId="{B864A71C-E660-F003-1833-1D53DBC05138}"/>
          </ac:cxnSpMkLst>
        </pc:cxnChg>
        <pc:cxnChg chg="mod">
          <ac:chgData name="Matt Lyle" userId="a96e7d453dd11193" providerId="LiveId" clId="{DAE60CB7-25BD-49B9-A7D3-F6D200BC20D0}" dt="2023-03-16T04:31:54.010" v="8491" actId="208"/>
          <ac:cxnSpMkLst>
            <pc:docMk/>
            <pc:sldMk cId="1454394156" sldId="294"/>
            <ac:cxnSpMk id="43" creationId="{4FA9B384-B8AC-C445-85E1-B8D0A6E9D3B9}"/>
          </ac:cxnSpMkLst>
        </pc:cxnChg>
      </pc:sldChg>
      <pc:sldChg chg="addSp delSp modSp add del mod modTransition delAnim modAnim modNotesTx">
        <pc:chgData name="Matt Lyle" userId="a96e7d453dd11193" providerId="LiveId" clId="{DAE60CB7-25BD-49B9-A7D3-F6D200BC20D0}" dt="2023-03-17T04:23:02.386" v="14416" actId="47"/>
        <pc:sldMkLst>
          <pc:docMk/>
          <pc:sldMk cId="1021233500" sldId="295"/>
        </pc:sldMkLst>
        <pc:spChg chg="add mod">
          <ac:chgData name="Matt Lyle" userId="a96e7d453dd11193" providerId="LiveId" clId="{DAE60CB7-25BD-49B9-A7D3-F6D200BC20D0}" dt="2023-03-17T02:52:52.837" v="13356" actId="20577"/>
          <ac:spMkLst>
            <pc:docMk/>
            <pc:sldMk cId="1021233500" sldId="295"/>
            <ac:spMk id="6" creationId="{6D6E650A-65FF-292C-477D-D603B12E52BF}"/>
          </ac:spMkLst>
        </pc:spChg>
        <pc:picChg chg="add del mod">
          <ac:chgData name="Matt Lyle" userId="a96e7d453dd11193" providerId="LiveId" clId="{DAE60CB7-25BD-49B9-A7D3-F6D200BC20D0}" dt="2023-03-16T09:53:23.011" v="10807" actId="478"/>
          <ac:picMkLst>
            <pc:docMk/>
            <pc:sldMk cId="1021233500" sldId="295"/>
            <ac:picMk id="2" creationId="{9164F59D-054E-D2FE-2049-79D35611B3D1}"/>
          </ac:picMkLst>
        </pc:picChg>
        <pc:picChg chg="add del mod">
          <ac:chgData name="Matt Lyle" userId="a96e7d453dd11193" providerId="LiveId" clId="{DAE60CB7-25BD-49B9-A7D3-F6D200BC20D0}" dt="2023-03-17T00:39:31" v="11611" actId="478"/>
          <ac:picMkLst>
            <pc:docMk/>
            <pc:sldMk cId="1021233500" sldId="295"/>
            <ac:picMk id="3" creationId="{1DEC89FC-6262-71C5-8016-33D91DAAF4BE}"/>
          </ac:picMkLst>
        </pc:picChg>
        <pc:picChg chg="add del mod ord">
          <ac:chgData name="Matt Lyle" userId="a96e7d453dd11193" providerId="LiveId" clId="{DAE60CB7-25BD-49B9-A7D3-F6D200BC20D0}" dt="2023-03-17T00:42:15.809" v="11637" actId="21"/>
          <ac:picMkLst>
            <pc:docMk/>
            <pc:sldMk cId="1021233500" sldId="295"/>
            <ac:picMk id="4" creationId="{7CD9A7DD-F6E7-3218-E940-81A33AEE104F}"/>
          </ac:picMkLst>
        </pc:picChg>
        <pc:picChg chg="del">
          <ac:chgData name="Matt Lyle" userId="a96e7d453dd11193" providerId="LiveId" clId="{DAE60CB7-25BD-49B9-A7D3-F6D200BC20D0}" dt="2023-03-17T02:52:08.523" v="13339" actId="478"/>
          <ac:picMkLst>
            <pc:docMk/>
            <pc:sldMk cId="1021233500" sldId="295"/>
            <ac:picMk id="5" creationId="{554C8112-AD55-40B9-5D2C-2853E1C79EA9}"/>
          </ac:picMkLst>
        </pc:picChg>
        <pc:picChg chg="add del mod">
          <ac:chgData name="Matt Lyle" userId="a96e7d453dd11193" providerId="LiveId" clId="{DAE60CB7-25BD-49B9-A7D3-F6D200BC20D0}" dt="2023-03-17T00:42:14.267" v="11636"/>
          <ac:picMkLst>
            <pc:docMk/>
            <pc:sldMk cId="1021233500" sldId="295"/>
            <ac:picMk id="7" creationId="{F7C420BF-A8BA-FE76-885F-6FDD666CDE37}"/>
          </ac:picMkLst>
        </pc:picChg>
        <pc:picChg chg="add mod">
          <ac:chgData name="Matt Lyle" userId="a96e7d453dd11193" providerId="LiveId" clId="{DAE60CB7-25BD-49B9-A7D3-F6D200BC20D0}" dt="2023-03-17T00:42:16.439" v="11638"/>
          <ac:picMkLst>
            <pc:docMk/>
            <pc:sldMk cId="1021233500" sldId="295"/>
            <ac:picMk id="8" creationId="{6B942EF8-8B1E-0CFE-0324-932DF5DD57D5}"/>
          </ac:picMkLst>
        </pc:picChg>
        <pc:picChg chg="del mod">
          <ac:chgData name="Matt Lyle" userId="a96e7d453dd11193" providerId="LiveId" clId="{DAE60CB7-25BD-49B9-A7D3-F6D200BC20D0}" dt="2023-03-16T09:50:57.026" v="10802" actId="21"/>
          <ac:picMkLst>
            <pc:docMk/>
            <pc:sldMk cId="1021233500" sldId="295"/>
            <ac:picMk id="9" creationId="{0F0BF0CC-645C-1F04-0111-A13F41EA27DC}"/>
          </ac:picMkLst>
        </pc:picChg>
        <pc:picChg chg="add mod ord">
          <ac:chgData name="Matt Lyle" userId="a96e7d453dd11193" providerId="LiveId" clId="{DAE60CB7-25BD-49B9-A7D3-F6D200BC20D0}" dt="2023-03-17T02:52:10.783" v="13341" actId="167"/>
          <ac:picMkLst>
            <pc:docMk/>
            <pc:sldMk cId="1021233500" sldId="295"/>
            <ac:picMk id="10" creationId="{974DB97F-C6FA-A0C0-EE24-A539427C8E7C}"/>
          </ac:picMkLst>
        </pc:picChg>
        <pc:picChg chg="mod">
          <ac:chgData name="Matt Lyle" userId="a96e7d453dd11193" providerId="LiveId" clId="{DAE60CB7-25BD-49B9-A7D3-F6D200BC20D0}" dt="2023-03-17T00:37:01.605" v="11605" actId="1076"/>
          <ac:picMkLst>
            <pc:docMk/>
            <pc:sldMk cId="1021233500" sldId="295"/>
            <ac:picMk id="13" creationId="{8A30DAE1-8E24-8A0E-BC8F-A6322DD0DBA7}"/>
          </ac:picMkLst>
        </pc:picChg>
      </pc:sldChg>
      <pc:sldChg chg="add del">
        <pc:chgData name="Matt Lyle" userId="a96e7d453dd11193" providerId="LiveId" clId="{DAE60CB7-25BD-49B9-A7D3-F6D200BC20D0}" dt="2023-03-16T09:50:24.861" v="10794" actId="47"/>
        <pc:sldMkLst>
          <pc:docMk/>
          <pc:sldMk cId="2871680579" sldId="295"/>
        </pc:sldMkLst>
      </pc:sldChg>
      <pc:sldChg chg="addSp delSp modSp add del mod modTransition delAnim modAnim modNotesTx">
        <pc:chgData name="Matt Lyle" userId="a96e7d453dd11193" providerId="LiveId" clId="{DAE60CB7-25BD-49B9-A7D3-F6D200BC20D0}" dt="2023-03-17T04:23:02.386" v="14416" actId="47"/>
        <pc:sldMkLst>
          <pc:docMk/>
          <pc:sldMk cId="2233970017" sldId="296"/>
        </pc:sldMkLst>
        <pc:spChg chg="add del mod">
          <ac:chgData name="Matt Lyle" userId="a96e7d453dd11193" providerId="LiveId" clId="{DAE60CB7-25BD-49B9-A7D3-F6D200BC20D0}" dt="2023-03-17T00:43:01.549" v="11647" actId="21"/>
          <ac:spMkLst>
            <pc:docMk/>
            <pc:sldMk cId="2233970017" sldId="296"/>
            <ac:spMk id="7" creationId="{2842C316-7CCD-E512-F1B0-7F5083CE2703}"/>
          </ac:spMkLst>
        </pc:spChg>
        <pc:spChg chg="add mod">
          <ac:chgData name="Matt Lyle" userId="a96e7d453dd11193" providerId="LiveId" clId="{DAE60CB7-25BD-49B9-A7D3-F6D200BC20D0}" dt="2023-03-17T02:52:57.317" v="13360" actId="20577"/>
          <ac:spMkLst>
            <pc:docMk/>
            <pc:sldMk cId="2233970017" sldId="296"/>
            <ac:spMk id="10" creationId="{44969B06-4300-6F19-EF4E-6E0B45953B43}"/>
          </ac:spMkLst>
        </pc:spChg>
        <pc:picChg chg="add del mod">
          <ac:chgData name="Matt Lyle" userId="a96e7d453dd11193" providerId="LiveId" clId="{DAE60CB7-25BD-49B9-A7D3-F6D200BC20D0}" dt="2023-03-16T09:53:59.556" v="10821" actId="478"/>
          <ac:picMkLst>
            <pc:docMk/>
            <pc:sldMk cId="2233970017" sldId="296"/>
            <ac:picMk id="2" creationId="{A313B29C-3526-664E-E364-D702F7D96A69}"/>
          </ac:picMkLst>
        </pc:picChg>
        <pc:picChg chg="add del mod">
          <ac:chgData name="Matt Lyle" userId="a96e7d453dd11193" providerId="LiveId" clId="{DAE60CB7-25BD-49B9-A7D3-F6D200BC20D0}" dt="2023-03-17T00:39:32.064" v="11612" actId="478"/>
          <ac:picMkLst>
            <pc:docMk/>
            <pc:sldMk cId="2233970017" sldId="296"/>
            <ac:picMk id="3" creationId="{FE5D3610-FE6F-E1C0-BA33-83FD56C46356}"/>
          </ac:picMkLst>
        </pc:picChg>
        <pc:picChg chg="add del mod ord">
          <ac:chgData name="Matt Lyle" userId="a96e7d453dd11193" providerId="LiveId" clId="{DAE60CB7-25BD-49B9-A7D3-F6D200BC20D0}" dt="2023-03-17T00:42:29.987" v="11640" actId="21"/>
          <ac:picMkLst>
            <pc:docMk/>
            <pc:sldMk cId="2233970017" sldId="296"/>
            <ac:picMk id="4" creationId="{452835A5-79E0-64FB-3417-7CA0CD132F5E}"/>
          </ac:picMkLst>
        </pc:picChg>
        <pc:picChg chg="del">
          <ac:chgData name="Matt Lyle" userId="a96e7d453dd11193" providerId="LiveId" clId="{DAE60CB7-25BD-49B9-A7D3-F6D200BC20D0}" dt="2023-03-17T02:52:16.086" v="13342" actId="478"/>
          <ac:picMkLst>
            <pc:docMk/>
            <pc:sldMk cId="2233970017" sldId="296"/>
            <ac:picMk id="5" creationId="{554C8112-AD55-40B9-5D2C-2853E1C79EA9}"/>
          </ac:picMkLst>
        </pc:picChg>
        <pc:picChg chg="add del mod">
          <ac:chgData name="Matt Lyle" userId="a96e7d453dd11193" providerId="LiveId" clId="{DAE60CB7-25BD-49B9-A7D3-F6D200BC20D0}" dt="2023-03-16T09:58:27.314" v="10847" actId="21"/>
          <ac:picMkLst>
            <pc:docMk/>
            <pc:sldMk cId="2233970017" sldId="296"/>
            <ac:picMk id="6" creationId="{23D84510-EC25-18AD-FB31-CF4B40FDC44A}"/>
          </ac:picMkLst>
        </pc:picChg>
        <pc:picChg chg="add mod">
          <ac:chgData name="Matt Lyle" userId="a96e7d453dd11193" providerId="LiveId" clId="{DAE60CB7-25BD-49B9-A7D3-F6D200BC20D0}" dt="2023-03-17T00:42:43.768" v="11644" actId="692"/>
          <ac:picMkLst>
            <pc:docMk/>
            <pc:sldMk cId="2233970017" sldId="296"/>
            <ac:picMk id="8" creationId="{69364B29-7FDC-E02E-41C3-66ABAB7BBBD7}"/>
          </ac:picMkLst>
        </pc:picChg>
        <pc:picChg chg="add mod ord">
          <ac:chgData name="Matt Lyle" userId="a96e7d453dd11193" providerId="LiveId" clId="{DAE60CB7-25BD-49B9-A7D3-F6D200BC20D0}" dt="2023-03-17T02:52:18.792" v="13344" actId="167"/>
          <ac:picMkLst>
            <pc:docMk/>
            <pc:sldMk cId="2233970017" sldId="296"/>
            <ac:picMk id="11" creationId="{335AD782-B56E-E7F1-B942-B67B65FBEC93}"/>
          </ac:picMkLst>
        </pc:picChg>
        <pc:picChg chg="del mod">
          <ac:chgData name="Matt Lyle" userId="a96e7d453dd11193" providerId="LiveId" clId="{DAE60CB7-25BD-49B9-A7D3-F6D200BC20D0}" dt="2023-03-16T09:53:32.145" v="10812" actId="21"/>
          <ac:picMkLst>
            <pc:docMk/>
            <pc:sldMk cId="2233970017" sldId="296"/>
            <ac:picMk id="13" creationId="{8A30DAE1-8E24-8A0E-BC8F-A6322DD0DBA7}"/>
          </ac:picMkLst>
        </pc:picChg>
      </pc:sldChg>
      <pc:sldChg chg="addSp delSp modSp add del mod modTransition delAnim modAnim modNotesTx">
        <pc:chgData name="Matt Lyle" userId="a96e7d453dd11193" providerId="LiveId" clId="{DAE60CB7-25BD-49B9-A7D3-F6D200BC20D0}" dt="2023-03-17T04:23:02.386" v="14416" actId="47"/>
        <pc:sldMkLst>
          <pc:docMk/>
          <pc:sldMk cId="253360651" sldId="297"/>
        </pc:sldMkLst>
        <pc:spChg chg="add mod">
          <ac:chgData name="Matt Lyle" userId="a96e7d453dd11193" providerId="LiveId" clId="{DAE60CB7-25BD-49B9-A7D3-F6D200BC20D0}" dt="2023-03-17T02:53:02.200" v="13364" actId="20577"/>
          <ac:spMkLst>
            <pc:docMk/>
            <pc:sldMk cId="253360651" sldId="297"/>
            <ac:spMk id="3" creationId="{A6AA82C2-3B53-8349-6ECE-8A6CC69CAA39}"/>
          </ac:spMkLst>
        </pc:spChg>
        <pc:picChg chg="add del mod">
          <ac:chgData name="Matt Lyle" userId="a96e7d453dd11193" providerId="LiveId" clId="{DAE60CB7-25BD-49B9-A7D3-F6D200BC20D0}" dt="2023-03-17T00:39:33.381" v="11613" actId="478"/>
          <ac:picMkLst>
            <pc:docMk/>
            <pc:sldMk cId="253360651" sldId="297"/>
            <ac:picMk id="2" creationId="{3F96051C-C147-9C8C-988A-83F7FA49E170}"/>
          </ac:picMkLst>
        </pc:picChg>
        <pc:picChg chg="add mod">
          <ac:chgData name="Matt Lyle" userId="a96e7d453dd11193" providerId="LiveId" clId="{DAE60CB7-25BD-49B9-A7D3-F6D200BC20D0}" dt="2023-03-17T00:43:39.377" v="11655" actId="692"/>
          <ac:picMkLst>
            <pc:docMk/>
            <pc:sldMk cId="253360651" sldId="297"/>
            <ac:picMk id="4" creationId="{75D3F2B2-C3BB-4283-76D3-D16D98DE760E}"/>
          </ac:picMkLst>
        </pc:picChg>
        <pc:picChg chg="del">
          <ac:chgData name="Matt Lyle" userId="a96e7d453dd11193" providerId="LiveId" clId="{DAE60CB7-25BD-49B9-A7D3-F6D200BC20D0}" dt="2023-03-17T02:52:21.666" v="13345" actId="478"/>
          <ac:picMkLst>
            <pc:docMk/>
            <pc:sldMk cId="253360651" sldId="297"/>
            <ac:picMk id="5" creationId="{554C8112-AD55-40B9-5D2C-2853E1C79EA9}"/>
          </ac:picMkLst>
        </pc:picChg>
        <pc:picChg chg="add mod ord">
          <ac:chgData name="Matt Lyle" userId="a96e7d453dd11193" providerId="LiveId" clId="{DAE60CB7-25BD-49B9-A7D3-F6D200BC20D0}" dt="2023-03-17T02:52:24.103" v="13347" actId="167"/>
          <ac:picMkLst>
            <pc:docMk/>
            <pc:sldMk cId="253360651" sldId="297"/>
            <ac:picMk id="6" creationId="{4658768A-0BE4-DBC2-4263-11BC7F179D63}"/>
          </ac:picMkLst>
        </pc:picChg>
        <pc:picChg chg="mod">
          <ac:chgData name="Matt Lyle" userId="a96e7d453dd11193" providerId="LiveId" clId="{DAE60CB7-25BD-49B9-A7D3-F6D200BC20D0}" dt="2023-03-17T00:36:38.961" v="11602" actId="1076"/>
          <ac:picMkLst>
            <pc:docMk/>
            <pc:sldMk cId="253360651" sldId="297"/>
            <ac:picMk id="13" creationId="{8A30DAE1-8E24-8A0E-BC8F-A6322DD0DBA7}"/>
          </ac:picMkLst>
        </pc:picChg>
        <pc:picChg chg="del mod">
          <ac:chgData name="Matt Lyle" userId="a96e7d453dd11193" providerId="LiveId" clId="{DAE60CB7-25BD-49B9-A7D3-F6D200BC20D0}" dt="2023-03-17T00:43:22.303" v="11651" actId="21"/>
          <ac:picMkLst>
            <pc:docMk/>
            <pc:sldMk cId="253360651" sldId="297"/>
            <ac:picMk id="17" creationId="{1BA4F55A-57E0-7275-8FF6-811BB29A51B1}"/>
          </ac:picMkLst>
        </pc:picChg>
      </pc:sldChg>
      <pc:sldChg chg="addSp delSp modSp new del mod setBg">
        <pc:chgData name="Matt Lyle" userId="a96e7d453dd11193" providerId="LiveId" clId="{DAE60CB7-25BD-49B9-A7D3-F6D200BC20D0}" dt="2023-03-16T13:13:05.657" v="11218" actId="47"/>
        <pc:sldMkLst>
          <pc:docMk/>
          <pc:sldMk cId="1367009019" sldId="298"/>
        </pc:sldMkLst>
        <pc:spChg chg="add mod">
          <ac:chgData name="Matt Lyle" userId="a96e7d453dd11193" providerId="LiveId" clId="{DAE60CB7-25BD-49B9-A7D3-F6D200BC20D0}" dt="2023-03-16T12:53:34.973" v="11021" actId="207"/>
          <ac:spMkLst>
            <pc:docMk/>
            <pc:sldMk cId="1367009019" sldId="298"/>
            <ac:spMk id="7" creationId="{DDBED758-CF5C-521F-EB12-DFCF081E71DF}"/>
          </ac:spMkLst>
        </pc:spChg>
        <pc:picChg chg="add del mod modCrop">
          <ac:chgData name="Matt Lyle" userId="a96e7d453dd11193" providerId="LiveId" clId="{DAE60CB7-25BD-49B9-A7D3-F6D200BC20D0}" dt="2023-03-16T12:48:52.069" v="10902" actId="478"/>
          <ac:picMkLst>
            <pc:docMk/>
            <pc:sldMk cId="1367009019" sldId="298"/>
            <ac:picMk id="2" creationId="{4C797CF7-BC3E-54FC-6375-D09A5B0FCDAB}"/>
          </ac:picMkLst>
        </pc:picChg>
        <pc:picChg chg="add mod modCrop">
          <ac:chgData name="Matt Lyle" userId="a96e7d453dd11193" providerId="LiveId" clId="{DAE60CB7-25BD-49B9-A7D3-F6D200BC20D0}" dt="2023-03-16T12:50:26.664" v="10931" actId="1038"/>
          <ac:picMkLst>
            <pc:docMk/>
            <pc:sldMk cId="1367009019" sldId="298"/>
            <ac:picMk id="4" creationId="{C685EE1A-43FF-2C8E-BFBD-F949ABA3E941}"/>
          </ac:picMkLst>
        </pc:picChg>
        <pc:picChg chg="add mod modCrop">
          <ac:chgData name="Matt Lyle" userId="a96e7d453dd11193" providerId="LiveId" clId="{DAE60CB7-25BD-49B9-A7D3-F6D200BC20D0}" dt="2023-03-16T12:50:26.664" v="10931" actId="1038"/>
          <ac:picMkLst>
            <pc:docMk/>
            <pc:sldMk cId="1367009019" sldId="298"/>
            <ac:picMk id="5" creationId="{1BA95841-AF9A-F283-C30B-37ACCE7F2D68}"/>
          </ac:picMkLst>
        </pc:picChg>
      </pc:sldChg>
      <pc:sldChg chg="addSp delSp modSp add del mod ord modAnim">
        <pc:chgData name="Matt Lyle" userId="a96e7d453dd11193" providerId="LiveId" clId="{DAE60CB7-25BD-49B9-A7D3-F6D200BC20D0}" dt="2023-03-17T11:51:21.442" v="17558" actId="47"/>
        <pc:sldMkLst>
          <pc:docMk/>
          <pc:sldMk cId="2804902748" sldId="299"/>
        </pc:sldMkLst>
        <pc:spChg chg="add del mod">
          <ac:chgData name="Matt Lyle" userId="a96e7d453dd11193" providerId="LiveId" clId="{DAE60CB7-25BD-49B9-A7D3-F6D200BC20D0}" dt="2023-03-16T13:02:41.118" v="11030" actId="11529"/>
          <ac:spMkLst>
            <pc:docMk/>
            <pc:sldMk cId="2804902748" sldId="299"/>
            <ac:spMk id="2" creationId="{2246783D-37CE-E5C1-8B32-C9A758DDF9A7}"/>
          </ac:spMkLst>
        </pc:spChg>
        <pc:spChg chg="mod">
          <ac:chgData name="Matt Lyle" userId="a96e7d453dd11193" providerId="LiveId" clId="{DAE60CB7-25BD-49B9-A7D3-F6D200BC20D0}" dt="2023-03-17T03:35:30.871" v="13516" actId="14838"/>
          <ac:spMkLst>
            <pc:docMk/>
            <pc:sldMk cId="2804902748" sldId="299"/>
            <ac:spMk id="7" creationId="{DDBED758-CF5C-521F-EB12-DFCF081E71DF}"/>
          </ac:spMkLst>
        </pc:spChg>
        <pc:spChg chg="add del mod">
          <ac:chgData name="Matt Lyle" userId="a96e7d453dd11193" providerId="LiveId" clId="{DAE60CB7-25BD-49B9-A7D3-F6D200BC20D0}" dt="2023-03-16T13:15:38.549" v="11220"/>
          <ac:spMkLst>
            <pc:docMk/>
            <pc:sldMk cId="2804902748" sldId="299"/>
            <ac:spMk id="12" creationId="{D54D538F-C9A0-6192-0B7B-C044C756C074}"/>
          </ac:spMkLst>
        </pc:spChg>
        <pc:spChg chg="add mod">
          <ac:chgData name="Matt Lyle" userId="a96e7d453dd11193" providerId="LiveId" clId="{DAE60CB7-25BD-49B9-A7D3-F6D200BC20D0}" dt="2023-03-17T04:23:44.638" v="14422" actId="20577"/>
          <ac:spMkLst>
            <pc:docMk/>
            <pc:sldMk cId="2804902748" sldId="299"/>
            <ac:spMk id="13" creationId="{FEA75CF3-2735-F79B-3919-DE4886411851}"/>
          </ac:spMkLst>
        </pc:spChg>
        <pc:spChg chg="add mod">
          <ac:chgData name="Matt Lyle" userId="a96e7d453dd11193" providerId="LiveId" clId="{DAE60CB7-25BD-49B9-A7D3-F6D200BC20D0}" dt="2023-03-17T04:23:40.944" v="14420" actId="6549"/>
          <ac:spMkLst>
            <pc:docMk/>
            <pc:sldMk cId="2804902748" sldId="299"/>
            <ac:spMk id="17" creationId="{785C668E-D8F8-987E-56E2-3FC549C74EA1}"/>
          </ac:spMkLst>
        </pc:spChg>
        <pc:picChg chg="del mod">
          <ac:chgData name="Matt Lyle" userId="a96e7d453dd11193" providerId="LiveId" clId="{DAE60CB7-25BD-49B9-A7D3-F6D200BC20D0}" dt="2023-03-16T13:02:53.276" v="11033" actId="478"/>
          <ac:picMkLst>
            <pc:docMk/>
            <pc:sldMk cId="2804902748" sldId="299"/>
            <ac:picMk id="4" creationId="{C685EE1A-43FF-2C8E-BFBD-F949ABA3E941}"/>
          </ac:picMkLst>
        </pc:picChg>
        <pc:picChg chg="del mod">
          <ac:chgData name="Matt Lyle" userId="a96e7d453dd11193" providerId="LiveId" clId="{DAE60CB7-25BD-49B9-A7D3-F6D200BC20D0}" dt="2023-03-16T13:02:53.276" v="11033" actId="478"/>
          <ac:picMkLst>
            <pc:docMk/>
            <pc:sldMk cId="2804902748" sldId="299"/>
            <ac:picMk id="5" creationId="{1BA95841-AF9A-F283-C30B-37ACCE7F2D68}"/>
          </ac:picMkLst>
        </pc:picChg>
        <pc:picChg chg="add del mod ord">
          <ac:chgData name="Matt Lyle" userId="a96e7d453dd11193" providerId="LiveId" clId="{DAE60CB7-25BD-49B9-A7D3-F6D200BC20D0}" dt="2023-03-16T13:06:53.746" v="11079" actId="478"/>
          <ac:picMkLst>
            <pc:docMk/>
            <pc:sldMk cId="2804902748" sldId="299"/>
            <ac:picMk id="6" creationId="{048CEF95-1319-E35A-CF64-0B77F8B1AE30}"/>
          </ac:picMkLst>
        </pc:picChg>
        <pc:picChg chg="add del mod">
          <ac:chgData name="Matt Lyle" userId="a96e7d453dd11193" providerId="LiveId" clId="{DAE60CB7-25BD-49B9-A7D3-F6D200BC20D0}" dt="2023-03-16T13:07:39.861" v="11106" actId="478"/>
          <ac:picMkLst>
            <pc:docMk/>
            <pc:sldMk cId="2804902748" sldId="299"/>
            <ac:picMk id="9" creationId="{F2541AA9-6622-625B-4C2D-D918EF531A5B}"/>
          </ac:picMkLst>
        </pc:picChg>
        <pc:picChg chg="add del mod ord">
          <ac:chgData name="Matt Lyle" userId="a96e7d453dd11193" providerId="LiveId" clId="{DAE60CB7-25BD-49B9-A7D3-F6D200BC20D0}" dt="2023-03-17T00:51:12.049" v="11671" actId="478"/>
          <ac:picMkLst>
            <pc:docMk/>
            <pc:sldMk cId="2804902748" sldId="299"/>
            <ac:picMk id="11" creationId="{06EB8BE0-AC9B-8DAB-3B27-F8A531D0D118}"/>
          </ac:picMkLst>
        </pc:picChg>
        <pc:picChg chg="add mod ord">
          <ac:chgData name="Matt Lyle" userId="a96e7d453dd11193" providerId="LiveId" clId="{DAE60CB7-25BD-49B9-A7D3-F6D200BC20D0}" dt="2023-03-17T00:51:10.129" v="11670" actId="167"/>
          <ac:picMkLst>
            <pc:docMk/>
            <pc:sldMk cId="2804902748" sldId="299"/>
            <ac:picMk id="15" creationId="{AD4F5D6F-F545-D7CD-DE19-72578ACA33B3}"/>
          </ac:picMkLst>
        </pc:picChg>
      </pc:sldChg>
      <pc:sldChg chg="addSp delSp modSp add del mod delAnim modNotesTx">
        <pc:chgData name="Matt Lyle" userId="a96e7d453dd11193" providerId="LiveId" clId="{DAE60CB7-25BD-49B9-A7D3-F6D200BC20D0}" dt="2023-03-17T09:45:33.402" v="16936" actId="47"/>
        <pc:sldMkLst>
          <pc:docMk/>
          <pc:sldMk cId="272669312" sldId="300"/>
        </pc:sldMkLst>
        <pc:spChg chg="add mod">
          <ac:chgData name="Matt Lyle" userId="a96e7d453dd11193" providerId="LiveId" clId="{DAE60CB7-25BD-49B9-A7D3-F6D200BC20D0}" dt="2023-03-17T00:36:31.041" v="11597"/>
          <ac:spMkLst>
            <pc:docMk/>
            <pc:sldMk cId="272669312" sldId="300"/>
            <ac:spMk id="2" creationId="{6B138AA4-ECC4-3B01-1E79-8A88A3B42974}"/>
          </ac:spMkLst>
        </pc:spChg>
        <pc:spChg chg="add mod">
          <ac:chgData name="Matt Lyle" userId="a96e7d453dd11193" providerId="LiveId" clId="{DAE60CB7-25BD-49B9-A7D3-F6D200BC20D0}" dt="2023-03-17T05:01:37.583" v="14516" actId="1076"/>
          <ac:spMkLst>
            <pc:docMk/>
            <pc:sldMk cId="272669312" sldId="300"/>
            <ac:spMk id="3" creationId="{9592FBA0-8D4A-F81F-6A1F-B6F5AF5D0F62}"/>
          </ac:spMkLst>
        </pc:spChg>
        <pc:picChg chg="mod">
          <ac:chgData name="Matt Lyle" userId="a96e7d453dd11193" providerId="LiveId" clId="{DAE60CB7-25BD-49B9-A7D3-F6D200BC20D0}" dt="2023-03-17T02:50:47.501" v="13338" actId="2085"/>
          <ac:picMkLst>
            <pc:docMk/>
            <pc:sldMk cId="272669312" sldId="300"/>
            <ac:picMk id="9" creationId="{0F0BF0CC-645C-1F04-0111-A13F41EA27DC}"/>
          </ac:picMkLst>
        </pc:picChg>
        <pc:picChg chg="del">
          <ac:chgData name="Matt Lyle" userId="a96e7d453dd11193" providerId="LiveId" clId="{DAE60CB7-25BD-49B9-A7D3-F6D200BC20D0}" dt="2023-03-17T00:40:05.966" v="11614" actId="478"/>
          <ac:picMkLst>
            <pc:docMk/>
            <pc:sldMk cId="272669312" sldId="300"/>
            <ac:picMk id="18" creationId="{B6E28AF7-3B97-81A2-B181-4D072D470940}"/>
          </ac:picMkLst>
        </pc:picChg>
        <pc:picChg chg="mod">
          <ac:chgData name="Matt Lyle" userId="a96e7d453dd11193" providerId="LiveId" clId="{DAE60CB7-25BD-49B9-A7D3-F6D200BC20D0}" dt="2023-03-17T02:50:37.860" v="13337" actId="14100"/>
          <ac:picMkLst>
            <pc:docMk/>
            <pc:sldMk cId="272669312" sldId="300"/>
            <ac:picMk id="20" creationId="{2EB29B16-96C7-42F7-37B2-4DF7F4FD2CD9}"/>
          </ac:picMkLst>
        </pc:picChg>
      </pc:sldChg>
      <pc:sldChg chg="addSp delSp modSp add del mod delAnim modAnim">
        <pc:chgData name="Matt Lyle" userId="a96e7d453dd11193" providerId="LiveId" clId="{DAE60CB7-25BD-49B9-A7D3-F6D200BC20D0}" dt="2023-03-17T04:23:02.386" v="14416" actId="47"/>
        <pc:sldMkLst>
          <pc:docMk/>
          <pc:sldMk cId="1894664140" sldId="301"/>
        </pc:sldMkLst>
        <pc:spChg chg="mod">
          <ac:chgData name="Matt Lyle" userId="a96e7d453dd11193" providerId="LiveId" clId="{DAE60CB7-25BD-49B9-A7D3-F6D200BC20D0}" dt="2023-03-17T02:52:47.690" v="13352" actId="20577"/>
          <ac:spMkLst>
            <pc:docMk/>
            <pc:sldMk cId="1894664140" sldId="301"/>
            <ac:spMk id="2" creationId="{6B138AA4-ECC4-3B01-1E79-8A88A3B42974}"/>
          </ac:spMkLst>
        </pc:spChg>
        <pc:picChg chg="add mod">
          <ac:chgData name="Matt Lyle" userId="a96e7d453dd11193" providerId="LiveId" clId="{DAE60CB7-25BD-49B9-A7D3-F6D200BC20D0}" dt="2023-03-17T02:50:26.129" v="13334" actId="14100"/>
          <ac:picMkLst>
            <pc:docMk/>
            <pc:sldMk cId="1894664140" sldId="301"/>
            <ac:picMk id="3" creationId="{3F538883-E547-7D5C-C55C-6046B8173156}"/>
          </ac:picMkLst>
        </pc:picChg>
        <pc:picChg chg="add del mod">
          <ac:chgData name="Matt Lyle" userId="a96e7d453dd11193" providerId="LiveId" clId="{DAE60CB7-25BD-49B9-A7D3-F6D200BC20D0}" dt="2023-03-17T00:41:41.357" v="11628" actId="208"/>
          <ac:picMkLst>
            <pc:docMk/>
            <pc:sldMk cId="1894664140" sldId="301"/>
            <ac:picMk id="9" creationId="{0F0BF0CC-645C-1F04-0111-A13F41EA27DC}"/>
          </ac:picMkLst>
        </pc:picChg>
        <pc:picChg chg="del">
          <ac:chgData name="Matt Lyle" userId="a96e7d453dd11193" providerId="LiveId" clId="{DAE60CB7-25BD-49B9-A7D3-F6D200BC20D0}" dt="2023-03-17T00:37:54.586" v="11607" actId="478"/>
          <ac:picMkLst>
            <pc:docMk/>
            <pc:sldMk cId="1894664140" sldId="301"/>
            <ac:picMk id="18" creationId="{B6E28AF7-3B97-81A2-B181-4D072D470940}"/>
          </ac:picMkLst>
        </pc:picChg>
        <pc:picChg chg="del mod">
          <ac:chgData name="Matt Lyle" userId="a96e7d453dd11193" providerId="LiveId" clId="{DAE60CB7-25BD-49B9-A7D3-F6D200BC20D0}" dt="2023-03-17T00:40:21.486" v="11617" actId="21"/>
          <ac:picMkLst>
            <pc:docMk/>
            <pc:sldMk cId="1894664140" sldId="301"/>
            <ac:picMk id="20" creationId="{2EB29B16-96C7-42F7-37B2-4DF7F4FD2CD9}"/>
          </ac:picMkLst>
        </pc:picChg>
      </pc:sldChg>
      <pc:sldChg chg="add del">
        <pc:chgData name="Matt Lyle" userId="a96e7d453dd11193" providerId="LiveId" clId="{DAE60CB7-25BD-49B9-A7D3-F6D200BC20D0}" dt="2023-03-17T01:48:03.537" v="11986" actId="47"/>
        <pc:sldMkLst>
          <pc:docMk/>
          <pc:sldMk cId="1869926919" sldId="302"/>
        </pc:sldMkLst>
      </pc:sldChg>
      <pc:sldChg chg="addSp delSp modSp new mod modNotesTx">
        <pc:chgData name="Matt Lyle" userId="a96e7d453dd11193" providerId="LiveId" clId="{DAE60CB7-25BD-49B9-A7D3-F6D200BC20D0}" dt="2023-03-17T02:02:30.741" v="12100" actId="20577"/>
        <pc:sldMkLst>
          <pc:docMk/>
          <pc:sldMk cId="2269278170" sldId="302"/>
        </pc:sldMkLst>
        <pc:spChg chg="add del">
          <ac:chgData name="Matt Lyle" userId="a96e7d453dd11193" providerId="LiveId" clId="{DAE60CB7-25BD-49B9-A7D3-F6D200BC20D0}" dt="2023-03-17T01:53:52.334" v="11992" actId="22"/>
          <ac:spMkLst>
            <pc:docMk/>
            <pc:sldMk cId="2269278170" sldId="302"/>
            <ac:spMk id="3" creationId="{6C6ED09C-6672-93A4-9A29-BD864E1EB0E3}"/>
          </ac:spMkLst>
        </pc:spChg>
        <pc:picChg chg="add del mod">
          <ac:chgData name="Matt Lyle" userId="a96e7d453dd11193" providerId="LiveId" clId="{DAE60CB7-25BD-49B9-A7D3-F6D200BC20D0}" dt="2023-03-17T01:57:46.490" v="12004" actId="478"/>
          <ac:picMkLst>
            <pc:docMk/>
            <pc:sldMk cId="2269278170" sldId="302"/>
            <ac:picMk id="5" creationId="{17CF4F20-0C1D-3A83-8F13-7C38D2CC8050}"/>
          </ac:picMkLst>
        </pc:picChg>
        <pc:picChg chg="add del mod">
          <ac:chgData name="Matt Lyle" userId="a96e7d453dd11193" providerId="LiveId" clId="{DAE60CB7-25BD-49B9-A7D3-F6D200BC20D0}" dt="2023-03-17T01:57:45.601" v="12003" actId="478"/>
          <ac:picMkLst>
            <pc:docMk/>
            <pc:sldMk cId="2269278170" sldId="302"/>
            <ac:picMk id="7" creationId="{771CE138-8877-50EA-4FD2-FE244B269594}"/>
          </ac:picMkLst>
        </pc:picChg>
        <pc:picChg chg="add del mod">
          <ac:chgData name="Matt Lyle" userId="a96e7d453dd11193" providerId="LiveId" clId="{DAE60CB7-25BD-49B9-A7D3-F6D200BC20D0}" dt="2023-03-17T02:01:54.059" v="12015" actId="478"/>
          <ac:picMkLst>
            <pc:docMk/>
            <pc:sldMk cId="2269278170" sldId="302"/>
            <ac:picMk id="9" creationId="{036B4831-0522-B3E1-805E-6DD5AA3FF099}"/>
          </ac:picMkLst>
        </pc:picChg>
        <pc:picChg chg="add del mod ord">
          <ac:chgData name="Matt Lyle" userId="a96e7d453dd11193" providerId="LiveId" clId="{DAE60CB7-25BD-49B9-A7D3-F6D200BC20D0}" dt="2023-03-17T02:01:54.059" v="12015" actId="478"/>
          <ac:picMkLst>
            <pc:docMk/>
            <pc:sldMk cId="2269278170" sldId="302"/>
            <ac:picMk id="11" creationId="{C229C11A-07CD-B698-6DB4-E18173A0BAA1}"/>
          </ac:picMkLst>
        </pc:picChg>
        <pc:picChg chg="add mod">
          <ac:chgData name="Matt Lyle" userId="a96e7d453dd11193" providerId="LiveId" clId="{DAE60CB7-25BD-49B9-A7D3-F6D200BC20D0}" dt="2023-03-17T02:02:02.559" v="12018" actId="962"/>
          <ac:picMkLst>
            <pc:docMk/>
            <pc:sldMk cId="2269278170" sldId="302"/>
            <ac:picMk id="13" creationId="{10B8FD15-54DC-4E5D-7F20-DFB30637750A}"/>
          </ac:picMkLst>
        </pc:picChg>
      </pc:sldChg>
      <pc:sldChg chg="delSp modSp add mod modAnim modNotesTx">
        <pc:chgData name="Matt Lyle" userId="a96e7d453dd11193" providerId="LiveId" clId="{DAE60CB7-25BD-49B9-A7D3-F6D200BC20D0}" dt="2023-03-18T10:51:01.997" v="20789" actId="6549"/>
        <pc:sldMkLst>
          <pc:docMk/>
          <pc:sldMk cId="1976188131" sldId="303"/>
        </pc:sldMkLst>
        <pc:spChg chg="mod topLvl">
          <ac:chgData name="Matt Lyle" userId="a96e7d453dd11193" providerId="LiveId" clId="{DAE60CB7-25BD-49B9-A7D3-F6D200BC20D0}" dt="2023-03-17T04:39:58.584" v="14431" actId="165"/>
          <ac:spMkLst>
            <pc:docMk/>
            <pc:sldMk cId="1976188131" sldId="303"/>
            <ac:spMk id="6" creationId="{27922268-3D42-D14C-6AA0-21471F42ACB5}"/>
          </ac:spMkLst>
        </pc:spChg>
        <pc:spChg chg="mod topLvl">
          <ac:chgData name="Matt Lyle" userId="a96e7d453dd11193" providerId="LiveId" clId="{DAE60CB7-25BD-49B9-A7D3-F6D200BC20D0}" dt="2023-03-17T04:39:58.584" v="14431" actId="165"/>
          <ac:spMkLst>
            <pc:docMk/>
            <pc:sldMk cId="1976188131" sldId="303"/>
            <ac:spMk id="8" creationId="{C39EE75F-71C3-785A-7ABC-EA57B8B49DAC}"/>
          </ac:spMkLst>
        </pc:spChg>
        <pc:grpChg chg="del">
          <ac:chgData name="Matt Lyle" userId="a96e7d453dd11193" providerId="LiveId" clId="{DAE60CB7-25BD-49B9-A7D3-F6D200BC20D0}" dt="2023-03-17T04:39:58.584" v="14431" actId="165"/>
          <ac:grpSpMkLst>
            <pc:docMk/>
            <pc:sldMk cId="1976188131" sldId="303"/>
            <ac:grpSpMk id="12" creationId="{B1F70417-C6E8-47E3-74D5-78FA63CEF255}"/>
          </ac:grpSpMkLst>
        </pc:grpChg>
        <pc:cxnChg chg="mod topLvl">
          <ac:chgData name="Matt Lyle" userId="a96e7d453dd11193" providerId="LiveId" clId="{DAE60CB7-25BD-49B9-A7D3-F6D200BC20D0}" dt="2023-03-17T04:39:58.584" v="14431" actId="165"/>
          <ac:cxnSpMkLst>
            <pc:docMk/>
            <pc:sldMk cId="1976188131" sldId="303"/>
            <ac:cxnSpMk id="5" creationId="{BD39D216-3939-FFFE-ED19-A53BEE407AD9}"/>
          </ac:cxnSpMkLst>
        </pc:cxnChg>
      </pc:sldChg>
      <pc:sldChg chg="addSp delSp modSp add mod ord setBg modNotesTx">
        <pc:chgData name="Matt Lyle" userId="a96e7d453dd11193" providerId="LiveId" clId="{DAE60CB7-25BD-49B9-A7D3-F6D200BC20D0}" dt="2023-03-18T02:20:50.969" v="18591" actId="6549"/>
        <pc:sldMkLst>
          <pc:docMk/>
          <pc:sldMk cId="1704373597" sldId="304"/>
        </pc:sldMkLst>
        <pc:spChg chg="add mod">
          <ac:chgData name="Matt Lyle" userId="a96e7d453dd11193" providerId="LiveId" clId="{DAE60CB7-25BD-49B9-A7D3-F6D200BC20D0}" dt="2023-03-17T03:35:07.001" v="13514" actId="207"/>
          <ac:spMkLst>
            <pc:docMk/>
            <pc:sldMk cId="1704373597" sldId="304"/>
            <ac:spMk id="7" creationId="{E77D80EC-6120-AAD1-4D8F-496402CE6A37}"/>
          </ac:spMkLst>
        </pc:spChg>
        <pc:spChg chg="add mod">
          <ac:chgData name="Matt Lyle" userId="a96e7d453dd11193" providerId="LiveId" clId="{DAE60CB7-25BD-49B9-A7D3-F6D200BC20D0}" dt="2023-03-17T03:35:13.876" v="13515" actId="14100"/>
          <ac:spMkLst>
            <pc:docMk/>
            <pc:sldMk cId="1704373597" sldId="304"/>
            <ac:spMk id="9" creationId="{B852FD25-7155-B964-B5CB-A1325E67825C}"/>
          </ac:spMkLst>
        </pc:spChg>
        <pc:picChg chg="add del mod">
          <ac:chgData name="Matt Lyle" userId="a96e7d453dd11193" providerId="LiveId" clId="{DAE60CB7-25BD-49B9-A7D3-F6D200BC20D0}" dt="2023-03-17T02:54:16.661" v="13371" actId="478"/>
          <ac:picMkLst>
            <pc:docMk/>
            <pc:sldMk cId="1704373597" sldId="304"/>
            <ac:picMk id="3" creationId="{057AF5E7-1FEF-9CC1-1935-C05B15FBA58F}"/>
          </ac:picMkLst>
        </pc:picChg>
        <pc:picChg chg="add mod">
          <ac:chgData name="Matt Lyle" userId="a96e7d453dd11193" providerId="LiveId" clId="{DAE60CB7-25BD-49B9-A7D3-F6D200BC20D0}" dt="2023-03-17T03:34:59.863" v="13513" actId="14861"/>
          <ac:picMkLst>
            <pc:docMk/>
            <pc:sldMk cId="1704373597" sldId="304"/>
            <ac:picMk id="5" creationId="{844198A1-7851-31D2-A52C-007ED53AE548}"/>
          </ac:picMkLst>
        </pc:picChg>
        <pc:picChg chg="del">
          <ac:chgData name="Matt Lyle" userId="a96e7d453dd11193" providerId="LiveId" clId="{DAE60CB7-25BD-49B9-A7D3-F6D200BC20D0}" dt="2023-03-17T02:54:10.323" v="13369" actId="478"/>
          <ac:picMkLst>
            <pc:docMk/>
            <pc:sldMk cId="1704373597" sldId="304"/>
            <ac:picMk id="13" creationId="{10B8FD15-54DC-4E5D-7F20-DFB30637750A}"/>
          </ac:picMkLst>
        </pc:picChg>
      </pc:sldChg>
      <pc:sldChg chg="addSp delSp modSp add del mod ord setBg delAnim">
        <pc:chgData name="Matt Lyle" userId="a96e7d453dd11193" providerId="LiveId" clId="{DAE60CB7-25BD-49B9-A7D3-F6D200BC20D0}" dt="2023-03-17T03:36:07.605" v="13522" actId="47"/>
        <pc:sldMkLst>
          <pc:docMk/>
          <pc:sldMk cId="2298754635" sldId="305"/>
        </pc:sldMkLst>
        <pc:spChg chg="del mod">
          <ac:chgData name="Matt Lyle" userId="a96e7d453dd11193" providerId="LiveId" clId="{DAE60CB7-25BD-49B9-A7D3-F6D200BC20D0}" dt="2023-03-17T03:32:49.778" v="13479" actId="478"/>
          <ac:spMkLst>
            <pc:docMk/>
            <pc:sldMk cId="2298754635" sldId="305"/>
            <ac:spMk id="7" creationId="{DDBED758-CF5C-521F-EB12-DFCF081E71DF}"/>
          </ac:spMkLst>
        </pc:spChg>
        <pc:spChg chg="add mod">
          <ac:chgData name="Matt Lyle" userId="a96e7d453dd11193" providerId="LiveId" clId="{DAE60CB7-25BD-49B9-A7D3-F6D200BC20D0}" dt="2023-03-17T03:33:19.580" v="13496" actId="14100"/>
          <ac:spMkLst>
            <pc:docMk/>
            <pc:sldMk cId="2298754635" sldId="305"/>
            <ac:spMk id="8" creationId="{D8F1D26A-7F8A-D728-7335-6EB728049EE2}"/>
          </ac:spMkLst>
        </pc:spChg>
        <pc:spChg chg="add mod">
          <ac:chgData name="Matt Lyle" userId="a96e7d453dd11193" providerId="LiveId" clId="{DAE60CB7-25BD-49B9-A7D3-F6D200BC20D0}" dt="2023-03-17T03:33:48.511" v="13508" actId="20577"/>
          <ac:spMkLst>
            <pc:docMk/>
            <pc:sldMk cId="2298754635" sldId="305"/>
            <ac:spMk id="10" creationId="{4D716F58-C49E-164A-C33A-330031E0AA10}"/>
          </ac:spMkLst>
        </pc:spChg>
        <pc:spChg chg="del">
          <ac:chgData name="Matt Lyle" userId="a96e7d453dd11193" providerId="LiveId" clId="{DAE60CB7-25BD-49B9-A7D3-F6D200BC20D0}" dt="2023-03-17T03:32:51.417" v="13480" actId="478"/>
          <ac:spMkLst>
            <pc:docMk/>
            <pc:sldMk cId="2298754635" sldId="305"/>
            <ac:spMk id="17" creationId="{785C668E-D8F8-987E-56E2-3FC549C74EA1}"/>
          </ac:spMkLst>
        </pc:spChg>
        <pc:picChg chg="add del mod">
          <ac:chgData name="Matt Lyle" userId="a96e7d453dd11193" providerId="LiveId" clId="{DAE60CB7-25BD-49B9-A7D3-F6D200BC20D0}" dt="2023-03-17T03:32:19.071" v="13470" actId="478"/>
          <ac:picMkLst>
            <pc:docMk/>
            <pc:sldMk cId="2298754635" sldId="305"/>
            <ac:picMk id="3" creationId="{3D508692-5FE5-124D-FCDF-67F7848B8CCC}"/>
          </ac:picMkLst>
        </pc:picChg>
        <pc:picChg chg="add mod ord">
          <ac:chgData name="Matt Lyle" userId="a96e7d453dd11193" providerId="LiveId" clId="{DAE60CB7-25BD-49B9-A7D3-F6D200BC20D0}" dt="2023-03-17T03:32:34.673" v="13477" actId="167"/>
          <ac:picMkLst>
            <pc:docMk/>
            <pc:sldMk cId="2298754635" sldId="305"/>
            <ac:picMk id="5" creationId="{0CBA92A2-399B-01CC-1827-E092B50DA208}"/>
          </ac:picMkLst>
        </pc:picChg>
        <pc:picChg chg="del">
          <ac:chgData name="Matt Lyle" userId="a96e7d453dd11193" providerId="LiveId" clId="{DAE60CB7-25BD-49B9-A7D3-F6D200BC20D0}" dt="2023-03-17T03:32:06.768" v="13465" actId="478"/>
          <ac:picMkLst>
            <pc:docMk/>
            <pc:sldMk cId="2298754635" sldId="305"/>
            <ac:picMk id="15" creationId="{AD4F5D6F-F545-D7CD-DE19-72578ACA33B3}"/>
          </ac:picMkLst>
        </pc:picChg>
      </pc:sldChg>
      <pc:sldChg chg="addSp delSp modSp add del mod ord modAnim modNotesTx">
        <pc:chgData name="Matt Lyle" userId="a96e7d453dd11193" providerId="LiveId" clId="{DAE60CB7-25BD-49B9-A7D3-F6D200BC20D0}" dt="2023-03-17T09:44:02.842" v="16922" actId="47"/>
        <pc:sldMkLst>
          <pc:docMk/>
          <pc:sldMk cId="3247001605" sldId="305"/>
        </pc:sldMkLst>
        <pc:spChg chg="del">
          <ac:chgData name="Matt Lyle" userId="a96e7d453dd11193" providerId="LiveId" clId="{DAE60CB7-25BD-49B9-A7D3-F6D200BC20D0}" dt="2023-03-17T03:58:34.970" v="13850" actId="478"/>
          <ac:spMkLst>
            <pc:docMk/>
            <pc:sldMk cId="3247001605" sldId="305"/>
            <ac:spMk id="2" creationId="{01A0B775-F7D0-55D0-04A4-D36B9003191B}"/>
          </ac:spMkLst>
        </pc:spChg>
        <pc:spChg chg="del">
          <ac:chgData name="Matt Lyle" userId="a96e7d453dd11193" providerId="LiveId" clId="{DAE60CB7-25BD-49B9-A7D3-F6D200BC20D0}" dt="2023-03-17T03:58:34.970" v="13850" actId="478"/>
          <ac:spMkLst>
            <pc:docMk/>
            <pc:sldMk cId="3247001605" sldId="305"/>
            <ac:spMk id="3" creationId="{3CD83581-2F4C-A8E8-922D-5B58D4421072}"/>
          </ac:spMkLst>
        </pc:spChg>
        <pc:spChg chg="del">
          <ac:chgData name="Matt Lyle" userId="a96e7d453dd11193" providerId="LiveId" clId="{DAE60CB7-25BD-49B9-A7D3-F6D200BC20D0}" dt="2023-03-17T03:58:53.522" v="13863" actId="478"/>
          <ac:spMkLst>
            <pc:docMk/>
            <pc:sldMk cId="3247001605" sldId="305"/>
            <ac:spMk id="4" creationId="{66894074-FEE9-D2B5-A474-EE36C5E8B3ED}"/>
          </ac:spMkLst>
        </pc:spChg>
        <pc:spChg chg="add mod">
          <ac:chgData name="Matt Lyle" userId="a96e7d453dd11193" providerId="LiveId" clId="{DAE60CB7-25BD-49B9-A7D3-F6D200BC20D0}" dt="2023-03-17T04:52:32.749" v="14512" actId="1076"/>
          <ac:spMkLst>
            <pc:docMk/>
            <pc:sldMk cId="3247001605" sldId="305"/>
            <ac:spMk id="6" creationId="{26C455F7-FCD9-351D-413D-36E8EEB9C9B8}"/>
          </ac:spMkLst>
        </pc:spChg>
        <pc:spChg chg="mod topLvl">
          <ac:chgData name="Matt Lyle" userId="a96e7d453dd11193" providerId="LiveId" clId="{DAE60CB7-25BD-49B9-A7D3-F6D200BC20D0}" dt="2023-03-17T04:52:18.593" v="14510" actId="207"/>
          <ac:spMkLst>
            <pc:docMk/>
            <pc:sldMk cId="3247001605" sldId="305"/>
            <ac:spMk id="7" creationId="{47333B54-EB76-C572-B284-2D834A168015}"/>
          </ac:spMkLst>
        </pc:spChg>
        <pc:spChg chg="del mod topLvl">
          <ac:chgData name="Matt Lyle" userId="a96e7d453dd11193" providerId="LiveId" clId="{DAE60CB7-25BD-49B9-A7D3-F6D200BC20D0}" dt="2023-03-17T03:58:47.933" v="13857" actId="478"/>
          <ac:spMkLst>
            <pc:docMk/>
            <pc:sldMk cId="3247001605" sldId="305"/>
            <ac:spMk id="9" creationId="{2849A7EF-D821-C21D-BFC2-6F8D7625CEDD}"/>
          </ac:spMkLst>
        </pc:spChg>
        <pc:spChg chg="del">
          <ac:chgData name="Matt Lyle" userId="a96e7d453dd11193" providerId="LiveId" clId="{DAE60CB7-25BD-49B9-A7D3-F6D200BC20D0}" dt="2023-03-17T03:58:34.970" v="13850" actId="478"/>
          <ac:spMkLst>
            <pc:docMk/>
            <pc:sldMk cId="3247001605" sldId="305"/>
            <ac:spMk id="10" creationId="{98CD3FCA-82D9-71D3-1F52-6D41112DC17D}"/>
          </ac:spMkLst>
        </pc:spChg>
        <pc:spChg chg="del">
          <ac:chgData name="Matt Lyle" userId="a96e7d453dd11193" providerId="LiveId" clId="{DAE60CB7-25BD-49B9-A7D3-F6D200BC20D0}" dt="2023-03-17T03:58:50.617" v="13860" actId="478"/>
          <ac:spMkLst>
            <pc:docMk/>
            <pc:sldMk cId="3247001605" sldId="305"/>
            <ac:spMk id="21" creationId="{C4B8FB66-6C3D-5405-B1A1-6847FD5AFEE1}"/>
          </ac:spMkLst>
        </pc:spChg>
        <pc:spChg chg="del">
          <ac:chgData name="Matt Lyle" userId="a96e7d453dd11193" providerId="LiveId" clId="{DAE60CB7-25BD-49B9-A7D3-F6D200BC20D0}" dt="2023-03-17T03:58:34.970" v="13850" actId="478"/>
          <ac:spMkLst>
            <pc:docMk/>
            <pc:sldMk cId="3247001605" sldId="305"/>
            <ac:spMk id="22" creationId="{E682F27C-E4D5-E7BC-00DE-1A87D83DD3E1}"/>
          </ac:spMkLst>
        </pc:spChg>
        <pc:spChg chg="del">
          <ac:chgData name="Matt Lyle" userId="a96e7d453dd11193" providerId="LiveId" clId="{DAE60CB7-25BD-49B9-A7D3-F6D200BC20D0}" dt="2023-03-17T03:58:34.970" v="13850" actId="478"/>
          <ac:spMkLst>
            <pc:docMk/>
            <pc:sldMk cId="3247001605" sldId="305"/>
            <ac:spMk id="23" creationId="{556AA985-D19B-6268-D563-AB705D0D4D7E}"/>
          </ac:spMkLst>
        </pc:spChg>
        <pc:spChg chg="del">
          <ac:chgData name="Matt Lyle" userId="a96e7d453dd11193" providerId="LiveId" clId="{DAE60CB7-25BD-49B9-A7D3-F6D200BC20D0}" dt="2023-03-17T03:58:34.970" v="13850" actId="478"/>
          <ac:spMkLst>
            <pc:docMk/>
            <pc:sldMk cId="3247001605" sldId="305"/>
            <ac:spMk id="24" creationId="{90B90EED-B28A-7F08-6030-A0CF8838A90C}"/>
          </ac:spMkLst>
        </pc:spChg>
        <pc:spChg chg="del">
          <ac:chgData name="Matt Lyle" userId="a96e7d453dd11193" providerId="LiveId" clId="{DAE60CB7-25BD-49B9-A7D3-F6D200BC20D0}" dt="2023-03-17T03:58:34.970" v="13850" actId="478"/>
          <ac:spMkLst>
            <pc:docMk/>
            <pc:sldMk cId="3247001605" sldId="305"/>
            <ac:spMk id="25" creationId="{30A00A45-8252-6CF9-AC18-DB1CAB81B207}"/>
          </ac:spMkLst>
        </pc:spChg>
        <pc:spChg chg="del">
          <ac:chgData name="Matt Lyle" userId="a96e7d453dd11193" providerId="LiveId" clId="{DAE60CB7-25BD-49B9-A7D3-F6D200BC20D0}" dt="2023-03-17T03:58:34.970" v="13850" actId="478"/>
          <ac:spMkLst>
            <pc:docMk/>
            <pc:sldMk cId="3247001605" sldId="305"/>
            <ac:spMk id="28" creationId="{DF617AB4-E849-1F56-EFAB-21DF3CDC933D}"/>
          </ac:spMkLst>
        </pc:spChg>
        <pc:spChg chg="del">
          <ac:chgData name="Matt Lyle" userId="a96e7d453dd11193" providerId="LiveId" clId="{DAE60CB7-25BD-49B9-A7D3-F6D200BC20D0}" dt="2023-03-17T03:58:34.970" v="13850" actId="478"/>
          <ac:spMkLst>
            <pc:docMk/>
            <pc:sldMk cId="3247001605" sldId="305"/>
            <ac:spMk id="29" creationId="{8CBDBE87-0668-8C28-68C6-036701AFE8DD}"/>
          </ac:spMkLst>
        </pc:spChg>
        <pc:spChg chg="del mod">
          <ac:chgData name="Matt Lyle" userId="a96e7d453dd11193" providerId="LiveId" clId="{DAE60CB7-25BD-49B9-A7D3-F6D200BC20D0}" dt="2023-03-17T03:58:50.617" v="13860" actId="478"/>
          <ac:spMkLst>
            <pc:docMk/>
            <pc:sldMk cId="3247001605" sldId="305"/>
            <ac:spMk id="30" creationId="{E7D74547-9F13-1A28-E226-3E486CF90F32}"/>
          </ac:spMkLst>
        </pc:spChg>
        <pc:spChg chg="del">
          <ac:chgData name="Matt Lyle" userId="a96e7d453dd11193" providerId="LiveId" clId="{DAE60CB7-25BD-49B9-A7D3-F6D200BC20D0}" dt="2023-03-17T03:58:34.970" v="13850" actId="478"/>
          <ac:spMkLst>
            <pc:docMk/>
            <pc:sldMk cId="3247001605" sldId="305"/>
            <ac:spMk id="31" creationId="{37E25710-6FAB-8F3E-61A6-276F3BDE3E51}"/>
          </ac:spMkLst>
        </pc:spChg>
        <pc:spChg chg="del mod">
          <ac:chgData name="Matt Lyle" userId="a96e7d453dd11193" providerId="LiveId" clId="{DAE60CB7-25BD-49B9-A7D3-F6D200BC20D0}" dt="2023-03-17T03:58:51.941" v="13862" actId="478"/>
          <ac:spMkLst>
            <pc:docMk/>
            <pc:sldMk cId="3247001605" sldId="305"/>
            <ac:spMk id="34" creationId="{632A1C17-749D-FBA5-2CE5-CFE69BD5CF2D}"/>
          </ac:spMkLst>
        </pc:spChg>
        <pc:spChg chg="del mod topLvl">
          <ac:chgData name="Matt Lyle" userId="a96e7d453dd11193" providerId="LiveId" clId="{DAE60CB7-25BD-49B9-A7D3-F6D200BC20D0}" dt="2023-03-17T03:58:47.114" v="13856" actId="478"/>
          <ac:spMkLst>
            <pc:docMk/>
            <pc:sldMk cId="3247001605" sldId="305"/>
            <ac:spMk id="44" creationId="{B5B48CF1-0C5B-C9D0-84C8-6897B6F2F2F6}"/>
          </ac:spMkLst>
        </pc:spChg>
        <pc:spChg chg="mod topLvl">
          <ac:chgData name="Matt Lyle" userId="a96e7d453dd11193" providerId="LiveId" clId="{DAE60CB7-25BD-49B9-A7D3-F6D200BC20D0}" dt="2023-03-17T04:15:25.119" v="14295" actId="20578"/>
          <ac:spMkLst>
            <pc:docMk/>
            <pc:sldMk cId="3247001605" sldId="305"/>
            <ac:spMk id="45" creationId="{291EA4DE-2B17-6D8D-439C-643F8CF7DBBD}"/>
          </ac:spMkLst>
        </pc:spChg>
        <pc:spChg chg="del">
          <ac:chgData name="Matt Lyle" userId="a96e7d453dd11193" providerId="LiveId" clId="{DAE60CB7-25BD-49B9-A7D3-F6D200BC20D0}" dt="2023-03-17T03:58:34.970" v="13850" actId="478"/>
          <ac:spMkLst>
            <pc:docMk/>
            <pc:sldMk cId="3247001605" sldId="305"/>
            <ac:spMk id="66" creationId="{6B09E2B1-F178-41A2-6B47-4DD050D6AA3F}"/>
          </ac:spMkLst>
        </pc:spChg>
        <pc:spChg chg="del">
          <ac:chgData name="Matt Lyle" userId="a96e7d453dd11193" providerId="LiveId" clId="{DAE60CB7-25BD-49B9-A7D3-F6D200BC20D0}" dt="2023-03-17T03:58:34.970" v="13850" actId="478"/>
          <ac:spMkLst>
            <pc:docMk/>
            <pc:sldMk cId="3247001605" sldId="305"/>
            <ac:spMk id="67" creationId="{58D5B8AE-F0B9-1510-4728-F07378D9960C}"/>
          </ac:spMkLst>
        </pc:spChg>
        <pc:spChg chg="del">
          <ac:chgData name="Matt Lyle" userId="a96e7d453dd11193" providerId="LiveId" clId="{DAE60CB7-25BD-49B9-A7D3-F6D200BC20D0}" dt="2023-03-17T03:58:34.970" v="13850" actId="478"/>
          <ac:spMkLst>
            <pc:docMk/>
            <pc:sldMk cId="3247001605" sldId="305"/>
            <ac:spMk id="68" creationId="{E0FB1AAE-4722-4FA1-8B9E-B5BCE8F5F91A}"/>
          </ac:spMkLst>
        </pc:spChg>
        <pc:spChg chg="del">
          <ac:chgData name="Matt Lyle" userId="a96e7d453dd11193" providerId="LiveId" clId="{DAE60CB7-25BD-49B9-A7D3-F6D200BC20D0}" dt="2023-03-17T03:58:34.970" v="13850" actId="478"/>
          <ac:spMkLst>
            <pc:docMk/>
            <pc:sldMk cId="3247001605" sldId="305"/>
            <ac:spMk id="69" creationId="{32CD3E0D-5DBC-D2E0-4136-B6F00D43C66C}"/>
          </ac:spMkLst>
        </pc:spChg>
        <pc:spChg chg="del">
          <ac:chgData name="Matt Lyle" userId="a96e7d453dd11193" providerId="LiveId" clId="{DAE60CB7-25BD-49B9-A7D3-F6D200BC20D0}" dt="2023-03-17T03:58:34.970" v="13850" actId="478"/>
          <ac:spMkLst>
            <pc:docMk/>
            <pc:sldMk cId="3247001605" sldId="305"/>
            <ac:spMk id="77" creationId="{038E8611-CE4B-C270-97AA-2EA6EC35C443}"/>
          </ac:spMkLst>
        </pc:spChg>
        <pc:grpChg chg="del">
          <ac:chgData name="Matt Lyle" userId="a96e7d453dd11193" providerId="LiveId" clId="{DAE60CB7-25BD-49B9-A7D3-F6D200BC20D0}" dt="2023-03-17T03:58:41.229" v="13852" actId="165"/>
          <ac:grpSpMkLst>
            <pc:docMk/>
            <pc:sldMk cId="3247001605" sldId="305"/>
            <ac:grpSpMk id="13" creationId="{D13DBB79-CF13-C642-22AF-46197746519D}"/>
          </ac:grpSpMkLst>
        </pc:grpChg>
        <pc:grpChg chg="del">
          <ac:chgData name="Matt Lyle" userId="a96e7d453dd11193" providerId="LiveId" clId="{DAE60CB7-25BD-49B9-A7D3-F6D200BC20D0}" dt="2023-03-17T03:58:34.970" v="13850" actId="478"/>
          <ac:grpSpMkLst>
            <pc:docMk/>
            <pc:sldMk cId="3247001605" sldId="305"/>
            <ac:grpSpMk id="15" creationId="{EB55FC02-294C-FAD5-294E-5B4D77A3812E}"/>
          </ac:grpSpMkLst>
        </pc:grpChg>
        <pc:grpChg chg="del">
          <ac:chgData name="Matt Lyle" userId="a96e7d453dd11193" providerId="LiveId" clId="{DAE60CB7-25BD-49B9-A7D3-F6D200BC20D0}" dt="2023-03-17T03:58:38.079" v="13851" actId="478"/>
          <ac:grpSpMkLst>
            <pc:docMk/>
            <pc:sldMk cId="3247001605" sldId="305"/>
            <ac:grpSpMk id="17" creationId="{E9FE88E7-4187-6B48-CEA1-F27EB44C17D1}"/>
          </ac:grpSpMkLst>
        </pc:grpChg>
        <pc:grpChg chg="del">
          <ac:chgData name="Matt Lyle" userId="a96e7d453dd11193" providerId="LiveId" clId="{DAE60CB7-25BD-49B9-A7D3-F6D200BC20D0}" dt="2023-03-17T03:58:42.150" v="13853" actId="478"/>
          <ac:grpSpMkLst>
            <pc:docMk/>
            <pc:sldMk cId="3247001605" sldId="305"/>
            <ac:grpSpMk id="26" creationId="{21FAA27A-A4A7-6B2C-BA4D-9AFADB794D3E}"/>
          </ac:grpSpMkLst>
        </pc:grpChg>
        <pc:grpChg chg="del">
          <ac:chgData name="Matt Lyle" userId="a96e7d453dd11193" providerId="LiveId" clId="{DAE60CB7-25BD-49B9-A7D3-F6D200BC20D0}" dt="2023-03-17T03:58:34.970" v="13850" actId="478"/>
          <ac:grpSpMkLst>
            <pc:docMk/>
            <pc:sldMk cId="3247001605" sldId="305"/>
            <ac:grpSpMk id="32" creationId="{8802BAE3-D3F1-0883-1C2A-8EF8C6230C3A}"/>
          </ac:grpSpMkLst>
        </pc:grpChg>
        <pc:grpChg chg="del">
          <ac:chgData name="Matt Lyle" userId="a96e7d453dd11193" providerId="LiveId" clId="{DAE60CB7-25BD-49B9-A7D3-F6D200BC20D0}" dt="2023-03-17T03:58:45.239" v="13854" actId="165"/>
          <ac:grpSpMkLst>
            <pc:docMk/>
            <pc:sldMk cId="3247001605" sldId="305"/>
            <ac:grpSpMk id="42" creationId="{2CDCE01D-E31F-A4C5-A5DB-A3A49948AC83}"/>
          </ac:grpSpMkLst>
        </pc:grpChg>
        <pc:graphicFrameChg chg="add mod modGraphic">
          <ac:chgData name="Matt Lyle" userId="a96e7d453dd11193" providerId="LiveId" clId="{DAE60CB7-25BD-49B9-A7D3-F6D200BC20D0}" dt="2023-03-17T04:16:01.817" v="14317" actId="20577"/>
          <ac:graphicFrameMkLst>
            <pc:docMk/>
            <pc:sldMk cId="3247001605" sldId="305"/>
            <ac:graphicFrameMk id="5" creationId="{4D45EE0C-ED70-2C06-38E4-1F0CC01EA26A}"/>
          </ac:graphicFrameMkLst>
        </pc:graphicFrameChg>
        <pc:picChg chg="add mod ord">
          <ac:chgData name="Matt Lyle" userId="a96e7d453dd11193" providerId="LiveId" clId="{DAE60CB7-25BD-49B9-A7D3-F6D200BC20D0}" dt="2023-03-17T04:52:00.210" v="14507" actId="167"/>
          <ac:picMkLst>
            <pc:docMk/>
            <pc:sldMk cId="3247001605" sldId="305"/>
            <ac:picMk id="8" creationId="{47B2659F-E240-0287-DCD1-18EB5FA3A9C4}"/>
          </ac:picMkLst>
        </pc:picChg>
        <pc:picChg chg="add mod ord">
          <ac:chgData name="Matt Lyle" userId="a96e7d453dd11193" providerId="LiveId" clId="{DAE60CB7-25BD-49B9-A7D3-F6D200BC20D0}" dt="2023-03-17T04:52:00.210" v="14507" actId="167"/>
          <ac:picMkLst>
            <pc:docMk/>
            <pc:sldMk cId="3247001605" sldId="305"/>
            <ac:picMk id="12" creationId="{07E58D04-BF4F-5D85-63C5-6CD2B6D6973F}"/>
          </ac:picMkLst>
        </pc:picChg>
        <pc:picChg chg="add mod ord">
          <ac:chgData name="Matt Lyle" userId="a96e7d453dd11193" providerId="LiveId" clId="{DAE60CB7-25BD-49B9-A7D3-F6D200BC20D0}" dt="2023-03-17T04:52:00.210" v="14507" actId="167"/>
          <ac:picMkLst>
            <pc:docMk/>
            <pc:sldMk cId="3247001605" sldId="305"/>
            <ac:picMk id="38" creationId="{F792792C-2FA2-4F96-7E9A-F5313C81DE2E}"/>
          </ac:picMkLst>
        </pc:picChg>
        <pc:picChg chg="add mod ord">
          <ac:chgData name="Matt Lyle" userId="a96e7d453dd11193" providerId="LiveId" clId="{DAE60CB7-25BD-49B9-A7D3-F6D200BC20D0}" dt="2023-03-17T04:52:00.210" v="14507" actId="167"/>
          <ac:picMkLst>
            <pc:docMk/>
            <pc:sldMk cId="3247001605" sldId="305"/>
            <ac:picMk id="39" creationId="{59356500-BD67-889B-2F3D-4C661ED1DD2A}"/>
          </ac:picMkLst>
        </pc:picChg>
        <pc:cxnChg chg="del mod topLvl">
          <ac:chgData name="Matt Lyle" userId="a96e7d453dd11193" providerId="LiveId" clId="{DAE60CB7-25BD-49B9-A7D3-F6D200BC20D0}" dt="2023-03-17T03:58:48.517" v="13858" actId="478"/>
          <ac:cxnSpMkLst>
            <pc:docMk/>
            <pc:sldMk cId="3247001605" sldId="305"/>
            <ac:cxnSpMk id="11" creationId="{B864A71C-E660-F003-1833-1D53DBC05138}"/>
          </ac:cxnSpMkLst>
        </pc:cxnChg>
        <pc:cxnChg chg="del">
          <ac:chgData name="Matt Lyle" userId="a96e7d453dd11193" providerId="LiveId" clId="{DAE60CB7-25BD-49B9-A7D3-F6D200BC20D0}" dt="2023-03-17T03:58:54.758" v="13864" actId="478"/>
          <ac:cxnSpMkLst>
            <pc:docMk/>
            <pc:sldMk cId="3247001605" sldId="305"/>
            <ac:cxnSpMk id="14" creationId="{3FF68891-D576-7C02-B908-B29A9B8B0E9F}"/>
          </ac:cxnSpMkLst>
        </pc:cxnChg>
        <pc:cxnChg chg="del mod topLvl">
          <ac:chgData name="Matt Lyle" userId="a96e7d453dd11193" providerId="LiveId" clId="{DAE60CB7-25BD-49B9-A7D3-F6D200BC20D0}" dt="2023-03-17T03:58:46.619" v="13855" actId="478"/>
          <ac:cxnSpMkLst>
            <pc:docMk/>
            <pc:sldMk cId="3247001605" sldId="305"/>
            <ac:cxnSpMk id="43" creationId="{4FA9B384-B8AC-C445-85E1-B8D0A6E9D3B9}"/>
          </ac:cxnSpMkLst>
        </pc:cxnChg>
      </pc:sldChg>
      <pc:sldChg chg="addSp delSp modSp add mod ord modTransition modClrScheme delAnim modAnim chgLayout">
        <pc:chgData name="Matt Lyle" userId="a96e7d453dd11193" providerId="LiveId" clId="{DAE60CB7-25BD-49B9-A7D3-F6D200BC20D0}" dt="2023-03-18T05:55:22.949" v="19663"/>
        <pc:sldMkLst>
          <pc:docMk/>
          <pc:sldMk cId="2226571827" sldId="306"/>
        </pc:sldMkLst>
        <pc:spChg chg="del mod topLvl">
          <ac:chgData name="Matt Lyle" userId="a96e7d453dd11193" providerId="LiveId" clId="{DAE60CB7-25BD-49B9-A7D3-F6D200BC20D0}" dt="2023-03-17T04:04:34.218" v="13924" actId="478"/>
          <ac:spMkLst>
            <pc:docMk/>
            <pc:sldMk cId="2226571827" sldId="306"/>
            <ac:spMk id="4" creationId="{85B0D373-F535-A78D-4624-C9295FC989CF}"/>
          </ac:spMkLst>
        </pc:spChg>
        <pc:spChg chg="del mod ord topLvl">
          <ac:chgData name="Matt Lyle" userId="a96e7d453dd11193" providerId="LiveId" clId="{DAE60CB7-25BD-49B9-A7D3-F6D200BC20D0}" dt="2023-03-17T04:04:57.196" v="13931" actId="478"/>
          <ac:spMkLst>
            <pc:docMk/>
            <pc:sldMk cId="2226571827" sldId="306"/>
            <ac:spMk id="6" creationId="{9A7BCBC3-A9B5-D9B2-89B8-6ACE18940253}"/>
          </ac:spMkLst>
        </pc:spChg>
        <pc:spChg chg="del mod">
          <ac:chgData name="Matt Lyle" userId="a96e7d453dd11193" providerId="LiveId" clId="{DAE60CB7-25BD-49B9-A7D3-F6D200BC20D0}" dt="2023-03-17T09:44:39.142" v="16926" actId="478"/>
          <ac:spMkLst>
            <pc:docMk/>
            <pc:sldMk cId="2226571827" sldId="306"/>
            <ac:spMk id="7" creationId="{47333B54-EB76-C572-B284-2D834A168015}"/>
          </ac:spMkLst>
        </pc:spChg>
        <pc:spChg chg="add del mod">
          <ac:chgData name="Matt Lyle" userId="a96e7d453dd11193" providerId="LiveId" clId="{DAE60CB7-25BD-49B9-A7D3-F6D200BC20D0}" dt="2023-03-17T09:44:37.772" v="16925" actId="478"/>
          <ac:spMkLst>
            <pc:docMk/>
            <pc:sldMk cId="2226571827" sldId="306"/>
            <ac:spMk id="9" creationId="{037D6245-D680-9DCF-2E80-19597AF2E908}"/>
          </ac:spMkLst>
        </pc:spChg>
        <pc:spChg chg="add del mod">
          <ac:chgData name="Matt Lyle" userId="a96e7d453dd11193" providerId="LiveId" clId="{DAE60CB7-25BD-49B9-A7D3-F6D200BC20D0}" dt="2023-03-17T09:44:37.772" v="16925" actId="478"/>
          <ac:spMkLst>
            <pc:docMk/>
            <pc:sldMk cId="2226571827" sldId="306"/>
            <ac:spMk id="10" creationId="{661580F9-4974-CBBC-CDF9-3317D29CC1A4}"/>
          </ac:spMkLst>
        </pc:spChg>
        <pc:spChg chg="add del mod">
          <ac:chgData name="Matt Lyle" userId="a96e7d453dd11193" providerId="LiveId" clId="{DAE60CB7-25BD-49B9-A7D3-F6D200BC20D0}" dt="2023-03-17T09:44:37.772" v="16925" actId="478"/>
          <ac:spMkLst>
            <pc:docMk/>
            <pc:sldMk cId="2226571827" sldId="306"/>
            <ac:spMk id="11" creationId="{6F9B804E-8F84-8CE9-EFCB-4A32450B5A4F}"/>
          </ac:spMkLst>
        </pc:spChg>
        <pc:spChg chg="add del mod">
          <ac:chgData name="Matt Lyle" userId="a96e7d453dd11193" providerId="LiveId" clId="{DAE60CB7-25BD-49B9-A7D3-F6D200BC20D0}" dt="2023-03-17T09:44:37.772" v="16925" actId="478"/>
          <ac:spMkLst>
            <pc:docMk/>
            <pc:sldMk cId="2226571827" sldId="306"/>
            <ac:spMk id="12" creationId="{E06F663F-AAD1-8F48-17DC-6DFA3BA4DF74}"/>
          </ac:spMkLst>
        </pc:spChg>
        <pc:spChg chg="add mod">
          <ac:chgData name="Matt Lyle" userId="a96e7d453dd11193" providerId="LiveId" clId="{DAE60CB7-25BD-49B9-A7D3-F6D200BC20D0}" dt="2023-03-17T09:44:46.604" v="16928"/>
          <ac:spMkLst>
            <pc:docMk/>
            <pc:sldMk cId="2226571827" sldId="306"/>
            <ac:spMk id="17" creationId="{C70F5A50-17FA-8772-8464-C039E7C2CE40}"/>
          </ac:spMkLst>
        </pc:spChg>
        <pc:spChg chg="add mod">
          <ac:chgData name="Matt Lyle" userId="a96e7d453dd11193" providerId="LiveId" clId="{DAE60CB7-25BD-49B9-A7D3-F6D200BC20D0}" dt="2023-03-17T09:44:46.604" v="16928"/>
          <ac:spMkLst>
            <pc:docMk/>
            <pc:sldMk cId="2226571827" sldId="306"/>
            <ac:spMk id="18" creationId="{81819095-D615-5F7C-4DFE-B6B98ECAF0AA}"/>
          </ac:spMkLst>
        </pc:spChg>
        <pc:spChg chg="add mod">
          <ac:chgData name="Matt Lyle" userId="a96e7d453dd11193" providerId="LiveId" clId="{DAE60CB7-25BD-49B9-A7D3-F6D200BC20D0}" dt="2023-03-17T09:44:46.604" v="16928"/>
          <ac:spMkLst>
            <pc:docMk/>
            <pc:sldMk cId="2226571827" sldId="306"/>
            <ac:spMk id="20" creationId="{26FCC1E9-B7B6-9636-21CA-48385DF57CBC}"/>
          </ac:spMkLst>
        </pc:spChg>
        <pc:spChg chg="del mod">
          <ac:chgData name="Matt Lyle" userId="a96e7d453dd11193" providerId="LiveId" clId="{DAE60CB7-25BD-49B9-A7D3-F6D200BC20D0}" dt="2023-03-17T09:44:39.142" v="16926" actId="478"/>
          <ac:spMkLst>
            <pc:docMk/>
            <pc:sldMk cId="2226571827" sldId="306"/>
            <ac:spMk id="45" creationId="{291EA4DE-2B17-6D8D-439C-643F8CF7DBBD}"/>
          </ac:spMkLst>
        </pc:spChg>
        <pc:grpChg chg="add del mod">
          <ac:chgData name="Matt Lyle" userId="a96e7d453dd11193" providerId="LiveId" clId="{DAE60CB7-25BD-49B9-A7D3-F6D200BC20D0}" dt="2023-03-17T04:04:30.549" v="13922" actId="165"/>
          <ac:grpSpMkLst>
            <pc:docMk/>
            <pc:sldMk cId="2226571827" sldId="306"/>
            <ac:grpSpMk id="2" creationId="{9CEB3EBD-2805-662D-DBEC-BAD688D5BF87}"/>
          </ac:grpSpMkLst>
        </pc:grpChg>
        <pc:graphicFrameChg chg="del mod modGraphic">
          <ac:chgData name="Matt Lyle" userId="a96e7d453dd11193" providerId="LiveId" clId="{DAE60CB7-25BD-49B9-A7D3-F6D200BC20D0}" dt="2023-03-17T09:44:35.653" v="16924" actId="478"/>
          <ac:graphicFrameMkLst>
            <pc:docMk/>
            <pc:sldMk cId="2226571827" sldId="306"/>
            <ac:graphicFrameMk id="5" creationId="{4D45EE0C-ED70-2C06-38E4-1F0CC01EA26A}"/>
          </ac:graphicFrameMkLst>
        </pc:graphicFrameChg>
        <pc:graphicFrameChg chg="add mod modGraphic">
          <ac:chgData name="Matt Lyle" userId="a96e7d453dd11193" providerId="LiveId" clId="{DAE60CB7-25BD-49B9-A7D3-F6D200BC20D0}" dt="2023-03-18T05:51:28.740" v="19645" actId="403"/>
          <ac:graphicFrameMkLst>
            <pc:docMk/>
            <pc:sldMk cId="2226571827" sldId="306"/>
            <ac:graphicFrameMk id="19" creationId="{401AE8CB-4F7C-D7D5-D8E7-1EDE32F57DDF}"/>
          </ac:graphicFrameMkLst>
        </pc:graphicFrameChg>
        <pc:picChg chg="add del mod ord">
          <ac:chgData name="Matt Lyle" userId="a96e7d453dd11193" providerId="LiveId" clId="{DAE60CB7-25BD-49B9-A7D3-F6D200BC20D0}" dt="2023-03-17T12:25:49.574" v="18121" actId="478"/>
          <ac:picMkLst>
            <pc:docMk/>
            <pc:sldMk cId="2226571827" sldId="306"/>
            <ac:picMk id="13" creationId="{EE8F90F1-FED8-88D5-AEEE-99690789FD98}"/>
          </ac:picMkLst>
        </pc:picChg>
        <pc:picChg chg="add del mod ord">
          <ac:chgData name="Matt Lyle" userId="a96e7d453dd11193" providerId="LiveId" clId="{DAE60CB7-25BD-49B9-A7D3-F6D200BC20D0}" dt="2023-03-17T12:25:50.801" v="18122" actId="478"/>
          <ac:picMkLst>
            <pc:docMk/>
            <pc:sldMk cId="2226571827" sldId="306"/>
            <ac:picMk id="14" creationId="{5B2A080A-72C2-6902-D8AD-B1AC21C7C6AE}"/>
          </ac:picMkLst>
        </pc:picChg>
        <pc:picChg chg="add del mod ord">
          <ac:chgData name="Matt Lyle" userId="a96e7d453dd11193" providerId="LiveId" clId="{DAE60CB7-25BD-49B9-A7D3-F6D200BC20D0}" dt="2023-03-17T12:25:48.037" v="18120" actId="478"/>
          <ac:picMkLst>
            <pc:docMk/>
            <pc:sldMk cId="2226571827" sldId="306"/>
            <ac:picMk id="15" creationId="{F1F6B129-DB54-DC05-7784-AC2A8FB94FF9}"/>
          </ac:picMkLst>
        </pc:picChg>
        <pc:picChg chg="add del mod ord">
          <ac:chgData name="Matt Lyle" userId="a96e7d453dd11193" providerId="LiveId" clId="{DAE60CB7-25BD-49B9-A7D3-F6D200BC20D0}" dt="2023-03-17T12:25:51.461" v="18123" actId="478"/>
          <ac:picMkLst>
            <pc:docMk/>
            <pc:sldMk cId="2226571827" sldId="306"/>
            <ac:picMk id="16" creationId="{E7FD199D-15F6-BA07-4DD7-7CF56BEDA4D0}"/>
          </ac:picMkLst>
        </pc:picChg>
        <pc:cxnChg chg="del mod topLvl">
          <ac:chgData name="Matt Lyle" userId="a96e7d453dd11193" providerId="LiveId" clId="{DAE60CB7-25BD-49B9-A7D3-F6D200BC20D0}" dt="2023-03-17T04:04:33.094" v="13923" actId="478"/>
          <ac:cxnSpMkLst>
            <pc:docMk/>
            <pc:sldMk cId="2226571827" sldId="306"/>
            <ac:cxnSpMk id="3" creationId="{DC30FFAA-6538-8543-38DC-157A0D0F0C8A}"/>
          </ac:cxnSpMkLst>
        </pc:cxnChg>
      </pc:sldChg>
      <pc:sldChg chg="modSp add mod ord modAnim">
        <pc:chgData name="Matt Lyle" userId="a96e7d453dd11193" providerId="LiveId" clId="{DAE60CB7-25BD-49B9-A7D3-F6D200BC20D0}" dt="2023-03-18T02:21:18.832" v="18592"/>
        <pc:sldMkLst>
          <pc:docMk/>
          <pc:sldMk cId="1015630247" sldId="307"/>
        </pc:sldMkLst>
        <pc:spChg chg="mod">
          <ac:chgData name="Matt Lyle" userId="a96e7d453dd11193" providerId="LiveId" clId="{DAE60CB7-25BD-49B9-A7D3-F6D200BC20D0}" dt="2023-03-17T12:55:41.860" v="18349" actId="20577"/>
          <ac:spMkLst>
            <pc:docMk/>
            <pc:sldMk cId="1015630247" sldId="307"/>
            <ac:spMk id="13" creationId="{FEA75CF3-2735-F79B-3919-DE4886411851}"/>
          </ac:spMkLst>
        </pc:spChg>
      </pc:sldChg>
      <pc:sldChg chg="addSp delSp modSp add del mod ord delAnim modAnim">
        <pc:chgData name="Matt Lyle" userId="a96e7d453dd11193" providerId="LiveId" clId="{DAE60CB7-25BD-49B9-A7D3-F6D200BC20D0}" dt="2023-03-18T09:15:19.473" v="20334" actId="47"/>
        <pc:sldMkLst>
          <pc:docMk/>
          <pc:sldMk cId="2656818458" sldId="308"/>
        </pc:sldMkLst>
        <pc:spChg chg="add mod">
          <ac:chgData name="Matt Lyle" userId="a96e7d453dd11193" providerId="LiveId" clId="{DAE60CB7-25BD-49B9-A7D3-F6D200BC20D0}" dt="2023-03-17T04:49:13.096" v="14499"/>
          <ac:spMkLst>
            <pc:docMk/>
            <pc:sldMk cId="2656818458" sldId="308"/>
            <ac:spMk id="2" creationId="{8C33BB35-C01A-9941-066A-1BA5C3D3C109}"/>
          </ac:spMkLst>
        </pc:spChg>
        <pc:spChg chg="add mod">
          <ac:chgData name="Matt Lyle" userId="a96e7d453dd11193" providerId="LiveId" clId="{DAE60CB7-25BD-49B9-A7D3-F6D200BC20D0}" dt="2023-03-17T04:49:13.096" v="14499"/>
          <ac:spMkLst>
            <pc:docMk/>
            <pc:sldMk cId="2656818458" sldId="308"/>
            <ac:spMk id="3" creationId="{6763ECEE-E26F-81AF-13ED-88FB06B79057}"/>
          </ac:spMkLst>
        </pc:spChg>
        <pc:spChg chg="del">
          <ac:chgData name="Matt Lyle" userId="a96e7d453dd11193" providerId="LiveId" clId="{DAE60CB7-25BD-49B9-A7D3-F6D200BC20D0}" dt="2023-03-17T04:44:00.371" v="14438" actId="478"/>
          <ac:spMkLst>
            <pc:docMk/>
            <pc:sldMk cId="2656818458" sldId="308"/>
            <ac:spMk id="6" creationId="{26C455F7-FCD9-351D-413D-36E8EEB9C9B8}"/>
          </ac:spMkLst>
        </pc:spChg>
        <pc:spChg chg="del">
          <ac:chgData name="Matt Lyle" userId="a96e7d453dd11193" providerId="LiveId" clId="{DAE60CB7-25BD-49B9-A7D3-F6D200BC20D0}" dt="2023-03-17T04:49:12.681" v="14498" actId="478"/>
          <ac:spMkLst>
            <pc:docMk/>
            <pc:sldMk cId="2656818458" sldId="308"/>
            <ac:spMk id="7" creationId="{47333B54-EB76-C572-B284-2D834A168015}"/>
          </ac:spMkLst>
        </pc:spChg>
        <pc:spChg chg="del">
          <ac:chgData name="Matt Lyle" userId="a96e7d453dd11193" providerId="LiveId" clId="{DAE60CB7-25BD-49B9-A7D3-F6D200BC20D0}" dt="2023-03-17T04:49:12.681" v="14498" actId="478"/>
          <ac:spMkLst>
            <pc:docMk/>
            <pc:sldMk cId="2656818458" sldId="308"/>
            <ac:spMk id="45" creationId="{291EA4DE-2B17-6D8D-439C-643F8CF7DBBD}"/>
          </ac:spMkLst>
        </pc:spChg>
        <pc:graphicFrameChg chg="mod modGraphic">
          <ac:chgData name="Matt Lyle" userId="a96e7d453dd11193" providerId="LiveId" clId="{DAE60CB7-25BD-49B9-A7D3-F6D200BC20D0}" dt="2023-03-17T09:27:11.313" v="16911" actId="404"/>
          <ac:graphicFrameMkLst>
            <pc:docMk/>
            <pc:sldMk cId="2656818458" sldId="308"/>
            <ac:graphicFrameMk id="5" creationId="{4D45EE0C-ED70-2C06-38E4-1F0CC01EA26A}"/>
          </ac:graphicFrameMkLst>
        </pc:graphicFrameChg>
      </pc:sldChg>
      <pc:sldChg chg="modSp add mod ord">
        <pc:chgData name="Matt Lyle" userId="a96e7d453dd11193" providerId="LiveId" clId="{DAE60CB7-25BD-49B9-A7D3-F6D200BC20D0}" dt="2023-03-17T11:59:23.999" v="17746"/>
        <pc:sldMkLst>
          <pc:docMk/>
          <pc:sldMk cId="956700281" sldId="309"/>
        </pc:sldMkLst>
        <pc:graphicFrameChg chg="mod modGraphic">
          <ac:chgData name="Matt Lyle" userId="a96e7d453dd11193" providerId="LiveId" clId="{DAE60CB7-25BD-49B9-A7D3-F6D200BC20D0}" dt="2023-03-17T08:19:43.959" v="16805" actId="255"/>
          <ac:graphicFrameMkLst>
            <pc:docMk/>
            <pc:sldMk cId="956700281" sldId="309"/>
            <ac:graphicFrameMk id="5" creationId="{4D45EE0C-ED70-2C06-38E4-1F0CC01EA26A}"/>
          </ac:graphicFrameMkLst>
        </pc:graphicFrameChg>
      </pc:sldChg>
      <pc:sldChg chg="addSp delSp modSp add del mod ord modTransition addAnim delAnim modAnim">
        <pc:chgData name="Matt Lyle" userId="a96e7d453dd11193" providerId="LiveId" clId="{DAE60CB7-25BD-49B9-A7D3-F6D200BC20D0}" dt="2023-03-17T07:39:36.553" v="16700" actId="47"/>
        <pc:sldMkLst>
          <pc:docMk/>
          <pc:sldMk cId="2421247529" sldId="310"/>
        </pc:sldMkLst>
        <pc:spChg chg="add del mod">
          <ac:chgData name="Matt Lyle" userId="a96e7d453dd11193" providerId="LiveId" clId="{DAE60CB7-25BD-49B9-A7D3-F6D200BC20D0}" dt="2023-03-17T07:34:21.685" v="16649" actId="478"/>
          <ac:spMkLst>
            <pc:docMk/>
            <pc:sldMk cId="2421247529" sldId="310"/>
            <ac:spMk id="2" creationId="{6B138AA4-ECC4-3B01-1E79-8A88A3B42974}"/>
          </ac:spMkLst>
        </pc:spChg>
        <pc:spChg chg="add del mod">
          <ac:chgData name="Matt Lyle" userId="a96e7d453dd11193" providerId="LiveId" clId="{DAE60CB7-25BD-49B9-A7D3-F6D200BC20D0}" dt="2023-03-17T05:13:07.875" v="14543" actId="478"/>
          <ac:spMkLst>
            <pc:docMk/>
            <pc:sldMk cId="2421247529" sldId="310"/>
            <ac:spMk id="4" creationId="{EA604064-19B0-DFE9-CF68-665A57177A3C}"/>
          </ac:spMkLst>
        </pc:spChg>
        <pc:spChg chg="add del mod">
          <ac:chgData name="Matt Lyle" userId="a96e7d453dd11193" providerId="LiveId" clId="{DAE60CB7-25BD-49B9-A7D3-F6D200BC20D0}" dt="2023-03-17T07:34:20.876" v="16648" actId="478"/>
          <ac:spMkLst>
            <pc:docMk/>
            <pc:sldMk cId="2421247529" sldId="310"/>
            <ac:spMk id="5" creationId="{03606889-331B-4E7E-4A77-6A0538FA98CA}"/>
          </ac:spMkLst>
        </pc:spChg>
        <pc:spChg chg="add del mod">
          <ac:chgData name="Matt Lyle" userId="a96e7d453dd11193" providerId="LiveId" clId="{DAE60CB7-25BD-49B9-A7D3-F6D200BC20D0}" dt="2023-03-17T07:34:19.921" v="16646"/>
          <ac:spMkLst>
            <pc:docMk/>
            <pc:sldMk cId="2421247529" sldId="310"/>
            <ac:spMk id="6" creationId="{D87A2E0E-A392-9223-D74A-3A6479895FEF}"/>
          </ac:spMkLst>
        </pc:spChg>
      </pc:sldChg>
      <pc:sldChg chg="addSp delSp modSp add mod ord delAnim modAnim">
        <pc:chgData name="Matt Lyle" userId="a96e7d453dd11193" providerId="LiveId" clId="{DAE60CB7-25BD-49B9-A7D3-F6D200BC20D0}" dt="2023-03-17T12:29:35.294" v="18138"/>
        <pc:sldMkLst>
          <pc:docMk/>
          <pc:sldMk cId="2097363921" sldId="311"/>
        </pc:sldMkLst>
        <pc:spChg chg="add del mod">
          <ac:chgData name="Matt Lyle" userId="a96e7d453dd11193" providerId="LiveId" clId="{DAE60CB7-25BD-49B9-A7D3-F6D200BC20D0}" dt="2023-03-17T07:44:26.406" v="16742" actId="478"/>
          <ac:spMkLst>
            <pc:docMk/>
            <pc:sldMk cId="2097363921" sldId="311"/>
            <ac:spMk id="2" creationId="{4B477127-C51F-8408-F4C8-0F5AAF6B9377}"/>
          </ac:spMkLst>
        </pc:spChg>
        <pc:spChg chg="add del mod">
          <ac:chgData name="Matt Lyle" userId="a96e7d453dd11193" providerId="LiveId" clId="{DAE60CB7-25BD-49B9-A7D3-F6D200BC20D0}" dt="2023-03-17T07:46:34.779" v="16753"/>
          <ac:spMkLst>
            <pc:docMk/>
            <pc:sldMk cId="2097363921" sldId="311"/>
            <ac:spMk id="3" creationId="{09FB08AE-1E03-9D9C-C68E-7A019DB03130}"/>
          </ac:spMkLst>
        </pc:spChg>
        <pc:spChg chg="mod">
          <ac:chgData name="Matt Lyle" userId="a96e7d453dd11193" providerId="LiveId" clId="{DAE60CB7-25BD-49B9-A7D3-F6D200BC20D0}" dt="2023-03-17T10:15:54.984" v="17071" actId="122"/>
          <ac:spMkLst>
            <pc:docMk/>
            <pc:sldMk cId="2097363921" sldId="311"/>
            <ac:spMk id="4" creationId="{B933E19A-B510-5298-7570-90246AFDC1D2}"/>
          </ac:spMkLst>
        </pc:spChg>
        <pc:spChg chg="add del mod">
          <ac:chgData name="Matt Lyle" userId="a96e7d453dd11193" providerId="LiveId" clId="{DAE60CB7-25BD-49B9-A7D3-F6D200BC20D0}" dt="2023-03-17T07:46:34.779" v="16753"/>
          <ac:spMkLst>
            <pc:docMk/>
            <pc:sldMk cId="2097363921" sldId="311"/>
            <ac:spMk id="5" creationId="{37171DBF-BEBE-8B7A-3921-823116924074}"/>
          </ac:spMkLst>
        </pc:spChg>
        <pc:spChg chg="mod">
          <ac:chgData name="Matt Lyle" userId="a96e7d453dd11193" providerId="LiveId" clId="{DAE60CB7-25BD-49B9-A7D3-F6D200BC20D0}" dt="2023-03-17T11:40:08.191" v="17404" actId="113"/>
          <ac:spMkLst>
            <pc:docMk/>
            <pc:sldMk cId="2097363921" sldId="311"/>
            <ac:spMk id="6" creationId="{C156BA93-5049-D1C6-E430-000027733B44}"/>
          </ac:spMkLst>
        </pc:spChg>
        <pc:spChg chg="del mod">
          <ac:chgData name="Matt Lyle" userId="a96e7d453dd11193" providerId="LiveId" clId="{DAE60CB7-25BD-49B9-A7D3-F6D200BC20D0}" dt="2023-03-17T11:39:56.167" v="17395" actId="478"/>
          <ac:spMkLst>
            <pc:docMk/>
            <pc:sldMk cId="2097363921" sldId="311"/>
            <ac:spMk id="7" creationId="{DE0046D5-CE47-4992-353E-555E266F72EB}"/>
          </ac:spMkLst>
        </pc:spChg>
        <pc:spChg chg="del mod">
          <ac:chgData name="Matt Lyle" userId="a96e7d453dd11193" providerId="LiveId" clId="{DAE60CB7-25BD-49B9-A7D3-F6D200BC20D0}" dt="2023-03-17T11:39:56.167" v="17395" actId="478"/>
          <ac:spMkLst>
            <pc:docMk/>
            <pc:sldMk cId="2097363921" sldId="311"/>
            <ac:spMk id="8" creationId="{92D725A2-DE70-19C2-F4B3-9A7C44B24176}"/>
          </ac:spMkLst>
        </pc:spChg>
        <pc:spChg chg="add del mod">
          <ac:chgData name="Matt Lyle" userId="a96e7d453dd11193" providerId="LiveId" clId="{DAE60CB7-25BD-49B9-A7D3-F6D200BC20D0}" dt="2023-03-17T11:39:56.167" v="17395" actId="478"/>
          <ac:spMkLst>
            <pc:docMk/>
            <pc:sldMk cId="2097363921" sldId="311"/>
            <ac:spMk id="9" creationId="{312F573C-90D3-2758-9D36-88DEEA4856C6}"/>
          </ac:spMkLst>
        </pc:spChg>
      </pc:sldChg>
      <pc:sldChg chg="addSp delSp modSp add del mod ord setBg modClrScheme delAnim modAnim chgLayout modNotesTx">
        <pc:chgData name="Matt Lyle" userId="a96e7d453dd11193" providerId="LiveId" clId="{DAE60CB7-25BD-49B9-A7D3-F6D200BC20D0}" dt="2023-03-17T06:49:47.348" v="15855" actId="47"/>
        <pc:sldMkLst>
          <pc:docMk/>
          <pc:sldMk cId="3845334910" sldId="311"/>
        </pc:sldMkLst>
        <pc:spChg chg="add mod">
          <ac:chgData name="Matt Lyle" userId="a96e7d453dd11193" providerId="LiveId" clId="{DAE60CB7-25BD-49B9-A7D3-F6D200BC20D0}" dt="2023-03-17T06:08:31.802" v="15602"/>
          <ac:spMkLst>
            <pc:docMk/>
            <pc:sldMk cId="3845334910" sldId="311"/>
            <ac:spMk id="6" creationId="{2D56F298-5F21-6331-D219-8B2B5C75E8FA}"/>
          </ac:spMkLst>
        </pc:spChg>
        <pc:spChg chg="del">
          <ac:chgData name="Matt Lyle" userId="a96e7d453dd11193" providerId="LiveId" clId="{DAE60CB7-25BD-49B9-A7D3-F6D200BC20D0}" dt="2023-03-17T06:08:31.486" v="15601" actId="478"/>
          <ac:spMkLst>
            <pc:docMk/>
            <pc:sldMk cId="3845334910" sldId="311"/>
            <ac:spMk id="8" creationId="{B31B8E43-FDE5-4C58-BCBB-5ADE138E4E6A}"/>
          </ac:spMkLst>
        </pc:spChg>
        <pc:spChg chg="add mod">
          <ac:chgData name="Matt Lyle" userId="a96e7d453dd11193" providerId="LiveId" clId="{DAE60CB7-25BD-49B9-A7D3-F6D200BC20D0}" dt="2023-03-17T06:08:31.802" v="15602"/>
          <ac:spMkLst>
            <pc:docMk/>
            <pc:sldMk cId="3845334910" sldId="311"/>
            <ac:spMk id="9" creationId="{69B4DA73-0086-4E72-E722-F730D42956F2}"/>
          </ac:spMkLst>
        </pc:spChg>
        <pc:spChg chg="del">
          <ac:chgData name="Matt Lyle" userId="a96e7d453dd11193" providerId="LiveId" clId="{DAE60CB7-25BD-49B9-A7D3-F6D200BC20D0}" dt="2023-03-17T06:08:31.486" v="15601" actId="478"/>
          <ac:spMkLst>
            <pc:docMk/>
            <pc:sldMk cId="3845334910" sldId="311"/>
            <ac:spMk id="75" creationId="{CA761C43-B4C1-D7ED-66AC-2BDD3F4A3950}"/>
          </ac:spMkLst>
        </pc:spChg>
        <pc:spChg chg="mod">
          <ac:chgData name="Matt Lyle" userId="a96e7d453dd11193" providerId="LiveId" clId="{DAE60CB7-25BD-49B9-A7D3-F6D200BC20D0}" dt="2023-03-17T06:49:43.501" v="15852" actId="6549"/>
          <ac:spMkLst>
            <pc:docMk/>
            <pc:sldMk cId="3845334910" sldId="311"/>
            <ac:spMk id="79" creationId="{BF001CCF-B810-7E95-E313-6B0BA79D0667}"/>
          </ac:spMkLst>
        </pc:spChg>
        <pc:grpChg chg="del">
          <ac:chgData name="Matt Lyle" userId="a96e7d453dd11193" providerId="LiveId" clId="{DAE60CB7-25BD-49B9-A7D3-F6D200BC20D0}" dt="2023-03-17T05:58:47.775" v="15590" actId="478"/>
          <ac:grpSpMkLst>
            <pc:docMk/>
            <pc:sldMk cId="3845334910" sldId="311"/>
            <ac:grpSpMk id="81" creationId="{69B73A64-7E0E-1154-0018-332C2DF6942E}"/>
          </ac:grpSpMkLst>
        </pc:grpChg>
        <pc:picChg chg="add del mod">
          <ac:chgData name="Matt Lyle" userId="a96e7d453dd11193" providerId="LiveId" clId="{DAE60CB7-25BD-49B9-A7D3-F6D200BC20D0}" dt="2023-03-17T06:08:14.758" v="15598" actId="478"/>
          <ac:picMkLst>
            <pc:docMk/>
            <pc:sldMk cId="3845334910" sldId="311"/>
            <ac:picMk id="3" creationId="{406BDBBB-710A-C1BA-A9CC-3C7DE77342DF}"/>
          </ac:picMkLst>
        </pc:picChg>
        <pc:picChg chg="add mod">
          <ac:chgData name="Matt Lyle" userId="a96e7d453dd11193" providerId="LiveId" clId="{DAE60CB7-25BD-49B9-A7D3-F6D200BC20D0}" dt="2023-03-17T06:11:45.559" v="15681" actId="1076"/>
          <ac:picMkLst>
            <pc:docMk/>
            <pc:sldMk cId="3845334910" sldId="311"/>
            <ac:picMk id="5" creationId="{72384632-C2C6-5642-9CB9-B3DBD30A7830}"/>
          </ac:picMkLst>
        </pc:picChg>
        <pc:picChg chg="del mod">
          <ac:chgData name="Matt Lyle" userId="a96e7d453dd11193" providerId="LiveId" clId="{DAE60CB7-25BD-49B9-A7D3-F6D200BC20D0}" dt="2023-03-17T06:46:14.107" v="15777" actId="478"/>
          <ac:picMkLst>
            <pc:docMk/>
            <pc:sldMk cId="3845334910" sldId="311"/>
            <ac:picMk id="7" creationId="{1274E0CE-F68D-4623-7F3B-595ED280A9FF}"/>
          </ac:picMkLst>
        </pc:picChg>
      </pc:sldChg>
      <pc:sldChg chg="addSp delSp modSp del mod ord addAnim delAnim modAnim">
        <pc:chgData name="Matt Lyle" userId="a96e7d453dd11193" providerId="LiveId" clId="{DAE60CB7-25BD-49B9-A7D3-F6D200BC20D0}" dt="2023-03-17T10:28:04.994" v="17137" actId="47"/>
        <pc:sldMkLst>
          <pc:docMk/>
          <pc:sldMk cId="1433723063" sldId="312"/>
        </pc:sldMkLst>
        <pc:spChg chg="add del mod">
          <ac:chgData name="Matt Lyle" userId="a96e7d453dd11193" providerId="LiveId" clId="{DAE60CB7-25BD-49B9-A7D3-F6D200BC20D0}" dt="2023-03-17T07:39:22.240" v="16697" actId="478"/>
          <ac:spMkLst>
            <pc:docMk/>
            <pc:sldMk cId="1433723063" sldId="312"/>
            <ac:spMk id="2" creationId="{C1A765D1-822A-E5B1-1C31-7577995EAF3F}"/>
          </ac:spMkLst>
        </pc:spChg>
        <pc:spChg chg="add mod">
          <ac:chgData name="Matt Lyle" userId="a96e7d453dd11193" providerId="LiveId" clId="{DAE60CB7-25BD-49B9-A7D3-F6D200BC20D0}" dt="2023-03-17T07:42:26.685" v="16722" actId="14100"/>
          <ac:spMkLst>
            <pc:docMk/>
            <pc:sldMk cId="1433723063" sldId="312"/>
            <ac:spMk id="6" creationId="{10418BCA-2470-608B-D02F-B69103AEBA25}"/>
          </ac:spMkLst>
        </pc:spChg>
        <pc:spChg chg="mod">
          <ac:chgData name="Matt Lyle" userId="a96e7d453dd11193" providerId="LiveId" clId="{DAE60CB7-25BD-49B9-A7D3-F6D200BC20D0}" dt="2023-03-17T07:38:59.674" v="16684" actId="20577"/>
          <ac:spMkLst>
            <pc:docMk/>
            <pc:sldMk cId="1433723063" sldId="312"/>
            <ac:spMk id="7" creationId="{C8B6732E-7E19-5CB2-E3D0-820844200085}"/>
          </ac:spMkLst>
        </pc:spChg>
        <pc:picChg chg="add mod">
          <ac:chgData name="Matt Lyle" userId="a96e7d453dd11193" providerId="LiveId" clId="{DAE60CB7-25BD-49B9-A7D3-F6D200BC20D0}" dt="2023-03-17T07:37:42.188" v="16670" actId="207"/>
          <ac:picMkLst>
            <pc:docMk/>
            <pc:sldMk cId="1433723063" sldId="312"/>
            <ac:picMk id="4" creationId="{BE08C3E9-1948-C0FB-A8DE-57F1B25BDD49}"/>
          </ac:picMkLst>
        </pc:picChg>
      </pc:sldChg>
      <pc:sldChg chg="modSp add del mod">
        <pc:chgData name="Matt Lyle" userId="a96e7d453dd11193" providerId="LiveId" clId="{DAE60CB7-25BD-49B9-A7D3-F6D200BC20D0}" dt="2023-03-17T06:15:00.185" v="15693" actId="47"/>
        <pc:sldMkLst>
          <pc:docMk/>
          <pc:sldMk cId="2783847970" sldId="312"/>
        </pc:sldMkLst>
        <pc:spChg chg="mod">
          <ac:chgData name="Matt Lyle" userId="a96e7d453dd11193" providerId="LiveId" clId="{DAE60CB7-25BD-49B9-A7D3-F6D200BC20D0}" dt="2023-03-17T06:12:12.195" v="15692" actId="6549"/>
          <ac:spMkLst>
            <pc:docMk/>
            <pc:sldMk cId="2783847970" sldId="312"/>
            <ac:spMk id="79" creationId="{BF001CCF-B810-7E95-E313-6B0BA79D0667}"/>
          </ac:spMkLst>
        </pc:spChg>
      </pc:sldChg>
      <pc:sldChg chg="addSp delSp modSp add del mod modAnim">
        <pc:chgData name="Matt Lyle" userId="a96e7d453dd11193" providerId="LiveId" clId="{DAE60CB7-25BD-49B9-A7D3-F6D200BC20D0}" dt="2023-03-17T10:28:09.318" v="17138" actId="47"/>
        <pc:sldMkLst>
          <pc:docMk/>
          <pc:sldMk cId="2176053228" sldId="313"/>
        </pc:sldMkLst>
        <pc:picChg chg="add del mod">
          <ac:chgData name="Matt Lyle" userId="a96e7d453dd11193" providerId="LiveId" clId="{DAE60CB7-25BD-49B9-A7D3-F6D200BC20D0}" dt="2023-03-17T07:42:45.796" v="16726" actId="478"/>
          <ac:picMkLst>
            <pc:docMk/>
            <pc:sldMk cId="2176053228" sldId="313"/>
            <ac:picMk id="6" creationId="{E76644A9-5071-142F-6951-A1E5A1695E41}"/>
          </ac:picMkLst>
        </pc:picChg>
        <pc:picChg chg="add mod">
          <ac:chgData name="Matt Lyle" userId="a96e7d453dd11193" providerId="LiveId" clId="{DAE60CB7-25BD-49B9-A7D3-F6D200BC20D0}" dt="2023-03-17T07:42:52.074" v="16728" actId="1076"/>
          <ac:picMkLst>
            <pc:docMk/>
            <pc:sldMk cId="2176053228" sldId="313"/>
            <ac:picMk id="8" creationId="{5AB3E20F-C612-C7C2-E43D-43AECE29B23A}"/>
          </ac:picMkLst>
        </pc:picChg>
        <pc:picChg chg="add del mod">
          <ac:chgData name="Matt Lyle" userId="a96e7d453dd11193" providerId="LiveId" clId="{DAE60CB7-25BD-49B9-A7D3-F6D200BC20D0}" dt="2023-03-17T07:42:44.625" v="16725" actId="478"/>
          <ac:picMkLst>
            <pc:docMk/>
            <pc:sldMk cId="2176053228" sldId="313"/>
            <ac:picMk id="10" creationId="{55E03A39-711B-9348-6C78-120C020A8534}"/>
          </ac:picMkLst>
        </pc:picChg>
      </pc:sldChg>
      <pc:sldChg chg="addSp delSp modSp new add del mod delAnim modAnim">
        <pc:chgData name="Matt Lyle" userId="a96e7d453dd11193" providerId="LiveId" clId="{DAE60CB7-25BD-49B9-A7D3-F6D200BC20D0}" dt="2023-03-17T11:41:27.053" v="17415" actId="47"/>
        <pc:sldMkLst>
          <pc:docMk/>
          <pc:sldMk cId="1134680590" sldId="314"/>
        </pc:sldMkLst>
        <pc:spChg chg="add del mod">
          <ac:chgData name="Matt Lyle" userId="a96e7d453dd11193" providerId="LiveId" clId="{DAE60CB7-25BD-49B9-A7D3-F6D200BC20D0}" dt="2023-03-17T10:16:03.529" v="17074" actId="478"/>
          <ac:spMkLst>
            <pc:docMk/>
            <pc:sldMk cId="1134680590" sldId="314"/>
            <ac:spMk id="2" creationId="{F7B74720-3AF9-EC0D-5C39-DC9FD111B663}"/>
          </ac:spMkLst>
        </pc:spChg>
        <pc:spChg chg="add mod">
          <ac:chgData name="Matt Lyle" userId="a96e7d453dd11193" providerId="LiveId" clId="{DAE60CB7-25BD-49B9-A7D3-F6D200BC20D0}" dt="2023-03-17T09:21:18.596" v="16875" actId="115"/>
          <ac:spMkLst>
            <pc:docMk/>
            <pc:sldMk cId="1134680590" sldId="314"/>
            <ac:spMk id="4" creationId="{D664DB4A-69FE-9C98-A79D-DB63FDC52581}"/>
          </ac:spMkLst>
        </pc:spChg>
        <pc:spChg chg="add del mod">
          <ac:chgData name="Matt Lyle" userId="a96e7d453dd11193" providerId="LiveId" clId="{DAE60CB7-25BD-49B9-A7D3-F6D200BC20D0}" dt="2023-03-17T10:47:46.845" v="17257" actId="478"/>
          <ac:spMkLst>
            <pc:docMk/>
            <pc:sldMk cId="1134680590" sldId="314"/>
            <ac:spMk id="5" creationId="{B2C27C2D-2064-D882-270C-9E5655165345}"/>
          </ac:spMkLst>
        </pc:spChg>
        <pc:spChg chg="add mod">
          <ac:chgData name="Matt Lyle" userId="a96e7d453dd11193" providerId="LiveId" clId="{DAE60CB7-25BD-49B9-A7D3-F6D200BC20D0}" dt="2023-03-17T10:16:03.798" v="17075"/>
          <ac:spMkLst>
            <pc:docMk/>
            <pc:sldMk cId="1134680590" sldId="314"/>
            <ac:spMk id="6" creationId="{69D3D017-5D5E-12E4-6852-7B9A101067DA}"/>
          </ac:spMkLst>
        </pc:spChg>
      </pc:sldChg>
      <pc:sldChg chg="add del">
        <pc:chgData name="Matt Lyle" userId="a96e7d453dd11193" providerId="LiveId" clId="{DAE60CB7-25BD-49B9-A7D3-F6D200BC20D0}" dt="2023-03-17T09:43:00.101" v="16914" actId="2890"/>
        <pc:sldMkLst>
          <pc:docMk/>
          <pc:sldMk cId="3227282630" sldId="315"/>
        </pc:sldMkLst>
      </pc:sldChg>
      <pc:sldChg chg="addSp delSp modSp add del mod delAnim modAnim modNotesTx">
        <pc:chgData name="Matt Lyle" userId="a96e7d453dd11193" providerId="LiveId" clId="{DAE60CB7-25BD-49B9-A7D3-F6D200BC20D0}" dt="2023-03-17T09:45:03.134" v="16929" actId="47"/>
        <pc:sldMkLst>
          <pc:docMk/>
          <pc:sldMk cId="4238065701" sldId="315"/>
        </pc:sldMkLst>
        <pc:spChg chg="del">
          <ac:chgData name="Matt Lyle" userId="a96e7d453dd11193" providerId="LiveId" clId="{DAE60CB7-25BD-49B9-A7D3-F6D200BC20D0}" dt="2023-03-17T09:43:11.027" v="16916" actId="478"/>
          <ac:spMkLst>
            <pc:docMk/>
            <pc:sldMk cId="4238065701" sldId="315"/>
            <ac:spMk id="2" creationId="{6B138AA4-ECC4-3B01-1E79-8A88A3B42974}"/>
          </ac:spMkLst>
        </pc:spChg>
        <pc:spChg chg="del">
          <ac:chgData name="Matt Lyle" userId="a96e7d453dd11193" providerId="LiveId" clId="{DAE60CB7-25BD-49B9-A7D3-F6D200BC20D0}" dt="2023-03-17T09:43:58.816" v="16921" actId="478"/>
          <ac:spMkLst>
            <pc:docMk/>
            <pc:sldMk cId="4238065701" sldId="315"/>
            <ac:spMk id="3" creationId="{9592FBA0-8D4A-F81F-6A1F-B6F5AF5D0F62}"/>
          </ac:spMkLst>
        </pc:spChg>
        <pc:spChg chg="add del mod">
          <ac:chgData name="Matt Lyle" userId="a96e7d453dd11193" providerId="LiveId" clId="{DAE60CB7-25BD-49B9-A7D3-F6D200BC20D0}" dt="2023-03-17T09:44:44.610" v="16927" actId="21"/>
          <ac:spMkLst>
            <pc:docMk/>
            <pc:sldMk cId="4238065701" sldId="315"/>
            <ac:spMk id="4" creationId="{535102AE-AFCD-7C14-A989-E81B570E91F1}"/>
          </ac:spMkLst>
        </pc:spChg>
        <pc:spChg chg="add del mod">
          <ac:chgData name="Matt Lyle" userId="a96e7d453dd11193" providerId="LiveId" clId="{DAE60CB7-25BD-49B9-A7D3-F6D200BC20D0}" dt="2023-03-17T09:44:44.610" v="16927" actId="21"/>
          <ac:spMkLst>
            <pc:docMk/>
            <pc:sldMk cId="4238065701" sldId="315"/>
            <ac:spMk id="5" creationId="{1DB825DB-4B17-A50E-B5CF-156E057D8A53}"/>
          </ac:spMkLst>
        </pc:spChg>
        <pc:spChg chg="add del mod">
          <ac:chgData name="Matt Lyle" userId="a96e7d453dd11193" providerId="LiveId" clId="{DAE60CB7-25BD-49B9-A7D3-F6D200BC20D0}" dt="2023-03-17T09:44:44.610" v="16927" actId="21"/>
          <ac:spMkLst>
            <pc:docMk/>
            <pc:sldMk cId="4238065701" sldId="315"/>
            <ac:spMk id="7" creationId="{DBD9050E-57F1-0365-8284-A9B981F96C1B}"/>
          </ac:spMkLst>
        </pc:spChg>
        <pc:graphicFrameChg chg="add del mod">
          <ac:chgData name="Matt Lyle" userId="a96e7d453dd11193" providerId="LiveId" clId="{DAE60CB7-25BD-49B9-A7D3-F6D200BC20D0}" dt="2023-03-17T09:44:44.610" v="16927" actId="21"/>
          <ac:graphicFrameMkLst>
            <pc:docMk/>
            <pc:sldMk cId="4238065701" sldId="315"/>
            <ac:graphicFrameMk id="6" creationId="{12C8C0B5-735E-E127-118F-2437DAB086A7}"/>
          </ac:graphicFrameMkLst>
        </pc:graphicFrameChg>
      </pc:sldChg>
      <pc:sldChg chg="delSp modSp add mod ord modTransition modClrScheme chgLayout">
        <pc:chgData name="Matt Lyle" userId="a96e7d453dd11193" providerId="LiveId" clId="{DAE60CB7-25BD-49B9-A7D3-F6D200BC20D0}" dt="2023-03-18T05:55:26.342" v="19665"/>
        <pc:sldMkLst>
          <pc:docMk/>
          <pc:sldMk cId="3063745196" sldId="316"/>
        </pc:sldMkLst>
        <pc:graphicFrameChg chg="modGraphic">
          <ac:chgData name="Matt Lyle" userId="a96e7d453dd11193" providerId="LiveId" clId="{DAE60CB7-25BD-49B9-A7D3-F6D200BC20D0}" dt="2023-03-18T05:52:19.552" v="19661" actId="947"/>
          <ac:graphicFrameMkLst>
            <pc:docMk/>
            <pc:sldMk cId="3063745196" sldId="316"/>
            <ac:graphicFrameMk id="5" creationId="{4D45EE0C-ED70-2C06-38E4-1F0CC01EA26A}"/>
          </ac:graphicFrameMkLst>
        </pc:graphicFrameChg>
        <pc:picChg chg="del">
          <ac:chgData name="Matt Lyle" userId="a96e7d453dd11193" providerId="LiveId" clId="{DAE60CB7-25BD-49B9-A7D3-F6D200BC20D0}" dt="2023-03-17T12:26:10.759" v="18130" actId="478"/>
          <ac:picMkLst>
            <pc:docMk/>
            <pc:sldMk cId="3063745196" sldId="316"/>
            <ac:picMk id="13" creationId="{EE8F90F1-FED8-88D5-AEEE-99690789FD98}"/>
          </ac:picMkLst>
        </pc:picChg>
        <pc:picChg chg="del">
          <ac:chgData name="Matt Lyle" userId="a96e7d453dd11193" providerId="LiveId" clId="{DAE60CB7-25BD-49B9-A7D3-F6D200BC20D0}" dt="2023-03-17T12:26:11.878" v="18131" actId="478"/>
          <ac:picMkLst>
            <pc:docMk/>
            <pc:sldMk cId="3063745196" sldId="316"/>
            <ac:picMk id="14" creationId="{5B2A080A-72C2-6902-D8AD-B1AC21C7C6AE}"/>
          </ac:picMkLst>
        </pc:picChg>
        <pc:picChg chg="del">
          <ac:chgData name="Matt Lyle" userId="a96e7d453dd11193" providerId="LiveId" clId="{DAE60CB7-25BD-49B9-A7D3-F6D200BC20D0}" dt="2023-03-17T12:26:12.748" v="18132" actId="478"/>
          <ac:picMkLst>
            <pc:docMk/>
            <pc:sldMk cId="3063745196" sldId="316"/>
            <ac:picMk id="15" creationId="{F1F6B129-DB54-DC05-7784-AC2A8FB94FF9}"/>
          </ac:picMkLst>
        </pc:picChg>
        <pc:picChg chg="del">
          <ac:chgData name="Matt Lyle" userId="a96e7d453dd11193" providerId="LiveId" clId="{DAE60CB7-25BD-49B9-A7D3-F6D200BC20D0}" dt="2023-03-17T12:26:13.508" v="18133" actId="478"/>
          <ac:picMkLst>
            <pc:docMk/>
            <pc:sldMk cId="3063745196" sldId="316"/>
            <ac:picMk id="16" creationId="{E7FD199D-15F6-BA07-4DD7-7CF56BEDA4D0}"/>
          </ac:picMkLst>
        </pc:picChg>
      </pc:sldChg>
      <pc:sldChg chg="addSp delSp modSp add mod ord modTransition modClrScheme delAnim chgLayout modNotesTx">
        <pc:chgData name="Matt Lyle" userId="a96e7d453dd11193" providerId="LiveId" clId="{DAE60CB7-25BD-49B9-A7D3-F6D200BC20D0}" dt="2023-03-18T05:54:56.399" v="19662"/>
        <pc:sldMkLst>
          <pc:docMk/>
          <pc:sldMk cId="1878861914" sldId="317"/>
        </pc:sldMkLst>
        <pc:spChg chg="add mod">
          <ac:chgData name="Matt Lyle" userId="a96e7d453dd11193" providerId="LiveId" clId="{DAE60CB7-25BD-49B9-A7D3-F6D200BC20D0}" dt="2023-03-17T09:45:25.313" v="16934"/>
          <ac:spMkLst>
            <pc:docMk/>
            <pc:sldMk cId="1878861914" sldId="317"/>
            <ac:spMk id="2" creationId="{5EED55BE-AA0A-408C-0F11-5784668FF7D6}"/>
          </ac:spMkLst>
        </pc:spChg>
        <pc:spChg chg="add mod">
          <ac:chgData name="Matt Lyle" userId="a96e7d453dd11193" providerId="LiveId" clId="{DAE60CB7-25BD-49B9-A7D3-F6D200BC20D0}" dt="2023-03-17T09:45:25.313" v="16934"/>
          <ac:spMkLst>
            <pc:docMk/>
            <pc:sldMk cId="1878861914" sldId="317"/>
            <ac:spMk id="3" creationId="{D1DA1FF5-E883-1EA7-E905-89C77A803E36}"/>
          </ac:spMkLst>
        </pc:spChg>
        <pc:spChg chg="del">
          <ac:chgData name="Matt Lyle" userId="a96e7d453dd11193" providerId="LiveId" clId="{DAE60CB7-25BD-49B9-A7D3-F6D200BC20D0}" dt="2023-03-17T09:45:14.222" v="16931" actId="478"/>
          <ac:spMkLst>
            <pc:docMk/>
            <pc:sldMk cId="1878861914" sldId="317"/>
            <ac:spMk id="17" creationId="{C70F5A50-17FA-8772-8464-C039E7C2CE40}"/>
          </ac:spMkLst>
        </pc:spChg>
        <pc:spChg chg="del">
          <ac:chgData name="Matt Lyle" userId="a96e7d453dd11193" providerId="LiveId" clId="{DAE60CB7-25BD-49B9-A7D3-F6D200BC20D0}" dt="2023-03-17T09:45:14.222" v="16931" actId="478"/>
          <ac:spMkLst>
            <pc:docMk/>
            <pc:sldMk cId="1878861914" sldId="317"/>
            <ac:spMk id="18" creationId="{81819095-D615-5F7C-4DFE-B6B98ECAF0AA}"/>
          </ac:spMkLst>
        </pc:spChg>
        <pc:spChg chg="del">
          <ac:chgData name="Matt Lyle" userId="a96e7d453dd11193" providerId="LiveId" clId="{DAE60CB7-25BD-49B9-A7D3-F6D200BC20D0}" dt="2023-03-17T09:45:14.222" v="16931" actId="478"/>
          <ac:spMkLst>
            <pc:docMk/>
            <pc:sldMk cId="1878861914" sldId="317"/>
            <ac:spMk id="20" creationId="{26FCC1E9-B7B6-9636-21CA-48385DF57CBC}"/>
          </ac:spMkLst>
        </pc:spChg>
        <pc:graphicFrameChg chg="del">
          <ac:chgData name="Matt Lyle" userId="a96e7d453dd11193" providerId="LiveId" clId="{DAE60CB7-25BD-49B9-A7D3-F6D200BC20D0}" dt="2023-03-17T09:45:14.222" v="16931" actId="478"/>
          <ac:graphicFrameMkLst>
            <pc:docMk/>
            <pc:sldMk cId="1878861914" sldId="317"/>
            <ac:graphicFrameMk id="19" creationId="{401AE8CB-4F7C-D7D5-D8E7-1EDE32F57DDF}"/>
          </ac:graphicFrameMkLst>
        </pc:graphicFrameChg>
        <pc:picChg chg="del">
          <ac:chgData name="Matt Lyle" userId="a96e7d453dd11193" providerId="LiveId" clId="{DAE60CB7-25BD-49B9-A7D3-F6D200BC20D0}" dt="2023-03-17T12:25:33.244" v="18115" actId="478"/>
          <ac:picMkLst>
            <pc:docMk/>
            <pc:sldMk cId="1878861914" sldId="317"/>
            <ac:picMk id="13" creationId="{EE8F90F1-FED8-88D5-AEEE-99690789FD98}"/>
          </ac:picMkLst>
        </pc:picChg>
        <pc:picChg chg="del">
          <ac:chgData name="Matt Lyle" userId="a96e7d453dd11193" providerId="LiveId" clId="{DAE60CB7-25BD-49B9-A7D3-F6D200BC20D0}" dt="2023-03-17T12:25:35.072" v="18118" actId="478"/>
          <ac:picMkLst>
            <pc:docMk/>
            <pc:sldMk cId="1878861914" sldId="317"/>
            <ac:picMk id="14" creationId="{5B2A080A-72C2-6902-D8AD-B1AC21C7C6AE}"/>
          </ac:picMkLst>
        </pc:picChg>
        <pc:picChg chg="del">
          <ac:chgData name="Matt Lyle" userId="a96e7d453dd11193" providerId="LiveId" clId="{DAE60CB7-25BD-49B9-A7D3-F6D200BC20D0}" dt="2023-03-17T12:25:33.902" v="18116" actId="478"/>
          <ac:picMkLst>
            <pc:docMk/>
            <pc:sldMk cId="1878861914" sldId="317"/>
            <ac:picMk id="15" creationId="{F1F6B129-DB54-DC05-7784-AC2A8FB94FF9}"/>
          </ac:picMkLst>
        </pc:picChg>
        <pc:picChg chg="del">
          <ac:chgData name="Matt Lyle" userId="a96e7d453dd11193" providerId="LiveId" clId="{DAE60CB7-25BD-49B9-A7D3-F6D200BC20D0}" dt="2023-03-17T12:25:34.647" v="18117" actId="478"/>
          <ac:picMkLst>
            <pc:docMk/>
            <pc:sldMk cId="1878861914" sldId="317"/>
            <ac:picMk id="16" creationId="{E7FD199D-15F6-BA07-4DD7-7CF56BEDA4D0}"/>
          </ac:picMkLst>
        </pc:picChg>
      </pc:sldChg>
      <pc:sldChg chg="addSp modSp new del mod modClrScheme chgLayout">
        <pc:chgData name="Matt Lyle" userId="a96e7d453dd11193" providerId="LiveId" clId="{DAE60CB7-25BD-49B9-A7D3-F6D200BC20D0}" dt="2023-03-18T02:47:42.445" v="18687" actId="47"/>
        <pc:sldMkLst>
          <pc:docMk/>
          <pc:sldMk cId="2420047314" sldId="318"/>
        </pc:sldMkLst>
        <pc:spChg chg="add mod">
          <ac:chgData name="Matt Lyle" userId="a96e7d453dd11193" providerId="LiveId" clId="{DAE60CB7-25BD-49B9-A7D3-F6D200BC20D0}" dt="2023-03-18T02:23:54.924" v="18594"/>
          <ac:spMkLst>
            <pc:docMk/>
            <pc:sldMk cId="2420047314" sldId="318"/>
            <ac:spMk id="2" creationId="{FD61BE3E-8971-9022-287D-A28A6A8CE842}"/>
          </ac:spMkLst>
        </pc:spChg>
        <pc:spChg chg="add mod">
          <ac:chgData name="Matt Lyle" userId="a96e7d453dd11193" providerId="LiveId" clId="{DAE60CB7-25BD-49B9-A7D3-F6D200BC20D0}" dt="2023-03-18T02:23:54.924" v="18594"/>
          <ac:spMkLst>
            <pc:docMk/>
            <pc:sldMk cId="2420047314" sldId="318"/>
            <ac:spMk id="3" creationId="{CDC5326F-93A8-484A-24FA-5C95D10528EA}"/>
          </ac:spMkLst>
        </pc:spChg>
      </pc:sldChg>
      <pc:sldChg chg="addSp delSp modSp add mod setBg modNotesTx">
        <pc:chgData name="Matt Lyle" userId="a96e7d453dd11193" providerId="LiveId" clId="{DAE60CB7-25BD-49B9-A7D3-F6D200BC20D0}" dt="2023-03-18T10:38:06.747" v="20523"/>
        <pc:sldMkLst>
          <pc:docMk/>
          <pc:sldMk cId="2528501272" sldId="319"/>
        </pc:sldMkLst>
        <pc:spChg chg="add mod">
          <ac:chgData name="Matt Lyle" userId="a96e7d453dd11193" providerId="LiveId" clId="{DAE60CB7-25BD-49B9-A7D3-F6D200BC20D0}" dt="2023-03-18T10:37:53.509" v="20518" actId="14100"/>
          <ac:spMkLst>
            <pc:docMk/>
            <pc:sldMk cId="2528501272" sldId="319"/>
            <ac:spMk id="8" creationId="{1A5C0B6E-94E3-767B-9E28-4D5FFAEA0372}"/>
          </ac:spMkLst>
        </pc:spChg>
        <pc:spChg chg="add mod">
          <ac:chgData name="Matt Lyle" userId="a96e7d453dd11193" providerId="LiveId" clId="{DAE60CB7-25BD-49B9-A7D3-F6D200BC20D0}" dt="2023-03-18T10:37:48.410" v="20516" actId="1076"/>
          <ac:spMkLst>
            <pc:docMk/>
            <pc:sldMk cId="2528501272" sldId="319"/>
            <ac:spMk id="9" creationId="{C84431B2-EA9D-77CE-F2A7-BC2E752C41C3}"/>
          </ac:spMkLst>
        </pc:spChg>
        <pc:spChg chg="add">
          <ac:chgData name="Matt Lyle" userId="a96e7d453dd11193" providerId="LiveId" clId="{DAE60CB7-25BD-49B9-A7D3-F6D200BC20D0}" dt="2023-03-18T10:36:57.718" v="20446" actId="26606"/>
          <ac:spMkLst>
            <pc:docMk/>
            <pc:sldMk cId="2528501272" sldId="319"/>
            <ac:spMk id="12" creationId="{11BE3FA7-0D70-4431-814F-D8C40576EA93}"/>
          </ac:spMkLst>
        </pc:spChg>
        <pc:picChg chg="add del mod">
          <ac:chgData name="Matt Lyle" userId="a96e7d453dd11193" providerId="LiveId" clId="{DAE60CB7-25BD-49B9-A7D3-F6D200BC20D0}" dt="2023-03-18T10:34:03.488" v="20436" actId="478"/>
          <ac:picMkLst>
            <pc:docMk/>
            <pc:sldMk cId="2528501272" sldId="319"/>
            <ac:picMk id="3" creationId="{4483BA99-9D6B-D0E5-357A-B6191A3C9AC7}"/>
          </ac:picMkLst>
        </pc:picChg>
        <pc:picChg chg="add mod">
          <ac:chgData name="Matt Lyle" userId="a96e7d453dd11193" providerId="LiveId" clId="{DAE60CB7-25BD-49B9-A7D3-F6D200BC20D0}" dt="2023-03-18T10:37:12.102" v="20472" actId="1036"/>
          <ac:picMkLst>
            <pc:docMk/>
            <pc:sldMk cId="2528501272" sldId="319"/>
            <ac:picMk id="5" creationId="{31402F23-7E99-1C26-C34A-D6C755F2C04F}"/>
          </ac:picMkLst>
        </pc:picChg>
        <pc:picChg chg="add mod">
          <ac:chgData name="Matt Lyle" userId="a96e7d453dd11193" providerId="LiveId" clId="{DAE60CB7-25BD-49B9-A7D3-F6D200BC20D0}" dt="2023-03-18T10:37:12.102" v="20472" actId="1036"/>
          <ac:picMkLst>
            <pc:docMk/>
            <pc:sldMk cId="2528501272" sldId="319"/>
            <ac:picMk id="7" creationId="{CBB54F52-AE75-C5BA-9128-823CFB0611E4}"/>
          </ac:picMkLst>
        </pc:picChg>
      </pc:sldChg>
      <pc:sldChg chg="add del">
        <pc:chgData name="Matt Lyle" userId="a96e7d453dd11193" providerId="LiveId" clId="{DAE60CB7-25BD-49B9-A7D3-F6D200BC20D0}" dt="2023-03-18T09:14:35.917" v="20327" actId="47"/>
        <pc:sldMkLst>
          <pc:docMk/>
          <pc:sldMk cId="871958636" sldId="320"/>
        </pc:sldMkLst>
      </pc:sldChg>
      <pc:sldChg chg="add del">
        <pc:chgData name="Matt Lyle" userId="a96e7d453dd11193" providerId="LiveId" clId="{DAE60CB7-25BD-49B9-A7D3-F6D200BC20D0}" dt="2023-03-18T09:14:36.078" v="20328" actId="47"/>
        <pc:sldMkLst>
          <pc:docMk/>
          <pc:sldMk cId="2066035683" sldId="321"/>
        </pc:sldMkLst>
      </pc:sldChg>
      <pc:sldChg chg="add del">
        <pc:chgData name="Matt Lyle" userId="a96e7d453dd11193" providerId="LiveId" clId="{DAE60CB7-25BD-49B9-A7D3-F6D200BC20D0}" dt="2023-03-18T09:14:36.261" v="20329" actId="47"/>
        <pc:sldMkLst>
          <pc:docMk/>
          <pc:sldMk cId="2075017964" sldId="322"/>
        </pc:sldMkLst>
      </pc:sldChg>
      <pc:sldChg chg="add del">
        <pc:chgData name="Matt Lyle" userId="a96e7d453dd11193" providerId="LiveId" clId="{DAE60CB7-25BD-49B9-A7D3-F6D200BC20D0}" dt="2023-03-18T09:14:36.579" v="20330" actId="47"/>
        <pc:sldMkLst>
          <pc:docMk/>
          <pc:sldMk cId="2399754125" sldId="323"/>
        </pc:sldMkLst>
      </pc:sldChg>
      <pc:sldChg chg="add del">
        <pc:chgData name="Matt Lyle" userId="a96e7d453dd11193" providerId="LiveId" clId="{DAE60CB7-25BD-49B9-A7D3-F6D200BC20D0}" dt="2023-03-18T09:14:36.828" v="20331" actId="47"/>
        <pc:sldMkLst>
          <pc:docMk/>
          <pc:sldMk cId="2552442800" sldId="324"/>
        </pc:sldMkLst>
      </pc:sldChg>
      <pc:sldChg chg="add del">
        <pc:chgData name="Matt Lyle" userId="a96e7d453dd11193" providerId="LiveId" clId="{DAE60CB7-25BD-49B9-A7D3-F6D200BC20D0}" dt="2023-03-18T11:10:15.478" v="21232" actId="47"/>
        <pc:sldMkLst>
          <pc:docMk/>
          <pc:sldMk cId="1354427727" sldId="325"/>
        </pc:sldMkLst>
      </pc:sldChg>
      <pc:sldChg chg="addSp delSp modSp add mod ord setBg delAnim modAnim chgLayout">
        <pc:chgData name="Matt Lyle" userId="a96e7d453dd11193" providerId="LiveId" clId="{DAE60CB7-25BD-49B9-A7D3-F6D200BC20D0}" dt="2023-03-17T12:55:55.891" v="18350"/>
        <pc:sldMkLst>
          <pc:docMk/>
          <pc:sldMk cId="1958195046" sldId="326"/>
        </pc:sldMkLst>
        <pc:spChg chg="del mod">
          <ac:chgData name="Matt Lyle" userId="a96e7d453dd11193" providerId="LiveId" clId="{DAE60CB7-25BD-49B9-A7D3-F6D200BC20D0}" dt="2023-03-17T09:55:26.733" v="17003" actId="478"/>
          <ac:spMkLst>
            <pc:docMk/>
            <pc:sldMk cId="1958195046" sldId="326"/>
            <ac:spMk id="2" creationId="{C1A765D1-822A-E5B1-1C31-7577995EAF3F}"/>
          </ac:spMkLst>
        </pc:spChg>
        <pc:spChg chg="add del mod">
          <ac:chgData name="Matt Lyle" userId="a96e7d453dd11193" providerId="LiveId" clId="{DAE60CB7-25BD-49B9-A7D3-F6D200BC20D0}" dt="2023-03-17T09:53:49.325" v="16973" actId="478"/>
          <ac:spMkLst>
            <pc:docMk/>
            <pc:sldMk cId="1958195046" sldId="326"/>
            <ac:spMk id="3" creationId="{0658C16C-44B1-3348-1A2C-8BE523FB658F}"/>
          </ac:spMkLst>
        </pc:spChg>
        <pc:spChg chg="add del mod">
          <ac:chgData name="Matt Lyle" userId="a96e7d453dd11193" providerId="LiveId" clId="{DAE60CB7-25BD-49B9-A7D3-F6D200BC20D0}" dt="2023-03-17T09:53:36.446" v="16964"/>
          <ac:spMkLst>
            <pc:docMk/>
            <pc:sldMk cId="1958195046" sldId="326"/>
            <ac:spMk id="6" creationId="{9789AE3D-F97C-586F-8158-8AE89EE04F48}"/>
          </ac:spMkLst>
        </pc:spChg>
        <pc:spChg chg="mod">
          <ac:chgData name="Matt Lyle" userId="a96e7d453dd11193" providerId="LiveId" clId="{DAE60CB7-25BD-49B9-A7D3-F6D200BC20D0}" dt="2023-03-17T12:19:14.032" v="18008" actId="1076"/>
          <ac:spMkLst>
            <pc:docMk/>
            <pc:sldMk cId="1958195046" sldId="326"/>
            <ac:spMk id="7" creationId="{C8B6732E-7E19-5CB2-E3D0-820844200085}"/>
          </ac:spMkLst>
        </pc:spChg>
        <pc:spChg chg="del">
          <ac:chgData name="Matt Lyle" userId="a96e7d453dd11193" providerId="LiveId" clId="{DAE60CB7-25BD-49B9-A7D3-F6D200BC20D0}" dt="2023-03-17T12:08:42.167" v="17895" actId="478"/>
          <ac:spMkLst>
            <pc:docMk/>
            <pc:sldMk cId="1958195046" sldId="326"/>
            <ac:spMk id="9" creationId="{EEE70323-B50F-F9AA-1890-2C9D7572AC15}"/>
          </ac:spMkLst>
        </pc:spChg>
        <pc:spChg chg="add del mod">
          <ac:chgData name="Matt Lyle" userId="a96e7d453dd11193" providerId="LiveId" clId="{DAE60CB7-25BD-49B9-A7D3-F6D200BC20D0}" dt="2023-03-17T11:43:43.206" v="17424" actId="478"/>
          <ac:spMkLst>
            <pc:docMk/>
            <pc:sldMk cId="1958195046" sldId="326"/>
            <ac:spMk id="10" creationId="{CCB5A1B1-A7E4-7ADD-60B5-03C495510EDE}"/>
          </ac:spMkLst>
        </pc:spChg>
        <pc:spChg chg="add del mod">
          <ac:chgData name="Matt Lyle" userId="a96e7d453dd11193" providerId="LiveId" clId="{DAE60CB7-25BD-49B9-A7D3-F6D200BC20D0}" dt="2023-03-17T11:43:36.115" v="17423"/>
          <ac:spMkLst>
            <pc:docMk/>
            <pc:sldMk cId="1958195046" sldId="326"/>
            <ac:spMk id="11" creationId="{5E2AF3F5-6879-3DA7-22BA-FD84AA10D597}"/>
          </ac:spMkLst>
        </pc:spChg>
        <pc:spChg chg="add mod">
          <ac:chgData name="Matt Lyle" userId="a96e7d453dd11193" providerId="LiveId" clId="{DAE60CB7-25BD-49B9-A7D3-F6D200BC20D0}" dt="2023-03-17T12:19:59.945" v="18020" actId="1076"/>
          <ac:spMkLst>
            <pc:docMk/>
            <pc:sldMk cId="1958195046" sldId="326"/>
            <ac:spMk id="12" creationId="{D86FF1C6-49FC-D416-5C8C-9D8C753808D9}"/>
          </ac:spMkLst>
        </pc:spChg>
        <pc:spChg chg="add del mod">
          <ac:chgData name="Matt Lyle" userId="a96e7d453dd11193" providerId="LiveId" clId="{DAE60CB7-25BD-49B9-A7D3-F6D200BC20D0}" dt="2023-03-17T12:20:15.148" v="18023" actId="478"/>
          <ac:spMkLst>
            <pc:docMk/>
            <pc:sldMk cId="1958195046" sldId="326"/>
            <ac:spMk id="13" creationId="{FFDAF0A6-3377-CA60-6A94-BE31133D75F9}"/>
          </ac:spMkLst>
        </pc:spChg>
        <pc:spChg chg="add mod">
          <ac:chgData name="Matt Lyle" userId="a96e7d453dd11193" providerId="LiveId" clId="{DAE60CB7-25BD-49B9-A7D3-F6D200BC20D0}" dt="2023-03-17T12:19:36.686" v="18011" actId="1582"/>
          <ac:spMkLst>
            <pc:docMk/>
            <pc:sldMk cId="1958195046" sldId="326"/>
            <ac:spMk id="15" creationId="{2C09F53C-0AAE-942E-844E-B969E019D274}"/>
          </ac:spMkLst>
        </pc:spChg>
        <pc:spChg chg="add mod">
          <ac:chgData name="Matt Lyle" userId="a96e7d453dd11193" providerId="LiveId" clId="{DAE60CB7-25BD-49B9-A7D3-F6D200BC20D0}" dt="2023-03-17T12:19:45.488" v="18015" actId="1076"/>
          <ac:spMkLst>
            <pc:docMk/>
            <pc:sldMk cId="1958195046" sldId="326"/>
            <ac:spMk id="16" creationId="{DF591008-8CBE-8A5A-1C8A-3A0ED1EEDFF0}"/>
          </ac:spMkLst>
        </pc:spChg>
        <pc:spChg chg="add mod">
          <ac:chgData name="Matt Lyle" userId="a96e7d453dd11193" providerId="LiveId" clId="{DAE60CB7-25BD-49B9-A7D3-F6D200BC20D0}" dt="2023-03-17T12:20:30.356" v="18028" actId="1076"/>
          <ac:spMkLst>
            <pc:docMk/>
            <pc:sldMk cId="1958195046" sldId="326"/>
            <ac:spMk id="17" creationId="{B79F590D-C8DC-FF55-5111-A6874B98C7EE}"/>
          </ac:spMkLst>
        </pc:spChg>
        <pc:spChg chg="add mod">
          <ac:chgData name="Matt Lyle" userId="a96e7d453dd11193" providerId="LiveId" clId="{DAE60CB7-25BD-49B9-A7D3-F6D200BC20D0}" dt="2023-03-17T12:20:35.151" v="18029" actId="1076"/>
          <ac:spMkLst>
            <pc:docMk/>
            <pc:sldMk cId="1958195046" sldId="326"/>
            <ac:spMk id="18" creationId="{6945CAAD-7F53-3301-16A1-27CD0544E923}"/>
          </ac:spMkLst>
        </pc:spChg>
        <pc:spChg chg="add mod">
          <ac:chgData name="Matt Lyle" userId="a96e7d453dd11193" providerId="LiveId" clId="{DAE60CB7-25BD-49B9-A7D3-F6D200BC20D0}" dt="2023-03-17T12:55:55.891" v="18350"/>
          <ac:spMkLst>
            <pc:docMk/>
            <pc:sldMk cId="1958195046" sldId="326"/>
            <ac:spMk id="19" creationId="{6F17EE58-5FD4-9C0B-DDE6-5F0178348812}"/>
          </ac:spMkLst>
        </pc:spChg>
        <pc:picChg chg="add del mod">
          <ac:chgData name="Matt Lyle" userId="a96e7d453dd11193" providerId="LiveId" clId="{DAE60CB7-25BD-49B9-A7D3-F6D200BC20D0}" dt="2023-03-17T12:19:01.982" v="18005" actId="1076"/>
          <ac:picMkLst>
            <pc:docMk/>
            <pc:sldMk cId="1958195046" sldId="326"/>
            <ac:picMk id="4" creationId="{BE08C3E9-1948-C0FB-A8DE-57F1B25BDD49}"/>
          </ac:picMkLst>
        </pc:picChg>
        <pc:picChg chg="del">
          <ac:chgData name="Matt Lyle" userId="a96e7d453dd11193" providerId="LiveId" clId="{DAE60CB7-25BD-49B9-A7D3-F6D200BC20D0}" dt="2023-03-17T11:44:01.499" v="17427" actId="478"/>
          <ac:picMkLst>
            <pc:docMk/>
            <pc:sldMk cId="1958195046" sldId="326"/>
            <ac:picMk id="5" creationId="{3D5320A0-8E0B-BF45-3D42-B91198B60170}"/>
          </ac:picMkLst>
        </pc:picChg>
        <pc:picChg chg="del">
          <ac:chgData name="Matt Lyle" userId="a96e7d453dd11193" providerId="LiveId" clId="{DAE60CB7-25BD-49B9-A7D3-F6D200BC20D0}" dt="2023-03-17T09:52:20.970" v="16949" actId="478"/>
          <ac:picMkLst>
            <pc:docMk/>
            <pc:sldMk cId="1958195046" sldId="326"/>
            <ac:picMk id="8" creationId="{5AB3E20F-C612-C7C2-E43D-43AECE29B23A}"/>
          </ac:picMkLst>
        </pc:picChg>
        <pc:picChg chg="add mod">
          <ac:chgData name="Matt Lyle" userId="a96e7d453dd11193" providerId="LiveId" clId="{DAE60CB7-25BD-49B9-A7D3-F6D200BC20D0}" dt="2023-03-17T12:19:06.073" v="18007" actId="1076"/>
          <ac:picMkLst>
            <pc:docMk/>
            <pc:sldMk cId="1958195046" sldId="326"/>
            <ac:picMk id="14" creationId="{A8309750-550D-BDE8-4B5C-4445A483A2EF}"/>
          </ac:picMkLst>
        </pc:picChg>
      </pc:sldChg>
      <pc:sldChg chg="addSp delSp modSp add del mod addAnim delAnim">
        <pc:chgData name="Matt Lyle" userId="a96e7d453dd11193" providerId="LiveId" clId="{DAE60CB7-25BD-49B9-A7D3-F6D200BC20D0}" dt="2023-03-17T12:08:32.121" v="17894" actId="47"/>
        <pc:sldMkLst>
          <pc:docMk/>
          <pc:sldMk cId="2302494309" sldId="327"/>
        </pc:sldMkLst>
        <pc:spChg chg="add del mod">
          <ac:chgData name="Matt Lyle" userId="a96e7d453dd11193" providerId="LiveId" clId="{DAE60CB7-25BD-49B9-A7D3-F6D200BC20D0}" dt="2023-03-17T10:13:36.316" v="17053"/>
          <ac:spMkLst>
            <pc:docMk/>
            <pc:sldMk cId="2302494309" sldId="327"/>
            <ac:spMk id="2" creationId="{54471C62-E888-19F4-F1FF-7275FB4C0DA1}"/>
          </ac:spMkLst>
        </pc:spChg>
        <pc:spChg chg="add del">
          <ac:chgData name="Matt Lyle" userId="a96e7d453dd11193" providerId="LiveId" clId="{DAE60CB7-25BD-49B9-A7D3-F6D200BC20D0}" dt="2023-03-17T10:13:38.173" v="17054" actId="478"/>
          <ac:spMkLst>
            <pc:docMk/>
            <pc:sldMk cId="2302494309" sldId="327"/>
            <ac:spMk id="7" creationId="{C8B6732E-7E19-5CB2-E3D0-820844200085}"/>
          </ac:spMkLst>
        </pc:spChg>
        <pc:spChg chg="del">
          <ac:chgData name="Matt Lyle" userId="a96e7d453dd11193" providerId="LiveId" clId="{DAE60CB7-25BD-49B9-A7D3-F6D200BC20D0}" dt="2023-03-17T09:57:10.080" v="17024" actId="478"/>
          <ac:spMkLst>
            <pc:docMk/>
            <pc:sldMk cId="2302494309" sldId="327"/>
            <ac:spMk id="10" creationId="{CCB5A1B1-A7E4-7ADD-60B5-03C495510EDE}"/>
          </ac:spMkLst>
        </pc:spChg>
        <pc:picChg chg="add del">
          <ac:chgData name="Matt Lyle" userId="a96e7d453dd11193" providerId="LiveId" clId="{DAE60CB7-25BD-49B9-A7D3-F6D200BC20D0}" dt="2023-03-17T10:13:58.529" v="17056" actId="478"/>
          <ac:picMkLst>
            <pc:docMk/>
            <pc:sldMk cId="2302494309" sldId="327"/>
            <ac:picMk id="4" creationId="{BE08C3E9-1948-C0FB-A8DE-57F1B25BDD49}"/>
          </ac:picMkLst>
        </pc:picChg>
      </pc:sldChg>
      <pc:sldChg chg="addSp delSp modSp new mod ord setBg delAnim modAnim">
        <pc:chgData name="Matt Lyle" userId="a96e7d453dd11193" providerId="LiveId" clId="{DAE60CB7-25BD-49B9-A7D3-F6D200BC20D0}" dt="2023-03-17T12:03:21.207" v="17768" actId="1076"/>
        <pc:sldMkLst>
          <pc:docMk/>
          <pc:sldMk cId="1001572936" sldId="328"/>
        </pc:sldMkLst>
        <pc:spChg chg="add del">
          <ac:chgData name="Matt Lyle" userId="a96e7d453dd11193" providerId="LiveId" clId="{DAE60CB7-25BD-49B9-A7D3-F6D200BC20D0}" dt="2023-03-17T10:20:29.595" v="17078" actId="26606"/>
          <ac:spMkLst>
            <pc:docMk/>
            <pc:sldMk cId="1001572936" sldId="328"/>
            <ac:spMk id="7" creationId="{92CC4BDB-5B81-4023-B967-7DF04BC13389}"/>
          </ac:spMkLst>
        </pc:spChg>
        <pc:spChg chg="add mod">
          <ac:chgData name="Matt Lyle" userId="a96e7d453dd11193" providerId="LiveId" clId="{DAE60CB7-25BD-49B9-A7D3-F6D200BC20D0}" dt="2023-03-17T11:07:59.955" v="17301" actId="2711"/>
          <ac:spMkLst>
            <pc:docMk/>
            <pc:sldMk cId="1001572936" sldId="328"/>
            <ac:spMk id="8" creationId="{FEA18B46-E1DC-C594-F7EF-2C73D7EA6D41}"/>
          </ac:spMkLst>
        </pc:spChg>
        <pc:spChg chg="add del">
          <ac:chgData name="Matt Lyle" userId="a96e7d453dd11193" providerId="LiveId" clId="{DAE60CB7-25BD-49B9-A7D3-F6D200BC20D0}" dt="2023-03-17T10:20:30.521" v="17080" actId="26606"/>
          <ac:spMkLst>
            <pc:docMk/>
            <pc:sldMk cId="1001572936" sldId="328"/>
            <ac:spMk id="9" creationId="{E559D998-AB6C-46E1-B394-118E9A1E2D62}"/>
          </ac:spMkLst>
        </pc:spChg>
        <pc:spChg chg="add del">
          <ac:chgData name="Matt Lyle" userId="a96e7d453dd11193" providerId="LiveId" clId="{DAE60CB7-25BD-49B9-A7D3-F6D200BC20D0}" dt="2023-03-17T10:20:31.234" v="17082" actId="26606"/>
          <ac:spMkLst>
            <pc:docMk/>
            <pc:sldMk cId="1001572936" sldId="328"/>
            <ac:spMk id="12" creationId="{92CC4BDB-5B81-4023-B967-7DF04BC13389}"/>
          </ac:spMkLst>
        </pc:spChg>
        <pc:spChg chg="add del mod">
          <ac:chgData name="Matt Lyle" userId="a96e7d453dd11193" providerId="LiveId" clId="{DAE60CB7-25BD-49B9-A7D3-F6D200BC20D0}" dt="2023-03-17T10:29:23.742" v="17143" actId="478"/>
          <ac:spMkLst>
            <pc:docMk/>
            <pc:sldMk cId="1001572936" sldId="328"/>
            <ac:spMk id="14" creationId="{411E58FA-0A1D-176D-89B2-83B451A6327B}"/>
          </ac:spMkLst>
        </pc:spChg>
        <pc:spChg chg="add del">
          <ac:chgData name="Matt Lyle" userId="a96e7d453dd11193" providerId="LiveId" clId="{DAE60CB7-25BD-49B9-A7D3-F6D200BC20D0}" dt="2023-03-17T10:20:36.503" v="17084" actId="26606"/>
          <ac:spMkLst>
            <pc:docMk/>
            <pc:sldMk cId="1001572936" sldId="328"/>
            <ac:spMk id="15" creationId="{E559D998-AB6C-46E1-B394-118E9A1E2D62}"/>
          </ac:spMkLst>
        </pc:spChg>
        <pc:spChg chg="add mod">
          <ac:chgData name="Matt Lyle" userId="a96e7d453dd11193" providerId="LiveId" clId="{DAE60CB7-25BD-49B9-A7D3-F6D200BC20D0}" dt="2023-03-17T10:37:45.922" v="17205" actId="207"/>
          <ac:spMkLst>
            <pc:docMk/>
            <pc:sldMk cId="1001572936" sldId="328"/>
            <ac:spMk id="17" creationId="{0C4C56A9-E314-3E7B-F1FA-80F66E58561C}"/>
          </ac:spMkLst>
        </pc:spChg>
        <pc:spChg chg="add mod">
          <ac:chgData name="Matt Lyle" userId="a96e7d453dd11193" providerId="LiveId" clId="{DAE60CB7-25BD-49B9-A7D3-F6D200BC20D0}" dt="2023-03-17T10:37:55.975" v="17208" actId="1076"/>
          <ac:spMkLst>
            <pc:docMk/>
            <pc:sldMk cId="1001572936" sldId="328"/>
            <ac:spMk id="18" creationId="{37F1CF53-E44B-CD2F-19DE-537F56CAA41D}"/>
          </ac:spMkLst>
        </pc:spChg>
        <pc:spChg chg="add del mod">
          <ac:chgData name="Matt Lyle" userId="a96e7d453dd11193" providerId="LiveId" clId="{DAE60CB7-25BD-49B9-A7D3-F6D200BC20D0}" dt="2023-03-17T10:44:46.329" v="17238" actId="21"/>
          <ac:spMkLst>
            <pc:docMk/>
            <pc:sldMk cId="1001572936" sldId="328"/>
            <ac:spMk id="20" creationId="{D3763165-7D9B-CD73-2785-72520DFB8AFC}"/>
          </ac:spMkLst>
        </pc:spChg>
        <pc:spChg chg="add mod ord">
          <ac:chgData name="Matt Lyle" userId="a96e7d453dd11193" providerId="LiveId" clId="{DAE60CB7-25BD-49B9-A7D3-F6D200BC20D0}" dt="2023-03-17T11:54:20.453" v="17575" actId="1035"/>
          <ac:spMkLst>
            <pc:docMk/>
            <pc:sldMk cId="1001572936" sldId="328"/>
            <ac:spMk id="21" creationId="{1BD648DF-7A82-9753-432C-694AF17CA218}"/>
          </ac:spMkLst>
        </pc:spChg>
        <pc:spChg chg="add del mod">
          <ac:chgData name="Matt Lyle" userId="a96e7d453dd11193" providerId="LiveId" clId="{DAE60CB7-25BD-49B9-A7D3-F6D200BC20D0}" dt="2023-03-17T11:54:35.989" v="17577" actId="767"/>
          <ac:spMkLst>
            <pc:docMk/>
            <pc:sldMk cId="1001572936" sldId="328"/>
            <ac:spMk id="22" creationId="{61A815C9-F0DC-2492-635B-4D55EA362DD6}"/>
          </ac:spMkLst>
        </pc:spChg>
        <pc:spChg chg="add mod">
          <ac:chgData name="Matt Lyle" userId="a96e7d453dd11193" providerId="LiveId" clId="{DAE60CB7-25BD-49B9-A7D3-F6D200BC20D0}" dt="2023-03-17T11:55:16.264" v="17619" actId="1076"/>
          <ac:spMkLst>
            <pc:docMk/>
            <pc:sldMk cId="1001572936" sldId="328"/>
            <ac:spMk id="24" creationId="{939B75CF-3D22-02FF-8C91-DFF5838C1BD8}"/>
          </ac:spMkLst>
        </pc:spChg>
        <pc:spChg chg="add mod">
          <ac:chgData name="Matt Lyle" userId="a96e7d453dd11193" providerId="LiveId" clId="{DAE60CB7-25BD-49B9-A7D3-F6D200BC20D0}" dt="2023-03-17T12:03:21.207" v="17768" actId="1076"/>
          <ac:spMkLst>
            <pc:docMk/>
            <pc:sldMk cId="1001572936" sldId="328"/>
            <ac:spMk id="25" creationId="{B3CFFCA8-F84C-0ABA-1C79-6B806DDBF861}"/>
          </ac:spMkLst>
        </pc:spChg>
        <pc:picChg chg="add mod modCrop">
          <ac:chgData name="Matt Lyle" userId="a96e7d453dd11193" providerId="LiveId" clId="{DAE60CB7-25BD-49B9-A7D3-F6D200BC20D0}" dt="2023-03-17T10:24:31.927" v="17108" actId="1076"/>
          <ac:picMkLst>
            <pc:docMk/>
            <pc:sldMk cId="1001572936" sldId="328"/>
            <ac:picMk id="2" creationId="{2100ACCA-C6B9-2CAF-5FCC-D1CB1BDB4A74}"/>
          </ac:picMkLst>
        </pc:picChg>
        <pc:picChg chg="add del">
          <ac:chgData name="Matt Lyle" userId="a96e7d453dd11193" providerId="LiveId" clId="{DAE60CB7-25BD-49B9-A7D3-F6D200BC20D0}" dt="2023-03-17T10:20:29.595" v="17078" actId="26606"/>
          <ac:picMkLst>
            <pc:docMk/>
            <pc:sldMk cId="1001572936" sldId="328"/>
            <ac:picMk id="3" creationId="{73045E0D-0126-B79D-22D9-5E9AB3848604}"/>
          </ac:picMkLst>
        </pc:picChg>
        <pc:picChg chg="add mod modCrop">
          <ac:chgData name="Matt Lyle" userId="a96e7d453dd11193" providerId="LiveId" clId="{DAE60CB7-25BD-49B9-A7D3-F6D200BC20D0}" dt="2023-03-17T10:24:46.329" v="17111" actId="732"/>
          <ac:picMkLst>
            <pc:docMk/>
            <pc:sldMk cId="1001572936" sldId="328"/>
            <ac:picMk id="5" creationId="{B2BADA16-5CF9-B1D2-9487-CC6994D680E7}"/>
          </ac:picMkLst>
        </pc:picChg>
        <pc:picChg chg="add del">
          <ac:chgData name="Matt Lyle" userId="a96e7d453dd11193" providerId="LiveId" clId="{DAE60CB7-25BD-49B9-A7D3-F6D200BC20D0}" dt="2023-03-17T10:20:30.521" v="17080" actId="26606"/>
          <ac:picMkLst>
            <pc:docMk/>
            <pc:sldMk cId="1001572936" sldId="328"/>
            <ac:picMk id="10" creationId="{4D04CAA7-D4B7-6B45-A78C-7D9CC2BB6269}"/>
          </ac:picMkLst>
        </pc:picChg>
        <pc:picChg chg="add del">
          <ac:chgData name="Matt Lyle" userId="a96e7d453dd11193" providerId="LiveId" clId="{DAE60CB7-25BD-49B9-A7D3-F6D200BC20D0}" dt="2023-03-17T10:20:31.234" v="17082" actId="26606"/>
          <ac:picMkLst>
            <pc:docMk/>
            <pc:sldMk cId="1001572936" sldId="328"/>
            <ac:picMk id="13" creationId="{73045E0D-0126-B79D-22D9-5E9AB3848604}"/>
          </ac:picMkLst>
        </pc:picChg>
        <pc:picChg chg="add del">
          <ac:chgData name="Matt Lyle" userId="a96e7d453dd11193" providerId="LiveId" clId="{DAE60CB7-25BD-49B9-A7D3-F6D200BC20D0}" dt="2023-03-17T10:20:36.503" v="17084" actId="26606"/>
          <ac:picMkLst>
            <pc:docMk/>
            <pc:sldMk cId="1001572936" sldId="328"/>
            <ac:picMk id="16" creationId="{4D04CAA7-D4B7-6B45-A78C-7D9CC2BB6269}"/>
          </ac:picMkLst>
        </pc:picChg>
      </pc:sldChg>
      <pc:sldChg chg="delSp modSp add mod ord modClrScheme chgLayout">
        <pc:chgData name="Matt Lyle" userId="a96e7d453dd11193" providerId="LiveId" clId="{DAE60CB7-25BD-49B9-A7D3-F6D200BC20D0}" dt="2023-03-17T12:24:09.203" v="18094" actId="700"/>
        <pc:sldMkLst>
          <pc:docMk/>
          <pc:sldMk cId="2239948775" sldId="329"/>
        </pc:sldMkLst>
        <pc:spChg chg="mod">
          <ac:chgData name="Matt Lyle" userId="a96e7d453dd11193" providerId="LiveId" clId="{DAE60CB7-25BD-49B9-A7D3-F6D200BC20D0}" dt="2023-03-17T10:29:04.821" v="17142" actId="1076"/>
          <ac:spMkLst>
            <pc:docMk/>
            <pc:sldMk cId="2239948775" sldId="329"/>
            <ac:spMk id="2" creationId="{D35817F9-C5B7-67F5-5B91-C15E8F8F1F55}"/>
          </ac:spMkLst>
        </pc:spChg>
        <pc:spChg chg="mod">
          <ac:chgData name="Matt Lyle" userId="a96e7d453dd11193" providerId="LiveId" clId="{DAE60CB7-25BD-49B9-A7D3-F6D200BC20D0}" dt="2023-03-17T10:48:10.496" v="17259" actId="207"/>
          <ac:spMkLst>
            <pc:docMk/>
            <pc:sldMk cId="2239948775" sldId="329"/>
            <ac:spMk id="7" creationId="{C8B6732E-7E19-5CB2-E3D0-820844200085}"/>
          </ac:spMkLst>
        </pc:spChg>
        <pc:picChg chg="del mod">
          <ac:chgData name="Matt Lyle" userId="a96e7d453dd11193" providerId="LiveId" clId="{DAE60CB7-25BD-49B9-A7D3-F6D200BC20D0}" dt="2023-03-17T12:24:06.272" v="18093" actId="478"/>
          <ac:picMkLst>
            <pc:docMk/>
            <pc:sldMk cId="2239948775" sldId="329"/>
            <ac:picMk id="5" creationId="{3D5320A0-8E0B-BF45-3D42-B91198B60170}"/>
          </ac:picMkLst>
        </pc:picChg>
      </pc:sldChg>
      <pc:sldChg chg="delSp modSp add mod ord modClrScheme chgLayout">
        <pc:chgData name="Matt Lyle" userId="a96e7d453dd11193" providerId="LiveId" clId="{DAE60CB7-25BD-49B9-A7D3-F6D200BC20D0}" dt="2023-03-17T12:24:14.595" v="18096" actId="700"/>
        <pc:sldMkLst>
          <pc:docMk/>
          <pc:sldMk cId="1657489555" sldId="330"/>
        </pc:sldMkLst>
        <pc:spChg chg="mod">
          <ac:chgData name="Matt Lyle" userId="a96e7d453dd11193" providerId="LiveId" clId="{DAE60CB7-25BD-49B9-A7D3-F6D200BC20D0}" dt="2023-03-17T10:29:39.249" v="17147" actId="1076"/>
          <ac:spMkLst>
            <pc:docMk/>
            <pc:sldMk cId="1657489555" sldId="330"/>
            <ac:spMk id="2" creationId="{D35817F9-C5B7-67F5-5B91-C15E8F8F1F55}"/>
          </ac:spMkLst>
        </pc:spChg>
        <pc:spChg chg="mod">
          <ac:chgData name="Matt Lyle" userId="a96e7d453dd11193" providerId="LiveId" clId="{DAE60CB7-25BD-49B9-A7D3-F6D200BC20D0}" dt="2023-03-17T10:48:06.673" v="17258" actId="207"/>
          <ac:spMkLst>
            <pc:docMk/>
            <pc:sldMk cId="1657489555" sldId="330"/>
            <ac:spMk id="7" creationId="{C8B6732E-7E19-5CB2-E3D0-820844200085}"/>
          </ac:spMkLst>
        </pc:spChg>
        <pc:picChg chg="del">
          <ac:chgData name="Matt Lyle" userId="a96e7d453dd11193" providerId="LiveId" clId="{DAE60CB7-25BD-49B9-A7D3-F6D200BC20D0}" dt="2023-03-17T12:24:11.948" v="18095" actId="478"/>
          <ac:picMkLst>
            <pc:docMk/>
            <pc:sldMk cId="1657489555" sldId="330"/>
            <ac:picMk id="5" creationId="{3D5320A0-8E0B-BF45-3D42-B91198B60170}"/>
          </ac:picMkLst>
        </pc:picChg>
      </pc:sldChg>
      <pc:sldChg chg="delSp modSp add mod ord modClrScheme chgLayout">
        <pc:chgData name="Matt Lyle" userId="a96e7d453dd11193" providerId="LiveId" clId="{DAE60CB7-25BD-49B9-A7D3-F6D200BC20D0}" dt="2023-03-17T12:24:24.244" v="18099" actId="700"/>
        <pc:sldMkLst>
          <pc:docMk/>
          <pc:sldMk cId="1676645479" sldId="331"/>
        </pc:sldMkLst>
        <pc:spChg chg="mod">
          <ac:chgData name="Matt Lyle" userId="a96e7d453dd11193" providerId="LiveId" clId="{DAE60CB7-25BD-49B9-A7D3-F6D200BC20D0}" dt="2023-03-17T10:45:17.227" v="17243" actId="688"/>
          <ac:spMkLst>
            <pc:docMk/>
            <pc:sldMk cId="1676645479" sldId="331"/>
            <ac:spMk id="2" creationId="{D35817F9-C5B7-67F5-5B91-C15E8F8F1F55}"/>
          </ac:spMkLst>
        </pc:spChg>
        <pc:spChg chg="mod">
          <ac:chgData name="Matt Lyle" userId="a96e7d453dd11193" providerId="LiveId" clId="{DAE60CB7-25BD-49B9-A7D3-F6D200BC20D0}" dt="2023-03-17T10:48:24.503" v="17261" actId="207"/>
          <ac:spMkLst>
            <pc:docMk/>
            <pc:sldMk cId="1676645479" sldId="331"/>
            <ac:spMk id="7" creationId="{C8B6732E-7E19-5CB2-E3D0-820844200085}"/>
          </ac:spMkLst>
        </pc:spChg>
        <pc:picChg chg="del mod">
          <ac:chgData name="Matt Lyle" userId="a96e7d453dd11193" providerId="LiveId" clId="{DAE60CB7-25BD-49B9-A7D3-F6D200BC20D0}" dt="2023-03-17T12:24:21.846" v="18098" actId="478"/>
          <ac:picMkLst>
            <pc:docMk/>
            <pc:sldMk cId="1676645479" sldId="331"/>
            <ac:picMk id="5" creationId="{3D5320A0-8E0B-BF45-3D42-B91198B60170}"/>
          </ac:picMkLst>
        </pc:picChg>
      </pc:sldChg>
      <pc:sldChg chg="addSp delSp modSp add mod ord addAnim delAnim modAnim">
        <pc:chgData name="Matt Lyle" userId="a96e7d453dd11193" providerId="LiveId" clId="{DAE60CB7-25BD-49B9-A7D3-F6D200BC20D0}" dt="2023-03-18T02:12:56.448" v="18574" actId="478"/>
        <pc:sldMkLst>
          <pc:docMk/>
          <pc:sldMk cId="39294773" sldId="332"/>
        </pc:sldMkLst>
        <pc:spChg chg="add del">
          <ac:chgData name="Matt Lyle" userId="a96e7d453dd11193" providerId="LiveId" clId="{DAE60CB7-25BD-49B9-A7D3-F6D200BC20D0}" dt="2023-03-17T10:30:14.331" v="17158" actId="478"/>
          <ac:spMkLst>
            <pc:docMk/>
            <pc:sldMk cId="39294773" sldId="332"/>
            <ac:spMk id="4" creationId="{AC3147E8-7400-8CB9-2D86-F2EE86CA6C33}"/>
          </ac:spMkLst>
        </pc:spChg>
        <pc:spChg chg="add del mod">
          <ac:chgData name="Matt Lyle" userId="a96e7d453dd11193" providerId="LiveId" clId="{DAE60CB7-25BD-49B9-A7D3-F6D200BC20D0}" dt="2023-03-18T02:12:56.448" v="18574" actId="478"/>
          <ac:spMkLst>
            <pc:docMk/>
            <pc:sldMk cId="39294773" sldId="332"/>
            <ac:spMk id="6" creationId="{8B68FB2D-56A4-D450-EE28-6F4EEC225F5D}"/>
          </ac:spMkLst>
        </pc:spChg>
        <pc:spChg chg="add mod">
          <ac:chgData name="Matt Lyle" userId="a96e7d453dd11193" providerId="LiveId" clId="{DAE60CB7-25BD-49B9-A7D3-F6D200BC20D0}" dt="2023-03-17T10:50:55.355" v="17263"/>
          <ac:spMkLst>
            <pc:docMk/>
            <pc:sldMk cId="39294773" sldId="332"/>
            <ac:spMk id="7" creationId="{62BC26C5-A7B4-37A1-90E1-1396AAD040D6}"/>
          </ac:spMkLst>
        </pc:spChg>
        <pc:spChg chg="mod">
          <ac:chgData name="Matt Lyle" userId="a96e7d453dd11193" providerId="LiveId" clId="{DAE60CB7-25BD-49B9-A7D3-F6D200BC20D0}" dt="2023-03-17T11:40:16.067" v="17405" actId="2711"/>
          <ac:spMkLst>
            <pc:docMk/>
            <pc:sldMk cId="39294773" sldId="332"/>
            <ac:spMk id="8" creationId="{FEA18B46-E1DC-C594-F7EF-2C73D7EA6D41}"/>
          </ac:spMkLst>
        </pc:spChg>
        <pc:spChg chg="add mod">
          <ac:chgData name="Matt Lyle" userId="a96e7d453dd11193" providerId="LiveId" clId="{DAE60CB7-25BD-49B9-A7D3-F6D200BC20D0}" dt="2023-03-17T10:50:55.355" v="17263"/>
          <ac:spMkLst>
            <pc:docMk/>
            <pc:sldMk cId="39294773" sldId="332"/>
            <ac:spMk id="9" creationId="{43CF9DB1-7E94-22C6-F77F-844E28330BF1}"/>
          </ac:spMkLst>
        </pc:spChg>
      </pc:sldChg>
      <pc:sldChg chg="delSp modSp add mod ord modTransition modClrScheme delAnim modAnim chgLayout">
        <pc:chgData name="Matt Lyle" userId="a96e7d453dd11193" providerId="LiveId" clId="{DAE60CB7-25BD-49B9-A7D3-F6D200BC20D0}" dt="2023-03-18T05:55:24.718" v="19664"/>
        <pc:sldMkLst>
          <pc:docMk/>
          <pc:sldMk cId="373840835" sldId="333"/>
        </pc:sldMkLst>
        <pc:spChg chg="del">
          <ac:chgData name="Matt Lyle" userId="a96e7d453dd11193" providerId="LiveId" clId="{DAE60CB7-25BD-49B9-A7D3-F6D200BC20D0}" dt="2023-03-17T10:36:09.250" v="17197" actId="478"/>
          <ac:spMkLst>
            <pc:docMk/>
            <pc:sldMk cId="373840835" sldId="333"/>
            <ac:spMk id="20" creationId="{26FCC1E9-B7B6-9636-21CA-48385DF57CBC}"/>
          </ac:spMkLst>
        </pc:spChg>
        <pc:graphicFrameChg chg="mod modGraphic">
          <ac:chgData name="Matt Lyle" userId="a96e7d453dd11193" providerId="LiveId" clId="{DAE60CB7-25BD-49B9-A7D3-F6D200BC20D0}" dt="2023-03-18T05:51:33.314" v="19648" actId="403"/>
          <ac:graphicFrameMkLst>
            <pc:docMk/>
            <pc:sldMk cId="373840835" sldId="333"/>
            <ac:graphicFrameMk id="19" creationId="{401AE8CB-4F7C-D7D5-D8E7-1EDE32F57DDF}"/>
          </ac:graphicFrameMkLst>
        </pc:graphicFrameChg>
        <pc:picChg chg="del">
          <ac:chgData name="Matt Lyle" userId="a96e7d453dd11193" providerId="LiveId" clId="{DAE60CB7-25BD-49B9-A7D3-F6D200BC20D0}" dt="2023-03-17T12:25:57.435" v="18125" actId="478"/>
          <ac:picMkLst>
            <pc:docMk/>
            <pc:sldMk cId="373840835" sldId="333"/>
            <ac:picMk id="13" creationId="{EE8F90F1-FED8-88D5-AEEE-99690789FD98}"/>
          </ac:picMkLst>
        </pc:picChg>
        <pc:picChg chg="del">
          <ac:chgData name="Matt Lyle" userId="a96e7d453dd11193" providerId="LiveId" clId="{DAE60CB7-25BD-49B9-A7D3-F6D200BC20D0}" dt="2023-03-17T12:25:58.443" v="18126" actId="478"/>
          <ac:picMkLst>
            <pc:docMk/>
            <pc:sldMk cId="373840835" sldId="333"/>
            <ac:picMk id="14" creationId="{5B2A080A-72C2-6902-D8AD-B1AC21C7C6AE}"/>
          </ac:picMkLst>
        </pc:picChg>
        <pc:picChg chg="del">
          <ac:chgData name="Matt Lyle" userId="a96e7d453dd11193" providerId="LiveId" clId="{DAE60CB7-25BD-49B9-A7D3-F6D200BC20D0}" dt="2023-03-17T12:25:59.994" v="18128" actId="478"/>
          <ac:picMkLst>
            <pc:docMk/>
            <pc:sldMk cId="373840835" sldId="333"/>
            <ac:picMk id="15" creationId="{F1F6B129-DB54-DC05-7784-AC2A8FB94FF9}"/>
          </ac:picMkLst>
        </pc:picChg>
        <pc:picChg chg="del">
          <ac:chgData name="Matt Lyle" userId="a96e7d453dd11193" providerId="LiveId" clId="{DAE60CB7-25BD-49B9-A7D3-F6D200BC20D0}" dt="2023-03-17T12:25:59.164" v="18127" actId="478"/>
          <ac:picMkLst>
            <pc:docMk/>
            <pc:sldMk cId="373840835" sldId="333"/>
            <ac:picMk id="16" creationId="{E7FD199D-15F6-BA07-4DD7-7CF56BEDA4D0}"/>
          </ac:picMkLst>
        </pc:picChg>
      </pc:sldChg>
      <pc:sldChg chg="delSp modSp add mod ord modClrScheme chgLayout">
        <pc:chgData name="Matt Lyle" userId="a96e7d453dd11193" providerId="LiveId" clId="{DAE60CB7-25BD-49B9-A7D3-F6D200BC20D0}" dt="2023-03-17T12:24:31.049" v="18103" actId="700"/>
        <pc:sldMkLst>
          <pc:docMk/>
          <pc:sldMk cId="3180998316" sldId="334"/>
        </pc:sldMkLst>
        <pc:spChg chg="mod">
          <ac:chgData name="Matt Lyle" userId="a96e7d453dd11193" providerId="LiveId" clId="{DAE60CB7-25BD-49B9-A7D3-F6D200BC20D0}" dt="2023-03-17T10:42:26.400" v="17215" actId="1076"/>
          <ac:spMkLst>
            <pc:docMk/>
            <pc:sldMk cId="3180998316" sldId="334"/>
            <ac:spMk id="2" creationId="{D35817F9-C5B7-67F5-5B91-C15E8F8F1F55}"/>
          </ac:spMkLst>
        </pc:spChg>
        <pc:spChg chg="mod">
          <ac:chgData name="Matt Lyle" userId="a96e7d453dd11193" providerId="LiveId" clId="{DAE60CB7-25BD-49B9-A7D3-F6D200BC20D0}" dt="2023-03-17T10:48:27.825" v="17262" actId="207"/>
          <ac:spMkLst>
            <pc:docMk/>
            <pc:sldMk cId="3180998316" sldId="334"/>
            <ac:spMk id="7" creationId="{C8B6732E-7E19-5CB2-E3D0-820844200085}"/>
          </ac:spMkLst>
        </pc:spChg>
        <pc:picChg chg="del mod">
          <ac:chgData name="Matt Lyle" userId="a96e7d453dd11193" providerId="LiveId" clId="{DAE60CB7-25BD-49B9-A7D3-F6D200BC20D0}" dt="2023-03-17T12:24:27.242" v="18102" actId="478"/>
          <ac:picMkLst>
            <pc:docMk/>
            <pc:sldMk cId="3180998316" sldId="334"/>
            <ac:picMk id="5" creationId="{3D5320A0-8E0B-BF45-3D42-B91198B60170}"/>
          </ac:picMkLst>
        </pc:picChg>
      </pc:sldChg>
      <pc:sldChg chg="delSp modSp add mod modAnim">
        <pc:chgData name="Matt Lyle" userId="a96e7d453dd11193" providerId="LiveId" clId="{DAE60CB7-25BD-49B9-A7D3-F6D200BC20D0}" dt="2023-03-18T06:03:52.351" v="19683" actId="20577"/>
        <pc:sldMkLst>
          <pc:docMk/>
          <pc:sldMk cId="641043589" sldId="335"/>
        </pc:sldMkLst>
        <pc:spChg chg="mod">
          <ac:chgData name="Matt Lyle" userId="a96e7d453dd11193" providerId="LiveId" clId="{DAE60CB7-25BD-49B9-A7D3-F6D200BC20D0}" dt="2023-03-18T06:03:52.351" v="19683" actId="20577"/>
          <ac:spMkLst>
            <pc:docMk/>
            <pc:sldMk cId="641043589" sldId="335"/>
            <ac:spMk id="79" creationId="{BF001CCF-B810-7E95-E313-6B0BA79D0667}"/>
          </ac:spMkLst>
        </pc:spChg>
        <pc:grpChg chg="del">
          <ac:chgData name="Matt Lyle" userId="a96e7d453dd11193" providerId="LiveId" clId="{DAE60CB7-25BD-49B9-A7D3-F6D200BC20D0}" dt="2023-03-18T01:46:26.920" v="18573" actId="478"/>
          <ac:grpSpMkLst>
            <pc:docMk/>
            <pc:sldMk cId="641043589" sldId="335"/>
            <ac:grpSpMk id="81" creationId="{69B73A64-7E0E-1154-0018-332C2DF6942E}"/>
          </ac:grpSpMkLst>
        </pc:grpChg>
      </pc:sldChg>
      <pc:sldChg chg="addSp delSp modSp add mod ord modAnim">
        <pc:chgData name="Matt Lyle" userId="a96e7d453dd11193" providerId="LiveId" clId="{DAE60CB7-25BD-49B9-A7D3-F6D200BC20D0}" dt="2023-03-18T06:04:08.632" v="19685" actId="113"/>
        <pc:sldMkLst>
          <pc:docMk/>
          <pc:sldMk cId="1294567806" sldId="336"/>
        </pc:sldMkLst>
        <pc:spChg chg="add del mod">
          <ac:chgData name="Matt Lyle" userId="a96e7d453dd11193" providerId="LiveId" clId="{DAE60CB7-25BD-49B9-A7D3-F6D200BC20D0}" dt="2023-03-17T12:21:41.590" v="18033"/>
          <ac:spMkLst>
            <pc:docMk/>
            <pc:sldMk cId="1294567806" sldId="336"/>
            <ac:spMk id="2" creationId="{C63914D1-C17C-0D63-11EF-7EFE0F39A253}"/>
          </ac:spMkLst>
        </pc:spChg>
        <pc:spChg chg="mod">
          <ac:chgData name="Matt Lyle" userId="a96e7d453dd11193" providerId="LiveId" clId="{DAE60CB7-25BD-49B9-A7D3-F6D200BC20D0}" dt="2023-03-18T06:04:08.632" v="19685" actId="113"/>
          <ac:spMkLst>
            <pc:docMk/>
            <pc:sldMk cId="1294567806" sldId="336"/>
            <ac:spMk id="79" creationId="{BF001CCF-B810-7E95-E313-6B0BA79D0667}"/>
          </ac:spMkLst>
        </pc:spChg>
      </pc:sldChg>
      <pc:sldChg chg="add modAnim">
        <pc:chgData name="Matt Lyle" userId="a96e7d453dd11193" providerId="LiveId" clId="{DAE60CB7-25BD-49B9-A7D3-F6D200BC20D0}" dt="2023-03-17T12:29:44.102" v="18139"/>
        <pc:sldMkLst>
          <pc:docMk/>
          <pc:sldMk cId="682537633" sldId="337"/>
        </pc:sldMkLst>
      </pc:sldChg>
      <pc:sldChg chg="modSp add ord modAnim">
        <pc:chgData name="Matt Lyle" userId="a96e7d453dd11193" providerId="LiveId" clId="{DAE60CB7-25BD-49B9-A7D3-F6D200BC20D0}" dt="2023-03-17T12:29:49.634" v="18140"/>
        <pc:sldMkLst>
          <pc:docMk/>
          <pc:sldMk cId="2139114978" sldId="338"/>
        </pc:sldMkLst>
        <pc:spChg chg="mod">
          <ac:chgData name="Matt Lyle" userId="a96e7d453dd11193" providerId="LiveId" clId="{DAE60CB7-25BD-49B9-A7D3-F6D200BC20D0}" dt="2023-03-17T11:41:01.511" v="17414" actId="403"/>
          <ac:spMkLst>
            <pc:docMk/>
            <pc:sldMk cId="2139114978" sldId="338"/>
            <ac:spMk id="6" creationId="{C156BA93-5049-D1C6-E430-000027733B44}"/>
          </ac:spMkLst>
        </pc:spChg>
      </pc:sldChg>
      <pc:sldChg chg="addSp delSp modSp add mod ord modClrScheme delAnim modAnim chgLayout">
        <pc:chgData name="Matt Lyle" userId="a96e7d453dd11193" providerId="LiveId" clId="{DAE60CB7-25BD-49B9-A7D3-F6D200BC20D0}" dt="2023-03-17T12:57:05.276" v="18522" actId="207"/>
        <pc:sldMkLst>
          <pc:docMk/>
          <pc:sldMk cId="2857100082" sldId="339"/>
        </pc:sldMkLst>
        <pc:spChg chg="del">
          <ac:chgData name="Matt Lyle" userId="a96e7d453dd11193" providerId="LiveId" clId="{DAE60CB7-25BD-49B9-A7D3-F6D200BC20D0}" dt="2023-03-17T12:09:57.165" v="17899" actId="478"/>
          <ac:spMkLst>
            <pc:docMk/>
            <pc:sldMk cId="2857100082" sldId="339"/>
            <ac:spMk id="2" creationId="{D35817F9-C5B7-67F5-5B91-C15E8F8F1F55}"/>
          </ac:spMkLst>
        </pc:spChg>
        <pc:spChg chg="add del mod">
          <ac:chgData name="Matt Lyle" userId="a96e7d453dd11193" providerId="LiveId" clId="{DAE60CB7-25BD-49B9-A7D3-F6D200BC20D0}" dt="2023-03-17T12:12:42.023" v="17949" actId="478"/>
          <ac:spMkLst>
            <pc:docMk/>
            <pc:sldMk cId="2857100082" sldId="339"/>
            <ac:spMk id="3" creationId="{23474459-ED4B-667E-4171-558F89F7E5F2}"/>
          </ac:spMkLst>
        </pc:spChg>
        <pc:spChg chg="add mod">
          <ac:chgData name="Matt Lyle" userId="a96e7d453dd11193" providerId="LiveId" clId="{DAE60CB7-25BD-49B9-A7D3-F6D200BC20D0}" dt="2023-03-17T12:13:09.818" v="17954" actId="1076"/>
          <ac:spMkLst>
            <pc:docMk/>
            <pc:sldMk cId="2857100082" sldId="339"/>
            <ac:spMk id="4" creationId="{4F3CDE7B-B124-7D25-0385-ED43276BC442}"/>
          </ac:spMkLst>
        </pc:spChg>
        <pc:spChg chg="add del mod">
          <ac:chgData name="Matt Lyle" userId="a96e7d453dd11193" providerId="LiveId" clId="{DAE60CB7-25BD-49B9-A7D3-F6D200BC20D0}" dt="2023-03-17T12:21:33.940" v="18031"/>
          <ac:spMkLst>
            <pc:docMk/>
            <pc:sldMk cId="2857100082" sldId="339"/>
            <ac:spMk id="6" creationId="{A9991289-DE82-1457-0408-FE1F60FFC5FA}"/>
          </ac:spMkLst>
        </pc:spChg>
        <pc:spChg chg="mod">
          <ac:chgData name="Matt Lyle" userId="a96e7d453dd11193" providerId="LiveId" clId="{DAE60CB7-25BD-49B9-A7D3-F6D200BC20D0}" dt="2023-03-17T12:57:05.276" v="18522" actId="207"/>
          <ac:spMkLst>
            <pc:docMk/>
            <pc:sldMk cId="2857100082" sldId="339"/>
            <ac:spMk id="7" creationId="{C8B6732E-7E19-5CB2-E3D0-820844200085}"/>
          </ac:spMkLst>
        </pc:spChg>
        <pc:spChg chg="add del mod">
          <ac:chgData name="Matt Lyle" userId="a96e7d453dd11193" providerId="LiveId" clId="{DAE60CB7-25BD-49B9-A7D3-F6D200BC20D0}" dt="2023-03-17T12:21:33.940" v="18031"/>
          <ac:spMkLst>
            <pc:docMk/>
            <pc:sldMk cId="2857100082" sldId="339"/>
            <ac:spMk id="8" creationId="{659CFB40-DF4A-40D8-A306-8CBA478916EE}"/>
          </ac:spMkLst>
        </pc:spChg>
        <pc:spChg chg="add del mod ord">
          <ac:chgData name="Matt Lyle" userId="a96e7d453dd11193" providerId="LiveId" clId="{DAE60CB7-25BD-49B9-A7D3-F6D200BC20D0}" dt="2023-03-17T12:23:27.088" v="18082" actId="478"/>
          <ac:spMkLst>
            <pc:docMk/>
            <pc:sldMk cId="2857100082" sldId="339"/>
            <ac:spMk id="10" creationId="{013AA3FF-C2E9-8411-062C-8A235C976BDC}"/>
          </ac:spMkLst>
        </pc:spChg>
        <pc:picChg chg="del mod">
          <ac:chgData name="Matt Lyle" userId="a96e7d453dd11193" providerId="LiveId" clId="{DAE60CB7-25BD-49B9-A7D3-F6D200BC20D0}" dt="2023-03-17T12:22:23.126" v="18051" actId="478"/>
          <ac:picMkLst>
            <pc:docMk/>
            <pc:sldMk cId="2857100082" sldId="339"/>
            <ac:picMk id="5" creationId="{3D5320A0-8E0B-BF45-3D42-B91198B60170}"/>
          </ac:picMkLst>
        </pc:picChg>
      </pc:sldChg>
      <pc:sldChg chg="delSp modSp add mod modClrScheme chgLayout">
        <pc:chgData name="Matt Lyle" userId="a96e7d453dd11193" providerId="LiveId" clId="{DAE60CB7-25BD-49B9-A7D3-F6D200BC20D0}" dt="2023-03-18T02:30:53.598" v="18597" actId="207"/>
        <pc:sldMkLst>
          <pc:docMk/>
          <pc:sldMk cId="578166678" sldId="340"/>
        </pc:sldMkLst>
        <pc:spChg chg="mod">
          <ac:chgData name="Matt Lyle" userId="a96e7d453dd11193" providerId="LiveId" clId="{DAE60CB7-25BD-49B9-A7D3-F6D200BC20D0}" dt="2023-03-18T02:30:53.598" v="18597" actId="207"/>
          <ac:spMkLst>
            <pc:docMk/>
            <pc:sldMk cId="578166678" sldId="340"/>
            <ac:spMk id="7" creationId="{C8B6732E-7E19-5CB2-E3D0-820844200085}"/>
          </ac:spMkLst>
        </pc:spChg>
        <pc:picChg chg="del mod">
          <ac:chgData name="Matt Lyle" userId="a96e7d453dd11193" providerId="LiveId" clId="{DAE60CB7-25BD-49B9-A7D3-F6D200BC20D0}" dt="2023-03-17T12:23:32.690" v="18084" actId="478"/>
          <ac:picMkLst>
            <pc:docMk/>
            <pc:sldMk cId="578166678" sldId="340"/>
            <ac:picMk id="5" creationId="{3D5320A0-8E0B-BF45-3D42-B91198B60170}"/>
          </ac:picMkLst>
        </pc:picChg>
      </pc:sldChg>
      <pc:sldChg chg="addSp delSp modSp add mod ord modAnim modNotesTx">
        <pc:chgData name="Matt Lyle" userId="a96e7d453dd11193" providerId="LiveId" clId="{DAE60CB7-25BD-49B9-A7D3-F6D200BC20D0}" dt="2023-03-18T02:20:16.476" v="18590" actId="20577"/>
        <pc:sldMkLst>
          <pc:docMk/>
          <pc:sldMk cId="81612154" sldId="341"/>
        </pc:sldMkLst>
        <pc:spChg chg="del">
          <ac:chgData name="Matt Lyle" userId="a96e7d453dd11193" providerId="LiveId" clId="{DAE60CB7-25BD-49B9-A7D3-F6D200BC20D0}" dt="2023-03-17T12:30:37.615" v="18146" actId="478"/>
          <ac:spMkLst>
            <pc:docMk/>
            <pc:sldMk cId="81612154" sldId="341"/>
            <ac:spMk id="2" creationId="{D35817F9-C5B7-67F5-5B91-C15E8F8F1F55}"/>
          </ac:spMkLst>
        </pc:spChg>
        <pc:spChg chg="add mod">
          <ac:chgData name="Matt Lyle" userId="a96e7d453dd11193" providerId="LiveId" clId="{DAE60CB7-25BD-49B9-A7D3-F6D200BC20D0}" dt="2023-03-18T02:20:16.476" v="18590" actId="20577"/>
          <ac:spMkLst>
            <pc:docMk/>
            <pc:sldMk cId="81612154" sldId="341"/>
            <ac:spMk id="4" creationId="{59C92E1E-9835-033C-E5B4-297EA24328D7}"/>
          </ac:spMkLst>
        </pc:spChg>
        <pc:spChg chg="mod">
          <ac:chgData name="Matt Lyle" userId="a96e7d453dd11193" providerId="LiveId" clId="{DAE60CB7-25BD-49B9-A7D3-F6D200BC20D0}" dt="2023-03-18T01:34:53.878" v="18550" actId="20577"/>
          <ac:spMkLst>
            <pc:docMk/>
            <pc:sldMk cId="81612154" sldId="341"/>
            <ac:spMk id="7" creationId="{C8B6732E-7E19-5CB2-E3D0-820844200085}"/>
          </ac:spMkLst>
        </pc:spChg>
      </pc:sldChg>
      <pc:sldChg chg="new del">
        <pc:chgData name="Matt Lyle" userId="a96e7d453dd11193" providerId="LiveId" clId="{DAE60CB7-25BD-49B9-A7D3-F6D200BC20D0}" dt="2023-03-17T12:30:23.866" v="18142" actId="680"/>
        <pc:sldMkLst>
          <pc:docMk/>
          <pc:sldMk cId="1225554512" sldId="341"/>
        </pc:sldMkLst>
      </pc:sldChg>
      <pc:sldChg chg="add del">
        <pc:chgData name="Matt Lyle" userId="a96e7d453dd11193" providerId="LiveId" clId="{DAE60CB7-25BD-49B9-A7D3-F6D200BC20D0}" dt="2023-03-18T02:30:54.363" v="18598" actId="2890"/>
        <pc:sldMkLst>
          <pc:docMk/>
          <pc:sldMk cId="203502430" sldId="342"/>
        </pc:sldMkLst>
      </pc:sldChg>
      <pc:sldChg chg="addSp delSp modSp add mod ord modAnim">
        <pc:chgData name="Matt Lyle" userId="a96e7d453dd11193" providerId="LiveId" clId="{DAE60CB7-25BD-49B9-A7D3-F6D200BC20D0}" dt="2023-03-18T02:43:46.179" v="18664"/>
        <pc:sldMkLst>
          <pc:docMk/>
          <pc:sldMk cId="2432117797" sldId="342"/>
        </pc:sldMkLst>
        <pc:spChg chg="add del mod">
          <ac:chgData name="Matt Lyle" userId="a96e7d453dd11193" providerId="LiveId" clId="{DAE60CB7-25BD-49B9-A7D3-F6D200BC20D0}" dt="2023-03-18T02:42:25.792" v="18652"/>
          <ac:spMkLst>
            <pc:docMk/>
            <pc:sldMk cId="2432117797" sldId="342"/>
            <ac:spMk id="7" creationId="{DDBED758-CF5C-521F-EB12-DFCF081E71DF}"/>
          </ac:spMkLst>
        </pc:spChg>
        <pc:spChg chg="add mod">
          <ac:chgData name="Matt Lyle" userId="a96e7d453dd11193" providerId="LiveId" clId="{DAE60CB7-25BD-49B9-A7D3-F6D200BC20D0}" dt="2023-03-18T02:43:09.301" v="18663" actId="1076"/>
          <ac:spMkLst>
            <pc:docMk/>
            <pc:sldMk cId="2432117797" sldId="342"/>
            <ac:spMk id="10" creationId="{FB778FE6-02B8-7A7B-77A5-08A6B0A4A797}"/>
          </ac:spMkLst>
        </pc:spChg>
        <pc:spChg chg="mod">
          <ac:chgData name="Matt Lyle" userId="a96e7d453dd11193" providerId="LiveId" clId="{DAE60CB7-25BD-49B9-A7D3-F6D200BC20D0}" dt="2023-03-18T02:32:34.783" v="18616" actId="20577"/>
          <ac:spMkLst>
            <pc:docMk/>
            <pc:sldMk cId="2432117797" sldId="342"/>
            <ac:spMk id="13" creationId="{FEA75CF3-2735-F79B-3919-DE4886411851}"/>
          </ac:spMkLst>
        </pc:spChg>
        <pc:spChg chg="del">
          <ac:chgData name="Matt Lyle" userId="a96e7d453dd11193" providerId="LiveId" clId="{DAE60CB7-25BD-49B9-A7D3-F6D200BC20D0}" dt="2023-03-18T02:33:16.014" v="18620" actId="478"/>
          <ac:spMkLst>
            <pc:docMk/>
            <pc:sldMk cId="2432117797" sldId="342"/>
            <ac:spMk id="17" creationId="{785C668E-D8F8-987E-56E2-3FC549C74EA1}"/>
          </ac:spMkLst>
        </pc:spChg>
        <pc:picChg chg="add del mod">
          <ac:chgData name="Matt Lyle" userId="a96e7d453dd11193" providerId="LiveId" clId="{DAE60CB7-25BD-49B9-A7D3-F6D200BC20D0}" dt="2023-03-18T02:39:49.062" v="18626" actId="478"/>
          <ac:picMkLst>
            <pc:docMk/>
            <pc:sldMk cId="2432117797" sldId="342"/>
            <ac:picMk id="3" creationId="{BD3C9AA1-E890-4BC1-A68A-7B6CC9EF08DB}"/>
          </ac:picMkLst>
        </pc:picChg>
        <pc:picChg chg="add del mod ord">
          <ac:chgData name="Matt Lyle" userId="a96e7d453dd11193" providerId="LiveId" clId="{DAE60CB7-25BD-49B9-A7D3-F6D200BC20D0}" dt="2023-03-18T02:41:50.267" v="18641" actId="478"/>
          <ac:picMkLst>
            <pc:docMk/>
            <pc:sldMk cId="2432117797" sldId="342"/>
            <ac:picMk id="5" creationId="{D8F5ABBC-A2B3-86AE-B34E-3B84A2E05914}"/>
          </ac:picMkLst>
        </pc:picChg>
        <pc:picChg chg="add mod ord">
          <ac:chgData name="Matt Lyle" userId="a96e7d453dd11193" providerId="LiveId" clId="{DAE60CB7-25BD-49B9-A7D3-F6D200BC20D0}" dt="2023-03-18T02:42:04.695" v="18648" actId="167"/>
          <ac:picMkLst>
            <pc:docMk/>
            <pc:sldMk cId="2432117797" sldId="342"/>
            <ac:picMk id="8" creationId="{9E727470-7EB2-2F23-20AB-E2BD620078E5}"/>
          </ac:picMkLst>
        </pc:picChg>
        <pc:picChg chg="del">
          <ac:chgData name="Matt Lyle" userId="a96e7d453dd11193" providerId="LiveId" clId="{DAE60CB7-25BD-49B9-A7D3-F6D200BC20D0}" dt="2023-03-18T02:39:19.319" v="18621" actId="478"/>
          <ac:picMkLst>
            <pc:docMk/>
            <pc:sldMk cId="2432117797" sldId="342"/>
            <ac:picMk id="15" creationId="{AD4F5D6F-F545-D7CD-DE19-72578ACA33B3}"/>
          </ac:picMkLst>
        </pc:picChg>
      </pc:sldChg>
      <pc:sldChg chg="addSp delSp modSp add mod addAnim delAnim">
        <pc:chgData name="Matt Lyle" userId="a96e7d453dd11193" providerId="LiveId" clId="{DAE60CB7-25BD-49B9-A7D3-F6D200BC20D0}" dt="2023-03-18T10:20:17.817" v="20357" actId="207"/>
        <pc:sldMkLst>
          <pc:docMk/>
          <pc:sldMk cId="360421579" sldId="343"/>
        </pc:sldMkLst>
        <pc:spChg chg="mod">
          <ac:chgData name="Matt Lyle" userId="a96e7d453dd11193" providerId="LiveId" clId="{DAE60CB7-25BD-49B9-A7D3-F6D200BC20D0}" dt="2023-03-18T10:20:17.817" v="20357" actId="207"/>
          <ac:spMkLst>
            <pc:docMk/>
            <pc:sldMk cId="360421579" sldId="343"/>
            <ac:spMk id="7" creationId="{DDBED758-CF5C-521F-EB12-DFCF081E71DF}"/>
          </ac:spMkLst>
        </pc:spChg>
        <pc:spChg chg="add del">
          <ac:chgData name="Matt Lyle" userId="a96e7d453dd11193" providerId="LiveId" clId="{DAE60CB7-25BD-49B9-A7D3-F6D200BC20D0}" dt="2023-03-18T02:44:37.290" v="18670" actId="478"/>
          <ac:spMkLst>
            <pc:docMk/>
            <pc:sldMk cId="360421579" sldId="343"/>
            <ac:spMk id="10" creationId="{FB778FE6-02B8-7A7B-77A5-08A6B0A4A797}"/>
          </ac:spMkLst>
        </pc:spChg>
      </pc:sldChg>
      <pc:sldChg chg="addSp delSp modSp add mod">
        <pc:chgData name="Matt Lyle" userId="a96e7d453dd11193" providerId="LiveId" clId="{DAE60CB7-25BD-49B9-A7D3-F6D200BC20D0}" dt="2023-03-18T02:47:15.564" v="18683" actId="1076"/>
        <pc:sldMkLst>
          <pc:docMk/>
          <pc:sldMk cId="1932612589" sldId="344"/>
        </pc:sldMkLst>
        <pc:spChg chg="mod">
          <ac:chgData name="Matt Lyle" userId="a96e7d453dd11193" providerId="LiveId" clId="{DAE60CB7-25BD-49B9-A7D3-F6D200BC20D0}" dt="2023-03-18T02:47:15.564" v="18683" actId="1076"/>
          <ac:spMkLst>
            <pc:docMk/>
            <pc:sldMk cId="1932612589" sldId="344"/>
            <ac:spMk id="7" creationId="{DDBED758-CF5C-521F-EB12-DFCF081E71DF}"/>
          </ac:spMkLst>
        </pc:spChg>
        <pc:picChg chg="add mod ord">
          <ac:chgData name="Matt Lyle" userId="a96e7d453dd11193" providerId="LiveId" clId="{DAE60CB7-25BD-49B9-A7D3-F6D200BC20D0}" dt="2023-03-18T02:47:05.204" v="18682"/>
          <ac:picMkLst>
            <pc:docMk/>
            <pc:sldMk cId="1932612589" sldId="344"/>
            <ac:picMk id="3" creationId="{4216FEE5-9F60-463C-BAB9-6FB659CB8685}"/>
          </ac:picMkLst>
        </pc:picChg>
        <pc:picChg chg="del">
          <ac:chgData name="Matt Lyle" userId="a96e7d453dd11193" providerId="LiveId" clId="{DAE60CB7-25BD-49B9-A7D3-F6D200BC20D0}" dt="2023-03-18T02:46:55.575" v="18677" actId="478"/>
          <ac:picMkLst>
            <pc:docMk/>
            <pc:sldMk cId="1932612589" sldId="344"/>
            <ac:picMk id="8" creationId="{9E727470-7EB2-2F23-20AB-E2BD620078E5}"/>
          </ac:picMkLst>
        </pc:picChg>
      </pc:sldChg>
      <pc:sldChg chg="addSp delSp modSp add mod ord modNotesTx">
        <pc:chgData name="Matt Lyle" userId="a96e7d453dd11193" providerId="LiveId" clId="{DAE60CB7-25BD-49B9-A7D3-F6D200BC20D0}" dt="2023-03-18T02:56:57.079" v="18782" actId="1076"/>
        <pc:sldMkLst>
          <pc:docMk/>
          <pc:sldMk cId="4037408937" sldId="345"/>
        </pc:sldMkLst>
        <pc:spChg chg="mod">
          <ac:chgData name="Matt Lyle" userId="a96e7d453dd11193" providerId="LiveId" clId="{DAE60CB7-25BD-49B9-A7D3-F6D200BC20D0}" dt="2023-03-18T02:56:57.079" v="18782" actId="1076"/>
          <ac:spMkLst>
            <pc:docMk/>
            <pc:sldMk cId="4037408937" sldId="345"/>
            <ac:spMk id="7" creationId="{E77D80EC-6120-AAD1-4D8F-496402CE6A37}"/>
          </ac:spMkLst>
        </pc:spChg>
        <pc:spChg chg="mod">
          <ac:chgData name="Matt Lyle" userId="a96e7d453dd11193" providerId="LiveId" clId="{DAE60CB7-25BD-49B9-A7D3-F6D200BC20D0}" dt="2023-03-18T02:56:19.779" v="18774" actId="1076"/>
          <ac:spMkLst>
            <pc:docMk/>
            <pc:sldMk cId="4037408937" sldId="345"/>
            <ac:spMk id="9" creationId="{B852FD25-7155-B964-B5CB-A1325E67825C}"/>
          </ac:spMkLst>
        </pc:spChg>
        <pc:spChg chg="add mod">
          <ac:chgData name="Matt Lyle" userId="a96e7d453dd11193" providerId="LiveId" clId="{DAE60CB7-25BD-49B9-A7D3-F6D200BC20D0}" dt="2023-03-18T02:52:51.540" v="18752" actId="20577"/>
          <ac:spMkLst>
            <pc:docMk/>
            <pc:sldMk cId="4037408937" sldId="345"/>
            <ac:spMk id="13" creationId="{20B769AE-7298-C231-77D5-E83F55A928C0}"/>
          </ac:spMkLst>
        </pc:spChg>
        <pc:spChg chg="add del mod">
          <ac:chgData name="Matt Lyle" userId="a96e7d453dd11193" providerId="LiveId" clId="{DAE60CB7-25BD-49B9-A7D3-F6D200BC20D0}" dt="2023-03-18T02:56:28.805" v="18777" actId="478"/>
          <ac:spMkLst>
            <pc:docMk/>
            <pc:sldMk cId="4037408937" sldId="345"/>
            <ac:spMk id="15" creationId="{0C24CBFA-D95F-970B-BFCC-16708B36AE7B}"/>
          </ac:spMkLst>
        </pc:spChg>
        <pc:picChg chg="add mod">
          <ac:chgData name="Matt Lyle" userId="a96e7d453dd11193" providerId="LiveId" clId="{DAE60CB7-25BD-49B9-A7D3-F6D200BC20D0}" dt="2023-03-18T02:51:30.324" v="18746" actId="1076"/>
          <ac:picMkLst>
            <pc:docMk/>
            <pc:sldMk cId="4037408937" sldId="345"/>
            <ac:picMk id="3" creationId="{BB26E147-69F4-A3F0-DE0C-1AF347C47E9B}"/>
          </ac:picMkLst>
        </pc:picChg>
        <pc:picChg chg="del mod">
          <ac:chgData name="Matt Lyle" userId="a96e7d453dd11193" providerId="LiveId" clId="{DAE60CB7-25BD-49B9-A7D3-F6D200BC20D0}" dt="2023-03-18T02:49:54.308" v="18724" actId="478"/>
          <ac:picMkLst>
            <pc:docMk/>
            <pc:sldMk cId="4037408937" sldId="345"/>
            <ac:picMk id="5" creationId="{844198A1-7851-31D2-A52C-007ED53AE548}"/>
          </ac:picMkLst>
        </pc:picChg>
        <pc:picChg chg="add del mod">
          <ac:chgData name="Matt Lyle" userId="a96e7d453dd11193" providerId="LiveId" clId="{DAE60CB7-25BD-49B9-A7D3-F6D200BC20D0}" dt="2023-03-18T02:50:36.971" v="18739" actId="478"/>
          <ac:picMkLst>
            <pc:docMk/>
            <pc:sldMk cId="4037408937" sldId="345"/>
            <ac:picMk id="6" creationId="{488A7F18-ABAF-9549-ABB6-4DA8E6DA3859}"/>
          </ac:picMkLst>
        </pc:picChg>
        <pc:picChg chg="add mod">
          <ac:chgData name="Matt Lyle" userId="a96e7d453dd11193" providerId="LiveId" clId="{DAE60CB7-25BD-49B9-A7D3-F6D200BC20D0}" dt="2023-03-18T02:51:26.551" v="18745" actId="1076"/>
          <ac:picMkLst>
            <pc:docMk/>
            <pc:sldMk cId="4037408937" sldId="345"/>
            <ac:picMk id="10" creationId="{2EA3AE6B-8F88-46B2-772A-E30E95FE50EB}"/>
          </ac:picMkLst>
        </pc:picChg>
        <pc:picChg chg="add del mod">
          <ac:chgData name="Matt Lyle" userId="a96e7d453dd11193" providerId="LiveId" clId="{DAE60CB7-25BD-49B9-A7D3-F6D200BC20D0}" dt="2023-03-18T02:50:36.228" v="18738" actId="478"/>
          <ac:picMkLst>
            <pc:docMk/>
            <pc:sldMk cId="4037408937" sldId="345"/>
            <ac:picMk id="12" creationId="{70C92E3B-CB79-833F-3189-2889D5D0A322}"/>
          </ac:picMkLst>
        </pc:picChg>
      </pc:sldChg>
      <pc:sldChg chg="addSp delSp modSp add mod modAnim">
        <pc:chgData name="Matt Lyle" userId="a96e7d453dd11193" providerId="LiveId" clId="{DAE60CB7-25BD-49B9-A7D3-F6D200BC20D0}" dt="2023-03-18T10:27:43.442" v="20429" actId="207"/>
        <pc:sldMkLst>
          <pc:docMk/>
          <pc:sldMk cId="3467838359" sldId="346"/>
        </pc:sldMkLst>
        <pc:spChg chg="add del mod">
          <ac:chgData name="Matt Lyle" userId="a96e7d453dd11193" providerId="LiveId" clId="{DAE60CB7-25BD-49B9-A7D3-F6D200BC20D0}" dt="2023-03-18T02:58:41.061" v="18789" actId="478"/>
          <ac:spMkLst>
            <pc:docMk/>
            <pc:sldMk cId="3467838359" sldId="346"/>
            <ac:spMk id="2" creationId="{F3EB8E9A-B8F4-0FC1-F87D-1F9EFF4FF756}"/>
          </ac:spMkLst>
        </pc:spChg>
        <pc:spChg chg="add del mod">
          <ac:chgData name="Matt Lyle" userId="a96e7d453dd11193" providerId="LiveId" clId="{DAE60CB7-25BD-49B9-A7D3-F6D200BC20D0}" dt="2023-03-18T02:59:29.426" v="18800" actId="478"/>
          <ac:spMkLst>
            <pc:docMk/>
            <pc:sldMk cId="3467838359" sldId="346"/>
            <ac:spMk id="4" creationId="{7162C4C0-2702-4CD6-F318-A9B1B7BE8298}"/>
          </ac:spMkLst>
        </pc:spChg>
        <pc:spChg chg="add del mod ord">
          <ac:chgData name="Matt Lyle" userId="a96e7d453dd11193" providerId="LiveId" clId="{DAE60CB7-25BD-49B9-A7D3-F6D200BC20D0}" dt="2023-03-18T02:59:29.426" v="18800" actId="478"/>
          <ac:spMkLst>
            <pc:docMk/>
            <pc:sldMk cId="3467838359" sldId="346"/>
            <ac:spMk id="6" creationId="{996E2B7B-9A36-DB5E-FA35-47E496E0395D}"/>
          </ac:spMkLst>
        </pc:spChg>
        <pc:spChg chg="del">
          <ac:chgData name="Matt Lyle" userId="a96e7d453dd11193" providerId="LiveId" clId="{DAE60CB7-25BD-49B9-A7D3-F6D200BC20D0}" dt="2023-03-18T02:58:23.569" v="18784" actId="478"/>
          <ac:spMkLst>
            <pc:docMk/>
            <pc:sldMk cId="3467838359" sldId="346"/>
            <ac:spMk id="7" creationId="{E77D80EC-6120-AAD1-4D8F-496402CE6A37}"/>
          </ac:spMkLst>
        </pc:spChg>
        <pc:spChg chg="del">
          <ac:chgData name="Matt Lyle" userId="a96e7d453dd11193" providerId="LiveId" clId="{DAE60CB7-25BD-49B9-A7D3-F6D200BC20D0}" dt="2023-03-18T02:58:23.569" v="18784" actId="478"/>
          <ac:spMkLst>
            <pc:docMk/>
            <pc:sldMk cId="3467838359" sldId="346"/>
            <ac:spMk id="9" creationId="{B852FD25-7155-B964-B5CB-A1325E67825C}"/>
          </ac:spMkLst>
        </pc:spChg>
        <pc:spChg chg="add del mod">
          <ac:chgData name="Matt Lyle" userId="a96e7d453dd11193" providerId="LiveId" clId="{DAE60CB7-25BD-49B9-A7D3-F6D200BC20D0}" dt="2023-03-18T05:24:20.854" v="19425" actId="1036"/>
          <ac:spMkLst>
            <pc:docMk/>
            <pc:sldMk cId="3467838359" sldId="346"/>
            <ac:spMk id="11" creationId="{9727A1A3-CBBD-4F87-04E8-4132AD35978D}"/>
          </ac:spMkLst>
        </pc:spChg>
        <pc:spChg chg="add del mod">
          <ac:chgData name="Matt Lyle" userId="a96e7d453dd11193" providerId="LiveId" clId="{DAE60CB7-25BD-49B9-A7D3-F6D200BC20D0}" dt="2023-03-18T05:03:04.338" v="19009" actId="478"/>
          <ac:spMkLst>
            <pc:docMk/>
            <pc:sldMk cId="3467838359" sldId="346"/>
            <ac:spMk id="12" creationId="{109928EE-0A77-C3EA-2F6A-C34EBD2EC3AA}"/>
          </ac:spMkLst>
        </pc:spChg>
        <pc:spChg chg="del">
          <ac:chgData name="Matt Lyle" userId="a96e7d453dd11193" providerId="LiveId" clId="{DAE60CB7-25BD-49B9-A7D3-F6D200BC20D0}" dt="2023-03-18T02:58:23.569" v="18784" actId="478"/>
          <ac:spMkLst>
            <pc:docMk/>
            <pc:sldMk cId="3467838359" sldId="346"/>
            <ac:spMk id="13" creationId="{20B769AE-7298-C231-77D5-E83F55A928C0}"/>
          </ac:spMkLst>
        </pc:spChg>
        <pc:spChg chg="add mod">
          <ac:chgData name="Matt Lyle" userId="a96e7d453dd11193" providerId="LiveId" clId="{DAE60CB7-25BD-49B9-A7D3-F6D200BC20D0}" dt="2023-03-18T05:02:57.341" v="19007"/>
          <ac:spMkLst>
            <pc:docMk/>
            <pc:sldMk cId="3467838359" sldId="346"/>
            <ac:spMk id="14" creationId="{4D228541-EA1A-0C50-42B9-7341F3E45B62}"/>
          </ac:spMkLst>
        </pc:spChg>
        <pc:spChg chg="add mod ord">
          <ac:chgData name="Matt Lyle" userId="a96e7d453dd11193" providerId="LiveId" clId="{DAE60CB7-25BD-49B9-A7D3-F6D200BC20D0}" dt="2023-03-18T05:03:01.801" v="19008" actId="167"/>
          <ac:spMkLst>
            <pc:docMk/>
            <pc:sldMk cId="3467838359" sldId="346"/>
            <ac:spMk id="15" creationId="{3AADD683-3C57-E53D-0066-B619011DA835}"/>
          </ac:spMkLst>
        </pc:spChg>
        <pc:spChg chg="add mod">
          <ac:chgData name="Matt Lyle" userId="a96e7d453dd11193" providerId="LiveId" clId="{DAE60CB7-25BD-49B9-A7D3-F6D200BC20D0}" dt="2023-03-18T05:24:20.854" v="19425" actId="1036"/>
          <ac:spMkLst>
            <pc:docMk/>
            <pc:sldMk cId="3467838359" sldId="346"/>
            <ac:spMk id="16" creationId="{DC26EE15-32E2-3066-1901-563716B63B82}"/>
          </ac:spMkLst>
        </pc:spChg>
        <pc:spChg chg="add mod">
          <ac:chgData name="Matt Lyle" userId="a96e7d453dd11193" providerId="LiveId" clId="{DAE60CB7-25BD-49B9-A7D3-F6D200BC20D0}" dt="2023-03-18T05:25:15.182" v="19436" actId="1035"/>
          <ac:spMkLst>
            <pc:docMk/>
            <pc:sldMk cId="3467838359" sldId="346"/>
            <ac:spMk id="17" creationId="{AC1F9BDC-90A3-2B32-1A0D-DAC20770C77B}"/>
          </ac:spMkLst>
        </pc:spChg>
        <pc:spChg chg="add del mod">
          <ac:chgData name="Matt Lyle" userId="a96e7d453dd11193" providerId="LiveId" clId="{DAE60CB7-25BD-49B9-A7D3-F6D200BC20D0}" dt="2023-03-18T05:21:19.042" v="19268" actId="478"/>
          <ac:spMkLst>
            <pc:docMk/>
            <pc:sldMk cId="3467838359" sldId="346"/>
            <ac:spMk id="18" creationId="{E757B675-711C-A5A9-DEFD-005426C098D2}"/>
          </ac:spMkLst>
        </pc:spChg>
        <pc:spChg chg="add mod">
          <ac:chgData name="Matt Lyle" userId="a96e7d453dd11193" providerId="LiveId" clId="{DAE60CB7-25BD-49B9-A7D3-F6D200BC20D0}" dt="2023-03-18T05:25:57.261" v="19456" actId="1036"/>
          <ac:spMkLst>
            <pc:docMk/>
            <pc:sldMk cId="3467838359" sldId="346"/>
            <ac:spMk id="19" creationId="{3E864ED2-5C92-B40C-40AA-6FEAE8BF2414}"/>
          </ac:spMkLst>
        </pc:spChg>
        <pc:spChg chg="add del mod">
          <ac:chgData name="Matt Lyle" userId="a96e7d453dd11193" providerId="LiveId" clId="{DAE60CB7-25BD-49B9-A7D3-F6D200BC20D0}" dt="2023-03-18T05:21:32.620" v="19272" actId="478"/>
          <ac:spMkLst>
            <pc:docMk/>
            <pc:sldMk cId="3467838359" sldId="346"/>
            <ac:spMk id="20" creationId="{63548793-CC96-0053-6D5F-4DEE263C0F11}"/>
          </ac:spMkLst>
        </pc:spChg>
        <pc:spChg chg="add mod">
          <ac:chgData name="Matt Lyle" userId="a96e7d453dd11193" providerId="LiveId" clId="{DAE60CB7-25BD-49B9-A7D3-F6D200BC20D0}" dt="2023-03-18T10:27:26.442" v="20425" actId="1076"/>
          <ac:spMkLst>
            <pc:docMk/>
            <pc:sldMk cId="3467838359" sldId="346"/>
            <ac:spMk id="21" creationId="{D1405923-B75F-6A83-62AF-58E5955079B0}"/>
          </ac:spMkLst>
        </pc:spChg>
        <pc:spChg chg="add mod">
          <ac:chgData name="Matt Lyle" userId="a96e7d453dd11193" providerId="LiveId" clId="{DAE60CB7-25BD-49B9-A7D3-F6D200BC20D0}" dt="2023-03-18T10:27:43.442" v="20429" actId="207"/>
          <ac:spMkLst>
            <pc:docMk/>
            <pc:sldMk cId="3467838359" sldId="346"/>
            <ac:spMk id="22" creationId="{756A2043-898F-EFC3-C19A-1AD3A5025045}"/>
          </ac:spMkLst>
        </pc:spChg>
        <pc:graphicFrameChg chg="add mod modGraphic">
          <ac:chgData name="Matt Lyle" userId="a96e7d453dd11193" providerId="LiveId" clId="{DAE60CB7-25BD-49B9-A7D3-F6D200BC20D0}" dt="2023-03-18T10:23:17.047" v="20369" actId="2165"/>
          <ac:graphicFrameMkLst>
            <pc:docMk/>
            <pc:sldMk cId="3467838359" sldId="346"/>
            <ac:graphicFrameMk id="5" creationId="{844A0893-38DC-ACEA-DC6C-577EEF467626}"/>
          </ac:graphicFrameMkLst>
        </pc:graphicFrameChg>
        <pc:picChg chg="del">
          <ac:chgData name="Matt Lyle" userId="a96e7d453dd11193" providerId="LiveId" clId="{DAE60CB7-25BD-49B9-A7D3-F6D200BC20D0}" dt="2023-03-18T02:58:23.569" v="18784" actId="478"/>
          <ac:picMkLst>
            <pc:docMk/>
            <pc:sldMk cId="3467838359" sldId="346"/>
            <ac:picMk id="3" creationId="{BB26E147-69F4-A3F0-DE0C-1AF347C47E9B}"/>
          </ac:picMkLst>
        </pc:picChg>
        <pc:picChg chg="del">
          <ac:chgData name="Matt Lyle" userId="a96e7d453dd11193" providerId="LiveId" clId="{DAE60CB7-25BD-49B9-A7D3-F6D200BC20D0}" dt="2023-03-18T02:58:23.569" v="18784" actId="478"/>
          <ac:picMkLst>
            <pc:docMk/>
            <pc:sldMk cId="3467838359" sldId="346"/>
            <ac:picMk id="10" creationId="{2EA3AE6B-8F88-46B2-772A-E30E95FE50EB}"/>
          </ac:picMkLst>
        </pc:picChg>
      </pc:sldChg>
      <pc:sldChg chg="addSp delSp modSp new mod setBg modAnim modNotesTx">
        <pc:chgData name="Matt Lyle" userId="a96e7d453dd11193" providerId="LiveId" clId="{DAE60CB7-25BD-49B9-A7D3-F6D200BC20D0}" dt="2023-03-18T09:22:49.662" v="20356" actId="122"/>
        <pc:sldMkLst>
          <pc:docMk/>
          <pc:sldMk cId="3096212269" sldId="347"/>
        </pc:sldMkLst>
        <pc:spChg chg="add mod">
          <ac:chgData name="Matt Lyle" userId="a96e7d453dd11193" providerId="LiveId" clId="{DAE60CB7-25BD-49B9-A7D3-F6D200BC20D0}" dt="2023-03-18T09:22:49.662" v="20356" actId="122"/>
          <ac:spMkLst>
            <pc:docMk/>
            <pc:sldMk cId="3096212269" sldId="347"/>
            <ac:spMk id="2" creationId="{2D722047-A33A-9695-7E53-7748C851F0F4}"/>
          </ac:spMkLst>
        </pc:spChg>
        <pc:picChg chg="add del mod modCrop">
          <ac:chgData name="Matt Lyle" userId="a96e7d453dd11193" providerId="LiveId" clId="{DAE60CB7-25BD-49B9-A7D3-F6D200BC20D0}" dt="2023-03-18T08:44:52.186" v="19735" actId="478"/>
          <ac:picMkLst>
            <pc:docMk/>
            <pc:sldMk cId="3096212269" sldId="347"/>
            <ac:picMk id="4" creationId="{03373BCD-5432-9B2E-FF85-53C1E89094A1}"/>
          </ac:picMkLst>
        </pc:picChg>
        <pc:picChg chg="add mod modCrop">
          <ac:chgData name="Matt Lyle" userId="a96e7d453dd11193" providerId="LiveId" clId="{DAE60CB7-25BD-49B9-A7D3-F6D200BC20D0}" dt="2023-03-18T08:55:24.487" v="20035" actId="14100"/>
          <ac:picMkLst>
            <pc:docMk/>
            <pc:sldMk cId="3096212269" sldId="347"/>
            <ac:picMk id="6" creationId="{7933862D-82D7-3364-FDD1-4FF2809CBB41}"/>
          </ac:picMkLst>
        </pc:picChg>
      </pc:sldChg>
      <pc:sldChg chg="addSp modSp new mod setBg modAnim">
        <pc:chgData name="Matt Lyle" userId="a96e7d453dd11193" providerId="LiveId" clId="{DAE60CB7-25BD-49B9-A7D3-F6D200BC20D0}" dt="2023-03-18T09:12:09.588" v="20326" actId="20577"/>
        <pc:sldMkLst>
          <pc:docMk/>
          <pc:sldMk cId="2836516892" sldId="348"/>
        </pc:sldMkLst>
        <pc:spChg chg="add mod">
          <ac:chgData name="Matt Lyle" userId="a96e7d453dd11193" providerId="LiveId" clId="{DAE60CB7-25BD-49B9-A7D3-F6D200BC20D0}" dt="2023-03-18T09:12:09.588" v="20326" actId="20577"/>
          <ac:spMkLst>
            <pc:docMk/>
            <pc:sldMk cId="2836516892" sldId="348"/>
            <ac:spMk id="5" creationId="{14899B61-B8E5-38F4-714B-3C2D994DB2B5}"/>
          </ac:spMkLst>
        </pc:spChg>
        <pc:spChg chg="add mod">
          <ac:chgData name="Matt Lyle" userId="a96e7d453dd11193" providerId="LiveId" clId="{DAE60CB7-25BD-49B9-A7D3-F6D200BC20D0}" dt="2023-03-18T09:00:54.009" v="20093" actId="1076"/>
          <ac:spMkLst>
            <pc:docMk/>
            <pc:sldMk cId="2836516892" sldId="348"/>
            <ac:spMk id="7" creationId="{7748B5D6-1D98-A427-76B0-2E5A206CDDF8}"/>
          </ac:spMkLst>
        </pc:spChg>
        <pc:picChg chg="add mod">
          <ac:chgData name="Matt Lyle" userId="a96e7d453dd11193" providerId="LiveId" clId="{DAE60CB7-25BD-49B9-A7D3-F6D200BC20D0}" dt="2023-03-18T09:00:12.090" v="20048" actId="1076"/>
          <ac:picMkLst>
            <pc:docMk/>
            <pc:sldMk cId="2836516892" sldId="348"/>
            <ac:picMk id="3" creationId="{DA68F121-74D8-D1D9-99E8-0539385F1ED1}"/>
          </ac:picMkLst>
        </pc:picChg>
      </pc:sldChg>
      <pc:sldChg chg="add del ord">
        <pc:chgData name="Matt Lyle" userId="a96e7d453dd11193" providerId="LiveId" clId="{DAE60CB7-25BD-49B9-A7D3-F6D200BC20D0}" dt="2023-03-18T10:21:47.079" v="20362" actId="2890"/>
        <pc:sldMkLst>
          <pc:docMk/>
          <pc:sldMk cId="400316133" sldId="349"/>
        </pc:sldMkLst>
      </pc:sldChg>
      <pc:sldChg chg="addSp delSp modSp add mod ord modNotesTx">
        <pc:chgData name="Matt Lyle" userId="a96e7d453dd11193" providerId="LiveId" clId="{DAE60CB7-25BD-49B9-A7D3-F6D200BC20D0}" dt="2023-03-18T10:45:30.275" v="20787" actId="1035"/>
        <pc:sldMkLst>
          <pc:docMk/>
          <pc:sldMk cId="2265872769" sldId="349"/>
        </pc:sldMkLst>
        <pc:spChg chg="del">
          <ac:chgData name="Matt Lyle" userId="a96e7d453dd11193" providerId="LiveId" clId="{DAE60CB7-25BD-49B9-A7D3-F6D200BC20D0}" dt="2023-03-18T10:39:23.401" v="20534" actId="478"/>
          <ac:spMkLst>
            <pc:docMk/>
            <pc:sldMk cId="2265872769" sldId="349"/>
            <ac:spMk id="2" creationId="{692D3C47-AAE7-DFB4-4C50-6316E7F2A1A6}"/>
          </ac:spMkLst>
        </pc:spChg>
        <pc:spChg chg="add mod">
          <ac:chgData name="Matt Lyle" userId="a96e7d453dd11193" providerId="LiveId" clId="{DAE60CB7-25BD-49B9-A7D3-F6D200BC20D0}" dt="2023-03-18T10:39:17.072" v="20532" actId="207"/>
          <ac:spMkLst>
            <pc:docMk/>
            <pc:sldMk cId="2265872769" sldId="349"/>
            <ac:spMk id="3" creationId="{CCAE295B-4D22-EA79-2ACF-376C609B6E10}"/>
          </ac:spMkLst>
        </pc:spChg>
        <pc:spChg chg="add mod">
          <ac:chgData name="Matt Lyle" userId="a96e7d453dd11193" providerId="LiveId" clId="{DAE60CB7-25BD-49B9-A7D3-F6D200BC20D0}" dt="2023-03-18T10:39:13.201" v="20531" actId="207"/>
          <ac:spMkLst>
            <pc:docMk/>
            <pc:sldMk cId="2265872769" sldId="349"/>
            <ac:spMk id="4" creationId="{EAAFB4CF-ED9D-B585-F255-BB1A31A2CB4A}"/>
          </ac:spMkLst>
        </pc:spChg>
        <pc:spChg chg="add mod">
          <ac:chgData name="Matt Lyle" userId="a96e7d453dd11193" providerId="LiveId" clId="{DAE60CB7-25BD-49B9-A7D3-F6D200BC20D0}" dt="2023-03-18T10:45:30.275" v="20787" actId="1035"/>
          <ac:spMkLst>
            <pc:docMk/>
            <pc:sldMk cId="2265872769" sldId="349"/>
            <ac:spMk id="10" creationId="{AD2A9DCF-98DB-1330-8601-F722853AF853}"/>
          </ac:spMkLst>
        </pc:spChg>
        <pc:spChg chg="del">
          <ac:chgData name="Matt Lyle" userId="a96e7d453dd11193" providerId="LiveId" clId="{DAE60CB7-25BD-49B9-A7D3-F6D200BC20D0}" dt="2023-03-18T10:39:25.661" v="20535" actId="478"/>
          <ac:spMkLst>
            <pc:docMk/>
            <pc:sldMk cId="2265872769" sldId="349"/>
            <ac:spMk id="11" creationId="{E2B793FA-D37C-F3A4-A8E7-8DA5F9CFCE64}"/>
          </ac:spMkLst>
        </pc:spChg>
        <pc:spChg chg="del">
          <ac:chgData name="Matt Lyle" userId="a96e7d453dd11193" providerId="LiveId" clId="{DAE60CB7-25BD-49B9-A7D3-F6D200BC20D0}" dt="2023-03-18T10:39:25.661" v="20535" actId="478"/>
          <ac:spMkLst>
            <pc:docMk/>
            <pc:sldMk cId="2265872769" sldId="349"/>
            <ac:spMk id="12" creationId="{2AA66EBC-0B4D-4606-5311-16E0083D004C}"/>
          </ac:spMkLst>
        </pc:spChg>
        <pc:spChg chg="add del mod">
          <ac:chgData name="Matt Lyle" userId="a96e7d453dd11193" providerId="LiveId" clId="{DAE60CB7-25BD-49B9-A7D3-F6D200BC20D0}" dt="2023-03-18T10:43:56.339" v="20750" actId="478"/>
          <ac:spMkLst>
            <pc:docMk/>
            <pc:sldMk cId="2265872769" sldId="349"/>
            <ac:spMk id="13" creationId="{820E3E9A-B15D-3191-A2A1-BF9C285090FD}"/>
          </ac:spMkLst>
        </pc:spChg>
        <pc:spChg chg="mod">
          <ac:chgData name="Matt Lyle" userId="a96e7d453dd11193" providerId="LiveId" clId="{DAE60CB7-25BD-49B9-A7D3-F6D200BC20D0}" dt="2023-03-18T10:42:42.224" v="20690"/>
          <ac:spMkLst>
            <pc:docMk/>
            <pc:sldMk cId="2265872769" sldId="349"/>
            <ac:spMk id="14" creationId="{08406B04-A03F-6D37-3B3B-46B0D6B6214E}"/>
          </ac:spMkLst>
        </pc:spChg>
        <pc:spChg chg="add mod">
          <ac:chgData name="Matt Lyle" userId="a96e7d453dd11193" providerId="LiveId" clId="{DAE60CB7-25BD-49B9-A7D3-F6D200BC20D0}" dt="2023-03-18T10:45:30.275" v="20787" actId="1035"/>
          <ac:spMkLst>
            <pc:docMk/>
            <pc:sldMk cId="2265872769" sldId="349"/>
            <ac:spMk id="15" creationId="{AEDCE95D-471F-4C0E-F5C0-D50445A85F74}"/>
          </ac:spMkLst>
        </pc:spChg>
        <pc:spChg chg="add mod">
          <ac:chgData name="Matt Lyle" userId="a96e7d453dd11193" providerId="LiveId" clId="{DAE60CB7-25BD-49B9-A7D3-F6D200BC20D0}" dt="2023-03-18T10:45:30.275" v="20787" actId="1035"/>
          <ac:spMkLst>
            <pc:docMk/>
            <pc:sldMk cId="2265872769" sldId="349"/>
            <ac:spMk id="16" creationId="{C86C9BE7-5BFC-3A95-A327-75F9D15295A9}"/>
          </ac:spMkLst>
        </pc:spChg>
        <pc:spChg chg="del">
          <ac:chgData name="Matt Lyle" userId="a96e7d453dd11193" providerId="LiveId" clId="{DAE60CB7-25BD-49B9-A7D3-F6D200BC20D0}" dt="2023-03-18T10:38:51.592" v="20527" actId="478"/>
          <ac:spMkLst>
            <pc:docMk/>
            <pc:sldMk cId="2265872769" sldId="349"/>
            <ac:spMk id="19" creationId="{4711E1CD-38AA-8155-43B9-1E06A0A2465A}"/>
          </ac:spMkLst>
        </pc:spChg>
        <pc:spChg chg="del">
          <ac:chgData name="Matt Lyle" userId="a96e7d453dd11193" providerId="LiveId" clId="{DAE60CB7-25BD-49B9-A7D3-F6D200BC20D0}" dt="2023-03-18T10:39:18.763" v="20533" actId="478"/>
          <ac:spMkLst>
            <pc:docMk/>
            <pc:sldMk cId="2265872769" sldId="349"/>
            <ac:spMk id="20" creationId="{41D0620C-717F-0F29-A888-6AB5AACF866D}"/>
          </ac:spMkLst>
        </pc:spChg>
        <pc:grpChg chg="del">
          <ac:chgData name="Matt Lyle" userId="a96e7d453dd11193" providerId="LiveId" clId="{DAE60CB7-25BD-49B9-A7D3-F6D200BC20D0}" dt="2023-03-18T10:39:23.401" v="20534" actId="478"/>
          <ac:grpSpMkLst>
            <pc:docMk/>
            <pc:sldMk cId="2265872769" sldId="349"/>
            <ac:grpSpMk id="5" creationId="{14CBE7C9-78C8-F5C0-4CD7-35622F73AB3E}"/>
          </ac:grpSpMkLst>
        </pc:grpChg>
      </pc:sldChg>
      <pc:sldChg chg="delSp modSp add mod ord delAnim modAnim modNotesTx">
        <pc:chgData name="Matt Lyle" userId="a96e7d453dd11193" providerId="LiveId" clId="{DAE60CB7-25BD-49B9-A7D3-F6D200BC20D0}" dt="2023-03-18T11:09:19.387" v="21226" actId="20577"/>
        <pc:sldMkLst>
          <pc:docMk/>
          <pc:sldMk cId="2787582890" sldId="350"/>
        </pc:sldMkLst>
        <pc:spChg chg="mod">
          <ac:chgData name="Matt Lyle" userId="a96e7d453dd11193" providerId="LiveId" clId="{DAE60CB7-25BD-49B9-A7D3-F6D200BC20D0}" dt="2023-03-18T11:09:19.387" v="21226" actId="20577"/>
          <ac:spMkLst>
            <pc:docMk/>
            <pc:sldMk cId="2787582890" sldId="350"/>
            <ac:spMk id="2" creationId="{2D722047-A33A-9695-7E53-7748C851F0F4}"/>
          </ac:spMkLst>
        </pc:spChg>
        <pc:picChg chg="del">
          <ac:chgData name="Matt Lyle" userId="a96e7d453dd11193" providerId="LiveId" clId="{DAE60CB7-25BD-49B9-A7D3-F6D200BC20D0}" dt="2023-03-18T10:55:32.433" v="20795" actId="478"/>
          <ac:picMkLst>
            <pc:docMk/>
            <pc:sldMk cId="2787582890" sldId="350"/>
            <ac:picMk id="6" creationId="{7933862D-82D7-3364-FDD1-4FF2809CBB41}"/>
          </ac:picMkLst>
        </pc:picChg>
      </pc:sldChg>
      <pc:sldChg chg="modSp add mod modNotesTx">
        <pc:chgData name="Matt Lyle" userId="a96e7d453dd11193" providerId="LiveId" clId="{DAE60CB7-25BD-49B9-A7D3-F6D200BC20D0}" dt="2023-03-18T11:10:03.565" v="21230" actId="20577"/>
        <pc:sldMkLst>
          <pc:docMk/>
          <pc:sldMk cId="1920905971" sldId="351"/>
        </pc:sldMkLst>
        <pc:spChg chg="mod">
          <ac:chgData name="Matt Lyle" userId="a96e7d453dd11193" providerId="LiveId" clId="{DAE60CB7-25BD-49B9-A7D3-F6D200BC20D0}" dt="2023-03-18T11:10:03.565" v="21230" actId="20577"/>
          <ac:spMkLst>
            <pc:docMk/>
            <pc:sldMk cId="1920905971" sldId="351"/>
            <ac:spMk id="2" creationId="{2D722047-A33A-9695-7E53-7748C851F0F4}"/>
          </ac:spMkLst>
        </pc:spChg>
      </pc:sldChg>
      <pc:sldChg chg="modSp add mod">
        <pc:chgData name="Matt Lyle" userId="a96e7d453dd11193" providerId="LiveId" clId="{DAE60CB7-25BD-49B9-A7D3-F6D200BC20D0}" dt="2023-03-18T11:10:48.155" v="21254" actId="1076"/>
        <pc:sldMkLst>
          <pc:docMk/>
          <pc:sldMk cId="3441529080" sldId="352"/>
        </pc:sldMkLst>
        <pc:spChg chg="mod">
          <ac:chgData name="Matt Lyle" userId="a96e7d453dd11193" providerId="LiveId" clId="{DAE60CB7-25BD-49B9-A7D3-F6D200BC20D0}" dt="2023-03-18T11:10:48.155" v="21254" actId="1076"/>
          <ac:spMkLst>
            <pc:docMk/>
            <pc:sldMk cId="3441529080" sldId="352"/>
            <ac:spMk id="2" creationId="{2D722047-A33A-9695-7E53-7748C851F0F4}"/>
          </ac:spMkLst>
        </pc:spChg>
      </pc:sldChg>
      <pc:sldMasterChg chg="addSldLayout modSldLayout">
        <pc:chgData name="Matt Lyle" userId="a96e7d453dd11193" providerId="LiveId" clId="{DAE60CB7-25BD-49B9-A7D3-F6D200BC20D0}" dt="2023-03-18T11:12:06.745" v="21258" actId="1076"/>
        <pc:sldMasterMkLst>
          <pc:docMk/>
          <pc:sldMasterMk cId="2922250974" sldId="2147483648"/>
        </pc:sldMasterMkLst>
        <pc:sldLayoutChg chg="addSp modSp add mod modTransition">
          <pc:chgData name="Matt Lyle" userId="a96e7d453dd11193" providerId="LiveId" clId="{DAE60CB7-25BD-49B9-A7D3-F6D200BC20D0}" dt="2023-03-17T06:45:39.762" v="15770"/>
          <pc:sldLayoutMkLst>
            <pc:docMk/>
            <pc:sldMasterMk cId="2922250974" sldId="2147483648"/>
            <pc:sldLayoutMk cId="2168262495" sldId="2147483651"/>
          </pc:sldLayoutMkLst>
          <pc:picChg chg="add mod">
            <ac:chgData name="Matt Lyle" userId="a96e7d453dd11193" providerId="LiveId" clId="{DAE60CB7-25BD-49B9-A7D3-F6D200BC20D0}" dt="2023-03-17T06:45:39.762" v="15770"/>
            <ac:picMkLst>
              <pc:docMk/>
              <pc:sldMasterMk cId="2922250974" sldId="2147483648"/>
              <pc:sldLayoutMk cId="2168262495" sldId="2147483651"/>
              <ac:picMk id="2" creationId="{7599303D-51BD-EEAE-84ED-860E0B6C2377}"/>
            </ac:picMkLst>
          </pc:picChg>
        </pc:sldLayoutChg>
        <pc:sldLayoutChg chg="addSp delSp modSp add mod modTransition">
          <pc:chgData name="Matt Lyle" userId="a96e7d453dd11193" providerId="LiveId" clId="{DAE60CB7-25BD-49B9-A7D3-F6D200BC20D0}" dt="2023-03-17T06:46:32.637" v="15782"/>
          <pc:sldLayoutMkLst>
            <pc:docMk/>
            <pc:sldMasterMk cId="2922250974" sldId="2147483648"/>
            <pc:sldLayoutMk cId="2894808970" sldId="2147483652"/>
          </pc:sldLayoutMkLst>
          <pc:picChg chg="del">
            <ac:chgData name="Matt Lyle" userId="a96e7d453dd11193" providerId="LiveId" clId="{DAE60CB7-25BD-49B9-A7D3-F6D200BC20D0}" dt="2023-03-17T06:46:32.212" v="15781" actId="478"/>
            <ac:picMkLst>
              <pc:docMk/>
              <pc:sldMasterMk cId="2922250974" sldId="2147483648"/>
              <pc:sldLayoutMk cId="2894808970" sldId="2147483652"/>
              <ac:picMk id="2" creationId="{7599303D-51BD-EEAE-84ED-860E0B6C2377}"/>
            </ac:picMkLst>
          </pc:picChg>
          <pc:picChg chg="add mod">
            <ac:chgData name="Matt Lyle" userId="a96e7d453dd11193" providerId="LiveId" clId="{DAE60CB7-25BD-49B9-A7D3-F6D200BC20D0}" dt="2023-03-17T06:46:32.637" v="15782"/>
            <ac:picMkLst>
              <pc:docMk/>
              <pc:sldMasterMk cId="2922250974" sldId="2147483648"/>
              <pc:sldLayoutMk cId="2894808970" sldId="2147483652"/>
              <ac:picMk id="3" creationId="{93CA407F-8D69-5B1F-F4BA-BA9849D2A19A}"/>
            </ac:picMkLst>
          </pc:picChg>
        </pc:sldLayoutChg>
        <pc:sldLayoutChg chg="addSp modSp add mod modTransition">
          <pc:chgData name="Matt Lyle" userId="a96e7d453dd11193" providerId="LiveId" clId="{DAE60CB7-25BD-49B9-A7D3-F6D200BC20D0}" dt="2023-03-18T11:12:06.745" v="21258" actId="1076"/>
          <pc:sldLayoutMkLst>
            <pc:docMk/>
            <pc:sldMasterMk cId="2922250974" sldId="2147483648"/>
            <pc:sldLayoutMk cId="847510098" sldId="2147483653"/>
          </pc:sldLayoutMkLst>
          <pc:spChg chg="add mod">
            <ac:chgData name="Matt Lyle" userId="a96e7d453dd11193" providerId="LiveId" clId="{DAE60CB7-25BD-49B9-A7D3-F6D200BC20D0}" dt="2023-03-18T11:11:56.231" v="21256" actId="1076"/>
            <ac:spMkLst>
              <pc:docMk/>
              <pc:sldMasterMk cId="2922250974" sldId="2147483648"/>
              <pc:sldLayoutMk cId="847510098" sldId="2147483653"/>
              <ac:spMk id="3" creationId="{22121E76-2DB3-8E9C-C2C2-47BB0D843BC6}"/>
            </ac:spMkLst>
          </pc:spChg>
          <pc:picChg chg="add mod">
            <ac:chgData name="Matt Lyle" userId="a96e7d453dd11193" providerId="LiveId" clId="{DAE60CB7-25BD-49B9-A7D3-F6D200BC20D0}" dt="2023-03-18T11:12:06.745" v="21258" actId="1076"/>
            <ac:picMkLst>
              <pc:docMk/>
              <pc:sldMasterMk cId="2922250974" sldId="2147483648"/>
              <pc:sldLayoutMk cId="847510098" sldId="2147483653"/>
              <ac:picMk id="2" creationId="{7E5C3F2C-1FA7-DCF0-4A5A-C02D7840EEE2}"/>
            </ac:picMkLst>
          </pc:picChg>
        </pc:sldLayoutChg>
        <pc:sldLayoutChg chg="addSp modSp add mod modTransition">
          <pc:chgData name="Matt Lyle" userId="a96e7d453dd11193" providerId="LiveId" clId="{DAE60CB7-25BD-49B9-A7D3-F6D200BC20D0}" dt="2023-03-17T12:22:10.813" v="18050"/>
          <pc:sldLayoutMkLst>
            <pc:docMk/>
            <pc:sldMasterMk cId="2922250974" sldId="2147483648"/>
            <pc:sldLayoutMk cId="2871728843" sldId="2147483654"/>
          </pc:sldLayoutMkLst>
          <pc:picChg chg="add mod">
            <ac:chgData name="Matt Lyle" userId="a96e7d453dd11193" providerId="LiveId" clId="{DAE60CB7-25BD-49B9-A7D3-F6D200BC20D0}" dt="2023-03-17T12:22:10.813" v="18050"/>
            <ac:picMkLst>
              <pc:docMk/>
              <pc:sldMasterMk cId="2922250974" sldId="2147483648"/>
              <pc:sldLayoutMk cId="2871728843" sldId="2147483654"/>
              <ac:picMk id="2" creationId="{3DAA008D-726A-58D3-223D-04D3108CE3B9}"/>
            </ac:picMkLst>
          </pc:picChg>
        </pc:sldLayoutChg>
        <pc:sldLayoutChg chg="addSp delSp modSp add mod modTransition">
          <pc:chgData name="Matt Lyle" userId="a96e7d453dd11193" providerId="LiveId" clId="{DAE60CB7-25BD-49B9-A7D3-F6D200BC20D0}" dt="2023-03-17T12:25:19.052" v="18114" actId="478"/>
          <pc:sldLayoutMkLst>
            <pc:docMk/>
            <pc:sldMasterMk cId="2922250974" sldId="2147483648"/>
            <pc:sldLayoutMk cId="4130156257" sldId="2147483655"/>
          </pc:sldLayoutMkLst>
          <pc:spChg chg="add del mod">
            <ac:chgData name="Matt Lyle" userId="a96e7d453dd11193" providerId="LiveId" clId="{DAE60CB7-25BD-49B9-A7D3-F6D200BC20D0}" dt="2023-03-17T12:25:19.052" v="18114" actId="478"/>
            <ac:spMkLst>
              <pc:docMk/>
              <pc:sldMasterMk cId="2922250974" sldId="2147483648"/>
              <pc:sldLayoutMk cId="4130156257" sldId="2147483655"/>
              <ac:spMk id="6" creationId="{804C9782-F0E5-8D5C-D0EA-CA4240D8E18F}"/>
            </ac:spMkLst>
          </pc:spChg>
          <pc:spChg chg="add del mod">
            <ac:chgData name="Matt Lyle" userId="a96e7d453dd11193" providerId="LiveId" clId="{DAE60CB7-25BD-49B9-A7D3-F6D200BC20D0}" dt="2023-03-17T12:25:19.052" v="18114" actId="478"/>
            <ac:spMkLst>
              <pc:docMk/>
              <pc:sldMasterMk cId="2922250974" sldId="2147483648"/>
              <pc:sldLayoutMk cId="4130156257" sldId="2147483655"/>
              <ac:spMk id="7" creationId="{27607CD0-920C-C33D-D634-BCF89B491683}"/>
            </ac:spMkLst>
          </pc:spChg>
          <pc:picChg chg="add mod">
            <ac:chgData name="Matt Lyle" userId="a96e7d453dd11193" providerId="LiveId" clId="{DAE60CB7-25BD-49B9-A7D3-F6D200BC20D0}" dt="2023-03-17T12:25:15.551" v="18113"/>
            <ac:picMkLst>
              <pc:docMk/>
              <pc:sldMasterMk cId="2922250974" sldId="2147483648"/>
              <pc:sldLayoutMk cId="4130156257" sldId="2147483655"/>
              <ac:picMk id="2" creationId="{126A5C4C-9DAA-B831-81EF-B0EB461EE1AF}"/>
            </ac:picMkLst>
          </pc:picChg>
          <pc:picChg chg="add mod">
            <ac:chgData name="Matt Lyle" userId="a96e7d453dd11193" providerId="LiveId" clId="{DAE60CB7-25BD-49B9-A7D3-F6D200BC20D0}" dt="2023-03-17T12:25:15.551" v="18113"/>
            <ac:picMkLst>
              <pc:docMk/>
              <pc:sldMasterMk cId="2922250974" sldId="2147483648"/>
              <pc:sldLayoutMk cId="4130156257" sldId="2147483655"/>
              <ac:picMk id="3" creationId="{E22629C9-ADFD-1286-32FC-994CFF754B85}"/>
            </ac:picMkLst>
          </pc:picChg>
          <pc:picChg chg="add mod">
            <ac:chgData name="Matt Lyle" userId="a96e7d453dd11193" providerId="LiveId" clId="{DAE60CB7-25BD-49B9-A7D3-F6D200BC20D0}" dt="2023-03-17T12:25:15.551" v="18113"/>
            <ac:picMkLst>
              <pc:docMk/>
              <pc:sldMasterMk cId="2922250974" sldId="2147483648"/>
              <pc:sldLayoutMk cId="4130156257" sldId="2147483655"/>
              <ac:picMk id="4" creationId="{EB4860FA-D0A5-2E5A-B32B-5A7521FDCE00}"/>
            </ac:picMkLst>
          </pc:picChg>
          <pc:picChg chg="add mod">
            <ac:chgData name="Matt Lyle" userId="a96e7d453dd11193" providerId="LiveId" clId="{DAE60CB7-25BD-49B9-A7D3-F6D200BC20D0}" dt="2023-03-17T12:25:15.551" v="18113"/>
            <ac:picMkLst>
              <pc:docMk/>
              <pc:sldMasterMk cId="2922250974" sldId="2147483648"/>
              <pc:sldLayoutMk cId="4130156257" sldId="2147483655"/>
              <ac:picMk id="5" creationId="{007BC463-2DDC-C03B-DD0A-C0F49CE9CAAD}"/>
            </ac:picMkLst>
          </pc:picChg>
        </pc:sldLayoutChg>
      </pc:sldMasterChg>
    </pc:docChg>
  </pc:docChgLst>
  <pc:docChgLst>
    <pc:chgData name="Matt Lyle" userId="a96e7d453dd11193" providerId="LiveId" clId="{042EC7FD-9282-8E45-9CBD-BF6DDAE9ECAE}"/>
    <pc:docChg chg="custSel modSld">
      <pc:chgData name="Matt Lyle" userId="a96e7d453dd11193" providerId="LiveId" clId="{042EC7FD-9282-8E45-9CBD-BF6DDAE9ECAE}" dt="2023-03-16T07:29:08.923" v="120" actId="20577"/>
      <pc:docMkLst>
        <pc:docMk/>
      </pc:docMkLst>
      <pc:sldChg chg="modNotesTx">
        <pc:chgData name="Matt Lyle" userId="a96e7d453dd11193" providerId="LiveId" clId="{042EC7FD-9282-8E45-9CBD-BF6DDAE9ECAE}" dt="2023-03-16T07:11:46.293" v="10" actId="20577"/>
        <pc:sldMkLst>
          <pc:docMk/>
          <pc:sldMk cId="3623631542" sldId="260"/>
        </pc:sldMkLst>
      </pc:sldChg>
      <pc:sldChg chg="modNotesTx">
        <pc:chgData name="Matt Lyle" userId="a96e7d453dd11193" providerId="LiveId" clId="{042EC7FD-9282-8E45-9CBD-BF6DDAE9ECAE}" dt="2023-03-16T07:29:08.923" v="120" actId="20577"/>
        <pc:sldMkLst>
          <pc:docMk/>
          <pc:sldMk cId="784448644" sldId="268"/>
        </pc:sldMkLst>
      </pc:sldChg>
      <pc:sldChg chg="modNotesTx">
        <pc:chgData name="Matt Lyle" userId="a96e7d453dd11193" providerId="LiveId" clId="{042EC7FD-9282-8E45-9CBD-BF6DDAE9ECAE}" dt="2023-03-16T07:18:11.546" v="116" actId="20577"/>
        <pc:sldMkLst>
          <pc:docMk/>
          <pc:sldMk cId="336090125"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57350" y="473529"/>
            <a:ext cx="3543300" cy="199310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775857"/>
            <a:ext cx="5486400" cy="522514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584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sz="1600" dirty="0"/>
              <a:t>Reading the news today can cause a lot of concern.</a:t>
            </a:r>
          </a:p>
          <a:p>
            <a:endParaRPr lang="en-US" sz="1600" dirty="0"/>
          </a:p>
          <a:p>
            <a:r>
              <a:rPr lang="en-US" sz="1600" dirty="0"/>
              <a:t>Stories about </a:t>
            </a:r>
          </a:p>
          <a:p>
            <a:pPr lvl="1"/>
            <a:r>
              <a:rPr lang="en-US" sz="1600" dirty="0"/>
              <a:t>the Russian </a:t>
            </a:r>
            <a:r>
              <a:rPr lang="en-SG" sz="1600" dirty="0"/>
              <a:t>invasion</a:t>
            </a:r>
            <a:r>
              <a:rPr lang="en-US" sz="1600" dirty="0"/>
              <a:t> of Ukraine, </a:t>
            </a:r>
          </a:p>
          <a:p>
            <a:pPr lvl="1"/>
            <a:r>
              <a:rPr lang="en-US" sz="1600" dirty="0"/>
              <a:t>bank failures, market crashes, </a:t>
            </a:r>
          </a:p>
          <a:p>
            <a:pPr lvl="1"/>
            <a:r>
              <a:rPr lang="en-US" sz="1600" dirty="0"/>
              <a:t>companies laying off or retrenching workers, </a:t>
            </a:r>
          </a:p>
          <a:p>
            <a:r>
              <a:rPr lang="en-US" sz="1600" dirty="0"/>
              <a:t>All highlight the uncertainty we are facing every day.</a:t>
            </a:r>
          </a:p>
          <a:p>
            <a:endParaRPr lang="en-US" sz="1600" dirty="0"/>
          </a:p>
          <a:p>
            <a:endParaRPr lang="en-US" sz="1600" dirty="0"/>
          </a:p>
          <a:p>
            <a:r>
              <a:rPr lang="en-US" dirty="0"/>
              <a:t>Image by &lt;a </a:t>
            </a:r>
            <a:r>
              <a:rPr lang="en-US" dirty="0" err="1"/>
              <a:t>href</a:t>
            </a:r>
            <a:r>
              <a:rPr lang="en-US" dirty="0"/>
              <a:t>="https://www.freepik.com/free-photo/demolished-building-russian-s-war-ukraine_32521612.htm#query=demolished-building-russian-s-war-ukraine&amp;position=0&amp;from_view=search&amp;track=sph"&gt;Freepik&lt;/a&gt;</a:t>
            </a:r>
          </a:p>
          <a:p>
            <a:endParaRPr lang="en-US" dirty="0"/>
          </a:p>
          <a:p>
            <a:r>
              <a:rPr lang="en-US" dirty="0"/>
              <a:t>Image by &lt;a </a:t>
            </a:r>
            <a:r>
              <a:rPr lang="en-US" dirty="0" err="1"/>
              <a:t>href</a:t>
            </a:r>
            <a:r>
              <a:rPr lang="en-US" dirty="0"/>
              <a:t>="https://www.freepik.com/free-vector/hand-drawn-style-bankruptcy-concept_7611215.htm#query=bank%20failure&amp;position=13&amp;from_view=search&amp;track=ais"&gt;Freepik&lt;/a&gt;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8E5D5D0E-FFFE-4A67-9493-397C15C9910A}" type="slidenum">
              <a:rPr lang="en-US" smtClean="0"/>
              <a:t>1</a:t>
            </a:fld>
            <a:endParaRPr lang="en-US"/>
          </a:p>
        </p:txBody>
      </p:sp>
    </p:spTree>
    <p:extLst>
      <p:ext uri="{BB962C8B-B14F-4D97-AF65-F5344CB8AC3E}">
        <p14:creationId xmlns:p14="http://schemas.microsoft.com/office/powerpoint/2010/main" val="2724585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73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508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477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42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238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84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3515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491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9250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72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sz="1200" dirty="0"/>
              <a:t>Pile on top of that climate change, </a:t>
            </a:r>
          </a:p>
          <a:p>
            <a:r>
              <a:rPr lang="en-US" sz="1200" dirty="0"/>
              <a:t>aging populations and retirement issues</a:t>
            </a:r>
          </a:p>
          <a:p>
            <a:r>
              <a:rPr lang="en-US" sz="1200" dirty="0"/>
              <a:t>   in almost every country around the world, </a:t>
            </a:r>
          </a:p>
          <a:p>
            <a:endParaRPr lang="en-US" sz="1200" dirty="0"/>
          </a:p>
          <a:p>
            <a:r>
              <a:rPr lang="en-US" sz="1200" dirty="0"/>
              <a:t>It is no wonder people are anxious about the future.</a:t>
            </a:r>
          </a:p>
          <a:p>
            <a:endParaRPr lang="en-US" sz="1200" dirty="0"/>
          </a:p>
          <a:p>
            <a:r>
              <a:rPr lang="en-US" dirty="0"/>
              <a:t>Photo by &lt;a </a:t>
            </a:r>
            <a:r>
              <a:rPr lang="en-US" dirty="0" err="1"/>
              <a:t>href</a:t>
            </a:r>
            <a:r>
              <a:rPr lang="en-US" dirty="0"/>
              <a:t>="https://unsplash.com/@chrisleboutillier?utm_source=unsplash&amp;utm_medium=referral&amp;utm_content=creditCopyText"&gt;Chris LeBoutillier&lt;/a&gt; on &lt;a </a:t>
            </a:r>
            <a:r>
              <a:rPr lang="en-US" dirty="0" err="1"/>
              <a:t>href</a:t>
            </a:r>
            <a:r>
              <a:rPr lang="en-US" dirty="0"/>
              <a:t>="https://unsplash.com/photos/c7RWVGL8lPA?utm_source=</a:t>
            </a:r>
            <a:r>
              <a:rPr lang="en-US" dirty="0" err="1"/>
              <a:t>unsplash&amp;utm_medium</a:t>
            </a:r>
            <a:r>
              <a:rPr lang="en-US" dirty="0"/>
              <a:t>=</a:t>
            </a:r>
            <a:r>
              <a:rPr lang="en-US" dirty="0" err="1"/>
              <a:t>referral&amp;utm_content</a:t>
            </a:r>
            <a:r>
              <a:rPr lang="en-US" dirty="0"/>
              <a:t>=</a:t>
            </a:r>
            <a:r>
              <a:rPr lang="en-US" dirty="0" err="1"/>
              <a:t>creditCopyText</a:t>
            </a:r>
            <a:r>
              <a:rPr lang="en-US" dirty="0"/>
              <a:t>"&gt;</a:t>
            </a:r>
            <a:r>
              <a:rPr lang="en-US" dirty="0" err="1"/>
              <a:t>Unsplash</a:t>
            </a:r>
            <a:r>
              <a:rPr lang="en-US" dirty="0"/>
              <a:t>&lt;/a&gt;</a:t>
            </a:r>
          </a:p>
          <a:p>
            <a:r>
              <a:rPr lang="en-US" dirty="0"/>
              <a:t> </a:t>
            </a:r>
          </a:p>
          <a:p>
            <a:r>
              <a:rPr lang="en-US" dirty="0"/>
              <a:t>&lt;a </a:t>
            </a:r>
            <a:r>
              <a:rPr lang="en-US" dirty="0" err="1"/>
              <a:t>href</a:t>
            </a:r>
            <a:r>
              <a:rPr lang="en-US" dirty="0"/>
              <a:t>="https://www.freepik.com/free-photo/elderly-patients-bed-asian-senior-woman-patients-headache-hands-forehead-medical-healthcare-concept_7813378.htm#query=aging%20problem&amp;position=0&amp;from_view=search&amp;track=ais"&gt;Image by </a:t>
            </a:r>
            <a:r>
              <a:rPr lang="en-US" dirty="0" err="1"/>
              <a:t>jcomp</a:t>
            </a:r>
            <a:r>
              <a:rPr lang="en-US" dirty="0"/>
              <a:t>&lt;/a&gt; on </a:t>
            </a:r>
            <a:r>
              <a:rPr lang="en-US" dirty="0" err="1"/>
              <a:t>Freepik</a:t>
            </a:r>
            <a:endParaRPr lang="en-US" dirty="0"/>
          </a:p>
        </p:txBody>
      </p:sp>
    </p:spTree>
    <p:extLst>
      <p:ext uri="{BB962C8B-B14F-4D97-AF65-F5344CB8AC3E}">
        <p14:creationId xmlns:p14="http://schemas.microsoft.com/office/powerpoint/2010/main" val="435734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9010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1688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423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In </a:t>
            </a:r>
            <a:r>
              <a:rPr lang="en-US" dirty="0" err="1"/>
              <a:t>ch</a:t>
            </a:r>
            <a:r>
              <a:rPr lang="en-US" dirty="0"/>
              <a:t> 2, King N. had a dream about future kingdoms. </a:t>
            </a:r>
          </a:p>
          <a:p>
            <a:r>
              <a:rPr lang="en-US" dirty="0"/>
              <a:t>In </a:t>
            </a:r>
            <a:r>
              <a:rPr lang="en-US" dirty="0" err="1"/>
              <a:t>ch</a:t>
            </a:r>
            <a:r>
              <a:rPr lang="en-US" dirty="0"/>
              <a:t> 7, Daniel also has a dream about future kingdoms.</a:t>
            </a:r>
          </a:p>
          <a:p>
            <a:r>
              <a:rPr lang="en-US" dirty="0"/>
              <a:t>There are other similarities you will notices as we read chapter 7</a:t>
            </a:r>
          </a:p>
          <a:p>
            <a:r>
              <a:rPr lang="en-US" dirty="0"/>
              <a:t>But there are also differences.</a:t>
            </a:r>
          </a:p>
          <a:p>
            <a:r>
              <a:rPr lang="en-US" dirty="0"/>
              <a:t>Nebuchadnezzar was initially anxious and troubled, but after hearing Daniel’s explanation, he felt so sure of himself that he built a giant golden statue.  Nebuchadnezzar goes from uncertainty and anxiety to prideful ignorance instead of understanding and hope.</a:t>
            </a:r>
          </a:p>
          <a:p>
            <a:endParaRPr lang="en-US" dirty="0"/>
          </a:p>
          <a:p>
            <a:r>
              <a:rPr lang="en-US" dirty="0"/>
              <a:t>Daniel also has a dream. Daniel already understands the sovereignty of God and the hope of the restoration of God’s people. But Daniel is now anxious. Let's examine why.</a:t>
            </a:r>
          </a:p>
          <a:p>
            <a:endParaRPr lang="en-US" dirty="0"/>
          </a:p>
        </p:txBody>
      </p:sp>
    </p:spTree>
    <p:extLst>
      <p:ext uri="{BB962C8B-B14F-4D97-AF65-F5344CB8AC3E}">
        <p14:creationId xmlns:p14="http://schemas.microsoft.com/office/powerpoint/2010/main" val="3203675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1354175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Contributed by https://freebibleimages.org/illustrations/daniel-four-beasts/</a:t>
            </a:r>
          </a:p>
          <a:p>
            <a:endParaRPr lang="en-US" dirty="0"/>
          </a:p>
        </p:txBody>
      </p:sp>
    </p:spTree>
    <p:extLst>
      <p:ext uri="{BB962C8B-B14F-4D97-AF65-F5344CB8AC3E}">
        <p14:creationId xmlns:p14="http://schemas.microsoft.com/office/powerpoint/2010/main" val="2929217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6493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1331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3628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11527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In fact, people can be anxious and uncertain about many things. </a:t>
            </a:r>
          </a:p>
          <a:p>
            <a:endParaRPr lang="en-US" dirty="0"/>
          </a:p>
          <a:p>
            <a:r>
              <a:rPr lang="en-US" dirty="0"/>
              <a:t>So the question becomes how do you go from uncertainty and anxiety to understanding and hope?</a:t>
            </a:r>
          </a:p>
          <a:p>
            <a:endParaRPr lang="en-US" dirty="0"/>
          </a:p>
          <a:p>
            <a:r>
              <a:rPr lang="en-US" dirty="0"/>
              <a:t>&lt;a </a:t>
            </a:r>
            <a:r>
              <a:rPr lang="en-US" dirty="0" err="1"/>
              <a:t>href</a:t>
            </a:r>
            <a:r>
              <a:rPr lang="en-US" dirty="0"/>
              <a:t>="https://www.freepik.com/free-vector/anxiety-concept-illustration_21118463.htm#query=anxiety&amp;position=1&amp;from_view=search&amp;track=sph"&gt;Image by </a:t>
            </a:r>
            <a:r>
              <a:rPr lang="en-US" dirty="0" err="1"/>
              <a:t>storyset</a:t>
            </a:r>
            <a:r>
              <a:rPr lang="en-US" dirty="0"/>
              <a:t>&lt;/a&gt; on </a:t>
            </a:r>
            <a:r>
              <a:rPr lang="en-US" dirty="0" err="1"/>
              <a:t>Freepik</a:t>
            </a:r>
            <a:endParaRPr lang="en-US" dirty="0"/>
          </a:p>
          <a:p>
            <a:endParaRPr lang="en-US" dirty="0"/>
          </a:p>
          <a:p>
            <a:r>
              <a:rPr lang="en-US" dirty="0"/>
              <a:t>Image by &lt;a </a:t>
            </a:r>
            <a:r>
              <a:rPr lang="en-US" dirty="0" err="1"/>
              <a:t>href</a:t>
            </a:r>
            <a:r>
              <a:rPr lang="en-US" dirty="0"/>
              <a:t>="https://www.freepik.com/free-vector/hand-drawn-flat-design-overwhelmed-people-illustration_23669507.htm#query=anxious&amp;position=6&amp;from_view=search&amp;track=sph"&gt;Freepik&lt;/a&gt;</a:t>
            </a:r>
          </a:p>
          <a:p>
            <a:endParaRPr lang="en-US" dirty="0"/>
          </a:p>
        </p:txBody>
      </p:sp>
    </p:spTree>
    <p:extLst>
      <p:ext uri="{BB962C8B-B14F-4D97-AF65-F5344CB8AC3E}">
        <p14:creationId xmlns:p14="http://schemas.microsoft.com/office/powerpoint/2010/main" val="2711507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4189913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8875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r>
              <a:rPr lang="en-US" dirty="0"/>
              <a:t>&lt;a </a:t>
            </a:r>
            <a:r>
              <a:rPr lang="en-US" dirty="0" err="1"/>
              <a:t>href</a:t>
            </a:r>
            <a:r>
              <a:rPr lang="en-US" dirty="0"/>
              <a:t>="https://www.freepik.com/free-vector/bright-colorful-royal-armchairs-thrones-flat-pictures-collection_13682982.htm#query=throne%20top%20view&amp;position=25&amp;from_view=search&amp;track=ais"&gt;Image by </a:t>
            </a:r>
            <a:r>
              <a:rPr lang="en-US" dirty="0" err="1"/>
              <a:t>pch.vector</a:t>
            </a:r>
            <a:r>
              <a:rPr lang="en-US" dirty="0"/>
              <a:t>&lt;/a&gt; on </a:t>
            </a:r>
            <a:r>
              <a:rPr lang="en-US" dirty="0" err="1"/>
              <a:t>Freepik</a:t>
            </a:r>
            <a:endParaRPr lang="en-US" dirty="0"/>
          </a:p>
        </p:txBody>
      </p:sp>
    </p:spTree>
    <p:extLst>
      <p:ext uri="{BB962C8B-B14F-4D97-AF65-F5344CB8AC3E}">
        <p14:creationId xmlns:p14="http://schemas.microsoft.com/office/powerpoint/2010/main" val="1342174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3064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2343243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556283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Photo by https://unsplash.com/photos/PEm_sLmJT-w </a:t>
            </a:r>
          </a:p>
          <a:p>
            <a:endParaRPr lang="en-US" dirty="0"/>
          </a:p>
        </p:txBody>
      </p:sp>
    </p:spTree>
    <p:extLst>
      <p:ext uri="{BB962C8B-B14F-4D97-AF65-F5344CB8AC3E}">
        <p14:creationId xmlns:p14="http://schemas.microsoft.com/office/powerpoint/2010/main" val="4070598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Photo by https://unsplash.com/photos/PEm_sLmJT-w </a:t>
            </a:r>
          </a:p>
          <a:p>
            <a:endParaRPr lang="en-US" dirty="0"/>
          </a:p>
        </p:txBody>
      </p:sp>
    </p:spTree>
    <p:extLst>
      <p:ext uri="{BB962C8B-B14F-4D97-AF65-F5344CB8AC3E}">
        <p14:creationId xmlns:p14="http://schemas.microsoft.com/office/powerpoint/2010/main" val="2157087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Photo by https://unsplash.com/photos/PEm_sLmJT-w </a:t>
            </a:r>
          </a:p>
          <a:p>
            <a:endParaRPr lang="en-US" dirty="0"/>
          </a:p>
        </p:txBody>
      </p:sp>
    </p:spTree>
    <p:extLst>
      <p:ext uri="{BB962C8B-B14F-4D97-AF65-F5344CB8AC3E}">
        <p14:creationId xmlns:p14="http://schemas.microsoft.com/office/powerpoint/2010/main" val="1423569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Photo by https://unsplash.com/photos/PEm_sLmJT-w </a:t>
            </a:r>
          </a:p>
          <a:p>
            <a:endParaRPr lang="en-US" dirty="0"/>
          </a:p>
        </p:txBody>
      </p:sp>
    </p:spTree>
    <p:extLst>
      <p:ext uri="{BB962C8B-B14F-4D97-AF65-F5344CB8AC3E}">
        <p14:creationId xmlns:p14="http://schemas.microsoft.com/office/powerpoint/2010/main" val="231364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Today, we will be looking at Daniel chapter 7.</a:t>
            </a:r>
          </a:p>
          <a:p>
            <a:r>
              <a:rPr lang="en-US" dirty="0"/>
              <a:t>The title is Daniel’s dream: Fantastic Beasts and What they man. </a:t>
            </a:r>
          </a:p>
          <a:p>
            <a:r>
              <a:rPr lang="en-US" dirty="0"/>
              <a:t>And in this chapter, Daniel has a dream</a:t>
            </a:r>
          </a:p>
          <a:p>
            <a:r>
              <a:rPr lang="en-US" dirty="0"/>
              <a:t>The dream has four very strange beasts</a:t>
            </a:r>
          </a:p>
          <a:p>
            <a:r>
              <a:rPr lang="en-US" dirty="0"/>
              <a:t>And one of the strange beasts then exhibits some bizarre behavior.</a:t>
            </a:r>
          </a:p>
          <a:p>
            <a:endParaRPr lang="en-US" dirty="0"/>
          </a:p>
          <a:p>
            <a:r>
              <a:rPr lang="en-US" dirty="0"/>
              <a:t>We will also see that Daniel himself is anxious.  </a:t>
            </a:r>
          </a:p>
          <a:p>
            <a:r>
              <a:rPr lang="en-US" dirty="0"/>
              <a:t>He is alarmed at what he saw in his dream.</a:t>
            </a:r>
          </a:p>
          <a:p>
            <a:r>
              <a:rPr lang="en-US" dirty="0"/>
              <a:t>He is uncertain about the future.</a:t>
            </a:r>
          </a:p>
          <a:p>
            <a:endParaRPr lang="en-US" dirty="0"/>
          </a:p>
          <a:p>
            <a:r>
              <a:rPr lang="en-US" dirty="0"/>
              <a:t>But Daniel is our hero.  Why Daniel is troubled?</a:t>
            </a:r>
          </a:p>
          <a:p>
            <a:r>
              <a:rPr lang="en-US" dirty="0"/>
              <a:t>And how does that help us when we are facing certainty and experiencing anxiety</a:t>
            </a:r>
          </a:p>
        </p:txBody>
      </p:sp>
    </p:spTree>
    <p:extLst>
      <p:ext uri="{BB962C8B-B14F-4D97-AF65-F5344CB8AC3E}">
        <p14:creationId xmlns:p14="http://schemas.microsoft.com/office/powerpoint/2010/main" val="1200478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847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Contributed by https://freebibleimages.org/illustrations/daniel-four-beasts/</a:t>
            </a:r>
          </a:p>
        </p:txBody>
      </p:sp>
    </p:spTree>
    <p:extLst>
      <p:ext uri="{BB962C8B-B14F-4D97-AF65-F5344CB8AC3E}">
        <p14:creationId xmlns:p14="http://schemas.microsoft.com/office/powerpoint/2010/main" val="2181982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r>
              <a:rPr lang="en-US" dirty="0"/>
              <a:t>Image by &lt;a </a:t>
            </a:r>
            <a:r>
              <a:rPr lang="en-US" dirty="0" err="1"/>
              <a:t>href</a:t>
            </a:r>
            <a:r>
              <a:rPr lang="en-US" dirty="0"/>
              <a:t>="https://www.freepik.com/free-vector/hand-drawn-flat-design-overwhelmed-people-illustration_23669507.htm#query=anxious&amp;position=6&amp;from_view=search&amp;track=sph"&gt;Freepik&lt;/a&gt;</a:t>
            </a:r>
          </a:p>
          <a:p>
            <a:endParaRPr lang="en-US" dirty="0"/>
          </a:p>
        </p:txBody>
      </p:sp>
    </p:spTree>
    <p:extLst>
      <p:ext uri="{BB962C8B-B14F-4D97-AF65-F5344CB8AC3E}">
        <p14:creationId xmlns:p14="http://schemas.microsoft.com/office/powerpoint/2010/main" val="2603278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8727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2410648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r>
              <a:rPr lang="en-US" dirty="0"/>
              <a:t>Image by &lt;a </a:t>
            </a:r>
            <a:r>
              <a:rPr lang="en-US" dirty="0" err="1"/>
              <a:t>href</a:t>
            </a:r>
            <a:r>
              <a:rPr lang="en-US" dirty="0"/>
              <a:t>="https://www.freepik.com/free-vector/vintage-st-patricks-day-badge-collection_6516571.htm#query=saints&amp;position=1&amp;from_view=search&amp;track=sph"&gt;Freepik&lt;/a&gt;</a:t>
            </a:r>
          </a:p>
        </p:txBody>
      </p:sp>
    </p:spTree>
    <p:extLst>
      <p:ext uri="{BB962C8B-B14F-4D97-AF65-F5344CB8AC3E}">
        <p14:creationId xmlns:p14="http://schemas.microsoft.com/office/powerpoint/2010/main" val="2748900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269322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Contributed by https://freebibleimages.org/illustrations/daniel-four-beasts/</a:t>
            </a:r>
          </a:p>
        </p:txBody>
      </p:sp>
    </p:spTree>
    <p:extLst>
      <p:ext uri="{BB962C8B-B14F-4D97-AF65-F5344CB8AC3E}">
        <p14:creationId xmlns:p14="http://schemas.microsoft.com/office/powerpoint/2010/main" val="429466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7214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725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In order to answer that question, we must look at the </a:t>
            </a:r>
            <a:r>
              <a:rPr lang="en-SG" dirty="0"/>
              <a:t>entire</a:t>
            </a:r>
            <a:r>
              <a:rPr lang="en-US" dirty="0"/>
              <a:t> book of Daniel. </a:t>
            </a:r>
          </a:p>
          <a:p>
            <a:endParaRPr lang="en-US" dirty="0"/>
          </a:p>
          <a:p>
            <a:r>
              <a:rPr lang="en-US" dirty="0"/>
              <a:t>That is what we have been doing in our series called God has a Man – God has a plan,</a:t>
            </a:r>
          </a:p>
          <a:p>
            <a:endParaRPr lang="en-US" dirty="0"/>
          </a:p>
          <a:p>
            <a:r>
              <a:rPr lang="en-US" dirty="0"/>
              <a:t>Trusting in the Providence of God in the book of Daniel</a:t>
            </a:r>
          </a:p>
          <a:p>
            <a:endParaRPr lang="en-US" dirty="0"/>
          </a:p>
          <a:p>
            <a:r>
              <a:rPr lang="en-US" dirty="0"/>
              <a:t>This entire book is about trusting in God’s sovereignty</a:t>
            </a:r>
          </a:p>
          <a:p>
            <a:endParaRPr lang="en-US" dirty="0"/>
          </a:p>
          <a:p>
            <a:endParaRPr lang="en-US" dirty="0"/>
          </a:p>
        </p:txBody>
      </p:sp>
    </p:spTree>
    <p:extLst>
      <p:ext uri="{BB962C8B-B14F-4D97-AF65-F5344CB8AC3E}">
        <p14:creationId xmlns:p14="http://schemas.microsoft.com/office/powerpoint/2010/main" val="9048422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1412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6992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4761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a:p>
            <a:endParaRPr lang="en-US" dirty="0"/>
          </a:p>
          <a:p>
            <a:r>
              <a:rPr lang="en-US" dirty="0"/>
              <a:t>The Christian Martyrs' Last Prayer, by Jean-Léon </a:t>
            </a:r>
            <a:r>
              <a:rPr lang="en-US" dirty="0" err="1"/>
              <a:t>Gérôme</a:t>
            </a:r>
            <a:r>
              <a:rPr lang="en-US" dirty="0"/>
              <a:t> (1883)</a:t>
            </a:r>
          </a:p>
          <a:p>
            <a:r>
              <a:rPr lang="en-US" dirty="0"/>
              <a:t>https://g3min.org/john-gill-the-great-white-throne-judgment/</a:t>
            </a:r>
          </a:p>
        </p:txBody>
      </p:sp>
    </p:spTree>
    <p:extLst>
      <p:ext uri="{BB962C8B-B14F-4D97-AF65-F5344CB8AC3E}">
        <p14:creationId xmlns:p14="http://schemas.microsoft.com/office/powerpoint/2010/main" val="1643308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0483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4656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766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80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Today we are at a turning point in the book of Daniel.</a:t>
            </a:r>
          </a:p>
          <a:p>
            <a:endParaRPr lang="en-US" dirty="0"/>
          </a:p>
          <a:p>
            <a:r>
              <a:rPr lang="en-US" dirty="0"/>
              <a:t>The first six chapters are about various events from Daniel’s life. </a:t>
            </a:r>
          </a:p>
          <a:p>
            <a:r>
              <a:rPr lang="en-US" dirty="0"/>
              <a:t>They are in the form of a narrative, where the author weaves together historical events that tell a story to show us that God is in control.</a:t>
            </a:r>
          </a:p>
          <a:p>
            <a:endParaRPr lang="en-US" dirty="0"/>
          </a:p>
          <a:p>
            <a:r>
              <a:rPr lang="en-US" dirty="0"/>
              <a:t>But there is a shift starting in Daniel chapter 7, which we are looking at today.</a:t>
            </a:r>
          </a:p>
          <a:p>
            <a:r>
              <a:rPr lang="en-US" dirty="0"/>
              <a:t>Chapters 7 through 12 are about Daniel’s dreams. They are in the form of apocalyptic writing. </a:t>
            </a:r>
          </a:p>
          <a:p>
            <a:r>
              <a:rPr lang="en-US" dirty="0"/>
              <a:t>Instead of a narrative of historical events, these chapters use vivid and complex symbolism and imagery to show us God’s sovereignty.</a:t>
            </a:r>
          </a:p>
          <a:p>
            <a:endParaRPr lang="en-US" dirty="0"/>
          </a:p>
          <a:p>
            <a:r>
              <a:rPr lang="en-US" dirty="0"/>
              <a:t>Of course, it is all tied together. Understanding the imagery of chapter 7 requires us to look back at the stories in chapters one thru six.</a:t>
            </a:r>
          </a:p>
          <a:p>
            <a:endParaRPr lang="en-US" dirty="0"/>
          </a:p>
          <a:p>
            <a:endParaRPr lang="en-US" dirty="0"/>
          </a:p>
        </p:txBody>
      </p:sp>
    </p:spTree>
    <p:extLst>
      <p:ext uri="{BB962C8B-B14F-4D97-AF65-F5344CB8AC3E}">
        <p14:creationId xmlns:p14="http://schemas.microsoft.com/office/powerpoint/2010/main" val="216143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r>
              <a:rPr lang="en-US" dirty="0"/>
              <a:t>We know when the stories of chapters one thru six took place. We can show them on a timeline as they relate to historical events.</a:t>
            </a:r>
          </a:p>
          <a:p>
            <a:endParaRPr lang="en-US" dirty="0"/>
          </a:p>
          <a:p>
            <a:r>
              <a:rPr lang="en-US" dirty="0"/>
              <a:t>Historical events such as 605 BC . . . </a:t>
            </a:r>
          </a:p>
        </p:txBody>
      </p:sp>
    </p:spTree>
    <p:extLst>
      <p:ext uri="{BB962C8B-B14F-4D97-AF65-F5344CB8AC3E}">
        <p14:creationId xmlns:p14="http://schemas.microsoft.com/office/powerpoint/2010/main" val="193795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14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73075"/>
            <a:ext cx="3543300" cy="199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24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B512B2-B047-81EF-E380-C2459A904E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F2FE835D-CADD-6605-53CB-39A0EBBA578D}"/>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028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81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descr="A picture containing outdoor, standing, mammal&#10;&#10;Description automatically generated">
            <a:extLst>
              <a:ext uri="{FF2B5EF4-FFF2-40B4-BE49-F238E27FC236}">
                <a16:creationId xmlns:a16="http://schemas.microsoft.com/office/drawing/2014/main" id="{126A5C4C-9DAA-B831-81EF-B0EB461EE1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6095999" cy="3429000"/>
          </a:xfrm>
          <a:prstGeom prst="rect">
            <a:avLst/>
          </a:prstGeom>
          <a:ln>
            <a:noFill/>
          </a:ln>
        </p:spPr>
      </p:pic>
      <p:pic>
        <p:nvPicPr>
          <p:cNvPr id="3" name="Picture 2" descr="A picture containing outdoor, mammal, bear&#10;&#10;Description automatically generated">
            <a:extLst>
              <a:ext uri="{FF2B5EF4-FFF2-40B4-BE49-F238E27FC236}">
                <a16:creationId xmlns:a16="http://schemas.microsoft.com/office/drawing/2014/main" id="{E22629C9-ADFD-1286-32FC-994CFF754B8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6000" y="0"/>
            <a:ext cx="6096000" cy="3429000"/>
          </a:xfrm>
          <a:prstGeom prst="rect">
            <a:avLst/>
          </a:prstGeom>
          <a:ln>
            <a:noFill/>
          </a:ln>
        </p:spPr>
      </p:pic>
      <p:pic>
        <p:nvPicPr>
          <p:cNvPr id="4" name="Picture 3" descr="A picture containing giraffe&#10;&#10;Description automatically generated">
            <a:extLst>
              <a:ext uri="{FF2B5EF4-FFF2-40B4-BE49-F238E27FC236}">
                <a16:creationId xmlns:a16="http://schemas.microsoft.com/office/drawing/2014/main" id="{EB4860FA-D0A5-2E5A-B32B-5A7521FDCE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9000"/>
            <a:ext cx="6096000" cy="3429000"/>
          </a:xfrm>
          <a:prstGeom prst="rect">
            <a:avLst/>
          </a:prstGeom>
        </p:spPr>
      </p:pic>
      <p:pic>
        <p:nvPicPr>
          <p:cNvPr id="5" name="Picture 4" descr="A picture containing reptile, dinosaur, outdoor, water&#10;&#10;Description automatically generated">
            <a:extLst>
              <a:ext uri="{FF2B5EF4-FFF2-40B4-BE49-F238E27FC236}">
                <a16:creationId xmlns:a16="http://schemas.microsoft.com/office/drawing/2014/main" id="{007BC463-2DDC-C03B-DD0A-C0F49CE9CAA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9000"/>
            <a:ext cx="6096000" cy="3429000"/>
          </a:xfrm>
          <a:prstGeom prst="rect">
            <a:avLst/>
          </a:prstGeom>
        </p:spPr>
      </p:pic>
    </p:spTree>
    <p:extLst>
      <p:ext uri="{BB962C8B-B14F-4D97-AF65-F5344CB8AC3E}">
        <p14:creationId xmlns:p14="http://schemas.microsoft.com/office/powerpoint/2010/main" val="413015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descr="A picture containing water, outdoor, wave&#10;&#10;Description automatically generated">
            <a:extLst>
              <a:ext uri="{FF2B5EF4-FFF2-40B4-BE49-F238E27FC236}">
                <a16:creationId xmlns:a16="http://schemas.microsoft.com/office/drawing/2014/main" id="{3DAA008D-726A-58D3-223D-04D3108CE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172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descr="A picture containing sky, outdoor, cloudy, clouds&#10;&#10;Description automatically generated">
            <a:extLst>
              <a:ext uri="{FF2B5EF4-FFF2-40B4-BE49-F238E27FC236}">
                <a16:creationId xmlns:a16="http://schemas.microsoft.com/office/drawing/2014/main" id="{7E5C3F2C-1FA7-DCF0-4A5A-C02D7840EE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22121E76-2DB3-8E9C-C2C2-47BB0D843BC6}"/>
              </a:ext>
            </a:extLst>
          </p:cNvPr>
          <p:cNvSpPr/>
          <p:nvPr userDrawn="1"/>
        </p:nvSpPr>
        <p:spPr>
          <a:xfrm>
            <a:off x="0" y="0"/>
            <a:ext cx="12192000" cy="5829300"/>
          </a:xfrm>
          <a:prstGeom prst="rect">
            <a:avLst/>
          </a:prstGeom>
          <a:gradFill>
            <a:gsLst>
              <a:gs pos="57800">
                <a:srgbClr val="FFFFFF">
                  <a:alpha val="55000"/>
                </a:srgbClr>
              </a:gs>
              <a:gs pos="100000">
                <a:schemeClr val="bg1"/>
              </a:gs>
              <a:gs pos="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751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Close up of food&#10;&#10;Description automatically generated with medium confidence">
            <a:extLst>
              <a:ext uri="{FF2B5EF4-FFF2-40B4-BE49-F238E27FC236}">
                <a16:creationId xmlns:a16="http://schemas.microsoft.com/office/drawing/2014/main" id="{7599303D-51BD-EEAE-84ED-860E0B6C23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4564"/>
            <a:ext cx="12192000" cy="6882564"/>
          </a:xfrm>
          <a:prstGeom prst="rect">
            <a:avLst/>
          </a:prstGeom>
          <a:gradFill>
            <a:gsLst>
              <a:gs pos="100000">
                <a:schemeClr val="bg1"/>
              </a:gs>
              <a:gs pos="0">
                <a:schemeClr val="bg1">
                  <a:alpha val="0"/>
                </a:schemeClr>
              </a:gs>
            </a:gsLst>
            <a:lin ang="8400000" scaled="0"/>
          </a:gradFill>
        </p:spPr>
      </p:pic>
    </p:spTree>
    <p:extLst>
      <p:ext uri="{BB962C8B-B14F-4D97-AF65-F5344CB8AC3E}">
        <p14:creationId xmlns:p14="http://schemas.microsoft.com/office/powerpoint/2010/main" val="216826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picture containing nature&#10;&#10;Description automatically generated">
            <a:extLst>
              <a:ext uri="{FF2B5EF4-FFF2-40B4-BE49-F238E27FC236}">
                <a16:creationId xmlns:a16="http://schemas.microsoft.com/office/drawing/2014/main" id="{93CA407F-8D69-5B1F-F4BA-BA9849D2A1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480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25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53" r:id="rId5"/>
    <p:sldLayoutId id="2147483651" r:id="rId6"/>
    <p:sldLayoutId id="214748365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 name="Picture 29" descr="A picture containing ground, outdoor, sky, dirt&#10;&#10;Description automatically generated">
            <a:extLst>
              <a:ext uri="{FF2B5EF4-FFF2-40B4-BE49-F238E27FC236}">
                <a16:creationId xmlns:a16="http://schemas.microsoft.com/office/drawing/2014/main" id="{6DB91FFC-FF91-3E54-C7B8-9276835EFB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42952"/>
          </a:xfrm>
          <a:prstGeom prst="rect">
            <a:avLst/>
          </a:prstGeom>
        </p:spPr>
      </p:pic>
      <p:grpSp>
        <p:nvGrpSpPr>
          <p:cNvPr id="16" name="Group 15">
            <a:extLst>
              <a:ext uri="{FF2B5EF4-FFF2-40B4-BE49-F238E27FC236}">
                <a16:creationId xmlns:a16="http://schemas.microsoft.com/office/drawing/2014/main" id="{5DAA8F76-4FE4-D0DB-F9C9-3D6E31C85EAB}"/>
              </a:ext>
            </a:extLst>
          </p:cNvPr>
          <p:cNvGrpSpPr/>
          <p:nvPr/>
        </p:nvGrpSpPr>
        <p:grpSpPr>
          <a:xfrm>
            <a:off x="5790353" y="-5016"/>
            <a:ext cx="6401647" cy="6868032"/>
            <a:chOff x="5790353" y="-5016"/>
            <a:chExt cx="6401647" cy="6868032"/>
          </a:xfrm>
        </p:grpSpPr>
        <p:sp>
          <p:nvSpPr>
            <p:cNvPr id="11" name="Isosceles Triangle 10">
              <a:extLst>
                <a:ext uri="{FF2B5EF4-FFF2-40B4-BE49-F238E27FC236}">
                  <a16:creationId xmlns:a16="http://schemas.microsoft.com/office/drawing/2014/main" id="{789D6F5B-9476-4CC9-783B-DFACEBF539CF}"/>
                </a:ext>
              </a:extLst>
            </p:cNvPr>
            <p:cNvSpPr/>
            <p:nvPr/>
          </p:nvSpPr>
          <p:spPr>
            <a:xfrm rot="10800000" flipH="1">
              <a:off x="5935674" y="-5016"/>
              <a:ext cx="3170748" cy="6847968"/>
            </a:xfrm>
            <a:prstGeom prst="triangle">
              <a:avLst>
                <a:gd name="adj" fmla="val 10000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A9571-3E17-78B0-64A1-ABF1A3808FD4}"/>
                </a:ext>
              </a:extLst>
            </p:cNvPr>
            <p:cNvSpPr/>
            <p:nvPr/>
          </p:nvSpPr>
          <p:spPr>
            <a:xfrm>
              <a:off x="9106422" y="-5014"/>
              <a:ext cx="626301" cy="686301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ext, whiteboard&#10;&#10;Description automatically generated">
              <a:extLst>
                <a:ext uri="{FF2B5EF4-FFF2-40B4-BE49-F238E27FC236}">
                  <a16:creationId xmlns:a16="http://schemas.microsoft.com/office/drawing/2014/main" id="{BF9C29CF-DC28-28C3-A415-BBA992C3CE98}"/>
                </a:ext>
              </a:extLst>
            </p:cNvPr>
            <p:cNvPicPr>
              <a:picLocks noChangeAspect="1"/>
            </p:cNvPicPr>
            <p:nvPr/>
          </p:nvPicPr>
          <p:blipFill rotWithShape="1">
            <a:blip r:embed="rId4">
              <a:extLst>
                <a:ext uri="{28A0092B-C50C-407E-A947-70E740481C1C}">
                  <a14:useLocalDpi xmlns:a14="http://schemas.microsoft.com/office/drawing/2010/main" val="0"/>
                </a:ext>
              </a:extLst>
            </a:blip>
            <a:srcRect l="6586" r="-3" b="-3"/>
            <a:stretch/>
          </p:blipFill>
          <p:spPr>
            <a:xfrm>
              <a:off x="5790353" y="0"/>
              <a:ext cx="6401647" cy="6863016"/>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grpSp>
    </p:spTree>
    <p:extLst>
      <p:ext uri="{BB962C8B-B14F-4D97-AF65-F5344CB8AC3E}">
        <p14:creationId xmlns:p14="http://schemas.microsoft.com/office/powerpoint/2010/main" val="78444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sp>
        <p:nvSpPr>
          <p:cNvPr id="6" name="TextBox 5">
            <a:extLst>
              <a:ext uri="{FF2B5EF4-FFF2-40B4-BE49-F238E27FC236}">
                <a16:creationId xmlns:a16="http://schemas.microsoft.com/office/drawing/2014/main" id="{D4416998-01BD-C699-1D70-80B559C28071}"/>
              </a:ext>
            </a:extLst>
          </p:cNvPr>
          <p:cNvSpPr txBox="1"/>
          <p:nvPr/>
        </p:nvSpPr>
        <p:spPr>
          <a:xfrm>
            <a:off x="498944" y="39806"/>
            <a:ext cx="11489961" cy="830997"/>
          </a:xfrm>
          <a:prstGeom prst="rect">
            <a:avLst/>
          </a:prstGeom>
          <a:noFill/>
        </p:spPr>
        <p:txBody>
          <a:bodyPr wrap="square" rtlCol="0">
            <a:spAutoFit/>
          </a:bodyPr>
          <a:lstStyle/>
          <a:p>
            <a:pPr algn="ctr"/>
            <a:r>
              <a:rPr lang="en-US" sz="4800" dirty="0">
                <a:solidFill>
                  <a:schemeClr val="bg1"/>
                </a:solidFill>
                <a:latin typeface="Cavolini" panose="03000502040302020204" pitchFamily="66" charset="0"/>
                <a:cs typeface="Cavolini" panose="03000502040302020204" pitchFamily="66" charset="0"/>
              </a:rPr>
              <a:t>God has a Man </a:t>
            </a:r>
            <a:r>
              <a:rPr lang="en-US" sz="4800" b="1" dirty="0">
                <a:solidFill>
                  <a:schemeClr val="bg1"/>
                </a:solidFill>
                <a:latin typeface="Cavolini" panose="03000502040302020204" pitchFamily="66" charset="0"/>
                <a:cs typeface="Cavolini" panose="03000502040302020204" pitchFamily="66" charset="0"/>
              </a:rPr>
              <a:t>–</a:t>
            </a:r>
            <a:r>
              <a:rPr lang="en-US" sz="4800" dirty="0">
                <a:solidFill>
                  <a:schemeClr val="bg1"/>
                </a:solidFill>
                <a:latin typeface="Cavolini" panose="03000502040302020204" pitchFamily="66" charset="0"/>
                <a:cs typeface="Cavolini" panose="03000502040302020204" pitchFamily="66" charset="0"/>
              </a:rPr>
              <a:t> God has a Plan</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spTree>
    <p:extLst>
      <p:ext uri="{BB962C8B-B14F-4D97-AF65-F5344CB8AC3E}">
        <p14:creationId xmlns:p14="http://schemas.microsoft.com/office/powerpoint/2010/main" val="281631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sp>
        <p:nvSpPr>
          <p:cNvPr id="6" name="TextBox 5">
            <a:extLst>
              <a:ext uri="{FF2B5EF4-FFF2-40B4-BE49-F238E27FC236}">
                <a16:creationId xmlns:a16="http://schemas.microsoft.com/office/drawing/2014/main" id="{D4416998-01BD-C699-1D70-80B559C28071}"/>
              </a:ext>
            </a:extLst>
          </p:cNvPr>
          <p:cNvSpPr txBox="1"/>
          <p:nvPr/>
        </p:nvSpPr>
        <p:spPr>
          <a:xfrm>
            <a:off x="498944" y="39806"/>
            <a:ext cx="11489961" cy="830997"/>
          </a:xfrm>
          <a:prstGeom prst="rect">
            <a:avLst/>
          </a:prstGeom>
          <a:noFill/>
        </p:spPr>
        <p:txBody>
          <a:bodyPr wrap="square" rtlCol="0">
            <a:spAutoFit/>
          </a:bodyPr>
          <a:lstStyle/>
          <a:p>
            <a:pPr algn="ctr"/>
            <a:r>
              <a:rPr lang="en-US" sz="4800" dirty="0">
                <a:solidFill>
                  <a:schemeClr val="bg1"/>
                </a:solidFill>
                <a:latin typeface="Cavolini" panose="03000502040302020204" pitchFamily="66" charset="0"/>
                <a:cs typeface="Cavolini" panose="03000502040302020204" pitchFamily="66" charset="0"/>
              </a:rPr>
              <a:t>God has a Man </a:t>
            </a:r>
            <a:r>
              <a:rPr lang="en-US" sz="4800" b="1" dirty="0">
                <a:solidFill>
                  <a:schemeClr val="bg1"/>
                </a:solidFill>
                <a:latin typeface="Cavolini" panose="03000502040302020204" pitchFamily="66" charset="0"/>
                <a:cs typeface="Cavolini" panose="03000502040302020204" pitchFamily="66" charset="0"/>
              </a:rPr>
              <a:t>–</a:t>
            </a:r>
            <a:r>
              <a:rPr lang="en-US" sz="4800" dirty="0">
                <a:solidFill>
                  <a:schemeClr val="bg1"/>
                </a:solidFill>
                <a:latin typeface="Cavolini" panose="03000502040302020204" pitchFamily="66" charset="0"/>
                <a:cs typeface="Cavolini" panose="03000502040302020204" pitchFamily="66" charset="0"/>
              </a:rPr>
              <a:t> God has a Plan</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5" name="Group 4">
            <a:extLst>
              <a:ext uri="{FF2B5EF4-FFF2-40B4-BE49-F238E27FC236}">
                <a16:creationId xmlns:a16="http://schemas.microsoft.com/office/drawing/2014/main" id="{B222451C-59F2-D281-A156-0055E47A0236}"/>
              </a:ext>
            </a:extLst>
          </p:cNvPr>
          <p:cNvGrpSpPr/>
          <p:nvPr/>
        </p:nvGrpSpPr>
        <p:grpSpPr>
          <a:xfrm>
            <a:off x="1237667" y="3113864"/>
            <a:ext cx="4858333" cy="1249844"/>
            <a:chOff x="1237667" y="3113864"/>
            <a:chExt cx="4858333" cy="1249844"/>
          </a:xfrm>
        </p:grpSpPr>
        <p:sp>
          <p:nvSpPr>
            <p:cNvPr id="8" name="Right Brace 7">
              <a:extLst>
                <a:ext uri="{FF2B5EF4-FFF2-40B4-BE49-F238E27FC236}">
                  <a16:creationId xmlns:a16="http://schemas.microsoft.com/office/drawing/2014/main" id="{8D4C717F-327E-A0EB-50DA-2BE72144AD13}"/>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E047B24-CC9A-6D35-0CC1-494D84668BD9}"/>
                </a:ext>
              </a:extLst>
            </p:cNvPr>
            <p:cNvSpPr txBox="1"/>
            <p:nvPr/>
          </p:nvSpPr>
          <p:spPr>
            <a:xfrm>
              <a:off x="2129313" y="3409601"/>
              <a:ext cx="3966687"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3:1 made an </a:t>
              </a:r>
            </a:p>
            <a:p>
              <a:pPr algn="ctr"/>
              <a:r>
                <a:rPr lang="en-US" sz="2800" b="1" dirty="0">
                  <a:solidFill>
                    <a:srgbClr val="3FB1A6"/>
                  </a:solidFill>
                </a:rPr>
                <a:t>image of gold</a:t>
              </a:r>
            </a:p>
          </p:txBody>
        </p:sp>
        <p:cxnSp>
          <p:nvCxnSpPr>
            <p:cNvPr id="15" name="Straight Connector 14">
              <a:extLst>
                <a:ext uri="{FF2B5EF4-FFF2-40B4-BE49-F238E27FC236}">
                  <a16:creationId xmlns:a16="http://schemas.microsoft.com/office/drawing/2014/main" id="{8CBA340A-3F37-63EA-2179-FC3B09B0737D}"/>
                </a:ext>
              </a:extLst>
            </p:cNvPr>
            <p:cNvCxnSpPr>
              <a:cxnSpLocks/>
            </p:cNvCxnSpPr>
            <p:nvPr/>
          </p:nvCxnSpPr>
          <p:spPr>
            <a:xfrm flipV="1">
              <a:off x="2129313" y="3392370"/>
              <a:ext cx="0" cy="492232"/>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94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sp>
        <p:nvSpPr>
          <p:cNvPr id="6" name="TextBox 5">
            <a:extLst>
              <a:ext uri="{FF2B5EF4-FFF2-40B4-BE49-F238E27FC236}">
                <a16:creationId xmlns:a16="http://schemas.microsoft.com/office/drawing/2014/main" id="{D4416998-01BD-C699-1D70-80B559C28071}"/>
              </a:ext>
            </a:extLst>
          </p:cNvPr>
          <p:cNvSpPr txBox="1"/>
          <p:nvPr/>
        </p:nvSpPr>
        <p:spPr>
          <a:xfrm>
            <a:off x="498944" y="39806"/>
            <a:ext cx="11489961" cy="830997"/>
          </a:xfrm>
          <a:prstGeom prst="rect">
            <a:avLst/>
          </a:prstGeom>
          <a:noFill/>
        </p:spPr>
        <p:txBody>
          <a:bodyPr wrap="square" rtlCol="0">
            <a:spAutoFit/>
          </a:bodyPr>
          <a:lstStyle/>
          <a:p>
            <a:pPr algn="ctr"/>
            <a:r>
              <a:rPr lang="en-US" sz="4800" dirty="0">
                <a:solidFill>
                  <a:schemeClr val="bg1"/>
                </a:solidFill>
                <a:latin typeface="Cavolini" panose="03000502040302020204" pitchFamily="66" charset="0"/>
                <a:cs typeface="Cavolini" panose="03000502040302020204" pitchFamily="66" charset="0"/>
              </a:rPr>
              <a:t>God has a Man </a:t>
            </a:r>
            <a:r>
              <a:rPr lang="en-US" sz="4800" b="1" dirty="0">
                <a:solidFill>
                  <a:schemeClr val="bg1"/>
                </a:solidFill>
                <a:latin typeface="Cavolini" panose="03000502040302020204" pitchFamily="66" charset="0"/>
                <a:cs typeface="Cavolini" panose="03000502040302020204" pitchFamily="66" charset="0"/>
              </a:rPr>
              <a:t>–</a:t>
            </a:r>
            <a:r>
              <a:rPr lang="en-US" sz="4800" dirty="0">
                <a:solidFill>
                  <a:schemeClr val="bg1"/>
                </a:solidFill>
                <a:latin typeface="Cavolini" panose="03000502040302020204" pitchFamily="66" charset="0"/>
                <a:cs typeface="Cavolini" panose="03000502040302020204" pitchFamily="66" charset="0"/>
              </a:rPr>
              <a:t> God has a Plan</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spTree>
    <p:extLst>
      <p:ext uri="{BB962C8B-B14F-4D97-AF65-F5344CB8AC3E}">
        <p14:creationId xmlns:p14="http://schemas.microsoft.com/office/powerpoint/2010/main" val="231648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grpSp>
        <p:nvGrpSpPr>
          <p:cNvPr id="5" name="Group 4">
            <a:extLst>
              <a:ext uri="{FF2B5EF4-FFF2-40B4-BE49-F238E27FC236}">
                <a16:creationId xmlns:a16="http://schemas.microsoft.com/office/drawing/2014/main" id="{4FB1384A-4104-269A-1D79-0261D3E3BC98}"/>
              </a:ext>
            </a:extLst>
          </p:cNvPr>
          <p:cNvGrpSpPr/>
          <p:nvPr/>
        </p:nvGrpSpPr>
        <p:grpSpPr>
          <a:xfrm>
            <a:off x="1002021" y="277009"/>
            <a:ext cx="4802685" cy="2643838"/>
            <a:chOff x="1002021" y="277009"/>
            <a:chExt cx="4802685" cy="2643838"/>
          </a:xfrm>
        </p:grpSpPr>
        <p:sp>
          <p:nvSpPr>
            <p:cNvPr id="8" name="Right Brace 7">
              <a:extLst>
                <a:ext uri="{FF2B5EF4-FFF2-40B4-BE49-F238E27FC236}">
                  <a16:creationId xmlns:a16="http://schemas.microsoft.com/office/drawing/2014/main" id="{2372A3A4-D699-AC9D-8C56-C567CCC6EA66}"/>
                </a:ext>
              </a:extLst>
            </p:cNvPr>
            <p:cNvSpPr/>
            <p:nvPr/>
          </p:nvSpPr>
          <p:spPr>
            <a:xfrm rot="16200000">
              <a:off x="4947081" y="2144108"/>
              <a:ext cx="278505" cy="1274974"/>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15E08472-6B27-8541-2328-65812A0DD135}"/>
                </a:ext>
              </a:extLst>
            </p:cNvPr>
            <p:cNvSpPr txBox="1"/>
            <p:nvPr/>
          </p:nvSpPr>
          <p:spPr>
            <a:xfrm>
              <a:off x="1002021" y="277009"/>
              <a:ext cx="4802685" cy="954107"/>
            </a:xfrm>
            <a:prstGeom prst="rect">
              <a:avLst/>
            </a:prstGeom>
            <a:noFill/>
            <a:ln w="38100">
              <a:solidFill>
                <a:srgbClr val="3FB1A6"/>
              </a:solidFill>
            </a:ln>
          </p:spPr>
          <p:txBody>
            <a:bodyPr wrap="square" rtlCol="0">
              <a:spAutoFit/>
            </a:bodyPr>
            <a:lstStyle/>
            <a:p>
              <a:pPr algn="r"/>
              <a:r>
                <a:rPr lang="en-US" sz="2800" b="1" dirty="0">
                  <a:solidFill>
                    <a:srgbClr val="3FB1A6"/>
                  </a:solidFill>
                </a:rPr>
                <a:t>Ch 4:5 “I </a:t>
              </a:r>
              <a:r>
                <a:rPr lang="en-US" sz="2800" i="1" dirty="0">
                  <a:solidFill>
                    <a:srgbClr val="3FB1A6"/>
                  </a:solidFill>
                </a:rPr>
                <a:t>(Nebuchadnezzar) </a:t>
              </a:r>
              <a:r>
                <a:rPr lang="en-US" sz="2800" b="1" dirty="0">
                  <a:solidFill>
                    <a:srgbClr val="3FB1A6"/>
                  </a:solidFill>
                </a:rPr>
                <a:t>saw a dream that made me afraid”</a:t>
              </a:r>
            </a:p>
          </p:txBody>
        </p:sp>
        <p:cxnSp>
          <p:nvCxnSpPr>
            <p:cNvPr id="15" name="Straight Connector 14">
              <a:extLst>
                <a:ext uri="{FF2B5EF4-FFF2-40B4-BE49-F238E27FC236}">
                  <a16:creationId xmlns:a16="http://schemas.microsoft.com/office/drawing/2014/main" id="{A4C79B50-73D3-AFD1-A97B-8C207E31F651}"/>
                </a:ext>
              </a:extLst>
            </p:cNvPr>
            <p:cNvCxnSpPr>
              <a:cxnSpLocks/>
            </p:cNvCxnSpPr>
            <p:nvPr/>
          </p:nvCxnSpPr>
          <p:spPr>
            <a:xfrm flipV="1">
              <a:off x="5086333" y="1231116"/>
              <a:ext cx="0" cy="1438699"/>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12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3FB1A6"/>
              </a:solidFill>
            </a:ln>
          </p:spPr>
          <p:txBody>
            <a:bodyPr wrap="square" rtlCol="0">
              <a:spAutoFit/>
            </a:bodyPr>
            <a:lstStyle/>
            <a:p>
              <a:pPr algn="r"/>
              <a:r>
                <a:rPr lang="en-US" sz="2800" b="1" dirty="0">
                  <a:solidFill>
                    <a:srgbClr val="3FB1A6"/>
                  </a:solidFill>
                </a:rPr>
                <a:t>Ch 4: King Nebuchadnezzar praises God and is restored</a:t>
              </a: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950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3FB1A6"/>
              </a:solidFill>
            </a:ln>
          </p:spPr>
          <p:txBody>
            <a:bodyPr wrap="square" rtlCol="0">
              <a:spAutoFit/>
            </a:bodyPr>
            <a:lstStyle/>
            <a:p>
              <a:pPr algn="r"/>
              <a:r>
                <a:rPr lang="en-US" sz="2800" b="1" dirty="0">
                  <a:solidFill>
                    <a:srgbClr val="3FB1A6"/>
                  </a:solidFill>
                </a:rPr>
                <a:t>Ch 4: King Nebuchadnezzar praises God and is restored</a:t>
              </a: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1F70417-C6E8-47E3-74D5-78FA63CEF255}"/>
              </a:ext>
            </a:extLst>
          </p:cNvPr>
          <p:cNvGrpSpPr/>
          <p:nvPr/>
        </p:nvGrpSpPr>
        <p:grpSpPr>
          <a:xfrm>
            <a:off x="6492239" y="2839033"/>
            <a:ext cx="5377913" cy="2705702"/>
            <a:chOff x="6492239" y="2839033"/>
            <a:chExt cx="5377913" cy="2705702"/>
          </a:xfrm>
        </p:grpSpPr>
        <p:cxnSp>
          <p:nvCxnSpPr>
            <p:cNvPr id="5" name="Straight Connector 4">
              <a:extLst>
                <a:ext uri="{FF2B5EF4-FFF2-40B4-BE49-F238E27FC236}">
                  <a16:creationId xmlns:a16="http://schemas.microsoft.com/office/drawing/2014/main" id="{BD39D216-3939-FFFE-ED19-A53BEE407AD9}"/>
                </a:ext>
              </a:extLst>
            </p:cNvPr>
            <p:cNvCxnSpPr>
              <a:cxnSpLocks/>
            </p:cNvCxnSpPr>
            <p:nvPr/>
          </p:nvCxnSpPr>
          <p:spPr>
            <a:xfrm>
              <a:off x="8594454" y="3142671"/>
              <a:ext cx="0" cy="1447957"/>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7922268-3D42-D14C-6AA0-21471F42ACB5}"/>
                </a:ext>
              </a:extLst>
            </p:cNvPr>
            <p:cNvSpPr/>
            <p:nvPr/>
          </p:nvSpPr>
          <p:spPr>
            <a:xfrm>
              <a:off x="8454345" y="2839033"/>
              <a:ext cx="280219" cy="32016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extBox 7">
              <a:extLst>
                <a:ext uri="{FF2B5EF4-FFF2-40B4-BE49-F238E27FC236}">
                  <a16:creationId xmlns:a16="http://schemas.microsoft.com/office/drawing/2014/main" id="{C39EE75F-71C3-785A-7ABC-EA57B8B49DAC}"/>
                </a:ext>
              </a:extLst>
            </p:cNvPr>
            <p:cNvSpPr txBox="1"/>
            <p:nvPr/>
          </p:nvSpPr>
          <p:spPr>
            <a:xfrm>
              <a:off x="6492239" y="4590628"/>
              <a:ext cx="5377913" cy="954107"/>
            </a:xfrm>
            <a:prstGeom prst="rect">
              <a:avLst/>
            </a:prstGeom>
            <a:noFill/>
            <a:ln w="38100">
              <a:solidFill>
                <a:srgbClr val="FFC000"/>
              </a:solidFill>
            </a:ln>
          </p:spPr>
          <p:txBody>
            <a:bodyPr wrap="square" rtlCol="0">
              <a:spAutoFit/>
            </a:bodyPr>
            <a:lstStyle/>
            <a:p>
              <a:pPr algn="ctr"/>
              <a:r>
                <a:rPr lang="en-US" sz="2800" b="1" dirty="0">
                  <a:solidFill>
                    <a:srgbClr val="FFC000"/>
                  </a:solidFill>
                </a:rPr>
                <a:t>7:1 In the first year of Belshazzar king of Babylon</a:t>
              </a:r>
            </a:p>
          </p:txBody>
        </p:sp>
      </p:grpSp>
    </p:spTree>
    <p:extLst>
      <p:ext uri="{BB962C8B-B14F-4D97-AF65-F5344CB8AC3E}">
        <p14:creationId xmlns:p14="http://schemas.microsoft.com/office/powerpoint/2010/main" val="28629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3FB1A6"/>
              </a:solidFill>
            </a:ln>
          </p:spPr>
          <p:txBody>
            <a:bodyPr wrap="square" rtlCol="0">
              <a:spAutoFit/>
            </a:bodyPr>
            <a:lstStyle/>
            <a:p>
              <a:pPr algn="r"/>
              <a:r>
                <a:rPr lang="en-US" sz="2800" b="1" dirty="0">
                  <a:solidFill>
                    <a:srgbClr val="3FB1A6"/>
                  </a:solidFill>
                </a:rPr>
                <a:t>Ch 4: King Nebuchadnezzar praises God and is restored</a:t>
              </a: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BD39D216-3939-FFFE-ED19-A53BEE407AD9}"/>
              </a:ext>
            </a:extLst>
          </p:cNvPr>
          <p:cNvCxnSpPr>
            <a:cxnSpLocks/>
          </p:cNvCxnSpPr>
          <p:nvPr/>
        </p:nvCxnSpPr>
        <p:spPr>
          <a:xfrm>
            <a:off x="8594454" y="3142671"/>
            <a:ext cx="0" cy="1447957"/>
          </a:xfrm>
          <a:prstGeom prst="line">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7922268-3D42-D14C-6AA0-21471F42ACB5}"/>
              </a:ext>
            </a:extLst>
          </p:cNvPr>
          <p:cNvSpPr/>
          <p:nvPr/>
        </p:nvSpPr>
        <p:spPr>
          <a:xfrm>
            <a:off x="8454345" y="2839033"/>
            <a:ext cx="280219" cy="32016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extBox 7">
            <a:extLst>
              <a:ext uri="{FF2B5EF4-FFF2-40B4-BE49-F238E27FC236}">
                <a16:creationId xmlns:a16="http://schemas.microsoft.com/office/drawing/2014/main" id="{C39EE75F-71C3-785A-7ABC-EA57B8B49DAC}"/>
              </a:ext>
            </a:extLst>
          </p:cNvPr>
          <p:cNvSpPr txBox="1"/>
          <p:nvPr/>
        </p:nvSpPr>
        <p:spPr>
          <a:xfrm>
            <a:off x="6492239" y="4590628"/>
            <a:ext cx="5377913" cy="954107"/>
          </a:xfrm>
          <a:prstGeom prst="rect">
            <a:avLst/>
          </a:prstGeom>
          <a:noFill/>
          <a:ln w="38100">
            <a:solidFill>
              <a:srgbClr val="FFC000"/>
            </a:solidFill>
          </a:ln>
        </p:spPr>
        <p:txBody>
          <a:bodyPr wrap="square" rtlCol="0">
            <a:spAutoFit/>
          </a:bodyPr>
          <a:lstStyle/>
          <a:p>
            <a:pPr algn="ctr"/>
            <a:r>
              <a:rPr lang="en-US" sz="2800" b="1" dirty="0">
                <a:solidFill>
                  <a:srgbClr val="FFC000"/>
                </a:solidFill>
              </a:rPr>
              <a:t>Ch 7: Daniel’s dream                        about future Kingdoms</a:t>
            </a:r>
          </a:p>
        </p:txBody>
      </p:sp>
    </p:spTree>
    <p:extLst>
      <p:ext uri="{BB962C8B-B14F-4D97-AF65-F5344CB8AC3E}">
        <p14:creationId xmlns:p14="http://schemas.microsoft.com/office/powerpoint/2010/main" val="197618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55FC02-294C-FAD5-294E-5B4D77A3812E}"/>
              </a:ext>
            </a:extLst>
          </p:cNvPr>
          <p:cNvGrpSpPr/>
          <p:nvPr/>
        </p:nvGrpSpPr>
        <p:grpSpPr>
          <a:xfrm>
            <a:off x="6196163" y="290403"/>
            <a:ext cx="5395473" cy="2590585"/>
            <a:chOff x="7067035" y="3476483"/>
            <a:chExt cx="5395473" cy="2590585"/>
          </a:xfrm>
        </p:grpSpPr>
        <p:cxnSp>
          <p:nvCxnSpPr>
            <p:cNvPr id="16" name="Straight Connector 15">
              <a:extLst>
                <a:ext uri="{FF2B5EF4-FFF2-40B4-BE49-F238E27FC236}">
                  <a16:creationId xmlns:a16="http://schemas.microsoft.com/office/drawing/2014/main" id="{CCA6BEB7-AD0A-E018-A4B4-DC308D09EBE6}"/>
                </a:ext>
              </a:extLst>
            </p:cNvPr>
            <p:cNvCxnSpPr>
              <a:cxnSpLocks/>
            </p:cNvCxnSpPr>
            <p:nvPr/>
          </p:nvCxnSpPr>
          <p:spPr>
            <a:xfrm flipV="1">
              <a:off x="10867865" y="4417196"/>
              <a:ext cx="0" cy="1649872"/>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F42FF-FBCA-FF8F-2BC2-3FB8C1852F3D}"/>
                </a:ext>
              </a:extLst>
            </p:cNvPr>
            <p:cNvSpPr txBox="1"/>
            <p:nvPr/>
          </p:nvSpPr>
          <p:spPr>
            <a:xfrm>
              <a:off x="7067035" y="3476483"/>
              <a:ext cx="539547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5:30  Belshazzar the Chaldean king was killed</a:t>
              </a:r>
            </a:p>
          </p:txBody>
        </p:sp>
      </p:grpSp>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3FB1A6"/>
              </a:solidFill>
            </a:ln>
          </p:spPr>
          <p:txBody>
            <a:bodyPr wrap="square" rtlCol="0">
              <a:spAutoFit/>
            </a:bodyPr>
            <a:lstStyle/>
            <a:p>
              <a:pPr algn="r"/>
              <a:r>
                <a:rPr lang="en-US" sz="2800" b="1" dirty="0">
                  <a:solidFill>
                    <a:srgbClr val="3FB1A6"/>
                  </a:solidFill>
                </a:rPr>
                <a:t>Ch 4: King Nebuchadnezzar praises God and is restored</a:t>
              </a: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1F70417-C6E8-47E3-74D5-78FA63CEF255}"/>
              </a:ext>
            </a:extLst>
          </p:cNvPr>
          <p:cNvGrpSpPr/>
          <p:nvPr/>
        </p:nvGrpSpPr>
        <p:grpSpPr>
          <a:xfrm>
            <a:off x="6492239" y="2839033"/>
            <a:ext cx="5377913" cy="2705702"/>
            <a:chOff x="6492239" y="2839033"/>
            <a:chExt cx="5377913" cy="2705702"/>
          </a:xfrm>
        </p:grpSpPr>
        <p:cxnSp>
          <p:nvCxnSpPr>
            <p:cNvPr id="5" name="Straight Connector 4">
              <a:extLst>
                <a:ext uri="{FF2B5EF4-FFF2-40B4-BE49-F238E27FC236}">
                  <a16:creationId xmlns:a16="http://schemas.microsoft.com/office/drawing/2014/main" id="{BD39D216-3939-FFFE-ED19-A53BEE407AD9}"/>
                </a:ext>
              </a:extLst>
            </p:cNvPr>
            <p:cNvCxnSpPr>
              <a:cxnSpLocks/>
            </p:cNvCxnSpPr>
            <p:nvPr/>
          </p:nvCxnSpPr>
          <p:spPr>
            <a:xfrm>
              <a:off x="8594454" y="3142671"/>
              <a:ext cx="0" cy="1447957"/>
            </a:xfrm>
            <a:prstGeom prst="line">
              <a:avLst/>
            </a:prstGeom>
            <a:ln w="38100">
              <a:solidFill>
                <a:srgbClr val="3FB1A6"/>
              </a:solidFill>
              <a:prstDash val="soli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7922268-3D42-D14C-6AA0-21471F42ACB5}"/>
                </a:ext>
              </a:extLst>
            </p:cNvPr>
            <p:cNvSpPr/>
            <p:nvPr/>
          </p:nvSpPr>
          <p:spPr>
            <a:xfrm>
              <a:off x="8454345" y="2839033"/>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extBox 7">
              <a:extLst>
                <a:ext uri="{FF2B5EF4-FFF2-40B4-BE49-F238E27FC236}">
                  <a16:creationId xmlns:a16="http://schemas.microsoft.com/office/drawing/2014/main" id="{C39EE75F-71C3-785A-7ABC-EA57B8B49DAC}"/>
                </a:ext>
              </a:extLst>
            </p:cNvPr>
            <p:cNvSpPr txBox="1"/>
            <p:nvPr/>
          </p:nvSpPr>
          <p:spPr>
            <a:xfrm>
              <a:off x="6492239" y="4590628"/>
              <a:ext cx="537791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7:1 In the first year of Belshazzar king of Babylon</a:t>
              </a:r>
            </a:p>
          </p:txBody>
        </p:sp>
      </p:gr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214583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55FC02-294C-FAD5-294E-5B4D77A3812E}"/>
              </a:ext>
            </a:extLst>
          </p:cNvPr>
          <p:cNvGrpSpPr/>
          <p:nvPr/>
        </p:nvGrpSpPr>
        <p:grpSpPr>
          <a:xfrm>
            <a:off x="6196163" y="290403"/>
            <a:ext cx="5395473" cy="2590585"/>
            <a:chOff x="7067035" y="3476483"/>
            <a:chExt cx="5395473" cy="2590585"/>
          </a:xfrm>
        </p:grpSpPr>
        <p:cxnSp>
          <p:nvCxnSpPr>
            <p:cNvPr id="16" name="Straight Connector 15">
              <a:extLst>
                <a:ext uri="{FF2B5EF4-FFF2-40B4-BE49-F238E27FC236}">
                  <a16:creationId xmlns:a16="http://schemas.microsoft.com/office/drawing/2014/main" id="{CCA6BEB7-AD0A-E018-A4B4-DC308D09EBE6}"/>
                </a:ext>
              </a:extLst>
            </p:cNvPr>
            <p:cNvCxnSpPr>
              <a:cxnSpLocks/>
            </p:cNvCxnSpPr>
            <p:nvPr/>
          </p:nvCxnSpPr>
          <p:spPr>
            <a:xfrm flipV="1">
              <a:off x="10867865" y="4417196"/>
              <a:ext cx="0" cy="1649872"/>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F42FF-FBCA-FF8F-2BC2-3FB8C1852F3D}"/>
                </a:ext>
              </a:extLst>
            </p:cNvPr>
            <p:cNvSpPr txBox="1"/>
            <p:nvPr/>
          </p:nvSpPr>
          <p:spPr>
            <a:xfrm>
              <a:off x="7067035" y="3476483"/>
              <a:ext cx="5395473" cy="954107"/>
            </a:xfrm>
            <a:prstGeom prst="rect">
              <a:avLst/>
            </a:prstGeom>
            <a:noFill/>
            <a:ln w="38100">
              <a:solidFill>
                <a:srgbClr val="3FB1A6"/>
              </a:solidFill>
            </a:ln>
          </p:spPr>
          <p:txBody>
            <a:bodyPr wrap="square" rtlCol="0">
              <a:spAutoFit/>
            </a:bodyPr>
            <a:lstStyle/>
            <a:p>
              <a:r>
                <a:rPr lang="sv-SE" sz="2800" b="1" dirty="0">
                  <a:solidFill>
                    <a:srgbClr val="3FB1A6"/>
                  </a:solidFill>
                </a:rPr>
                <a:t>Ch 5:  King Belshazzar                  mocks God and loses his kingdom</a:t>
              </a:r>
            </a:p>
          </p:txBody>
        </p:sp>
      </p:grpSp>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3FB1A6"/>
              </a:solidFill>
            </a:ln>
          </p:spPr>
          <p:txBody>
            <a:bodyPr wrap="square" rtlCol="0">
              <a:spAutoFit/>
            </a:bodyPr>
            <a:lstStyle/>
            <a:p>
              <a:pPr algn="r"/>
              <a:r>
                <a:rPr lang="en-US" sz="2800" b="1" dirty="0">
                  <a:solidFill>
                    <a:srgbClr val="3FB1A6"/>
                  </a:solidFill>
                </a:rPr>
                <a:t>Ch 4: King Nebuchadnezzar praises God and is restored</a:t>
              </a: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C3BC0974-48BB-6651-1AD6-739EA6B2CC61}"/>
              </a:ext>
            </a:extLst>
          </p:cNvPr>
          <p:cNvGrpSpPr/>
          <p:nvPr/>
        </p:nvGrpSpPr>
        <p:grpSpPr>
          <a:xfrm>
            <a:off x="6492239" y="2839033"/>
            <a:ext cx="5377913" cy="2705702"/>
            <a:chOff x="6492239" y="2839033"/>
            <a:chExt cx="5377913" cy="2705702"/>
          </a:xfrm>
        </p:grpSpPr>
        <p:cxnSp>
          <p:nvCxnSpPr>
            <p:cNvPr id="40" name="Straight Connector 39">
              <a:extLst>
                <a:ext uri="{FF2B5EF4-FFF2-40B4-BE49-F238E27FC236}">
                  <a16:creationId xmlns:a16="http://schemas.microsoft.com/office/drawing/2014/main" id="{15266D72-641A-0A7D-6AC7-774BB8D399D2}"/>
                </a:ext>
              </a:extLst>
            </p:cNvPr>
            <p:cNvCxnSpPr>
              <a:cxnSpLocks/>
            </p:cNvCxnSpPr>
            <p:nvPr/>
          </p:nvCxnSpPr>
          <p:spPr>
            <a:xfrm>
              <a:off x="8594454" y="3142671"/>
              <a:ext cx="0" cy="1447957"/>
            </a:xfrm>
            <a:prstGeom prst="line">
              <a:avLst/>
            </a:prstGeom>
            <a:ln w="38100">
              <a:solidFill>
                <a:srgbClr val="3FB1A6"/>
              </a:solidFill>
              <a:prstDash val="solid"/>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90ADDEB9-7B50-CF4E-F6DD-71EF440CD6AE}"/>
                </a:ext>
              </a:extLst>
            </p:cNvPr>
            <p:cNvSpPr/>
            <p:nvPr/>
          </p:nvSpPr>
          <p:spPr>
            <a:xfrm>
              <a:off x="8454345" y="2839033"/>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2" name="TextBox 41">
              <a:extLst>
                <a:ext uri="{FF2B5EF4-FFF2-40B4-BE49-F238E27FC236}">
                  <a16:creationId xmlns:a16="http://schemas.microsoft.com/office/drawing/2014/main" id="{E155A4BB-DA29-7476-EB25-EB7247ED4385}"/>
                </a:ext>
              </a:extLst>
            </p:cNvPr>
            <p:cNvSpPr txBox="1"/>
            <p:nvPr/>
          </p:nvSpPr>
          <p:spPr>
            <a:xfrm>
              <a:off x="6492239" y="4590628"/>
              <a:ext cx="537791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7:1 In the first year of Belshazzar king of Babylon</a:t>
              </a:r>
            </a:p>
          </p:txBody>
        </p:sp>
      </p:gr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589358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55FC02-294C-FAD5-294E-5B4D77A3812E}"/>
              </a:ext>
            </a:extLst>
          </p:cNvPr>
          <p:cNvGrpSpPr/>
          <p:nvPr/>
        </p:nvGrpSpPr>
        <p:grpSpPr>
          <a:xfrm>
            <a:off x="6196163" y="290403"/>
            <a:ext cx="5395473" cy="2590585"/>
            <a:chOff x="7067035" y="3476483"/>
            <a:chExt cx="5395473" cy="2590585"/>
          </a:xfrm>
        </p:grpSpPr>
        <p:cxnSp>
          <p:nvCxnSpPr>
            <p:cNvPr id="16" name="Straight Connector 15">
              <a:extLst>
                <a:ext uri="{FF2B5EF4-FFF2-40B4-BE49-F238E27FC236}">
                  <a16:creationId xmlns:a16="http://schemas.microsoft.com/office/drawing/2014/main" id="{CCA6BEB7-AD0A-E018-A4B4-DC308D09EBE6}"/>
                </a:ext>
              </a:extLst>
            </p:cNvPr>
            <p:cNvCxnSpPr>
              <a:cxnSpLocks/>
            </p:cNvCxnSpPr>
            <p:nvPr/>
          </p:nvCxnSpPr>
          <p:spPr>
            <a:xfrm flipV="1">
              <a:off x="10867865" y="4417196"/>
              <a:ext cx="0" cy="1649872"/>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F42FF-FBCA-FF8F-2BC2-3FB8C1852F3D}"/>
                </a:ext>
              </a:extLst>
            </p:cNvPr>
            <p:cNvSpPr txBox="1"/>
            <p:nvPr/>
          </p:nvSpPr>
          <p:spPr>
            <a:xfrm>
              <a:off x="7067035" y="3476483"/>
              <a:ext cx="5395473" cy="954107"/>
            </a:xfrm>
            <a:prstGeom prst="rect">
              <a:avLst/>
            </a:prstGeom>
            <a:noFill/>
            <a:ln w="38100">
              <a:solidFill>
                <a:srgbClr val="3FB1A6"/>
              </a:solidFill>
            </a:ln>
          </p:spPr>
          <p:txBody>
            <a:bodyPr wrap="square" rtlCol="0">
              <a:spAutoFit/>
            </a:bodyPr>
            <a:lstStyle/>
            <a:p>
              <a:r>
                <a:rPr lang="en-US" sz="2800" b="1" dirty="0">
                  <a:solidFill>
                    <a:srgbClr val="3FB1A6"/>
                  </a:solidFill>
                </a:rPr>
                <a:t>Ch 5:  King Belshazzar                  mocks God and loses his kingdom</a:t>
              </a:r>
            </a:p>
          </p:txBody>
        </p:sp>
      </p:grpSp>
      <p:grpSp>
        <p:nvGrpSpPr>
          <p:cNvPr id="42" name="Group 41">
            <a:extLst>
              <a:ext uri="{FF2B5EF4-FFF2-40B4-BE49-F238E27FC236}">
                <a16:creationId xmlns:a16="http://schemas.microsoft.com/office/drawing/2014/main" id="{2CDCE01D-E31F-A4C5-A5DB-A3A49948AC83}"/>
              </a:ext>
            </a:extLst>
          </p:cNvPr>
          <p:cNvGrpSpPr/>
          <p:nvPr/>
        </p:nvGrpSpPr>
        <p:grpSpPr>
          <a:xfrm>
            <a:off x="6492239" y="2839033"/>
            <a:ext cx="5377913" cy="2705702"/>
            <a:chOff x="6492239" y="2839033"/>
            <a:chExt cx="5377913" cy="2705702"/>
          </a:xfrm>
        </p:grpSpPr>
        <p:cxnSp>
          <p:nvCxnSpPr>
            <p:cNvPr id="43" name="Straight Connector 42">
              <a:extLst>
                <a:ext uri="{FF2B5EF4-FFF2-40B4-BE49-F238E27FC236}">
                  <a16:creationId xmlns:a16="http://schemas.microsoft.com/office/drawing/2014/main" id="{4FA9B384-B8AC-C445-85E1-B8D0A6E9D3B9}"/>
                </a:ext>
              </a:extLst>
            </p:cNvPr>
            <p:cNvCxnSpPr>
              <a:cxnSpLocks/>
            </p:cNvCxnSpPr>
            <p:nvPr/>
          </p:nvCxnSpPr>
          <p:spPr>
            <a:xfrm>
              <a:off x="8594454" y="3142671"/>
              <a:ext cx="0" cy="1447957"/>
            </a:xfrm>
            <a:prstGeom prst="line">
              <a:avLst/>
            </a:prstGeom>
            <a:ln w="38100">
              <a:solidFill>
                <a:srgbClr val="3FB1A6"/>
              </a:solidFill>
              <a:prstDash val="soli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5B48CF1-0C5B-C9D0-84C8-6897B6F2F2F6}"/>
                </a:ext>
              </a:extLst>
            </p:cNvPr>
            <p:cNvSpPr/>
            <p:nvPr/>
          </p:nvSpPr>
          <p:spPr>
            <a:xfrm>
              <a:off x="8454345" y="2839033"/>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5" name="TextBox 44">
              <a:extLst>
                <a:ext uri="{FF2B5EF4-FFF2-40B4-BE49-F238E27FC236}">
                  <a16:creationId xmlns:a16="http://schemas.microsoft.com/office/drawing/2014/main" id="{291EA4DE-2B17-6D8D-439C-643F8CF7DBBD}"/>
                </a:ext>
              </a:extLst>
            </p:cNvPr>
            <p:cNvSpPr txBox="1"/>
            <p:nvPr/>
          </p:nvSpPr>
          <p:spPr>
            <a:xfrm>
              <a:off x="6492239" y="4590628"/>
              <a:ext cx="537791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7:1 In the first year of Belshazzar king of Babylon</a:t>
              </a:r>
            </a:p>
          </p:txBody>
        </p:sp>
      </p:grpSp>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3FB1A6"/>
              </a:solidFill>
            </a:ln>
          </p:spPr>
          <p:txBody>
            <a:bodyPr wrap="square" rtlCol="0">
              <a:spAutoFit/>
            </a:bodyPr>
            <a:lstStyle/>
            <a:p>
              <a:pPr algn="r"/>
              <a:r>
                <a:rPr lang="en-US" sz="2800" b="1" dirty="0">
                  <a:solidFill>
                    <a:srgbClr val="3FB1A6"/>
                  </a:solidFill>
                </a:rPr>
                <a:t>Ch 4: King Nebuchadnezzar praises God and is restored</a:t>
              </a: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1FAA27A-A4A7-6B2C-BA4D-9AFADB794D3E}"/>
              </a:ext>
            </a:extLst>
          </p:cNvPr>
          <p:cNvGrpSpPr/>
          <p:nvPr/>
        </p:nvGrpSpPr>
        <p:grpSpPr>
          <a:xfrm>
            <a:off x="6492239" y="3144169"/>
            <a:ext cx="5308045" cy="1215961"/>
            <a:chOff x="6492239" y="3144169"/>
            <a:chExt cx="5308045" cy="1215961"/>
          </a:xfrm>
        </p:grpSpPr>
        <p:sp>
          <p:nvSpPr>
            <p:cNvPr id="27" name="Right Brace 26">
              <a:extLst>
                <a:ext uri="{FF2B5EF4-FFF2-40B4-BE49-F238E27FC236}">
                  <a16:creationId xmlns:a16="http://schemas.microsoft.com/office/drawing/2014/main" id="{72843D90-24AA-8B36-CF43-6F4CBC7DE4B0}"/>
                </a:ext>
              </a:extLst>
            </p:cNvPr>
            <p:cNvSpPr/>
            <p:nvPr/>
          </p:nvSpPr>
          <p:spPr>
            <a:xfrm rot="5400000">
              <a:off x="10349677" y="2967192"/>
              <a:ext cx="278505" cy="632460"/>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37001BA2-E976-05C7-29B0-75403724028F}"/>
                </a:ext>
              </a:extLst>
            </p:cNvPr>
            <p:cNvSpPr txBox="1"/>
            <p:nvPr/>
          </p:nvSpPr>
          <p:spPr>
            <a:xfrm>
              <a:off x="6492239" y="3406023"/>
              <a:ext cx="5308045" cy="954107"/>
            </a:xfrm>
            <a:prstGeom prst="rect">
              <a:avLst/>
            </a:prstGeom>
            <a:solidFill>
              <a:srgbClr val="042D4C">
                <a:alpha val="74902"/>
              </a:srgbClr>
            </a:solidFill>
            <a:ln w="38100">
              <a:solidFill>
                <a:srgbClr val="3FB1A6"/>
              </a:solidFill>
            </a:ln>
          </p:spPr>
          <p:txBody>
            <a:bodyPr wrap="square" rtlCol="0">
              <a:spAutoFit/>
            </a:bodyPr>
            <a:lstStyle/>
            <a:p>
              <a:pPr algn="ctr"/>
              <a:r>
                <a:rPr lang="en-US" sz="2800" b="1" dirty="0">
                  <a:solidFill>
                    <a:srgbClr val="3FB1A6"/>
                  </a:solidFill>
                </a:rPr>
                <a:t>6:1 It pleased Darius to set over the kingdom 120 satraps</a:t>
              </a:r>
            </a:p>
          </p:txBody>
        </p:sp>
      </p:gr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690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actory, outdoor, smoke, clouds&#10;&#10;Description automatically generated">
            <a:extLst>
              <a:ext uri="{FF2B5EF4-FFF2-40B4-BE49-F238E27FC236}">
                <a16:creationId xmlns:a16="http://schemas.microsoft.com/office/drawing/2014/main" id="{86C6EC00-0EE9-FF33-997E-630212EF4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704309" cy="6858000"/>
          </a:xfrm>
          <a:prstGeom prst="rect">
            <a:avLst/>
          </a:prstGeom>
        </p:spPr>
      </p:pic>
      <p:pic>
        <p:nvPicPr>
          <p:cNvPr id="7" name="Picture 6" descr="A person covering her face with her hands&#10;&#10;Description automatically generated with medium confidence">
            <a:extLst>
              <a:ext uri="{FF2B5EF4-FFF2-40B4-BE49-F238E27FC236}">
                <a16:creationId xmlns:a16="http://schemas.microsoft.com/office/drawing/2014/main" id="{5664C48A-61A5-9709-58CC-7A9063AFE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350" y="0"/>
            <a:ext cx="7486650" cy="6858000"/>
          </a:xfrm>
          <a:prstGeom prst="rect">
            <a:avLst/>
          </a:prstGeom>
        </p:spPr>
      </p:pic>
    </p:spTree>
    <p:extLst>
      <p:ext uri="{BB962C8B-B14F-4D97-AF65-F5344CB8AC3E}">
        <p14:creationId xmlns:p14="http://schemas.microsoft.com/office/powerpoint/2010/main" val="230221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55FC02-294C-FAD5-294E-5B4D77A3812E}"/>
              </a:ext>
            </a:extLst>
          </p:cNvPr>
          <p:cNvGrpSpPr/>
          <p:nvPr/>
        </p:nvGrpSpPr>
        <p:grpSpPr>
          <a:xfrm>
            <a:off x="6196163" y="290403"/>
            <a:ext cx="5395473" cy="2590585"/>
            <a:chOff x="7067035" y="3476483"/>
            <a:chExt cx="5395473" cy="2590585"/>
          </a:xfrm>
        </p:grpSpPr>
        <p:cxnSp>
          <p:nvCxnSpPr>
            <p:cNvPr id="16" name="Straight Connector 15">
              <a:extLst>
                <a:ext uri="{FF2B5EF4-FFF2-40B4-BE49-F238E27FC236}">
                  <a16:creationId xmlns:a16="http://schemas.microsoft.com/office/drawing/2014/main" id="{CCA6BEB7-AD0A-E018-A4B4-DC308D09EBE6}"/>
                </a:ext>
              </a:extLst>
            </p:cNvPr>
            <p:cNvCxnSpPr>
              <a:cxnSpLocks/>
            </p:cNvCxnSpPr>
            <p:nvPr/>
          </p:nvCxnSpPr>
          <p:spPr>
            <a:xfrm flipV="1">
              <a:off x="10867865" y="4417196"/>
              <a:ext cx="0" cy="1649872"/>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F42FF-FBCA-FF8F-2BC2-3FB8C1852F3D}"/>
                </a:ext>
              </a:extLst>
            </p:cNvPr>
            <p:cNvSpPr txBox="1"/>
            <p:nvPr/>
          </p:nvSpPr>
          <p:spPr>
            <a:xfrm>
              <a:off x="7067035" y="3476483"/>
              <a:ext cx="5395473" cy="954107"/>
            </a:xfrm>
            <a:prstGeom prst="rect">
              <a:avLst/>
            </a:prstGeom>
            <a:noFill/>
            <a:ln w="38100">
              <a:solidFill>
                <a:srgbClr val="3FB1A6"/>
              </a:solidFill>
            </a:ln>
          </p:spPr>
          <p:txBody>
            <a:bodyPr wrap="square" rtlCol="0">
              <a:spAutoFit/>
            </a:bodyPr>
            <a:lstStyle/>
            <a:p>
              <a:r>
                <a:rPr lang="en-US" sz="2800" b="1" dirty="0">
                  <a:solidFill>
                    <a:srgbClr val="3FB1A6"/>
                  </a:solidFill>
                </a:rPr>
                <a:t>Ch 5:  King Belshazzar                  mocks God and loses his kingdom</a:t>
              </a:r>
            </a:p>
          </p:txBody>
        </p:sp>
      </p:grpSp>
      <p:grpSp>
        <p:nvGrpSpPr>
          <p:cNvPr id="42" name="Group 41">
            <a:extLst>
              <a:ext uri="{FF2B5EF4-FFF2-40B4-BE49-F238E27FC236}">
                <a16:creationId xmlns:a16="http://schemas.microsoft.com/office/drawing/2014/main" id="{2CDCE01D-E31F-A4C5-A5DB-A3A49948AC83}"/>
              </a:ext>
            </a:extLst>
          </p:cNvPr>
          <p:cNvGrpSpPr/>
          <p:nvPr/>
        </p:nvGrpSpPr>
        <p:grpSpPr>
          <a:xfrm>
            <a:off x="6492239" y="2839033"/>
            <a:ext cx="5377913" cy="2705702"/>
            <a:chOff x="6492239" y="2839033"/>
            <a:chExt cx="5377913" cy="2705702"/>
          </a:xfrm>
        </p:grpSpPr>
        <p:cxnSp>
          <p:nvCxnSpPr>
            <p:cNvPr id="43" name="Straight Connector 42">
              <a:extLst>
                <a:ext uri="{FF2B5EF4-FFF2-40B4-BE49-F238E27FC236}">
                  <a16:creationId xmlns:a16="http://schemas.microsoft.com/office/drawing/2014/main" id="{4FA9B384-B8AC-C445-85E1-B8D0A6E9D3B9}"/>
                </a:ext>
              </a:extLst>
            </p:cNvPr>
            <p:cNvCxnSpPr>
              <a:cxnSpLocks/>
            </p:cNvCxnSpPr>
            <p:nvPr/>
          </p:nvCxnSpPr>
          <p:spPr>
            <a:xfrm>
              <a:off x="8594454" y="3142671"/>
              <a:ext cx="0" cy="1447957"/>
            </a:xfrm>
            <a:prstGeom prst="line">
              <a:avLst/>
            </a:prstGeom>
            <a:ln w="38100">
              <a:solidFill>
                <a:srgbClr val="3FB1A6"/>
              </a:solidFill>
              <a:prstDash val="soli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5B48CF1-0C5B-C9D0-84C8-6897B6F2F2F6}"/>
                </a:ext>
              </a:extLst>
            </p:cNvPr>
            <p:cNvSpPr/>
            <p:nvPr/>
          </p:nvSpPr>
          <p:spPr>
            <a:xfrm>
              <a:off x="8454345" y="2839033"/>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5" name="TextBox 44">
              <a:extLst>
                <a:ext uri="{FF2B5EF4-FFF2-40B4-BE49-F238E27FC236}">
                  <a16:creationId xmlns:a16="http://schemas.microsoft.com/office/drawing/2014/main" id="{291EA4DE-2B17-6D8D-439C-643F8CF7DBBD}"/>
                </a:ext>
              </a:extLst>
            </p:cNvPr>
            <p:cNvSpPr txBox="1"/>
            <p:nvPr/>
          </p:nvSpPr>
          <p:spPr>
            <a:xfrm>
              <a:off x="6492239" y="4590628"/>
              <a:ext cx="537791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7:1 In the first year of Belshazzar king of Babylon</a:t>
              </a:r>
            </a:p>
          </p:txBody>
        </p:sp>
      </p:grpSp>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3FB1A6"/>
              </a:solidFill>
            </a:ln>
          </p:spPr>
          <p:txBody>
            <a:bodyPr wrap="square" rtlCol="0">
              <a:spAutoFit/>
            </a:bodyPr>
            <a:lstStyle/>
            <a:p>
              <a:pPr algn="r"/>
              <a:r>
                <a:rPr lang="en-US" sz="2800" b="1" dirty="0">
                  <a:solidFill>
                    <a:srgbClr val="3FB1A6"/>
                  </a:solidFill>
                </a:rPr>
                <a:t>Ch 4: King Nebuchadnezzar praises God and is restored</a:t>
              </a: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1FAA27A-A4A7-6B2C-BA4D-9AFADB794D3E}"/>
              </a:ext>
            </a:extLst>
          </p:cNvPr>
          <p:cNvGrpSpPr/>
          <p:nvPr/>
        </p:nvGrpSpPr>
        <p:grpSpPr>
          <a:xfrm>
            <a:off x="6492239" y="3144169"/>
            <a:ext cx="5308045" cy="1215961"/>
            <a:chOff x="6492239" y="3144169"/>
            <a:chExt cx="5308045" cy="1215961"/>
          </a:xfrm>
        </p:grpSpPr>
        <p:sp>
          <p:nvSpPr>
            <p:cNvPr id="27" name="Right Brace 26">
              <a:extLst>
                <a:ext uri="{FF2B5EF4-FFF2-40B4-BE49-F238E27FC236}">
                  <a16:creationId xmlns:a16="http://schemas.microsoft.com/office/drawing/2014/main" id="{72843D90-24AA-8B36-CF43-6F4CBC7DE4B0}"/>
                </a:ext>
              </a:extLst>
            </p:cNvPr>
            <p:cNvSpPr/>
            <p:nvPr/>
          </p:nvSpPr>
          <p:spPr>
            <a:xfrm rot="5400000">
              <a:off x="10349677" y="2967192"/>
              <a:ext cx="278505" cy="632460"/>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37001BA2-E976-05C7-29B0-75403724028F}"/>
                </a:ext>
              </a:extLst>
            </p:cNvPr>
            <p:cNvSpPr txBox="1"/>
            <p:nvPr/>
          </p:nvSpPr>
          <p:spPr>
            <a:xfrm>
              <a:off x="6492239" y="3406023"/>
              <a:ext cx="5308045" cy="954107"/>
            </a:xfrm>
            <a:prstGeom prst="rect">
              <a:avLst/>
            </a:prstGeom>
            <a:solidFill>
              <a:srgbClr val="042D4C">
                <a:alpha val="74902"/>
              </a:srgbClr>
            </a:solidFill>
            <a:ln w="38100">
              <a:solidFill>
                <a:srgbClr val="3FB1A6"/>
              </a:solidFill>
            </a:ln>
          </p:spPr>
          <p:txBody>
            <a:bodyPr wrap="square" rtlCol="0">
              <a:spAutoFit/>
            </a:bodyPr>
            <a:lstStyle/>
            <a:p>
              <a:pPr algn="ctr"/>
              <a:r>
                <a:rPr lang="en-US" sz="2800" b="1" dirty="0">
                  <a:solidFill>
                    <a:srgbClr val="3FB1A6"/>
                  </a:solidFill>
                </a:rPr>
                <a:t>Ch 6: Rescued from Lions Den</a:t>
              </a:r>
            </a:p>
            <a:p>
              <a:pPr algn="ctr"/>
              <a:r>
                <a:rPr lang="en-US" sz="2800" b="1" dirty="0">
                  <a:solidFill>
                    <a:srgbClr val="3FB1A6"/>
                  </a:solidFill>
                </a:rPr>
                <a:t>Daniel Exalted</a:t>
              </a:r>
            </a:p>
          </p:txBody>
        </p:sp>
      </p:gr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55325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55FC02-294C-FAD5-294E-5B4D77A3812E}"/>
              </a:ext>
            </a:extLst>
          </p:cNvPr>
          <p:cNvGrpSpPr/>
          <p:nvPr/>
        </p:nvGrpSpPr>
        <p:grpSpPr>
          <a:xfrm>
            <a:off x="6196163" y="290403"/>
            <a:ext cx="5395473" cy="2590585"/>
            <a:chOff x="7067035" y="3476483"/>
            <a:chExt cx="5395473" cy="2590585"/>
          </a:xfrm>
        </p:grpSpPr>
        <p:cxnSp>
          <p:nvCxnSpPr>
            <p:cNvPr id="16" name="Straight Connector 15">
              <a:extLst>
                <a:ext uri="{FF2B5EF4-FFF2-40B4-BE49-F238E27FC236}">
                  <a16:creationId xmlns:a16="http://schemas.microsoft.com/office/drawing/2014/main" id="{CCA6BEB7-AD0A-E018-A4B4-DC308D09EBE6}"/>
                </a:ext>
              </a:extLst>
            </p:cNvPr>
            <p:cNvCxnSpPr>
              <a:cxnSpLocks/>
            </p:cNvCxnSpPr>
            <p:nvPr/>
          </p:nvCxnSpPr>
          <p:spPr>
            <a:xfrm flipV="1">
              <a:off x="10867865" y="4417196"/>
              <a:ext cx="0" cy="164987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F42FF-FBCA-FF8F-2BC2-3FB8C1852F3D}"/>
                </a:ext>
              </a:extLst>
            </p:cNvPr>
            <p:cNvSpPr txBox="1"/>
            <p:nvPr/>
          </p:nvSpPr>
          <p:spPr>
            <a:xfrm>
              <a:off x="7067035" y="3476483"/>
              <a:ext cx="5395473" cy="954107"/>
            </a:xfrm>
            <a:prstGeom prst="rect">
              <a:avLst/>
            </a:prstGeom>
            <a:noFill/>
            <a:ln w="38100">
              <a:solidFill>
                <a:srgbClr val="FFFF00"/>
              </a:solidFill>
            </a:ln>
          </p:spPr>
          <p:txBody>
            <a:bodyPr wrap="square" rtlCol="0">
              <a:spAutoFit/>
            </a:bodyPr>
            <a:lstStyle/>
            <a:p>
              <a:r>
                <a:rPr lang="en-US" sz="2800" b="1" dirty="0">
                  <a:solidFill>
                    <a:srgbClr val="FFFF00"/>
                  </a:solidFill>
                </a:rPr>
                <a:t>Ch 5:  King Belshazzar                  mocks God and loses his kingdom</a:t>
              </a:r>
            </a:p>
          </p:txBody>
        </p:sp>
      </p:grpSp>
      <p:grpSp>
        <p:nvGrpSpPr>
          <p:cNvPr id="42" name="Group 41">
            <a:extLst>
              <a:ext uri="{FF2B5EF4-FFF2-40B4-BE49-F238E27FC236}">
                <a16:creationId xmlns:a16="http://schemas.microsoft.com/office/drawing/2014/main" id="{2CDCE01D-E31F-A4C5-A5DB-A3A49948AC83}"/>
              </a:ext>
            </a:extLst>
          </p:cNvPr>
          <p:cNvGrpSpPr/>
          <p:nvPr/>
        </p:nvGrpSpPr>
        <p:grpSpPr>
          <a:xfrm>
            <a:off x="6492239" y="2839033"/>
            <a:ext cx="5377913" cy="2705702"/>
            <a:chOff x="6492239" y="2839033"/>
            <a:chExt cx="5377913" cy="2705702"/>
          </a:xfrm>
        </p:grpSpPr>
        <p:cxnSp>
          <p:nvCxnSpPr>
            <p:cNvPr id="43" name="Straight Connector 42">
              <a:extLst>
                <a:ext uri="{FF2B5EF4-FFF2-40B4-BE49-F238E27FC236}">
                  <a16:creationId xmlns:a16="http://schemas.microsoft.com/office/drawing/2014/main" id="{4FA9B384-B8AC-C445-85E1-B8D0A6E9D3B9}"/>
                </a:ext>
              </a:extLst>
            </p:cNvPr>
            <p:cNvCxnSpPr>
              <a:cxnSpLocks/>
            </p:cNvCxnSpPr>
            <p:nvPr/>
          </p:nvCxnSpPr>
          <p:spPr>
            <a:xfrm>
              <a:off x="8594454" y="3142671"/>
              <a:ext cx="0" cy="1447957"/>
            </a:xfrm>
            <a:prstGeom prst="line">
              <a:avLst/>
            </a:prstGeom>
            <a:ln w="38100">
              <a:solidFill>
                <a:srgbClr val="3FB1A6"/>
              </a:solidFill>
              <a:prstDash val="soli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5B48CF1-0C5B-C9D0-84C8-6897B6F2F2F6}"/>
                </a:ext>
              </a:extLst>
            </p:cNvPr>
            <p:cNvSpPr/>
            <p:nvPr/>
          </p:nvSpPr>
          <p:spPr>
            <a:xfrm>
              <a:off x="8454345" y="2839033"/>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5" name="TextBox 44">
              <a:extLst>
                <a:ext uri="{FF2B5EF4-FFF2-40B4-BE49-F238E27FC236}">
                  <a16:creationId xmlns:a16="http://schemas.microsoft.com/office/drawing/2014/main" id="{291EA4DE-2B17-6D8D-439C-643F8CF7DBBD}"/>
                </a:ext>
              </a:extLst>
            </p:cNvPr>
            <p:cNvSpPr txBox="1"/>
            <p:nvPr/>
          </p:nvSpPr>
          <p:spPr>
            <a:xfrm>
              <a:off x="6492239" y="4590628"/>
              <a:ext cx="537791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7:1 In the first year of Belshazzar king of Babylon</a:t>
              </a:r>
            </a:p>
          </p:txBody>
        </p:sp>
      </p:grpSp>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FFFF00"/>
              </a:solidFill>
            </a:ln>
          </p:spPr>
          <p:txBody>
            <a:bodyPr wrap="square" rtlCol="0">
              <a:spAutoFit/>
            </a:bodyPr>
            <a:lstStyle/>
            <a:p>
              <a:pPr algn="r"/>
              <a:r>
                <a:rPr lang="en-US" sz="2800" b="1" dirty="0">
                  <a:solidFill>
                    <a:srgbClr val="FFFF00"/>
                  </a:solidFill>
                </a:rPr>
                <a:t>Ch 4: King Nebuchadnezzar praises God and is restored</a:t>
              </a: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1FAA27A-A4A7-6B2C-BA4D-9AFADB794D3E}"/>
              </a:ext>
            </a:extLst>
          </p:cNvPr>
          <p:cNvGrpSpPr/>
          <p:nvPr/>
        </p:nvGrpSpPr>
        <p:grpSpPr>
          <a:xfrm>
            <a:off x="6492239" y="3144169"/>
            <a:ext cx="5308045" cy="1215961"/>
            <a:chOff x="6492239" y="3144169"/>
            <a:chExt cx="5308045" cy="1215961"/>
          </a:xfrm>
        </p:grpSpPr>
        <p:sp>
          <p:nvSpPr>
            <p:cNvPr id="27" name="Right Brace 26">
              <a:extLst>
                <a:ext uri="{FF2B5EF4-FFF2-40B4-BE49-F238E27FC236}">
                  <a16:creationId xmlns:a16="http://schemas.microsoft.com/office/drawing/2014/main" id="{72843D90-24AA-8B36-CF43-6F4CBC7DE4B0}"/>
                </a:ext>
              </a:extLst>
            </p:cNvPr>
            <p:cNvSpPr/>
            <p:nvPr/>
          </p:nvSpPr>
          <p:spPr>
            <a:xfrm rot="5400000">
              <a:off x="10349677" y="2967192"/>
              <a:ext cx="278505" cy="632460"/>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37001BA2-E976-05C7-29B0-75403724028F}"/>
                </a:ext>
              </a:extLst>
            </p:cNvPr>
            <p:cNvSpPr txBox="1"/>
            <p:nvPr/>
          </p:nvSpPr>
          <p:spPr>
            <a:xfrm>
              <a:off x="6492239" y="3406023"/>
              <a:ext cx="5308045" cy="954107"/>
            </a:xfrm>
            <a:prstGeom prst="rect">
              <a:avLst/>
            </a:prstGeom>
            <a:solidFill>
              <a:srgbClr val="042D4C">
                <a:alpha val="74902"/>
              </a:srgbClr>
            </a:solidFill>
            <a:ln w="38100">
              <a:solidFill>
                <a:srgbClr val="3FB1A6"/>
              </a:solidFill>
            </a:ln>
          </p:spPr>
          <p:txBody>
            <a:bodyPr wrap="square" rtlCol="0">
              <a:spAutoFit/>
            </a:bodyPr>
            <a:lstStyle/>
            <a:p>
              <a:pPr algn="ctr"/>
              <a:r>
                <a:rPr lang="en-US" sz="2800" b="1" dirty="0">
                  <a:solidFill>
                    <a:srgbClr val="3FB1A6"/>
                  </a:solidFill>
                </a:rPr>
                <a:t>Ch 6: Rescued from Lions Den</a:t>
              </a:r>
            </a:p>
            <a:p>
              <a:pPr algn="ctr"/>
              <a:r>
                <a:rPr lang="en-US" sz="2800" b="1" dirty="0">
                  <a:solidFill>
                    <a:srgbClr val="3FB1A6"/>
                  </a:solidFill>
                </a:rPr>
                <a:t>Daniel Exalted</a:t>
              </a:r>
            </a:p>
          </p:txBody>
        </p:sp>
      </p:gr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413402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55FC02-294C-FAD5-294E-5B4D77A3812E}"/>
              </a:ext>
            </a:extLst>
          </p:cNvPr>
          <p:cNvGrpSpPr/>
          <p:nvPr/>
        </p:nvGrpSpPr>
        <p:grpSpPr>
          <a:xfrm>
            <a:off x="6196163" y="290403"/>
            <a:ext cx="5395473" cy="2590585"/>
            <a:chOff x="7067035" y="3476483"/>
            <a:chExt cx="5395473" cy="2590585"/>
          </a:xfrm>
        </p:grpSpPr>
        <p:cxnSp>
          <p:nvCxnSpPr>
            <p:cNvPr id="16" name="Straight Connector 15">
              <a:extLst>
                <a:ext uri="{FF2B5EF4-FFF2-40B4-BE49-F238E27FC236}">
                  <a16:creationId xmlns:a16="http://schemas.microsoft.com/office/drawing/2014/main" id="{CCA6BEB7-AD0A-E018-A4B4-DC308D09EBE6}"/>
                </a:ext>
              </a:extLst>
            </p:cNvPr>
            <p:cNvCxnSpPr>
              <a:cxnSpLocks/>
            </p:cNvCxnSpPr>
            <p:nvPr/>
          </p:nvCxnSpPr>
          <p:spPr>
            <a:xfrm flipV="1">
              <a:off x="10867865" y="4417196"/>
              <a:ext cx="0" cy="1649872"/>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F42FF-FBCA-FF8F-2BC2-3FB8C1852F3D}"/>
                </a:ext>
              </a:extLst>
            </p:cNvPr>
            <p:cNvSpPr txBox="1"/>
            <p:nvPr/>
          </p:nvSpPr>
          <p:spPr>
            <a:xfrm>
              <a:off x="7067035" y="3476483"/>
              <a:ext cx="5395473" cy="954107"/>
            </a:xfrm>
            <a:prstGeom prst="rect">
              <a:avLst/>
            </a:prstGeom>
            <a:noFill/>
            <a:ln w="38100">
              <a:solidFill>
                <a:srgbClr val="3FB1A6"/>
              </a:solidFill>
            </a:ln>
          </p:spPr>
          <p:txBody>
            <a:bodyPr wrap="square" rtlCol="0">
              <a:spAutoFit/>
            </a:bodyPr>
            <a:lstStyle/>
            <a:p>
              <a:r>
                <a:rPr lang="sv-SE" sz="2800" b="1" dirty="0">
                  <a:solidFill>
                    <a:srgbClr val="3FB1A6"/>
                  </a:solidFill>
                </a:rPr>
                <a:t>Ch 5:  King Belshazzar                  mocks God and loses is kingdom</a:t>
              </a:r>
            </a:p>
          </p:txBody>
        </p:sp>
      </p:grpSp>
      <p:grpSp>
        <p:nvGrpSpPr>
          <p:cNvPr id="42" name="Group 41">
            <a:extLst>
              <a:ext uri="{FF2B5EF4-FFF2-40B4-BE49-F238E27FC236}">
                <a16:creationId xmlns:a16="http://schemas.microsoft.com/office/drawing/2014/main" id="{2CDCE01D-E31F-A4C5-A5DB-A3A49948AC83}"/>
              </a:ext>
            </a:extLst>
          </p:cNvPr>
          <p:cNvGrpSpPr/>
          <p:nvPr/>
        </p:nvGrpSpPr>
        <p:grpSpPr>
          <a:xfrm>
            <a:off x="6492239" y="2839033"/>
            <a:ext cx="5377913" cy="2705702"/>
            <a:chOff x="6492239" y="2839033"/>
            <a:chExt cx="5377913" cy="2705702"/>
          </a:xfrm>
        </p:grpSpPr>
        <p:cxnSp>
          <p:nvCxnSpPr>
            <p:cNvPr id="43" name="Straight Connector 42">
              <a:extLst>
                <a:ext uri="{FF2B5EF4-FFF2-40B4-BE49-F238E27FC236}">
                  <a16:creationId xmlns:a16="http://schemas.microsoft.com/office/drawing/2014/main" id="{4FA9B384-B8AC-C445-85E1-B8D0A6E9D3B9}"/>
                </a:ext>
              </a:extLst>
            </p:cNvPr>
            <p:cNvCxnSpPr>
              <a:cxnSpLocks/>
            </p:cNvCxnSpPr>
            <p:nvPr/>
          </p:nvCxnSpPr>
          <p:spPr>
            <a:xfrm>
              <a:off x="8594454" y="3142671"/>
              <a:ext cx="0" cy="1447957"/>
            </a:xfrm>
            <a:prstGeom prst="line">
              <a:avLst/>
            </a:prstGeom>
            <a:ln w="38100">
              <a:solidFill>
                <a:srgbClr val="3FB1A6"/>
              </a:solidFill>
              <a:prstDash val="soli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5B48CF1-0C5B-C9D0-84C8-6897B6F2F2F6}"/>
                </a:ext>
              </a:extLst>
            </p:cNvPr>
            <p:cNvSpPr/>
            <p:nvPr/>
          </p:nvSpPr>
          <p:spPr>
            <a:xfrm>
              <a:off x="8454345" y="2839033"/>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5" name="TextBox 44">
              <a:extLst>
                <a:ext uri="{FF2B5EF4-FFF2-40B4-BE49-F238E27FC236}">
                  <a16:creationId xmlns:a16="http://schemas.microsoft.com/office/drawing/2014/main" id="{291EA4DE-2B17-6D8D-439C-643F8CF7DBBD}"/>
                </a:ext>
              </a:extLst>
            </p:cNvPr>
            <p:cNvSpPr txBox="1"/>
            <p:nvPr/>
          </p:nvSpPr>
          <p:spPr>
            <a:xfrm>
              <a:off x="6492239" y="4590628"/>
              <a:ext cx="537791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7:1 In the first year of Belshazzar king of Babylon</a:t>
              </a:r>
            </a:p>
          </p:txBody>
        </p:sp>
      </p:grpSp>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FFFF00"/>
              </a:solidFill>
            </a:ln>
          </p:spPr>
          <p:txBody>
            <a:bodyPr wrap="square" rtlCol="0">
              <a:spAutoFit/>
            </a:bodyPr>
            <a:lstStyle/>
            <a:p>
              <a:pPr algn="ctr"/>
              <a:r>
                <a:rPr lang="en-US" sz="2800" b="1" dirty="0">
                  <a:solidFill>
                    <a:srgbClr val="FFFF00"/>
                  </a:solidFill>
                </a:rPr>
                <a:t>Ch 3: Rescued from fiery Furnace</a:t>
              </a:r>
            </a:p>
            <a:p>
              <a:pPr algn="ctr"/>
              <a:r>
                <a:rPr lang="en-US" sz="2800" b="1" dirty="0">
                  <a:solidFill>
                    <a:srgbClr val="FFFF00"/>
                  </a:solidFill>
                </a:rPr>
                <a:t>Friends Exalted</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3FB1A6"/>
              </a:solidFill>
            </a:ln>
          </p:spPr>
          <p:txBody>
            <a:bodyPr wrap="square" rtlCol="0">
              <a:spAutoFit/>
            </a:bodyPr>
            <a:lstStyle/>
            <a:p>
              <a:pPr algn="r"/>
              <a:r>
                <a:rPr lang="en-US" sz="2800" b="1" dirty="0">
                  <a:solidFill>
                    <a:srgbClr val="3FB1A6"/>
                  </a:solidFill>
                </a:rPr>
                <a:t>Ch 4: King Nebuchadnezzar praises God and is restored</a:t>
              </a: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1FAA27A-A4A7-6B2C-BA4D-9AFADB794D3E}"/>
              </a:ext>
            </a:extLst>
          </p:cNvPr>
          <p:cNvGrpSpPr/>
          <p:nvPr/>
        </p:nvGrpSpPr>
        <p:grpSpPr>
          <a:xfrm>
            <a:off x="6492239" y="3144169"/>
            <a:ext cx="5308045" cy="1215961"/>
            <a:chOff x="6492239" y="3144169"/>
            <a:chExt cx="5308045" cy="1215961"/>
          </a:xfrm>
        </p:grpSpPr>
        <p:sp>
          <p:nvSpPr>
            <p:cNvPr id="27" name="Right Brace 26">
              <a:extLst>
                <a:ext uri="{FF2B5EF4-FFF2-40B4-BE49-F238E27FC236}">
                  <a16:creationId xmlns:a16="http://schemas.microsoft.com/office/drawing/2014/main" id="{72843D90-24AA-8B36-CF43-6F4CBC7DE4B0}"/>
                </a:ext>
              </a:extLst>
            </p:cNvPr>
            <p:cNvSpPr/>
            <p:nvPr/>
          </p:nvSpPr>
          <p:spPr>
            <a:xfrm rot="5400000">
              <a:off x="10349677" y="2967192"/>
              <a:ext cx="278505" cy="63246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37" name="TextBox 36">
              <a:extLst>
                <a:ext uri="{FF2B5EF4-FFF2-40B4-BE49-F238E27FC236}">
                  <a16:creationId xmlns:a16="http://schemas.microsoft.com/office/drawing/2014/main" id="{37001BA2-E976-05C7-29B0-75403724028F}"/>
                </a:ext>
              </a:extLst>
            </p:cNvPr>
            <p:cNvSpPr txBox="1"/>
            <p:nvPr/>
          </p:nvSpPr>
          <p:spPr>
            <a:xfrm>
              <a:off x="6492239" y="3406023"/>
              <a:ext cx="5308045" cy="954107"/>
            </a:xfrm>
            <a:prstGeom prst="rect">
              <a:avLst/>
            </a:prstGeom>
            <a:solidFill>
              <a:srgbClr val="042D4C">
                <a:alpha val="74902"/>
              </a:srgbClr>
            </a:solidFill>
            <a:ln w="38100">
              <a:solidFill>
                <a:srgbClr val="FFFF00"/>
              </a:solidFill>
            </a:ln>
          </p:spPr>
          <p:txBody>
            <a:bodyPr wrap="square" rtlCol="0">
              <a:spAutoFit/>
            </a:bodyPr>
            <a:lstStyle/>
            <a:p>
              <a:pPr algn="ctr"/>
              <a:r>
                <a:rPr lang="en-US" sz="2800" b="1" dirty="0">
                  <a:solidFill>
                    <a:srgbClr val="FFFF00"/>
                  </a:solidFill>
                </a:rPr>
                <a:t>Ch 6: Rescued from Lions Den</a:t>
              </a:r>
            </a:p>
            <a:p>
              <a:pPr algn="ctr"/>
              <a:r>
                <a:rPr lang="en-US" sz="2800" b="1" dirty="0">
                  <a:solidFill>
                    <a:srgbClr val="FFFF00"/>
                  </a:solidFill>
                </a:rPr>
                <a:t>Daniel Exalted</a:t>
              </a:r>
            </a:p>
          </p:txBody>
        </p:sp>
      </p:gr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10898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55FC02-294C-FAD5-294E-5B4D77A3812E}"/>
              </a:ext>
            </a:extLst>
          </p:cNvPr>
          <p:cNvGrpSpPr/>
          <p:nvPr/>
        </p:nvGrpSpPr>
        <p:grpSpPr>
          <a:xfrm>
            <a:off x="6196163" y="290403"/>
            <a:ext cx="5395473" cy="2590585"/>
            <a:chOff x="7067035" y="3476483"/>
            <a:chExt cx="5395473" cy="2590585"/>
          </a:xfrm>
        </p:grpSpPr>
        <p:cxnSp>
          <p:nvCxnSpPr>
            <p:cNvPr id="16" name="Straight Connector 15">
              <a:extLst>
                <a:ext uri="{FF2B5EF4-FFF2-40B4-BE49-F238E27FC236}">
                  <a16:creationId xmlns:a16="http://schemas.microsoft.com/office/drawing/2014/main" id="{CCA6BEB7-AD0A-E018-A4B4-DC308D09EBE6}"/>
                </a:ext>
              </a:extLst>
            </p:cNvPr>
            <p:cNvCxnSpPr>
              <a:cxnSpLocks/>
            </p:cNvCxnSpPr>
            <p:nvPr/>
          </p:nvCxnSpPr>
          <p:spPr>
            <a:xfrm flipV="1">
              <a:off x="10867865" y="4417196"/>
              <a:ext cx="0" cy="1649872"/>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9F42FF-FBCA-FF8F-2BC2-3FB8C1852F3D}"/>
                </a:ext>
              </a:extLst>
            </p:cNvPr>
            <p:cNvSpPr txBox="1"/>
            <p:nvPr/>
          </p:nvSpPr>
          <p:spPr>
            <a:xfrm>
              <a:off x="7067035" y="3476483"/>
              <a:ext cx="5395473" cy="954107"/>
            </a:xfrm>
            <a:prstGeom prst="rect">
              <a:avLst/>
            </a:prstGeom>
            <a:noFill/>
            <a:ln w="38100">
              <a:solidFill>
                <a:srgbClr val="3FB1A6"/>
              </a:solidFill>
            </a:ln>
          </p:spPr>
          <p:txBody>
            <a:bodyPr wrap="square" rtlCol="0">
              <a:spAutoFit/>
            </a:bodyPr>
            <a:lstStyle/>
            <a:p>
              <a:r>
                <a:rPr lang="sv-SE" sz="2800" b="1" dirty="0">
                  <a:solidFill>
                    <a:srgbClr val="3FB1A6"/>
                  </a:solidFill>
                </a:rPr>
                <a:t>Ch 5:  King Belshazzar                  mocks God and loses is kingdom</a:t>
              </a:r>
            </a:p>
          </p:txBody>
        </p:sp>
      </p:grpSp>
      <p:grpSp>
        <p:nvGrpSpPr>
          <p:cNvPr id="42" name="Group 41">
            <a:extLst>
              <a:ext uri="{FF2B5EF4-FFF2-40B4-BE49-F238E27FC236}">
                <a16:creationId xmlns:a16="http://schemas.microsoft.com/office/drawing/2014/main" id="{2CDCE01D-E31F-A4C5-A5DB-A3A49948AC83}"/>
              </a:ext>
            </a:extLst>
          </p:cNvPr>
          <p:cNvGrpSpPr/>
          <p:nvPr/>
        </p:nvGrpSpPr>
        <p:grpSpPr>
          <a:xfrm>
            <a:off x="6492239" y="2839033"/>
            <a:ext cx="5377913" cy="2705702"/>
            <a:chOff x="6492239" y="2839033"/>
            <a:chExt cx="5377913" cy="2705702"/>
          </a:xfrm>
        </p:grpSpPr>
        <p:cxnSp>
          <p:nvCxnSpPr>
            <p:cNvPr id="43" name="Straight Connector 42">
              <a:extLst>
                <a:ext uri="{FF2B5EF4-FFF2-40B4-BE49-F238E27FC236}">
                  <a16:creationId xmlns:a16="http://schemas.microsoft.com/office/drawing/2014/main" id="{4FA9B384-B8AC-C445-85E1-B8D0A6E9D3B9}"/>
                </a:ext>
              </a:extLst>
            </p:cNvPr>
            <p:cNvCxnSpPr>
              <a:cxnSpLocks/>
            </p:cNvCxnSpPr>
            <p:nvPr/>
          </p:nvCxnSpPr>
          <p:spPr>
            <a:xfrm>
              <a:off x="8594454" y="3142671"/>
              <a:ext cx="0" cy="1447957"/>
            </a:xfrm>
            <a:prstGeom prst="line">
              <a:avLst/>
            </a:prstGeom>
            <a:ln w="381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5B48CF1-0C5B-C9D0-84C8-6897B6F2F2F6}"/>
                </a:ext>
              </a:extLst>
            </p:cNvPr>
            <p:cNvSpPr/>
            <p:nvPr/>
          </p:nvSpPr>
          <p:spPr>
            <a:xfrm>
              <a:off x="8454345" y="2839033"/>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5" name="TextBox 44">
              <a:extLst>
                <a:ext uri="{FF2B5EF4-FFF2-40B4-BE49-F238E27FC236}">
                  <a16:creationId xmlns:a16="http://schemas.microsoft.com/office/drawing/2014/main" id="{291EA4DE-2B17-6D8D-439C-643F8CF7DBBD}"/>
                </a:ext>
              </a:extLst>
            </p:cNvPr>
            <p:cNvSpPr txBox="1"/>
            <p:nvPr/>
          </p:nvSpPr>
          <p:spPr>
            <a:xfrm>
              <a:off x="6492239" y="4590628"/>
              <a:ext cx="5377913" cy="954107"/>
            </a:xfrm>
            <a:prstGeom prst="rect">
              <a:avLst/>
            </a:prstGeom>
            <a:noFill/>
            <a:ln w="38100">
              <a:solidFill>
                <a:srgbClr val="FFFF00"/>
              </a:solidFill>
            </a:ln>
          </p:spPr>
          <p:txBody>
            <a:bodyPr wrap="square" rtlCol="0">
              <a:spAutoFit/>
            </a:bodyPr>
            <a:lstStyle/>
            <a:p>
              <a:pPr algn="ctr"/>
              <a:r>
                <a:rPr lang="en-US" sz="2800" b="1" dirty="0">
                  <a:solidFill>
                    <a:srgbClr val="FFFF00"/>
                  </a:solidFill>
                </a:rPr>
                <a:t>Ch 7: Daniel’s dream                        about future Kingdoms</a:t>
              </a:r>
            </a:p>
          </p:txBody>
        </p:sp>
      </p:grpSp>
      <p:cxnSp>
        <p:nvCxnSpPr>
          <p:cNvPr id="14" name="Straight Connector 13">
            <a:extLst>
              <a:ext uri="{FF2B5EF4-FFF2-40B4-BE49-F238E27FC236}">
                <a16:creationId xmlns:a16="http://schemas.microsoft.com/office/drawing/2014/main" id="{3FF68891-D576-7C02-B908-B29A9B8B0E9F}"/>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grpSp>
        <p:nvGrpSpPr>
          <p:cNvPr id="13" name="Group 12">
            <a:extLst>
              <a:ext uri="{FF2B5EF4-FFF2-40B4-BE49-F238E27FC236}">
                <a16:creationId xmlns:a16="http://schemas.microsoft.com/office/drawing/2014/main" id="{D13DBB79-CF13-C642-22AF-46197746519D}"/>
              </a:ext>
            </a:extLst>
          </p:cNvPr>
          <p:cNvGrpSpPr/>
          <p:nvPr/>
        </p:nvGrpSpPr>
        <p:grpSpPr>
          <a:xfrm>
            <a:off x="746496" y="2862516"/>
            <a:ext cx="5349504" cy="2682221"/>
            <a:chOff x="746496" y="2862516"/>
            <a:chExt cx="5349504" cy="2682221"/>
          </a:xfrm>
        </p:grpSpPr>
        <p:cxnSp>
          <p:nvCxnSpPr>
            <p:cNvPr id="11" name="Straight Connector 10">
              <a:extLst>
                <a:ext uri="{FF2B5EF4-FFF2-40B4-BE49-F238E27FC236}">
                  <a16:creationId xmlns:a16="http://schemas.microsoft.com/office/drawing/2014/main" id="{B864A71C-E660-F003-1833-1D53DBC05138}"/>
                </a:ext>
              </a:extLst>
            </p:cNvPr>
            <p:cNvCxnSpPr>
              <a:cxnSpLocks/>
            </p:cNvCxnSpPr>
            <p:nvPr/>
          </p:nvCxnSpPr>
          <p:spPr>
            <a:xfrm flipV="1">
              <a:off x="886607" y="3128704"/>
              <a:ext cx="0" cy="14619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333B54-EB76-C572-B284-2D834A168015}"/>
                </a:ext>
              </a:extLst>
            </p:cNvPr>
            <p:cNvSpPr txBox="1"/>
            <p:nvPr/>
          </p:nvSpPr>
          <p:spPr>
            <a:xfrm>
              <a:off x="886607" y="4590630"/>
              <a:ext cx="5209393" cy="954107"/>
            </a:xfrm>
            <a:prstGeom prst="rect">
              <a:avLst/>
            </a:prstGeom>
            <a:noFill/>
            <a:ln w="38100">
              <a:solidFill>
                <a:srgbClr val="FFFF00"/>
              </a:solidFill>
            </a:ln>
          </p:spPr>
          <p:txBody>
            <a:bodyPr wrap="square" rtlCol="0">
              <a:spAutoFit/>
            </a:bodyPr>
            <a:lstStyle/>
            <a:p>
              <a:pPr algn="ctr"/>
              <a:r>
                <a:rPr lang="en-US" sz="2800" b="1" dirty="0">
                  <a:solidFill>
                    <a:srgbClr val="FFFF00"/>
                  </a:solidFill>
                </a:rPr>
                <a:t>Ch 2: Nebuchadnezzar’s Dream about future kingdoms</a:t>
              </a:r>
            </a:p>
          </p:txBody>
        </p:sp>
        <p:sp>
          <p:nvSpPr>
            <p:cNvPr id="9" name="Oval 8">
              <a:extLst>
                <a:ext uri="{FF2B5EF4-FFF2-40B4-BE49-F238E27FC236}">
                  <a16:creationId xmlns:a16="http://schemas.microsoft.com/office/drawing/2014/main" id="{2849A7EF-D821-C21D-BFC2-6F8D7625CEDD}"/>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grpSp>
      <p:grpSp>
        <p:nvGrpSpPr>
          <p:cNvPr id="17" name="Group 16">
            <a:extLst>
              <a:ext uri="{FF2B5EF4-FFF2-40B4-BE49-F238E27FC236}">
                <a16:creationId xmlns:a16="http://schemas.microsoft.com/office/drawing/2014/main" id="{E9FE88E7-4187-6B48-CEA1-F27EB44C17D1}"/>
              </a:ext>
            </a:extLst>
          </p:cNvPr>
          <p:cNvGrpSpPr/>
          <p:nvPr/>
        </p:nvGrpSpPr>
        <p:grpSpPr>
          <a:xfrm>
            <a:off x="1026715" y="3113864"/>
            <a:ext cx="5069286" cy="1249844"/>
            <a:chOff x="1026715" y="3113864"/>
            <a:chExt cx="5069286" cy="1249844"/>
          </a:xfrm>
        </p:grpSpPr>
        <p:sp>
          <p:nvSpPr>
            <p:cNvPr id="18" name="Right Brace 17">
              <a:extLst>
                <a:ext uri="{FF2B5EF4-FFF2-40B4-BE49-F238E27FC236}">
                  <a16:creationId xmlns:a16="http://schemas.microsoft.com/office/drawing/2014/main" id="{5749AE42-8A31-9BBE-3554-A36E9ED8BFB7}"/>
                </a:ext>
              </a:extLst>
            </p:cNvPr>
            <p:cNvSpPr/>
            <p:nvPr/>
          </p:nvSpPr>
          <p:spPr>
            <a:xfrm rot="5400000">
              <a:off x="1989293" y="2362238"/>
              <a:ext cx="278505" cy="1781757"/>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8ABF6"/>
                </a:solidFill>
              </a:endParaRPr>
            </a:p>
          </p:txBody>
        </p:sp>
        <p:sp>
          <p:nvSpPr>
            <p:cNvPr id="19" name="TextBox 18">
              <a:extLst>
                <a:ext uri="{FF2B5EF4-FFF2-40B4-BE49-F238E27FC236}">
                  <a16:creationId xmlns:a16="http://schemas.microsoft.com/office/drawing/2014/main" id="{4D7B7055-58C8-1C69-449B-BA3D474289DE}"/>
                </a:ext>
              </a:extLst>
            </p:cNvPr>
            <p:cNvSpPr txBox="1"/>
            <p:nvPr/>
          </p:nvSpPr>
          <p:spPr>
            <a:xfrm>
              <a:off x="1026715" y="3409601"/>
              <a:ext cx="5069286"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Ch 3: Rescued from fiery Furnace</a:t>
              </a:r>
            </a:p>
            <a:p>
              <a:pPr algn="ctr"/>
              <a:r>
                <a:rPr lang="en-US" sz="2800" b="1" dirty="0">
                  <a:solidFill>
                    <a:srgbClr val="3FB1A6"/>
                  </a:solidFill>
                </a:rPr>
                <a:t>Friends Exalted</a:t>
              </a:r>
            </a:p>
          </p:txBody>
        </p:sp>
      </p:grpSp>
      <p:grpSp>
        <p:nvGrpSpPr>
          <p:cNvPr id="32" name="Group 31">
            <a:extLst>
              <a:ext uri="{FF2B5EF4-FFF2-40B4-BE49-F238E27FC236}">
                <a16:creationId xmlns:a16="http://schemas.microsoft.com/office/drawing/2014/main" id="{8802BAE3-D3F1-0883-1C2A-8EF8C6230C3A}"/>
              </a:ext>
            </a:extLst>
          </p:cNvPr>
          <p:cNvGrpSpPr/>
          <p:nvPr/>
        </p:nvGrpSpPr>
        <p:grpSpPr>
          <a:xfrm>
            <a:off x="1002021" y="277009"/>
            <a:ext cx="4802685" cy="2643838"/>
            <a:chOff x="1002021" y="277009"/>
            <a:chExt cx="4802685" cy="2643838"/>
          </a:xfrm>
        </p:grpSpPr>
        <p:sp>
          <p:nvSpPr>
            <p:cNvPr id="33" name="Right Brace 32">
              <a:extLst>
                <a:ext uri="{FF2B5EF4-FFF2-40B4-BE49-F238E27FC236}">
                  <a16:creationId xmlns:a16="http://schemas.microsoft.com/office/drawing/2014/main" id="{2EC0FF4A-5922-6FCC-5468-4ABFBF7574F4}"/>
                </a:ext>
              </a:extLst>
            </p:cNvPr>
            <p:cNvSpPr/>
            <p:nvPr/>
          </p:nvSpPr>
          <p:spPr>
            <a:xfrm rot="16200000">
              <a:off x="4947081" y="2144108"/>
              <a:ext cx="278505" cy="1274974"/>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7FFA9893-221A-02C0-DC61-1B44A1732E9D}"/>
                </a:ext>
              </a:extLst>
            </p:cNvPr>
            <p:cNvSpPr txBox="1"/>
            <p:nvPr/>
          </p:nvSpPr>
          <p:spPr>
            <a:xfrm>
              <a:off x="1002021" y="277009"/>
              <a:ext cx="4802685" cy="954107"/>
            </a:xfrm>
            <a:prstGeom prst="rect">
              <a:avLst/>
            </a:prstGeom>
            <a:noFill/>
            <a:ln w="38100">
              <a:solidFill>
                <a:srgbClr val="3FB1A6"/>
              </a:solidFill>
            </a:ln>
          </p:spPr>
          <p:txBody>
            <a:bodyPr wrap="square" rtlCol="0">
              <a:spAutoFit/>
            </a:bodyPr>
            <a:lstStyle/>
            <a:p>
              <a:pPr algn="r"/>
              <a:r>
                <a:rPr lang="en-US" sz="2800" b="1" dirty="0">
                  <a:solidFill>
                    <a:srgbClr val="3FB1A6"/>
                  </a:solidFill>
                </a:rPr>
                <a:t>Ch 4: King Nebuchadnezzar praises God and is restored</a:t>
              </a:r>
            </a:p>
          </p:txBody>
        </p:sp>
        <p:cxnSp>
          <p:nvCxnSpPr>
            <p:cNvPr id="36" name="Straight Connector 35">
              <a:extLst>
                <a:ext uri="{FF2B5EF4-FFF2-40B4-BE49-F238E27FC236}">
                  <a16:creationId xmlns:a16="http://schemas.microsoft.com/office/drawing/2014/main" id="{4E455CCE-A823-36AB-8125-999892CBDB27}"/>
                </a:ext>
              </a:extLst>
            </p:cNvPr>
            <p:cNvCxnSpPr>
              <a:cxnSpLocks/>
            </p:cNvCxnSpPr>
            <p:nvPr/>
          </p:nvCxnSpPr>
          <p:spPr>
            <a:xfrm flipV="1">
              <a:off x="5086333" y="1231116"/>
              <a:ext cx="0" cy="1438699"/>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1FAA27A-A4A7-6B2C-BA4D-9AFADB794D3E}"/>
              </a:ext>
            </a:extLst>
          </p:cNvPr>
          <p:cNvGrpSpPr/>
          <p:nvPr/>
        </p:nvGrpSpPr>
        <p:grpSpPr>
          <a:xfrm>
            <a:off x="6492239" y="3144169"/>
            <a:ext cx="5308045" cy="1215961"/>
            <a:chOff x="6492239" y="3144169"/>
            <a:chExt cx="5308045" cy="1215961"/>
          </a:xfrm>
        </p:grpSpPr>
        <p:sp>
          <p:nvSpPr>
            <p:cNvPr id="27" name="Right Brace 26">
              <a:extLst>
                <a:ext uri="{FF2B5EF4-FFF2-40B4-BE49-F238E27FC236}">
                  <a16:creationId xmlns:a16="http://schemas.microsoft.com/office/drawing/2014/main" id="{72843D90-24AA-8B36-CF43-6F4CBC7DE4B0}"/>
                </a:ext>
              </a:extLst>
            </p:cNvPr>
            <p:cNvSpPr/>
            <p:nvPr/>
          </p:nvSpPr>
          <p:spPr>
            <a:xfrm rot="5400000">
              <a:off x="10349677" y="2967192"/>
              <a:ext cx="278505" cy="632460"/>
            </a:xfrm>
            <a:prstGeom prst="rightBrace">
              <a:avLst/>
            </a:prstGeom>
            <a:ln w="38100">
              <a:solidFill>
                <a:srgbClr val="3FB1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37001BA2-E976-05C7-29B0-75403724028F}"/>
                </a:ext>
              </a:extLst>
            </p:cNvPr>
            <p:cNvSpPr txBox="1"/>
            <p:nvPr/>
          </p:nvSpPr>
          <p:spPr>
            <a:xfrm>
              <a:off x="6492239" y="3406023"/>
              <a:ext cx="5308045" cy="954107"/>
            </a:xfrm>
            <a:prstGeom prst="rect">
              <a:avLst/>
            </a:prstGeom>
            <a:solidFill>
              <a:srgbClr val="042D4C">
                <a:alpha val="74902"/>
              </a:srgbClr>
            </a:solidFill>
            <a:ln w="38100">
              <a:solidFill>
                <a:srgbClr val="3FB1A6"/>
              </a:solidFill>
            </a:ln>
          </p:spPr>
          <p:txBody>
            <a:bodyPr wrap="square" rtlCol="0">
              <a:spAutoFit/>
            </a:bodyPr>
            <a:lstStyle/>
            <a:p>
              <a:pPr algn="ctr"/>
              <a:r>
                <a:rPr lang="en-US" sz="2800" b="1" dirty="0">
                  <a:solidFill>
                    <a:srgbClr val="3FB1A6"/>
                  </a:solidFill>
                </a:rPr>
                <a:t>Ch 6: Rescued from Lions Den</a:t>
              </a:r>
            </a:p>
            <a:p>
              <a:pPr algn="ctr"/>
              <a:r>
                <a:rPr lang="en-US" sz="2800" b="1" dirty="0">
                  <a:solidFill>
                    <a:srgbClr val="3FB1A6"/>
                  </a:solidFill>
                </a:rPr>
                <a:t>Daniel Exalted</a:t>
              </a:r>
            </a:p>
          </p:txBody>
        </p:sp>
      </p:gr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1454394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5416868"/>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algn="ctr"/>
            <a:r>
              <a:rPr lang="en-US" sz="4800" b="1" dirty="0">
                <a:solidFill>
                  <a:schemeClr val="bg1"/>
                </a:solidFill>
                <a:effectLst>
                  <a:glow rad="127000">
                    <a:schemeClr val="tx1"/>
                  </a:glow>
                </a:effectLst>
              </a:rPr>
              <a:t>Ch 7:1-14 Daniel’s Dream</a:t>
            </a:r>
          </a:p>
          <a:p>
            <a:r>
              <a:rPr lang="en-US" sz="5400" b="1" dirty="0">
                <a:solidFill>
                  <a:schemeClr val="bg1"/>
                </a:solidFill>
                <a:effectLst>
                  <a:glow rad="127000">
                    <a:schemeClr val="tx1"/>
                  </a:glow>
                </a:effectLst>
              </a:rPr>
              <a:t>				</a:t>
            </a:r>
            <a:r>
              <a:rPr lang="en-US" sz="4800" b="1" dirty="0">
                <a:solidFill>
                  <a:srgbClr val="FFFF00"/>
                </a:solidFill>
                <a:effectLst>
                  <a:glow rad="127000">
                    <a:schemeClr val="tx1"/>
                  </a:glow>
                </a:effectLst>
              </a:rPr>
              <a:t>1-7:	</a:t>
            </a:r>
            <a:r>
              <a:rPr lang="en-US" sz="4800" b="1" dirty="0">
                <a:solidFill>
                  <a:schemeClr val="bg1"/>
                </a:solidFill>
                <a:effectLst>
                  <a:glow rad="127000">
                    <a:schemeClr val="tx1"/>
                  </a:glow>
                </a:effectLst>
              </a:rPr>
              <a:t>	</a:t>
            </a:r>
            <a:r>
              <a:rPr lang="en-US" sz="4800" b="1" dirty="0">
                <a:solidFill>
                  <a:srgbClr val="FFFF00"/>
                </a:solidFill>
                <a:effectLst>
                  <a:glow rad="127000">
                    <a:schemeClr val="tx1"/>
                  </a:glow>
                </a:effectLst>
              </a:rPr>
              <a:t>4 Beasts</a:t>
            </a:r>
          </a:p>
          <a:p>
            <a:r>
              <a:rPr lang="en-US" sz="4800" b="1" dirty="0">
                <a:solidFill>
                  <a:schemeClr val="bg1"/>
                </a:solidFill>
                <a:effectLst>
                  <a:glow rad="127000">
                    <a:schemeClr val="tx1"/>
                  </a:glow>
                </a:effectLst>
              </a:rPr>
              <a:t>				8, 11-12:	The Little Horn</a:t>
            </a:r>
          </a:p>
          <a:p>
            <a:r>
              <a:rPr lang="en-US" sz="4800" b="1" dirty="0">
                <a:solidFill>
                  <a:schemeClr val="bg1"/>
                </a:solidFill>
                <a:effectLst>
                  <a:glow rad="127000">
                    <a:schemeClr val="tx1"/>
                  </a:glow>
                </a:effectLst>
              </a:rPr>
              <a:t>				9-10:		Ancient of Days</a:t>
            </a:r>
          </a:p>
          <a:p>
            <a:r>
              <a:rPr lang="en-US" sz="4800" b="1" dirty="0">
                <a:solidFill>
                  <a:schemeClr val="bg1"/>
                </a:solidFill>
                <a:effectLst>
                  <a:glow rad="127000">
                    <a:schemeClr val="tx1"/>
                  </a:glow>
                </a:effectLst>
              </a:rPr>
              <a:t>				13-14:		Son of Man</a:t>
            </a:r>
          </a:p>
          <a:p>
            <a:endParaRPr lang="en-US" sz="5400" b="1" dirty="0">
              <a:solidFill>
                <a:schemeClr val="bg1"/>
              </a:solidFill>
              <a:effectLst>
                <a:glow rad="127000">
                  <a:schemeClr val="tx1"/>
                </a:glow>
              </a:effectLst>
            </a:endParaRPr>
          </a:p>
          <a:p>
            <a:r>
              <a:rPr lang="en-US" sz="4000" b="1" dirty="0">
                <a:solidFill>
                  <a:schemeClr val="bg1"/>
                </a:solidFill>
                <a:effectLst>
                  <a:glow rad="127000">
                    <a:schemeClr val="tx1"/>
                  </a:glow>
                </a:effectLst>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2" name="Arrow: Right 1">
            <a:extLst>
              <a:ext uri="{FF2B5EF4-FFF2-40B4-BE49-F238E27FC236}">
                <a16:creationId xmlns:a16="http://schemas.microsoft.com/office/drawing/2014/main" id="{D35817F9-C5B7-67F5-5B91-C15E8F8F1F55}"/>
              </a:ext>
            </a:extLst>
          </p:cNvPr>
          <p:cNvSpPr/>
          <p:nvPr/>
        </p:nvSpPr>
        <p:spPr>
          <a:xfrm>
            <a:off x="1538514" y="1117600"/>
            <a:ext cx="1915886" cy="3235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87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D55BE-AA0A-408C-0F11-5784668FF7D6}"/>
              </a:ext>
            </a:extLst>
          </p:cNvPr>
          <p:cNvSpPr txBox="1"/>
          <p:nvPr/>
        </p:nvSpPr>
        <p:spPr>
          <a:xfrm>
            <a:off x="4738913" y="6211669"/>
            <a:ext cx="2714173" cy="646331"/>
          </a:xfrm>
          <a:prstGeom prst="rect">
            <a:avLst/>
          </a:prstGeom>
          <a:solidFill>
            <a:schemeClr val="tx1"/>
          </a:solidFill>
        </p:spPr>
        <p:txBody>
          <a:bodyPr wrap="square">
            <a:spAutoFit/>
          </a:bodyPr>
          <a:lstStyle/>
          <a:p>
            <a:pPr algn="ctr"/>
            <a:r>
              <a:rPr lang="en-US" sz="3600" b="1" dirty="0">
                <a:solidFill>
                  <a:schemeClr val="bg1"/>
                </a:solidFill>
                <a:effectLst>
                  <a:glow rad="127000">
                    <a:schemeClr val="tx1"/>
                  </a:glow>
                </a:effectLst>
              </a:rPr>
              <a:t>Dan 7:1-7</a:t>
            </a:r>
          </a:p>
        </p:txBody>
      </p:sp>
      <p:sp>
        <p:nvSpPr>
          <p:cNvPr id="3" name="TextBox 2">
            <a:extLst>
              <a:ext uri="{FF2B5EF4-FFF2-40B4-BE49-F238E27FC236}">
                <a16:creationId xmlns:a16="http://schemas.microsoft.com/office/drawing/2014/main" id="{D1DA1FF5-E883-1EA7-E905-89C77A803E36}"/>
              </a:ext>
            </a:extLst>
          </p:cNvPr>
          <p:cNvSpPr txBox="1"/>
          <p:nvPr/>
        </p:nvSpPr>
        <p:spPr>
          <a:xfrm>
            <a:off x="0" y="6396335"/>
            <a:ext cx="3468914" cy="461665"/>
          </a:xfrm>
          <a:prstGeom prst="rect">
            <a:avLst/>
          </a:prstGeom>
          <a:noFill/>
        </p:spPr>
        <p:txBody>
          <a:bodyPr wrap="square">
            <a:spAutoFit/>
          </a:bodyPr>
          <a:lstStyle/>
          <a:p>
            <a:r>
              <a:rPr lang="en-US" sz="2400" b="1" dirty="0">
                <a:solidFill>
                  <a:schemeClr val="bg1"/>
                </a:solidFill>
              </a:rPr>
              <a:t>www.freebibleimages.org</a:t>
            </a:r>
          </a:p>
        </p:txBody>
      </p:sp>
    </p:spTree>
    <p:extLst>
      <p:ext uri="{BB962C8B-B14F-4D97-AF65-F5344CB8AC3E}">
        <p14:creationId xmlns:p14="http://schemas.microsoft.com/office/powerpoint/2010/main" val="1878861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70F5A50-17FA-8772-8464-C039E7C2CE40}"/>
              </a:ext>
            </a:extLst>
          </p:cNvPr>
          <p:cNvSpPr txBox="1"/>
          <p:nvPr/>
        </p:nvSpPr>
        <p:spPr>
          <a:xfrm>
            <a:off x="6219524" y="5537112"/>
            <a:ext cx="5377913" cy="954107"/>
          </a:xfrm>
          <a:prstGeom prst="rect">
            <a:avLst/>
          </a:prstGeom>
          <a:noFill/>
          <a:ln w="38100">
            <a:solidFill>
              <a:srgbClr val="626000"/>
            </a:solidFill>
          </a:ln>
        </p:spPr>
        <p:txBody>
          <a:bodyPr wrap="square" rtlCol="0">
            <a:spAutoFit/>
          </a:bodyPr>
          <a:lstStyle/>
          <a:p>
            <a:pPr algn="ctr"/>
            <a:r>
              <a:rPr lang="en-US" sz="2800" b="1" dirty="0">
                <a:solidFill>
                  <a:srgbClr val="626000"/>
                </a:solidFill>
              </a:rPr>
              <a:t>Ch 7: Daniel’s dream                        about future Kingdoms</a:t>
            </a:r>
          </a:p>
        </p:txBody>
      </p:sp>
      <p:sp>
        <p:nvSpPr>
          <p:cNvPr id="18" name="TextBox 17">
            <a:extLst>
              <a:ext uri="{FF2B5EF4-FFF2-40B4-BE49-F238E27FC236}">
                <a16:creationId xmlns:a16="http://schemas.microsoft.com/office/drawing/2014/main" id="{81819095-D615-5F7C-4DFE-B6B98ECAF0AA}"/>
              </a:ext>
            </a:extLst>
          </p:cNvPr>
          <p:cNvSpPr txBox="1"/>
          <p:nvPr/>
        </p:nvSpPr>
        <p:spPr>
          <a:xfrm>
            <a:off x="613892" y="5537114"/>
            <a:ext cx="5209393" cy="954107"/>
          </a:xfrm>
          <a:prstGeom prst="rect">
            <a:avLst/>
          </a:prstGeom>
          <a:solidFill>
            <a:srgbClr val="042D4C"/>
          </a:solidFill>
          <a:ln w="38100">
            <a:solidFill>
              <a:srgbClr val="FFFF00"/>
            </a:solidFill>
          </a:ln>
        </p:spPr>
        <p:txBody>
          <a:bodyPr wrap="square" rtlCol="0">
            <a:spAutoFit/>
          </a:bodyPr>
          <a:lstStyle/>
          <a:p>
            <a:pPr algn="ctr"/>
            <a:r>
              <a:rPr lang="en-US" sz="2800" b="1" dirty="0">
                <a:solidFill>
                  <a:srgbClr val="FFFF00"/>
                </a:solidFill>
              </a:rPr>
              <a:t>Ch 2: Nebuchadnezzar’s Dream about future kingdoms</a:t>
            </a:r>
          </a:p>
        </p:txBody>
      </p:sp>
      <p:graphicFrame>
        <p:nvGraphicFramePr>
          <p:cNvPr id="19" name="Table 18">
            <a:extLst>
              <a:ext uri="{FF2B5EF4-FFF2-40B4-BE49-F238E27FC236}">
                <a16:creationId xmlns:a16="http://schemas.microsoft.com/office/drawing/2014/main" id="{401AE8CB-4F7C-D7D5-D8E7-1EDE32F57DDF}"/>
              </a:ext>
            </a:extLst>
          </p:cNvPr>
          <p:cNvGraphicFramePr>
            <a:graphicFrameLocks noGrp="1"/>
          </p:cNvGraphicFramePr>
          <p:nvPr>
            <p:extLst>
              <p:ext uri="{D42A27DB-BD31-4B8C-83A1-F6EECF244321}">
                <p14:modId xmlns:p14="http://schemas.microsoft.com/office/powerpoint/2010/main" val="1381171205"/>
              </p:ext>
            </p:extLst>
          </p:nvPr>
        </p:nvGraphicFramePr>
        <p:xfrm>
          <a:off x="267369" y="366778"/>
          <a:ext cx="11202736" cy="4724400"/>
        </p:xfrm>
        <a:graphic>
          <a:graphicData uri="http://schemas.openxmlformats.org/drawingml/2006/table">
            <a:tbl>
              <a:tblPr firstRow="1" bandRow="1">
                <a:tableStyleId>{5C22544A-7EE6-4342-B048-85BDC9FD1C3A}</a:tableStyleId>
              </a:tblPr>
              <a:tblGrid>
                <a:gridCol w="2800684">
                  <a:extLst>
                    <a:ext uri="{9D8B030D-6E8A-4147-A177-3AD203B41FA5}">
                      <a16:colId xmlns:a16="http://schemas.microsoft.com/office/drawing/2014/main" val="1008940750"/>
                    </a:ext>
                  </a:extLst>
                </a:gridCol>
                <a:gridCol w="2800684">
                  <a:extLst>
                    <a:ext uri="{9D8B030D-6E8A-4147-A177-3AD203B41FA5}">
                      <a16:colId xmlns:a16="http://schemas.microsoft.com/office/drawing/2014/main" val="3985880490"/>
                    </a:ext>
                  </a:extLst>
                </a:gridCol>
                <a:gridCol w="2800684">
                  <a:extLst>
                    <a:ext uri="{9D8B030D-6E8A-4147-A177-3AD203B41FA5}">
                      <a16:colId xmlns:a16="http://schemas.microsoft.com/office/drawing/2014/main" val="1893285884"/>
                    </a:ext>
                  </a:extLst>
                </a:gridCol>
                <a:gridCol w="2800684">
                  <a:extLst>
                    <a:ext uri="{9D8B030D-6E8A-4147-A177-3AD203B41FA5}">
                      <a16:colId xmlns:a16="http://schemas.microsoft.com/office/drawing/2014/main" val="3653201861"/>
                    </a:ext>
                  </a:extLst>
                </a:gridCol>
              </a:tblGrid>
              <a:tr h="675959">
                <a:tc>
                  <a:txBody>
                    <a:bodyPr/>
                    <a:lstStyle/>
                    <a:p>
                      <a:pPr algn="ctr"/>
                      <a:r>
                        <a:rPr lang="en-US" sz="4000" dirty="0"/>
                        <a:t>1</a:t>
                      </a:r>
                      <a:r>
                        <a:rPr lang="en-US" sz="4000" baseline="30000" dirty="0"/>
                        <a:t>st</a:t>
                      </a:r>
                      <a:r>
                        <a:rPr lang="en-US" sz="4000" dirty="0"/>
                        <a:t> </a:t>
                      </a:r>
                    </a:p>
                  </a:txBody>
                  <a:tcPr/>
                </a:tc>
                <a:tc>
                  <a:txBody>
                    <a:bodyPr/>
                    <a:lstStyle/>
                    <a:p>
                      <a:pPr algn="ctr"/>
                      <a:r>
                        <a:rPr lang="en-US" sz="4000" dirty="0"/>
                        <a:t>2</a:t>
                      </a:r>
                      <a:r>
                        <a:rPr lang="en-US" sz="4000" baseline="30000" dirty="0"/>
                        <a:t>nd</a:t>
                      </a:r>
                      <a:r>
                        <a:rPr lang="en-US" sz="4000" dirty="0"/>
                        <a:t> </a:t>
                      </a:r>
                    </a:p>
                  </a:txBody>
                  <a:tcPr/>
                </a:tc>
                <a:tc>
                  <a:txBody>
                    <a:bodyPr/>
                    <a:lstStyle/>
                    <a:p>
                      <a:pPr algn="ctr"/>
                      <a:r>
                        <a:rPr lang="en-US" sz="4000" dirty="0"/>
                        <a:t>3</a:t>
                      </a:r>
                      <a:r>
                        <a:rPr lang="en-US" sz="4000" baseline="30000" dirty="0"/>
                        <a:t>rd</a:t>
                      </a:r>
                      <a:r>
                        <a:rPr lang="en-US" sz="4000" dirty="0"/>
                        <a:t> </a:t>
                      </a:r>
                    </a:p>
                  </a:txBody>
                  <a:tcPr/>
                </a:tc>
                <a:tc>
                  <a:txBody>
                    <a:bodyPr/>
                    <a:lstStyle/>
                    <a:p>
                      <a:pPr algn="ctr"/>
                      <a:r>
                        <a:rPr lang="en-US" sz="4000" dirty="0"/>
                        <a:t>4</a:t>
                      </a:r>
                      <a:r>
                        <a:rPr lang="en-US" sz="4000" baseline="30000" dirty="0"/>
                        <a:t>th</a:t>
                      </a:r>
                      <a:r>
                        <a:rPr lang="en-US" sz="4000" dirty="0"/>
                        <a:t> </a:t>
                      </a:r>
                    </a:p>
                  </a:txBody>
                  <a:tcPr/>
                </a:tc>
                <a:extLst>
                  <a:ext uri="{0D108BD9-81ED-4DB2-BD59-A6C34878D82A}">
                    <a16:rowId xmlns:a16="http://schemas.microsoft.com/office/drawing/2014/main" val="2059709138"/>
                  </a:ext>
                </a:extLst>
              </a:tr>
              <a:tr h="1195684">
                <a:tc>
                  <a:txBody>
                    <a:bodyPr/>
                    <a:lstStyle/>
                    <a:p>
                      <a:r>
                        <a:rPr lang="en-US" sz="2800" b="1" baseline="30000" dirty="0"/>
                        <a:t>32</a:t>
                      </a:r>
                      <a:r>
                        <a:rPr lang="en-US" sz="2800" dirty="0"/>
                        <a:t> The head of this image was of fine gold, </a:t>
                      </a:r>
                    </a:p>
                  </a:txBody>
                  <a:tcPr/>
                </a:tc>
                <a:tc>
                  <a:txBody>
                    <a:bodyPr/>
                    <a:lstStyle/>
                    <a:p>
                      <a:r>
                        <a:rPr lang="en-US" sz="2800" dirty="0"/>
                        <a:t>its chest and arms of silver, </a:t>
                      </a:r>
                    </a:p>
                  </a:txBody>
                  <a:tcPr/>
                </a:tc>
                <a:tc>
                  <a:txBody>
                    <a:bodyPr/>
                    <a:lstStyle/>
                    <a:p>
                      <a:r>
                        <a:rPr lang="en-US" sz="2800" dirty="0"/>
                        <a:t>its middle and thighs of bronze, </a:t>
                      </a:r>
                    </a:p>
                  </a:txBody>
                  <a:tcPr/>
                </a:tc>
                <a:tc>
                  <a:txBody>
                    <a:bodyPr/>
                    <a:lstStyle/>
                    <a:p>
                      <a:r>
                        <a:rPr lang="en-US" sz="2800" b="1" baseline="30000" dirty="0"/>
                        <a:t>33</a:t>
                      </a:r>
                      <a:r>
                        <a:rPr lang="en-US" sz="2800" dirty="0"/>
                        <a:t> its legs of iron, its feet partly of iron and partly of clay.</a:t>
                      </a:r>
                    </a:p>
                  </a:txBody>
                  <a:tcPr/>
                </a:tc>
                <a:extLst>
                  <a:ext uri="{0D108BD9-81ED-4DB2-BD59-A6C34878D82A}">
                    <a16:rowId xmlns:a16="http://schemas.microsoft.com/office/drawing/2014/main" val="1189382328"/>
                  </a:ext>
                </a:extLst>
              </a:tr>
              <a:tr h="1195684">
                <a:tc>
                  <a:txBody>
                    <a:bodyPr/>
                    <a:lstStyle/>
                    <a:p>
                      <a:r>
                        <a:rPr lang="en-US" sz="2800" b="1" baseline="30000" dirty="0"/>
                        <a:t>38</a:t>
                      </a:r>
                      <a:r>
                        <a:rPr lang="en-US" sz="2800" dirty="0"/>
                        <a:t> . . . you are the head of gold.</a:t>
                      </a:r>
                    </a:p>
                  </a:txBody>
                  <a:tcPr/>
                </a:tc>
                <a:tc>
                  <a:txBody>
                    <a:bodyPr/>
                    <a:lstStyle/>
                    <a:p>
                      <a:r>
                        <a:rPr lang="en-US" sz="2800" b="1" baseline="30000" dirty="0"/>
                        <a:t>39</a:t>
                      </a:r>
                      <a:r>
                        <a:rPr lang="en-US" sz="2800" dirty="0"/>
                        <a:t> Another kingdom inferior to you shall arise after you</a:t>
                      </a:r>
                    </a:p>
                  </a:txBody>
                  <a:tcPr/>
                </a:tc>
                <a:tc>
                  <a:txBody>
                    <a:bodyPr/>
                    <a:lstStyle/>
                    <a:p>
                      <a:r>
                        <a:rPr lang="en-US" sz="2800" dirty="0"/>
                        <a:t>and yet a third kingdom of bronze, which shall rule over all the earth. </a:t>
                      </a:r>
                    </a:p>
                  </a:txBody>
                  <a:tcPr/>
                </a:tc>
                <a:tc>
                  <a:txBody>
                    <a:bodyPr/>
                    <a:lstStyle/>
                    <a:p>
                      <a:r>
                        <a:rPr lang="en-US" sz="2800" dirty="0"/>
                        <a:t>40-42 a fourth kingdom, strong as iron, because iron breaks to pieces  . . .</a:t>
                      </a:r>
                    </a:p>
                  </a:txBody>
                  <a:tcPr/>
                </a:tc>
                <a:extLst>
                  <a:ext uri="{0D108BD9-81ED-4DB2-BD59-A6C34878D82A}">
                    <a16:rowId xmlns:a16="http://schemas.microsoft.com/office/drawing/2014/main" val="2895610286"/>
                  </a:ext>
                </a:extLst>
              </a:tr>
            </a:tbl>
          </a:graphicData>
        </a:graphic>
      </p:graphicFrame>
      <p:sp>
        <p:nvSpPr>
          <p:cNvPr id="20" name="TextBox 19">
            <a:extLst>
              <a:ext uri="{FF2B5EF4-FFF2-40B4-BE49-F238E27FC236}">
                <a16:creationId xmlns:a16="http://schemas.microsoft.com/office/drawing/2014/main" id="{26FCC1E9-B7B6-9636-21CA-48385DF57CBC}"/>
              </a:ext>
            </a:extLst>
          </p:cNvPr>
          <p:cNvSpPr txBox="1"/>
          <p:nvPr/>
        </p:nvSpPr>
        <p:spPr>
          <a:xfrm>
            <a:off x="6217391" y="5537993"/>
            <a:ext cx="5377913" cy="954107"/>
          </a:xfrm>
          <a:prstGeom prst="rect">
            <a:avLst/>
          </a:prstGeom>
          <a:solidFill>
            <a:srgbClr val="042D4C"/>
          </a:solidFill>
          <a:ln w="38100">
            <a:solidFill>
              <a:srgbClr val="FFFF00"/>
            </a:solidFill>
          </a:ln>
        </p:spPr>
        <p:txBody>
          <a:bodyPr wrap="square" rtlCol="0">
            <a:spAutoFit/>
          </a:bodyPr>
          <a:lstStyle/>
          <a:p>
            <a:pPr algn="ctr"/>
            <a:r>
              <a:rPr lang="en-US" sz="2800" b="1" dirty="0">
                <a:solidFill>
                  <a:srgbClr val="FFFF00"/>
                </a:solidFill>
              </a:rPr>
              <a:t>Ch 7: Daniel’s dream                        about future Kingdoms</a:t>
            </a:r>
          </a:p>
        </p:txBody>
      </p:sp>
    </p:spTree>
    <p:extLst>
      <p:ext uri="{BB962C8B-B14F-4D97-AF65-F5344CB8AC3E}">
        <p14:creationId xmlns:p14="http://schemas.microsoft.com/office/powerpoint/2010/main" val="2226571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70F5A50-17FA-8772-8464-C039E7C2CE40}"/>
              </a:ext>
            </a:extLst>
          </p:cNvPr>
          <p:cNvSpPr txBox="1"/>
          <p:nvPr/>
        </p:nvSpPr>
        <p:spPr>
          <a:xfrm>
            <a:off x="6219524" y="5537112"/>
            <a:ext cx="5377913" cy="954107"/>
          </a:xfrm>
          <a:prstGeom prst="rect">
            <a:avLst/>
          </a:prstGeom>
          <a:noFill/>
          <a:ln w="38100">
            <a:solidFill>
              <a:srgbClr val="626000"/>
            </a:solidFill>
          </a:ln>
        </p:spPr>
        <p:txBody>
          <a:bodyPr wrap="square" rtlCol="0">
            <a:spAutoFit/>
          </a:bodyPr>
          <a:lstStyle/>
          <a:p>
            <a:pPr algn="ctr"/>
            <a:r>
              <a:rPr lang="en-US" sz="2800" b="1" dirty="0">
                <a:solidFill>
                  <a:srgbClr val="626000"/>
                </a:solidFill>
              </a:rPr>
              <a:t>Ch 7: Daniel’s dream                        about future Kingdoms</a:t>
            </a:r>
          </a:p>
        </p:txBody>
      </p:sp>
      <p:sp>
        <p:nvSpPr>
          <p:cNvPr id="18" name="TextBox 17">
            <a:extLst>
              <a:ext uri="{FF2B5EF4-FFF2-40B4-BE49-F238E27FC236}">
                <a16:creationId xmlns:a16="http://schemas.microsoft.com/office/drawing/2014/main" id="{81819095-D615-5F7C-4DFE-B6B98ECAF0AA}"/>
              </a:ext>
            </a:extLst>
          </p:cNvPr>
          <p:cNvSpPr txBox="1"/>
          <p:nvPr/>
        </p:nvSpPr>
        <p:spPr>
          <a:xfrm>
            <a:off x="613892" y="5537114"/>
            <a:ext cx="5209393" cy="954107"/>
          </a:xfrm>
          <a:prstGeom prst="rect">
            <a:avLst/>
          </a:prstGeom>
          <a:solidFill>
            <a:srgbClr val="042D4C"/>
          </a:solidFill>
          <a:ln w="38100">
            <a:solidFill>
              <a:srgbClr val="FFFF00"/>
            </a:solidFill>
          </a:ln>
        </p:spPr>
        <p:txBody>
          <a:bodyPr wrap="square" rtlCol="0">
            <a:spAutoFit/>
          </a:bodyPr>
          <a:lstStyle/>
          <a:p>
            <a:pPr algn="ctr"/>
            <a:r>
              <a:rPr lang="en-US" sz="2800" b="1" dirty="0">
                <a:solidFill>
                  <a:srgbClr val="FFFF00"/>
                </a:solidFill>
              </a:rPr>
              <a:t>Ch 2: Nebuchadnezzar’s Dream about future kingdoms</a:t>
            </a:r>
          </a:p>
        </p:txBody>
      </p:sp>
      <p:graphicFrame>
        <p:nvGraphicFramePr>
          <p:cNvPr id="19" name="Table 18">
            <a:extLst>
              <a:ext uri="{FF2B5EF4-FFF2-40B4-BE49-F238E27FC236}">
                <a16:creationId xmlns:a16="http://schemas.microsoft.com/office/drawing/2014/main" id="{401AE8CB-4F7C-D7D5-D8E7-1EDE32F57DDF}"/>
              </a:ext>
            </a:extLst>
          </p:cNvPr>
          <p:cNvGraphicFramePr>
            <a:graphicFrameLocks noGrp="1"/>
          </p:cNvGraphicFramePr>
          <p:nvPr>
            <p:extLst>
              <p:ext uri="{D42A27DB-BD31-4B8C-83A1-F6EECF244321}">
                <p14:modId xmlns:p14="http://schemas.microsoft.com/office/powerpoint/2010/main" val="3376594695"/>
              </p:ext>
            </p:extLst>
          </p:nvPr>
        </p:nvGraphicFramePr>
        <p:xfrm>
          <a:off x="267369" y="366778"/>
          <a:ext cx="11202736" cy="4580097"/>
        </p:xfrm>
        <a:graphic>
          <a:graphicData uri="http://schemas.openxmlformats.org/drawingml/2006/table">
            <a:tbl>
              <a:tblPr firstRow="1" bandRow="1">
                <a:tableStyleId>{5C22544A-7EE6-4342-B048-85BDC9FD1C3A}</a:tableStyleId>
              </a:tblPr>
              <a:tblGrid>
                <a:gridCol w="11202736">
                  <a:extLst>
                    <a:ext uri="{9D8B030D-6E8A-4147-A177-3AD203B41FA5}">
                      <a16:colId xmlns:a16="http://schemas.microsoft.com/office/drawing/2014/main" val="1008940750"/>
                    </a:ext>
                  </a:extLst>
                </a:gridCol>
              </a:tblGrid>
              <a:tr h="675959">
                <a:tc>
                  <a:txBody>
                    <a:bodyPr/>
                    <a:lstStyle/>
                    <a:p>
                      <a:pPr algn="ctr"/>
                      <a:r>
                        <a:rPr lang="en-US" sz="4000" dirty="0"/>
                        <a:t>4</a:t>
                      </a:r>
                      <a:r>
                        <a:rPr lang="en-US" sz="4000" baseline="30000" dirty="0"/>
                        <a:t>th</a:t>
                      </a:r>
                      <a:r>
                        <a:rPr lang="en-US" sz="4000" dirty="0"/>
                        <a:t> </a:t>
                      </a:r>
                    </a:p>
                  </a:txBody>
                  <a:tcPr/>
                </a:tc>
                <a:extLst>
                  <a:ext uri="{0D108BD9-81ED-4DB2-BD59-A6C34878D82A}">
                    <a16:rowId xmlns:a16="http://schemas.microsoft.com/office/drawing/2014/main" val="2059709138"/>
                  </a:ext>
                </a:extLst>
              </a:tr>
              <a:tr h="800577">
                <a:tc>
                  <a:txBody>
                    <a:bodyPr/>
                    <a:lstStyle/>
                    <a:p>
                      <a:r>
                        <a:rPr lang="en-US" sz="2800" b="1" baseline="30000" dirty="0"/>
                        <a:t>33</a:t>
                      </a:r>
                      <a:r>
                        <a:rPr lang="en-US" sz="2800" dirty="0"/>
                        <a:t> its legs of iron, its feet partly of iron and partly of clay.</a:t>
                      </a:r>
                    </a:p>
                  </a:txBody>
                  <a:tcPr/>
                </a:tc>
                <a:extLst>
                  <a:ext uri="{0D108BD9-81ED-4DB2-BD59-A6C34878D82A}">
                    <a16:rowId xmlns:a16="http://schemas.microsoft.com/office/drawing/2014/main" val="1189382328"/>
                  </a:ext>
                </a:extLst>
              </a:tr>
              <a:tr h="1195684">
                <a:tc>
                  <a:txBody>
                    <a:bodyPr/>
                    <a:lstStyle/>
                    <a:p>
                      <a:r>
                        <a:rPr lang="en-US" sz="2800" b="1" baseline="30000" dirty="0"/>
                        <a:t>40</a:t>
                      </a:r>
                      <a:r>
                        <a:rPr lang="en-US" sz="2800" dirty="0"/>
                        <a:t> And there shall be a fourth kingdom, strong as iron, because iron breaks to pieces and shatters all things. And like iron that crushes, it shall break and crush all these. </a:t>
                      </a:r>
                      <a:r>
                        <a:rPr lang="en-US" sz="2800" b="1" baseline="30000" dirty="0"/>
                        <a:t>41</a:t>
                      </a:r>
                      <a:r>
                        <a:rPr lang="en-US" sz="2800" dirty="0"/>
                        <a:t> And as you saw the feet and toes, partly of potter's clay and partly of iron, it shall be a divided kingdom, but some of the firmness of iron shall be in it, just as you saw iron mixed with the soft clay. </a:t>
                      </a:r>
                      <a:r>
                        <a:rPr lang="en-US" sz="2800" b="1" baseline="30000" dirty="0"/>
                        <a:t>42</a:t>
                      </a:r>
                      <a:r>
                        <a:rPr lang="en-US" sz="2800" dirty="0"/>
                        <a:t> And as the toes of the feet were partly iron and partly clay, so the kingdom shall be partly strong and partly brittle. </a:t>
                      </a:r>
                    </a:p>
                  </a:txBody>
                  <a:tcPr/>
                </a:tc>
                <a:extLst>
                  <a:ext uri="{0D108BD9-81ED-4DB2-BD59-A6C34878D82A}">
                    <a16:rowId xmlns:a16="http://schemas.microsoft.com/office/drawing/2014/main" val="2895610286"/>
                  </a:ext>
                </a:extLst>
              </a:tr>
            </a:tbl>
          </a:graphicData>
        </a:graphic>
      </p:graphicFrame>
    </p:spTree>
    <p:extLst>
      <p:ext uri="{BB962C8B-B14F-4D97-AF65-F5344CB8AC3E}">
        <p14:creationId xmlns:p14="http://schemas.microsoft.com/office/powerpoint/2010/main" val="373840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291EA4DE-2B17-6D8D-439C-643F8CF7DBBD}"/>
              </a:ext>
            </a:extLst>
          </p:cNvPr>
          <p:cNvSpPr txBox="1"/>
          <p:nvPr/>
        </p:nvSpPr>
        <p:spPr>
          <a:xfrm>
            <a:off x="6219524" y="5537112"/>
            <a:ext cx="5377913" cy="954107"/>
          </a:xfrm>
          <a:prstGeom prst="rect">
            <a:avLst/>
          </a:prstGeom>
          <a:solidFill>
            <a:srgbClr val="042D4C"/>
          </a:solidFill>
          <a:ln w="38100">
            <a:solidFill>
              <a:srgbClr val="FFFF00"/>
            </a:solidFill>
          </a:ln>
        </p:spPr>
        <p:txBody>
          <a:bodyPr wrap="square" rtlCol="0">
            <a:spAutoFit/>
          </a:bodyPr>
          <a:lstStyle/>
          <a:p>
            <a:pPr algn="ctr"/>
            <a:r>
              <a:rPr lang="en-US" sz="2800" b="1" dirty="0">
                <a:solidFill>
                  <a:srgbClr val="FFFF00"/>
                </a:solidFill>
              </a:rPr>
              <a:t>Ch 7: Daniel’s dream                        about future Kingdoms</a:t>
            </a:r>
          </a:p>
        </p:txBody>
      </p:sp>
      <p:sp>
        <p:nvSpPr>
          <p:cNvPr id="7" name="TextBox 6">
            <a:extLst>
              <a:ext uri="{FF2B5EF4-FFF2-40B4-BE49-F238E27FC236}">
                <a16:creationId xmlns:a16="http://schemas.microsoft.com/office/drawing/2014/main" id="{47333B54-EB76-C572-B284-2D834A168015}"/>
              </a:ext>
            </a:extLst>
          </p:cNvPr>
          <p:cNvSpPr txBox="1"/>
          <p:nvPr/>
        </p:nvSpPr>
        <p:spPr>
          <a:xfrm>
            <a:off x="613892" y="5537114"/>
            <a:ext cx="5209393" cy="954107"/>
          </a:xfrm>
          <a:prstGeom prst="rect">
            <a:avLst/>
          </a:prstGeom>
          <a:noFill/>
          <a:ln w="38100">
            <a:solidFill>
              <a:srgbClr val="626000"/>
            </a:solidFill>
          </a:ln>
        </p:spPr>
        <p:txBody>
          <a:bodyPr wrap="square" rtlCol="0">
            <a:spAutoFit/>
          </a:bodyPr>
          <a:lstStyle/>
          <a:p>
            <a:pPr algn="ctr"/>
            <a:r>
              <a:rPr lang="en-US" sz="2800" b="1" dirty="0">
                <a:solidFill>
                  <a:srgbClr val="626000"/>
                </a:solidFill>
              </a:rPr>
              <a:t>Ch 2: Nebuchadnezzar’s Dream about future kingdoms</a:t>
            </a:r>
          </a:p>
        </p:txBody>
      </p:sp>
      <p:graphicFrame>
        <p:nvGraphicFramePr>
          <p:cNvPr id="5" name="Table 5">
            <a:extLst>
              <a:ext uri="{FF2B5EF4-FFF2-40B4-BE49-F238E27FC236}">
                <a16:creationId xmlns:a16="http://schemas.microsoft.com/office/drawing/2014/main" id="{4D45EE0C-ED70-2C06-38E4-1F0CC01EA26A}"/>
              </a:ext>
            </a:extLst>
          </p:cNvPr>
          <p:cNvGraphicFramePr>
            <a:graphicFrameLocks noGrp="1"/>
          </p:cNvGraphicFramePr>
          <p:nvPr>
            <p:extLst>
              <p:ext uri="{D42A27DB-BD31-4B8C-83A1-F6EECF244321}">
                <p14:modId xmlns:p14="http://schemas.microsoft.com/office/powerpoint/2010/main" val="2830176843"/>
              </p:ext>
            </p:extLst>
          </p:nvPr>
        </p:nvGraphicFramePr>
        <p:xfrm>
          <a:off x="267369" y="366778"/>
          <a:ext cx="11202736" cy="3268324"/>
        </p:xfrm>
        <a:graphic>
          <a:graphicData uri="http://schemas.openxmlformats.org/drawingml/2006/table">
            <a:tbl>
              <a:tblPr firstRow="1" bandRow="1">
                <a:tableStyleId>{5C22544A-7EE6-4342-B048-85BDC9FD1C3A}</a:tableStyleId>
              </a:tblPr>
              <a:tblGrid>
                <a:gridCol w="2800684">
                  <a:extLst>
                    <a:ext uri="{9D8B030D-6E8A-4147-A177-3AD203B41FA5}">
                      <a16:colId xmlns:a16="http://schemas.microsoft.com/office/drawing/2014/main" val="1008940750"/>
                    </a:ext>
                  </a:extLst>
                </a:gridCol>
                <a:gridCol w="2800684">
                  <a:extLst>
                    <a:ext uri="{9D8B030D-6E8A-4147-A177-3AD203B41FA5}">
                      <a16:colId xmlns:a16="http://schemas.microsoft.com/office/drawing/2014/main" val="3985880490"/>
                    </a:ext>
                  </a:extLst>
                </a:gridCol>
                <a:gridCol w="2800684">
                  <a:extLst>
                    <a:ext uri="{9D8B030D-6E8A-4147-A177-3AD203B41FA5}">
                      <a16:colId xmlns:a16="http://schemas.microsoft.com/office/drawing/2014/main" val="1893285884"/>
                    </a:ext>
                  </a:extLst>
                </a:gridCol>
                <a:gridCol w="2800684">
                  <a:extLst>
                    <a:ext uri="{9D8B030D-6E8A-4147-A177-3AD203B41FA5}">
                      <a16:colId xmlns:a16="http://schemas.microsoft.com/office/drawing/2014/main" val="3653201861"/>
                    </a:ext>
                  </a:extLst>
                </a:gridCol>
              </a:tblGrid>
              <a:tr h="675959">
                <a:tc>
                  <a:txBody>
                    <a:bodyPr/>
                    <a:lstStyle/>
                    <a:p>
                      <a:pPr algn="ctr"/>
                      <a:r>
                        <a:rPr lang="en-US" sz="4000" dirty="0"/>
                        <a:t>1</a:t>
                      </a:r>
                      <a:r>
                        <a:rPr lang="en-US" sz="4000" baseline="30000" dirty="0"/>
                        <a:t>st</a:t>
                      </a:r>
                      <a:r>
                        <a:rPr lang="en-US" sz="4000" dirty="0"/>
                        <a:t> </a:t>
                      </a:r>
                    </a:p>
                  </a:txBody>
                  <a:tcPr/>
                </a:tc>
                <a:tc>
                  <a:txBody>
                    <a:bodyPr/>
                    <a:lstStyle/>
                    <a:p>
                      <a:pPr algn="ctr"/>
                      <a:r>
                        <a:rPr lang="en-US" sz="4000" dirty="0"/>
                        <a:t>2</a:t>
                      </a:r>
                      <a:r>
                        <a:rPr lang="en-US" sz="4000" baseline="30000" dirty="0"/>
                        <a:t>nd</a:t>
                      </a:r>
                      <a:r>
                        <a:rPr lang="en-US" sz="4000" dirty="0"/>
                        <a:t> </a:t>
                      </a:r>
                    </a:p>
                  </a:txBody>
                  <a:tcPr/>
                </a:tc>
                <a:tc>
                  <a:txBody>
                    <a:bodyPr/>
                    <a:lstStyle/>
                    <a:p>
                      <a:pPr algn="ctr"/>
                      <a:r>
                        <a:rPr lang="en-US" sz="4000" dirty="0"/>
                        <a:t>3</a:t>
                      </a:r>
                      <a:r>
                        <a:rPr lang="en-US" sz="4000" baseline="30000" dirty="0"/>
                        <a:t>rd</a:t>
                      </a:r>
                      <a:r>
                        <a:rPr lang="en-US" sz="4000" dirty="0"/>
                        <a:t> </a:t>
                      </a:r>
                    </a:p>
                  </a:txBody>
                  <a:tcPr/>
                </a:tc>
                <a:tc>
                  <a:txBody>
                    <a:bodyPr/>
                    <a:lstStyle/>
                    <a:p>
                      <a:pPr algn="ctr"/>
                      <a:r>
                        <a:rPr lang="en-US" sz="4000" dirty="0"/>
                        <a:t>4</a:t>
                      </a:r>
                      <a:r>
                        <a:rPr lang="en-US" sz="4000" baseline="30000" dirty="0"/>
                        <a:t>th</a:t>
                      </a:r>
                      <a:r>
                        <a:rPr lang="en-US" sz="4000" dirty="0"/>
                        <a:t> </a:t>
                      </a:r>
                    </a:p>
                  </a:txBody>
                  <a:tcPr/>
                </a:tc>
                <a:extLst>
                  <a:ext uri="{0D108BD9-81ED-4DB2-BD59-A6C34878D82A}">
                    <a16:rowId xmlns:a16="http://schemas.microsoft.com/office/drawing/2014/main" val="2059709138"/>
                  </a:ext>
                </a:extLst>
              </a:tr>
              <a:tr h="1195684">
                <a:tc>
                  <a:txBody>
                    <a:bodyPr/>
                    <a:lstStyle/>
                    <a:p>
                      <a:r>
                        <a:rPr lang="en-US" sz="2800" b="1" baseline="30000" dirty="0"/>
                        <a:t>4</a:t>
                      </a:r>
                      <a:r>
                        <a:rPr lang="en-US" sz="2800" dirty="0"/>
                        <a:t> like a lion and had eagles' wings. </a:t>
                      </a:r>
                    </a:p>
                  </a:txBody>
                  <a:tcPr/>
                </a:tc>
                <a:tc>
                  <a:txBody>
                    <a:bodyPr/>
                    <a:lstStyle/>
                    <a:p>
                      <a:r>
                        <a:rPr lang="en-US" sz="2800" b="1" baseline="30000" dirty="0"/>
                        <a:t>5</a:t>
                      </a:r>
                      <a:r>
                        <a:rPr lang="en-US" sz="2800" dirty="0"/>
                        <a:t> like a bear. It had three ribs in its mouth</a:t>
                      </a:r>
                    </a:p>
                  </a:txBody>
                  <a:tcPr/>
                </a:tc>
                <a:tc>
                  <a:txBody>
                    <a:bodyPr/>
                    <a:lstStyle/>
                    <a:p>
                      <a:r>
                        <a:rPr lang="en-US" sz="2800" b="1" baseline="30000" dirty="0"/>
                        <a:t>6</a:t>
                      </a:r>
                      <a:r>
                        <a:rPr lang="en-US" sz="2800" dirty="0"/>
                        <a:t> like a leopard, with four wings of a bird on its back, </a:t>
                      </a:r>
                    </a:p>
                  </a:txBody>
                  <a:tcPr/>
                </a:tc>
                <a:tc>
                  <a:txBody>
                    <a:bodyPr/>
                    <a:lstStyle/>
                    <a:p>
                      <a:r>
                        <a:rPr lang="en-US" sz="2800" b="1" baseline="30000" dirty="0"/>
                        <a:t>7</a:t>
                      </a:r>
                      <a:r>
                        <a:rPr lang="en-US" sz="2800" dirty="0"/>
                        <a:t> a fourth beast, terrifying and dreadful </a:t>
                      </a:r>
                    </a:p>
                  </a:txBody>
                  <a:tcPr/>
                </a:tc>
                <a:extLst>
                  <a:ext uri="{0D108BD9-81ED-4DB2-BD59-A6C34878D82A}">
                    <a16:rowId xmlns:a16="http://schemas.microsoft.com/office/drawing/2014/main" val="1189382328"/>
                  </a:ext>
                </a:extLst>
              </a:tr>
              <a:tr h="1195684">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895610286"/>
                  </a:ext>
                </a:extLst>
              </a:tr>
            </a:tbl>
          </a:graphicData>
        </a:graphic>
      </p:graphicFrame>
      <p:sp>
        <p:nvSpPr>
          <p:cNvPr id="9" name="TextBox 8">
            <a:extLst>
              <a:ext uri="{FF2B5EF4-FFF2-40B4-BE49-F238E27FC236}">
                <a16:creationId xmlns:a16="http://schemas.microsoft.com/office/drawing/2014/main" id="{037D6245-D680-9DCF-2E80-19597AF2E908}"/>
              </a:ext>
            </a:extLst>
          </p:cNvPr>
          <p:cNvSpPr txBox="1"/>
          <p:nvPr/>
        </p:nvSpPr>
        <p:spPr>
          <a:xfrm>
            <a:off x="5868679" y="2412081"/>
            <a:ext cx="2694195" cy="1261884"/>
          </a:xfrm>
          <a:prstGeom prst="rect">
            <a:avLst/>
          </a:prstGeom>
          <a:noFill/>
        </p:spPr>
        <p:txBody>
          <a:bodyPr wrap="square">
            <a:spAutoFit/>
          </a:bodyPr>
          <a:lstStyle/>
          <a:p>
            <a:r>
              <a:rPr lang="en-US" sz="2800" dirty="0"/>
              <a:t>Greece </a:t>
            </a:r>
          </a:p>
          <a:p>
            <a:r>
              <a:rPr lang="en-US" sz="2400" dirty="0"/>
              <a:t>(Alexander the Great)</a:t>
            </a:r>
            <a:endParaRPr lang="en-US" sz="4800" dirty="0"/>
          </a:p>
        </p:txBody>
      </p:sp>
      <p:sp>
        <p:nvSpPr>
          <p:cNvPr id="10" name="TextBox 9">
            <a:extLst>
              <a:ext uri="{FF2B5EF4-FFF2-40B4-BE49-F238E27FC236}">
                <a16:creationId xmlns:a16="http://schemas.microsoft.com/office/drawing/2014/main" id="{661580F9-4974-CBBC-CDF9-3317D29CC1A4}"/>
              </a:ext>
            </a:extLst>
          </p:cNvPr>
          <p:cNvSpPr txBox="1"/>
          <p:nvPr/>
        </p:nvSpPr>
        <p:spPr>
          <a:xfrm>
            <a:off x="3068130" y="2413810"/>
            <a:ext cx="2694195" cy="954107"/>
          </a:xfrm>
          <a:prstGeom prst="rect">
            <a:avLst/>
          </a:prstGeom>
          <a:noFill/>
        </p:spPr>
        <p:txBody>
          <a:bodyPr wrap="square">
            <a:spAutoFit/>
          </a:bodyPr>
          <a:lstStyle/>
          <a:p>
            <a:r>
              <a:rPr lang="en-US" sz="2800" dirty="0" err="1"/>
              <a:t>Medo</a:t>
            </a:r>
            <a:r>
              <a:rPr lang="en-US" sz="2800" dirty="0"/>
              <a:t>-Persian Empire</a:t>
            </a:r>
          </a:p>
        </p:txBody>
      </p:sp>
      <p:sp>
        <p:nvSpPr>
          <p:cNvPr id="11" name="TextBox 10">
            <a:extLst>
              <a:ext uri="{FF2B5EF4-FFF2-40B4-BE49-F238E27FC236}">
                <a16:creationId xmlns:a16="http://schemas.microsoft.com/office/drawing/2014/main" id="{6F9B804E-8F84-8CE9-EFCB-4A32450B5A4F}"/>
              </a:ext>
            </a:extLst>
          </p:cNvPr>
          <p:cNvSpPr txBox="1"/>
          <p:nvPr/>
        </p:nvSpPr>
        <p:spPr>
          <a:xfrm>
            <a:off x="267418" y="2411959"/>
            <a:ext cx="2694195" cy="954107"/>
          </a:xfrm>
          <a:prstGeom prst="rect">
            <a:avLst/>
          </a:prstGeom>
          <a:noFill/>
        </p:spPr>
        <p:txBody>
          <a:bodyPr wrap="square">
            <a:spAutoFit/>
          </a:bodyPr>
          <a:lstStyle/>
          <a:p>
            <a:r>
              <a:rPr lang="en-US" sz="2800" dirty="0"/>
              <a:t>Babylonian Empire</a:t>
            </a:r>
          </a:p>
        </p:txBody>
      </p:sp>
      <p:sp>
        <p:nvSpPr>
          <p:cNvPr id="12" name="TextBox 11">
            <a:extLst>
              <a:ext uri="{FF2B5EF4-FFF2-40B4-BE49-F238E27FC236}">
                <a16:creationId xmlns:a16="http://schemas.microsoft.com/office/drawing/2014/main" id="{E06F663F-AAD1-8F48-17DC-6DFA3BA4DF74}"/>
              </a:ext>
            </a:extLst>
          </p:cNvPr>
          <p:cNvSpPr txBox="1"/>
          <p:nvPr/>
        </p:nvSpPr>
        <p:spPr>
          <a:xfrm>
            <a:off x="8669228" y="2411959"/>
            <a:ext cx="2694195" cy="954107"/>
          </a:xfrm>
          <a:prstGeom prst="rect">
            <a:avLst/>
          </a:prstGeom>
          <a:noFill/>
        </p:spPr>
        <p:txBody>
          <a:bodyPr wrap="square">
            <a:spAutoFit/>
          </a:bodyPr>
          <a:lstStyle/>
          <a:p>
            <a:r>
              <a:rPr lang="en-US" sz="2800" dirty="0"/>
              <a:t>Part 1: Rome</a:t>
            </a:r>
          </a:p>
          <a:p>
            <a:r>
              <a:rPr lang="en-US" sz="2800" dirty="0"/>
              <a:t>Part 2: Future</a:t>
            </a:r>
          </a:p>
        </p:txBody>
      </p:sp>
    </p:spTree>
    <p:extLst>
      <p:ext uri="{BB962C8B-B14F-4D97-AF65-F5344CB8AC3E}">
        <p14:creationId xmlns:p14="http://schemas.microsoft.com/office/powerpoint/2010/main" val="3063745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5416868"/>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algn="ctr"/>
            <a:r>
              <a:rPr lang="en-US" sz="4800" b="1" dirty="0">
                <a:solidFill>
                  <a:schemeClr val="bg1"/>
                </a:solidFill>
                <a:effectLst>
                  <a:glow rad="127000">
                    <a:schemeClr val="tx1"/>
                  </a:glow>
                </a:effectLst>
              </a:rPr>
              <a:t>Ch 7:1-14 Daniel’s Dream</a:t>
            </a:r>
          </a:p>
          <a:p>
            <a:r>
              <a:rPr lang="en-US" sz="5400" b="1" dirty="0">
                <a:solidFill>
                  <a:schemeClr val="bg1"/>
                </a:solidFill>
                <a:effectLst>
                  <a:glow rad="127000">
                    <a:schemeClr val="tx1"/>
                  </a:glow>
                </a:effectLst>
              </a:rPr>
              <a:t>				</a:t>
            </a:r>
            <a:r>
              <a:rPr lang="en-US" sz="4800" b="1" dirty="0">
                <a:solidFill>
                  <a:schemeClr val="bg1"/>
                </a:solidFill>
                <a:effectLst>
                  <a:glow rad="127000">
                    <a:schemeClr val="tx1"/>
                  </a:glow>
                </a:effectLst>
              </a:rPr>
              <a:t>1-7:		4 Beasts</a:t>
            </a:r>
          </a:p>
          <a:p>
            <a:r>
              <a:rPr lang="en-US" sz="4800" b="1" dirty="0">
                <a:solidFill>
                  <a:schemeClr val="bg1"/>
                </a:solidFill>
                <a:effectLst>
                  <a:glow rad="127000">
                    <a:schemeClr val="tx1"/>
                  </a:glow>
                </a:effectLst>
              </a:rPr>
              <a:t>				</a:t>
            </a:r>
            <a:r>
              <a:rPr lang="en-US" sz="4800" b="1" dirty="0">
                <a:solidFill>
                  <a:srgbClr val="FFFF00"/>
                </a:solidFill>
                <a:effectLst>
                  <a:glow rad="127000">
                    <a:schemeClr val="tx1"/>
                  </a:glow>
                </a:effectLst>
              </a:rPr>
              <a:t>8,</a:t>
            </a:r>
            <a:r>
              <a:rPr lang="en-US" sz="4800" b="1" dirty="0">
                <a:solidFill>
                  <a:schemeClr val="bg1"/>
                </a:solidFill>
                <a:effectLst>
                  <a:glow rad="127000">
                    <a:schemeClr val="tx1"/>
                  </a:glow>
                </a:effectLst>
              </a:rPr>
              <a:t> 11-12:	</a:t>
            </a:r>
            <a:r>
              <a:rPr lang="en-US" sz="4800" b="1" dirty="0">
                <a:solidFill>
                  <a:srgbClr val="FFFF00"/>
                </a:solidFill>
                <a:effectLst>
                  <a:glow rad="127000">
                    <a:schemeClr val="tx1"/>
                  </a:glow>
                </a:effectLst>
              </a:rPr>
              <a:t>The Little Horn</a:t>
            </a:r>
          </a:p>
          <a:p>
            <a:r>
              <a:rPr lang="en-US" sz="4800" b="1" dirty="0">
                <a:solidFill>
                  <a:schemeClr val="bg1"/>
                </a:solidFill>
                <a:effectLst>
                  <a:glow rad="127000">
                    <a:schemeClr val="tx1"/>
                  </a:glow>
                </a:effectLst>
              </a:rPr>
              <a:t>				9-10:		Ancient of Days</a:t>
            </a:r>
          </a:p>
          <a:p>
            <a:r>
              <a:rPr lang="en-US" sz="4800" b="1" dirty="0">
                <a:solidFill>
                  <a:schemeClr val="bg1"/>
                </a:solidFill>
                <a:effectLst>
                  <a:glow rad="127000">
                    <a:schemeClr val="tx1"/>
                  </a:glow>
                </a:effectLst>
              </a:rPr>
              <a:t>				13-14:		Son of Man</a:t>
            </a:r>
          </a:p>
          <a:p>
            <a:endParaRPr lang="en-US" sz="5400" b="1" dirty="0">
              <a:solidFill>
                <a:schemeClr val="bg1"/>
              </a:solidFill>
              <a:effectLst>
                <a:glow rad="127000">
                  <a:schemeClr val="tx1"/>
                </a:glow>
              </a:effectLst>
            </a:endParaRPr>
          </a:p>
          <a:p>
            <a:r>
              <a:rPr lang="en-US" sz="4000" b="1" dirty="0">
                <a:solidFill>
                  <a:schemeClr val="bg1"/>
                </a:solidFill>
                <a:effectLst>
                  <a:glow rad="127000">
                    <a:schemeClr val="tx1"/>
                  </a:glow>
                </a:effectLst>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2" name="Arrow: Right 1">
            <a:extLst>
              <a:ext uri="{FF2B5EF4-FFF2-40B4-BE49-F238E27FC236}">
                <a16:creationId xmlns:a16="http://schemas.microsoft.com/office/drawing/2014/main" id="{D35817F9-C5B7-67F5-5B91-C15E8F8F1F55}"/>
              </a:ext>
            </a:extLst>
          </p:cNvPr>
          <p:cNvSpPr/>
          <p:nvPr/>
        </p:nvSpPr>
        <p:spPr>
          <a:xfrm>
            <a:off x="1611085" y="1814286"/>
            <a:ext cx="1915886" cy="3235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948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clipart, vector graphics&#10;&#10;Description automatically generated">
            <a:extLst>
              <a:ext uri="{FF2B5EF4-FFF2-40B4-BE49-F238E27FC236}">
                <a16:creationId xmlns:a16="http://schemas.microsoft.com/office/drawing/2014/main" id="{10B8FD15-54DC-4E5D-7F20-DFB3063775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9278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D648DF-7A82-9753-432C-694AF17CA218}"/>
              </a:ext>
            </a:extLst>
          </p:cNvPr>
          <p:cNvSpPr/>
          <p:nvPr/>
        </p:nvSpPr>
        <p:spPr>
          <a:xfrm>
            <a:off x="6027420" y="2366010"/>
            <a:ext cx="906780" cy="47625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reptile, dinosaur, outdoor, water&#10;&#10;Description automatically generated">
            <a:extLst>
              <a:ext uri="{FF2B5EF4-FFF2-40B4-BE49-F238E27FC236}">
                <a16:creationId xmlns:a16="http://schemas.microsoft.com/office/drawing/2014/main" id="{2100ACCA-C6B9-2CAF-5FCC-D1CB1BDB4A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572"/>
          <a:stretch/>
        </p:blipFill>
        <p:spPr>
          <a:xfrm>
            <a:off x="7823200" y="0"/>
            <a:ext cx="4368798" cy="3346747"/>
          </a:xfrm>
          <a:prstGeom prst="rect">
            <a:avLst/>
          </a:prstGeom>
        </p:spPr>
      </p:pic>
      <p:pic>
        <p:nvPicPr>
          <p:cNvPr id="5" name="Picture 4" descr="A picture containing water, outdoor, dog, mammal&#10;&#10;Description automatically generated">
            <a:extLst>
              <a:ext uri="{FF2B5EF4-FFF2-40B4-BE49-F238E27FC236}">
                <a16:creationId xmlns:a16="http://schemas.microsoft.com/office/drawing/2014/main" id="{B2BADA16-5CF9-B1D2-9487-CC6994D680E7}"/>
              </a:ext>
            </a:extLst>
          </p:cNvPr>
          <p:cNvPicPr>
            <a:picLocks noChangeAspect="1"/>
          </p:cNvPicPr>
          <p:nvPr/>
        </p:nvPicPr>
        <p:blipFill rotWithShape="1">
          <a:blip r:embed="rId3">
            <a:extLst>
              <a:ext uri="{28A0092B-C50C-407E-A947-70E740481C1C}">
                <a14:useLocalDpi xmlns:a14="http://schemas.microsoft.com/office/drawing/2010/main" val="0"/>
              </a:ext>
            </a:extLst>
          </a:blip>
          <a:srcRect l="1252"/>
          <a:stretch/>
        </p:blipFill>
        <p:spPr>
          <a:xfrm>
            <a:off x="7823200" y="3346747"/>
            <a:ext cx="4368800" cy="3511253"/>
          </a:xfrm>
          <a:prstGeom prst="rect">
            <a:avLst/>
          </a:prstGeom>
        </p:spPr>
      </p:pic>
      <p:sp>
        <p:nvSpPr>
          <p:cNvPr id="8" name="TextBox 7">
            <a:extLst>
              <a:ext uri="{FF2B5EF4-FFF2-40B4-BE49-F238E27FC236}">
                <a16:creationId xmlns:a16="http://schemas.microsoft.com/office/drawing/2014/main" id="{FEA18B46-E1DC-C594-F7EF-2C73D7EA6D41}"/>
              </a:ext>
            </a:extLst>
          </p:cNvPr>
          <p:cNvSpPr txBox="1"/>
          <p:nvPr/>
        </p:nvSpPr>
        <p:spPr>
          <a:xfrm>
            <a:off x="0" y="168478"/>
            <a:ext cx="7692571" cy="3108543"/>
          </a:xfrm>
          <a:prstGeom prst="rect">
            <a:avLst/>
          </a:prstGeom>
          <a:noFill/>
        </p:spPr>
        <p:txBody>
          <a:bodyPr wrap="square">
            <a:spAutoFit/>
          </a:bodyPr>
          <a:lstStyle/>
          <a:p>
            <a:r>
              <a:rPr lang="en-US" sz="2800" b="1" u="sng" dirty="0">
                <a:solidFill>
                  <a:srgbClr val="000000"/>
                </a:solidFill>
              </a:rPr>
              <a:t>Dan 7</a:t>
            </a:r>
            <a:r>
              <a:rPr lang="en-US" sz="2800" dirty="0">
                <a:solidFill>
                  <a:srgbClr val="000000"/>
                </a:solidFill>
              </a:rPr>
              <a:t>:</a:t>
            </a:r>
            <a:endParaRPr lang="en-US" sz="2800" dirty="0"/>
          </a:p>
          <a:p>
            <a:r>
              <a:rPr lang="en-US" sz="2800" b="0" i="0" dirty="0">
                <a:solidFill>
                  <a:srgbClr val="000000"/>
                </a:solidFill>
                <a:effectLst/>
              </a:rPr>
              <a:t> </a:t>
            </a:r>
            <a:r>
              <a:rPr lang="en-US" sz="2800" b="1" i="0" baseline="30000" dirty="0">
                <a:solidFill>
                  <a:srgbClr val="000000"/>
                </a:solidFill>
                <a:effectLst/>
              </a:rPr>
              <a:t>8 </a:t>
            </a:r>
            <a:r>
              <a:rPr lang="en-US" sz="2800" b="0" i="0" dirty="0">
                <a:solidFill>
                  <a:srgbClr val="000000"/>
                </a:solidFill>
                <a:effectLst/>
              </a:rPr>
              <a:t>I considered the horns, and behold, there came up among them another horn, a little one, before which three of the first horns were plucked up by the roots. And behold, in this horn were eyes like the eyes of a man, and a mouth speaking great things.</a:t>
            </a:r>
            <a:endParaRPr lang="en-US" sz="2800" dirty="0"/>
          </a:p>
        </p:txBody>
      </p:sp>
      <p:sp>
        <p:nvSpPr>
          <p:cNvPr id="17" name="&quot;Not Allowed&quot; Symbol 16">
            <a:extLst>
              <a:ext uri="{FF2B5EF4-FFF2-40B4-BE49-F238E27FC236}">
                <a16:creationId xmlns:a16="http://schemas.microsoft.com/office/drawing/2014/main" id="{0C4C56A9-E314-3E7B-F1FA-80F66E58561C}"/>
              </a:ext>
            </a:extLst>
          </p:cNvPr>
          <p:cNvSpPr/>
          <p:nvPr/>
        </p:nvSpPr>
        <p:spPr>
          <a:xfrm>
            <a:off x="8186057" y="168478"/>
            <a:ext cx="3512457" cy="3108543"/>
          </a:xfrm>
          <a:prstGeom prst="noSmoking">
            <a:avLst>
              <a:gd name="adj" fmla="val 83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quot;Not Allowed&quot; Symbol 17">
            <a:extLst>
              <a:ext uri="{FF2B5EF4-FFF2-40B4-BE49-F238E27FC236}">
                <a16:creationId xmlns:a16="http://schemas.microsoft.com/office/drawing/2014/main" id="{37F1CF53-E44B-CD2F-19DE-537F56CAA41D}"/>
              </a:ext>
            </a:extLst>
          </p:cNvPr>
          <p:cNvSpPr/>
          <p:nvPr/>
        </p:nvSpPr>
        <p:spPr>
          <a:xfrm>
            <a:off x="8229599" y="3580979"/>
            <a:ext cx="3512457" cy="3108543"/>
          </a:xfrm>
          <a:prstGeom prst="noSmoking">
            <a:avLst>
              <a:gd name="adj" fmla="val 83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939B75CF-3D22-02FF-8C91-DFF5838C1BD8}"/>
              </a:ext>
            </a:extLst>
          </p:cNvPr>
          <p:cNvSpPr txBox="1"/>
          <p:nvPr/>
        </p:nvSpPr>
        <p:spPr>
          <a:xfrm>
            <a:off x="3384026" y="3841534"/>
            <a:ext cx="3989230" cy="523220"/>
          </a:xfrm>
          <a:prstGeom prst="rect">
            <a:avLst/>
          </a:prstGeom>
          <a:noFill/>
        </p:spPr>
        <p:txBody>
          <a:bodyPr wrap="square">
            <a:spAutoFit/>
          </a:bodyPr>
          <a:lstStyle/>
          <a:p>
            <a:r>
              <a:rPr lang="en-US" sz="2800" b="0" i="0" dirty="0">
                <a:solidFill>
                  <a:srgbClr val="000000"/>
                </a:solidFill>
                <a:effectLst/>
                <a:highlight>
                  <a:srgbClr val="FFFF00"/>
                </a:highlight>
              </a:rPr>
              <a:t>great / boastful / arrogant</a:t>
            </a:r>
            <a:endParaRPr lang="en-US" dirty="0">
              <a:highlight>
                <a:srgbClr val="FFFF00"/>
              </a:highlight>
            </a:endParaRPr>
          </a:p>
        </p:txBody>
      </p:sp>
      <p:sp>
        <p:nvSpPr>
          <p:cNvPr id="25" name="TextBox 24">
            <a:extLst>
              <a:ext uri="{FF2B5EF4-FFF2-40B4-BE49-F238E27FC236}">
                <a16:creationId xmlns:a16="http://schemas.microsoft.com/office/drawing/2014/main" id="{B3CFFCA8-F84C-0ABA-1C79-6B806DDBF861}"/>
              </a:ext>
            </a:extLst>
          </p:cNvPr>
          <p:cNvSpPr txBox="1"/>
          <p:nvPr/>
        </p:nvSpPr>
        <p:spPr>
          <a:xfrm>
            <a:off x="76201" y="5039792"/>
            <a:ext cx="7616370" cy="1384995"/>
          </a:xfrm>
          <a:prstGeom prst="rect">
            <a:avLst/>
          </a:prstGeom>
          <a:noFill/>
        </p:spPr>
        <p:txBody>
          <a:bodyPr wrap="square">
            <a:spAutoFit/>
          </a:bodyPr>
          <a:lstStyle/>
          <a:p>
            <a:r>
              <a:rPr lang="en-US" sz="2800" b="1" u="sng" dirty="0">
                <a:solidFill>
                  <a:srgbClr val="000000"/>
                </a:solidFill>
              </a:rPr>
              <a:t>Dan 2</a:t>
            </a:r>
            <a:r>
              <a:rPr lang="en-US" sz="2800" dirty="0">
                <a:solidFill>
                  <a:srgbClr val="000000"/>
                </a:solidFill>
              </a:rPr>
              <a:t>:</a:t>
            </a:r>
            <a:endParaRPr lang="en-US" sz="2800" dirty="0"/>
          </a:p>
          <a:p>
            <a:r>
              <a:rPr lang="en-US" sz="2800" kern="0" dirty="0">
                <a:solidFill>
                  <a:srgbClr val="000000"/>
                </a:solidFill>
                <a:effectLst/>
                <a:ea typeface="Times New Roman" panose="02020603050405020304" pitchFamily="18" charset="0"/>
              </a:rPr>
              <a:t>No mention of “little horn” equivalent</a:t>
            </a:r>
          </a:p>
          <a:p>
            <a:endParaRPr lang="en-US" sz="2800" dirty="0"/>
          </a:p>
        </p:txBody>
      </p:sp>
    </p:spTree>
    <p:extLst>
      <p:ext uri="{BB962C8B-B14F-4D97-AF65-F5344CB8AC3E}">
        <p14:creationId xmlns:p14="http://schemas.microsoft.com/office/powerpoint/2010/main" val="100157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8" grpId="0" animBg="1"/>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5416868"/>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algn="ctr"/>
            <a:r>
              <a:rPr lang="en-US" sz="4800" b="1" dirty="0">
                <a:solidFill>
                  <a:schemeClr val="bg1"/>
                </a:solidFill>
                <a:effectLst>
                  <a:glow rad="127000">
                    <a:schemeClr val="tx1"/>
                  </a:glow>
                </a:effectLst>
              </a:rPr>
              <a:t>Ch 7:1-14 Daniel’s Dream</a:t>
            </a:r>
          </a:p>
          <a:p>
            <a:r>
              <a:rPr lang="en-US" sz="5400" b="1" dirty="0">
                <a:solidFill>
                  <a:schemeClr val="bg1"/>
                </a:solidFill>
                <a:effectLst>
                  <a:glow rad="127000">
                    <a:schemeClr val="tx1"/>
                  </a:glow>
                </a:effectLst>
              </a:rPr>
              <a:t>				</a:t>
            </a:r>
            <a:r>
              <a:rPr lang="en-US" sz="4800" b="1" dirty="0">
                <a:solidFill>
                  <a:schemeClr val="bg1"/>
                </a:solidFill>
                <a:effectLst>
                  <a:glow rad="127000">
                    <a:schemeClr val="tx1"/>
                  </a:glow>
                </a:effectLst>
              </a:rPr>
              <a:t>1-7:		4 Beasts</a:t>
            </a:r>
          </a:p>
          <a:p>
            <a:r>
              <a:rPr lang="en-US" sz="4800" b="1" dirty="0">
                <a:solidFill>
                  <a:schemeClr val="bg1"/>
                </a:solidFill>
                <a:effectLst>
                  <a:glow rad="127000">
                    <a:schemeClr val="tx1"/>
                  </a:glow>
                </a:effectLst>
              </a:rPr>
              <a:t>				8, 11-12:	The Little Horn</a:t>
            </a:r>
          </a:p>
          <a:p>
            <a:r>
              <a:rPr lang="en-US" sz="4800" b="1" dirty="0">
                <a:solidFill>
                  <a:schemeClr val="bg1"/>
                </a:solidFill>
                <a:effectLst>
                  <a:glow rad="127000">
                    <a:schemeClr val="tx1"/>
                  </a:glow>
                </a:effectLst>
              </a:rPr>
              <a:t>				</a:t>
            </a:r>
            <a:r>
              <a:rPr lang="en-US" sz="4800" b="1" dirty="0">
                <a:solidFill>
                  <a:srgbClr val="FFFF00"/>
                </a:solidFill>
                <a:effectLst>
                  <a:glow rad="127000">
                    <a:schemeClr val="tx1"/>
                  </a:glow>
                </a:effectLst>
              </a:rPr>
              <a:t>9-10:</a:t>
            </a:r>
            <a:r>
              <a:rPr lang="en-US" sz="4800" b="1" dirty="0">
                <a:solidFill>
                  <a:schemeClr val="bg1"/>
                </a:solidFill>
                <a:effectLst>
                  <a:glow rad="127000">
                    <a:schemeClr val="tx1"/>
                  </a:glow>
                </a:effectLst>
              </a:rPr>
              <a:t>		</a:t>
            </a:r>
            <a:r>
              <a:rPr lang="en-US" sz="4800" b="1" dirty="0">
                <a:solidFill>
                  <a:srgbClr val="FFFF00"/>
                </a:solidFill>
                <a:effectLst>
                  <a:glow rad="127000">
                    <a:schemeClr val="tx1"/>
                  </a:glow>
                </a:effectLst>
              </a:rPr>
              <a:t>Ancient of Days</a:t>
            </a:r>
          </a:p>
          <a:p>
            <a:r>
              <a:rPr lang="en-US" sz="4800" b="1" dirty="0">
                <a:solidFill>
                  <a:schemeClr val="bg1"/>
                </a:solidFill>
                <a:effectLst>
                  <a:glow rad="127000">
                    <a:schemeClr val="tx1"/>
                  </a:glow>
                </a:effectLst>
              </a:rPr>
              <a:t>				13-14:		Son of Man</a:t>
            </a:r>
          </a:p>
          <a:p>
            <a:endParaRPr lang="en-US" sz="5400" b="1" dirty="0">
              <a:solidFill>
                <a:schemeClr val="bg1"/>
              </a:solidFill>
              <a:effectLst>
                <a:glow rad="127000">
                  <a:schemeClr val="tx1"/>
                </a:glow>
              </a:effectLst>
            </a:endParaRPr>
          </a:p>
          <a:p>
            <a:r>
              <a:rPr lang="en-US" sz="4000" b="1" dirty="0">
                <a:solidFill>
                  <a:schemeClr val="bg1"/>
                </a:solidFill>
                <a:effectLst>
                  <a:glow rad="127000">
                    <a:schemeClr val="tx1"/>
                  </a:glow>
                </a:effectLst>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2" name="Arrow: Right 1">
            <a:extLst>
              <a:ext uri="{FF2B5EF4-FFF2-40B4-BE49-F238E27FC236}">
                <a16:creationId xmlns:a16="http://schemas.microsoft.com/office/drawing/2014/main" id="{D35817F9-C5B7-67F5-5B91-C15E8F8F1F55}"/>
              </a:ext>
            </a:extLst>
          </p:cNvPr>
          <p:cNvSpPr/>
          <p:nvPr/>
        </p:nvSpPr>
        <p:spPr>
          <a:xfrm>
            <a:off x="1625599" y="2546668"/>
            <a:ext cx="1915886" cy="3235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489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7800">
              <a:srgbClr val="FFFFFF">
                <a:alpha val="9000"/>
              </a:srgbClr>
            </a:gs>
            <a:gs pos="100000">
              <a:schemeClr val="bg1"/>
            </a:gs>
            <a:gs pos="0">
              <a:schemeClr val="bg1">
                <a:alpha val="0"/>
              </a:schemeClr>
            </a:gs>
          </a:gsLst>
          <a:lin ang="17400000" scaled="0"/>
        </a:gradFill>
        <a:effectLst/>
      </p:bgPr>
    </p:bg>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BF001CCF-B810-7E95-E313-6B0BA79D0667}"/>
              </a:ext>
            </a:extLst>
          </p:cNvPr>
          <p:cNvSpPr txBox="1"/>
          <p:nvPr/>
        </p:nvSpPr>
        <p:spPr>
          <a:xfrm>
            <a:off x="0" y="-29981"/>
            <a:ext cx="12192000" cy="6863417"/>
          </a:xfrm>
          <a:prstGeom prst="rect">
            <a:avLst/>
          </a:prstGeom>
          <a:gradFill>
            <a:gsLst>
              <a:gs pos="34000">
                <a:srgbClr val="FFFFFF">
                  <a:alpha val="50000"/>
                </a:srgbClr>
              </a:gs>
              <a:gs pos="100000">
                <a:schemeClr val="bg1">
                  <a:alpha val="80000"/>
                </a:schemeClr>
              </a:gs>
              <a:gs pos="0">
                <a:schemeClr val="bg1">
                  <a:alpha val="0"/>
                </a:schemeClr>
              </a:gs>
            </a:gsLst>
            <a:lin ang="17400000" scaled="0"/>
          </a:gradFill>
          <a:ln>
            <a:noFill/>
          </a:ln>
        </p:spPr>
        <p:txBody>
          <a:bodyPr wrap="square">
            <a:spAutoFit/>
          </a:bodyPr>
          <a:lstStyle/>
          <a:p>
            <a:r>
              <a:rPr lang="en-US" sz="4000" b="1" i="0" u="sng" dirty="0">
                <a:solidFill>
                  <a:srgbClr val="000000"/>
                </a:solidFill>
                <a:effectLst/>
              </a:rPr>
              <a:t>Dan 7</a:t>
            </a:r>
            <a:r>
              <a:rPr lang="en-US" sz="4000" b="1" i="0" dirty="0">
                <a:solidFill>
                  <a:srgbClr val="000000"/>
                </a:solidFill>
                <a:effectLst/>
              </a:rPr>
              <a:t> </a:t>
            </a:r>
            <a:r>
              <a:rPr lang="en-US" sz="4000" b="1" i="0" baseline="30000" dirty="0">
                <a:solidFill>
                  <a:srgbClr val="000000"/>
                </a:solidFill>
                <a:effectLst/>
              </a:rPr>
              <a:t>9</a:t>
            </a:r>
            <a:r>
              <a:rPr lang="en-US" sz="4000" i="0" baseline="30000" dirty="0">
                <a:solidFill>
                  <a:srgbClr val="000000"/>
                </a:solidFill>
                <a:effectLst/>
              </a:rPr>
              <a:t> </a:t>
            </a:r>
            <a:r>
              <a:rPr lang="en-US" sz="4000" dirty="0">
                <a:solidFill>
                  <a:srgbClr val="000000"/>
                </a:solidFill>
              </a:rPr>
              <a:t>“As I looked, thrones were placed,</a:t>
            </a:r>
          </a:p>
          <a:p>
            <a:r>
              <a:rPr lang="en-US" sz="4000" dirty="0">
                <a:solidFill>
                  <a:srgbClr val="000000"/>
                </a:solidFill>
              </a:rPr>
              <a:t>    and the Ancient of Days took his seat;</a:t>
            </a:r>
          </a:p>
          <a:p>
            <a:r>
              <a:rPr lang="en-US" sz="4000" dirty="0">
                <a:solidFill>
                  <a:srgbClr val="000000"/>
                </a:solidFill>
              </a:rPr>
              <a:t>his clothing was white as snow,</a:t>
            </a:r>
          </a:p>
          <a:p>
            <a:r>
              <a:rPr lang="en-US" sz="4000" dirty="0">
                <a:solidFill>
                  <a:srgbClr val="000000"/>
                </a:solidFill>
              </a:rPr>
              <a:t>    and the hair of his head like pure wool; </a:t>
            </a:r>
          </a:p>
          <a:p>
            <a:r>
              <a:rPr lang="en-US" sz="4000" dirty="0">
                <a:solidFill>
                  <a:srgbClr val="000000"/>
                </a:solidFill>
              </a:rPr>
              <a:t>his throne was fiery flames; </a:t>
            </a:r>
          </a:p>
          <a:p>
            <a:r>
              <a:rPr lang="en-US" sz="4000" dirty="0">
                <a:solidFill>
                  <a:srgbClr val="000000"/>
                </a:solidFill>
              </a:rPr>
              <a:t>its wheels were burning fire.</a:t>
            </a:r>
          </a:p>
          <a:p>
            <a:endParaRPr lang="en-US" sz="4000" dirty="0">
              <a:solidFill>
                <a:srgbClr val="000000"/>
              </a:solidFill>
            </a:endParaRPr>
          </a:p>
          <a:p>
            <a:endParaRPr lang="en-US" sz="4000" dirty="0">
              <a:solidFill>
                <a:srgbClr val="000000"/>
              </a:solidFill>
            </a:endParaRPr>
          </a:p>
          <a:p>
            <a:endParaRPr lang="en-US" sz="4000" dirty="0">
              <a:solidFill>
                <a:srgbClr val="000000"/>
              </a:solidFill>
            </a:endParaRPr>
          </a:p>
          <a:p>
            <a:endParaRPr lang="en-US" sz="4000" dirty="0">
              <a:solidFill>
                <a:srgbClr val="000000"/>
              </a:solidFill>
            </a:endParaRPr>
          </a:p>
          <a:p>
            <a:endParaRPr lang="en-US" sz="4000" dirty="0">
              <a:solidFill>
                <a:srgbClr val="000000"/>
              </a:solidFill>
            </a:endParaRPr>
          </a:p>
        </p:txBody>
      </p:sp>
      <p:sp>
        <p:nvSpPr>
          <p:cNvPr id="97" name="TextBox 96">
            <a:extLst>
              <a:ext uri="{FF2B5EF4-FFF2-40B4-BE49-F238E27FC236}">
                <a16:creationId xmlns:a16="http://schemas.microsoft.com/office/drawing/2014/main" id="{94455160-D91C-18B4-94EE-2383F967D184}"/>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98" name="TextBox 97">
            <a:extLst>
              <a:ext uri="{FF2B5EF4-FFF2-40B4-BE49-F238E27FC236}">
                <a16:creationId xmlns:a16="http://schemas.microsoft.com/office/drawing/2014/main" id="{EA5A63EF-2B84-4513-F9B7-BBE5E386FEB7}"/>
              </a:ext>
            </a:extLst>
          </p:cNvPr>
          <p:cNvSpPr txBox="1"/>
          <p:nvPr/>
        </p:nvSpPr>
        <p:spPr>
          <a:xfrm>
            <a:off x="8377431" y="5046929"/>
            <a:ext cx="3814570" cy="1446550"/>
          </a:xfrm>
          <a:prstGeom prst="rect">
            <a:avLst/>
          </a:prstGeom>
          <a:noFill/>
        </p:spPr>
        <p:txBody>
          <a:bodyPr wrap="square">
            <a:spAutoFit/>
          </a:bodyPr>
          <a:lstStyle/>
          <a:p>
            <a:r>
              <a:rPr lang="en-US" sz="4400" b="1" dirty="0"/>
              <a:t>Dan 7:9-10 </a:t>
            </a:r>
          </a:p>
          <a:p>
            <a:r>
              <a:rPr lang="en-US" sz="4400" b="1" dirty="0"/>
              <a:t>Ancient of Days</a:t>
            </a:r>
          </a:p>
        </p:txBody>
      </p:sp>
    </p:spTree>
    <p:extLst>
      <p:ext uri="{BB962C8B-B14F-4D97-AF65-F5344CB8AC3E}">
        <p14:creationId xmlns:p14="http://schemas.microsoft.com/office/powerpoint/2010/main" val="51106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7800">
              <a:srgbClr val="FFFFFF">
                <a:alpha val="9000"/>
              </a:srgbClr>
            </a:gs>
            <a:gs pos="100000">
              <a:schemeClr val="bg1"/>
            </a:gs>
            <a:gs pos="0">
              <a:schemeClr val="bg1">
                <a:alpha val="0"/>
              </a:schemeClr>
            </a:gs>
          </a:gsLst>
          <a:lin ang="17400000" scaled="0"/>
        </a:gradFill>
        <a:effectLst/>
      </p:bgPr>
    </p:bg>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BF001CCF-B810-7E95-E313-6B0BA79D0667}"/>
              </a:ext>
            </a:extLst>
          </p:cNvPr>
          <p:cNvSpPr txBox="1"/>
          <p:nvPr/>
        </p:nvSpPr>
        <p:spPr>
          <a:xfrm>
            <a:off x="0" y="-29981"/>
            <a:ext cx="12192000" cy="6863417"/>
          </a:xfrm>
          <a:prstGeom prst="rect">
            <a:avLst/>
          </a:prstGeom>
          <a:gradFill>
            <a:gsLst>
              <a:gs pos="34000">
                <a:srgbClr val="FFFFFF">
                  <a:alpha val="50000"/>
                </a:srgbClr>
              </a:gs>
              <a:gs pos="100000">
                <a:schemeClr val="bg1">
                  <a:alpha val="80000"/>
                </a:schemeClr>
              </a:gs>
              <a:gs pos="0">
                <a:schemeClr val="bg1">
                  <a:alpha val="0"/>
                </a:schemeClr>
              </a:gs>
            </a:gsLst>
            <a:lin ang="17400000" scaled="0"/>
          </a:gradFill>
          <a:ln>
            <a:noFill/>
          </a:ln>
        </p:spPr>
        <p:txBody>
          <a:bodyPr wrap="square">
            <a:spAutoFit/>
          </a:bodyPr>
          <a:lstStyle/>
          <a:p>
            <a:r>
              <a:rPr lang="en-US" sz="4000" b="1" i="0" u="sng" dirty="0">
                <a:solidFill>
                  <a:srgbClr val="000000"/>
                </a:solidFill>
                <a:effectLst/>
              </a:rPr>
              <a:t>Rev 4</a:t>
            </a:r>
            <a:r>
              <a:rPr lang="en-US" sz="4000" b="1" i="0" dirty="0">
                <a:solidFill>
                  <a:srgbClr val="000000"/>
                </a:solidFill>
                <a:effectLst/>
              </a:rPr>
              <a:t> </a:t>
            </a:r>
            <a:r>
              <a:rPr lang="en-US" sz="4000" b="1" i="0" baseline="30000" dirty="0">
                <a:solidFill>
                  <a:srgbClr val="000000"/>
                </a:solidFill>
                <a:effectLst/>
              </a:rPr>
              <a:t>2</a:t>
            </a:r>
            <a:r>
              <a:rPr lang="en-US" sz="4000" i="0" baseline="30000" dirty="0">
                <a:solidFill>
                  <a:srgbClr val="000000"/>
                </a:solidFill>
                <a:effectLst/>
              </a:rPr>
              <a:t> </a:t>
            </a:r>
            <a:r>
              <a:rPr lang="en-US" sz="4000" i="0" dirty="0">
                <a:solidFill>
                  <a:srgbClr val="000000"/>
                </a:solidFill>
                <a:effectLst/>
              </a:rPr>
              <a:t>At once I was in the Spirit, and behold, a throne stood in heaven, with one seated on the throne.</a:t>
            </a:r>
          </a:p>
          <a:p>
            <a:r>
              <a:rPr lang="en-US" sz="4000" i="0" dirty="0">
                <a:solidFill>
                  <a:srgbClr val="000000"/>
                </a:solidFill>
                <a:effectLst/>
              </a:rPr>
              <a:t>. . . </a:t>
            </a:r>
            <a:r>
              <a:rPr lang="en-US" sz="4000" b="1" i="0" baseline="30000" dirty="0">
                <a:solidFill>
                  <a:srgbClr val="000000"/>
                </a:solidFill>
                <a:effectLst/>
              </a:rPr>
              <a:t>4</a:t>
            </a:r>
            <a:r>
              <a:rPr lang="en-US" sz="4000" i="0" baseline="30000" dirty="0">
                <a:solidFill>
                  <a:srgbClr val="000000"/>
                </a:solidFill>
                <a:effectLst/>
              </a:rPr>
              <a:t> </a:t>
            </a:r>
            <a:r>
              <a:rPr lang="en-US" sz="4000" i="0" dirty="0">
                <a:solidFill>
                  <a:srgbClr val="000000"/>
                </a:solidFill>
                <a:effectLst/>
              </a:rPr>
              <a:t>Around the throne were twenty-four thrones, and seated on the thrones were twenty-four elders, clothed in white garments, with golden crowns on their heads</a:t>
            </a: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p>
        </p:txBody>
      </p:sp>
      <p:sp>
        <p:nvSpPr>
          <p:cNvPr id="97" name="TextBox 96">
            <a:extLst>
              <a:ext uri="{FF2B5EF4-FFF2-40B4-BE49-F238E27FC236}">
                <a16:creationId xmlns:a16="http://schemas.microsoft.com/office/drawing/2014/main" id="{94455160-D91C-18B4-94EE-2383F967D184}"/>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98" name="TextBox 97">
            <a:extLst>
              <a:ext uri="{FF2B5EF4-FFF2-40B4-BE49-F238E27FC236}">
                <a16:creationId xmlns:a16="http://schemas.microsoft.com/office/drawing/2014/main" id="{EA5A63EF-2B84-4513-F9B7-BBE5E386FEB7}"/>
              </a:ext>
            </a:extLst>
          </p:cNvPr>
          <p:cNvSpPr txBox="1"/>
          <p:nvPr/>
        </p:nvSpPr>
        <p:spPr>
          <a:xfrm>
            <a:off x="8377431" y="5046929"/>
            <a:ext cx="3814570" cy="1446550"/>
          </a:xfrm>
          <a:prstGeom prst="rect">
            <a:avLst/>
          </a:prstGeom>
          <a:noFill/>
        </p:spPr>
        <p:txBody>
          <a:bodyPr wrap="square">
            <a:spAutoFit/>
          </a:bodyPr>
          <a:lstStyle/>
          <a:p>
            <a:r>
              <a:rPr lang="en-US" sz="4400" b="1" dirty="0"/>
              <a:t>Dan 7:9-10 </a:t>
            </a:r>
          </a:p>
          <a:p>
            <a:r>
              <a:rPr lang="en-US" sz="4400" b="1" dirty="0"/>
              <a:t>Ancient of Days</a:t>
            </a:r>
          </a:p>
        </p:txBody>
      </p:sp>
    </p:spTree>
    <p:extLst>
      <p:ext uri="{BB962C8B-B14F-4D97-AF65-F5344CB8AC3E}">
        <p14:creationId xmlns:p14="http://schemas.microsoft.com/office/powerpoint/2010/main" val="641043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57800">
              <a:srgbClr val="FFFFFF">
                <a:alpha val="9000"/>
              </a:srgbClr>
            </a:gs>
            <a:gs pos="100000">
              <a:schemeClr val="bg1"/>
            </a:gs>
            <a:gs pos="0">
              <a:schemeClr val="bg1">
                <a:alpha val="0"/>
              </a:schemeClr>
            </a:gs>
          </a:gsLst>
          <a:lin ang="17400000" scaled="0"/>
        </a:gradFill>
        <a:effectLst/>
      </p:bgPr>
    </p:bg>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BF001CCF-B810-7E95-E313-6B0BA79D0667}"/>
              </a:ext>
            </a:extLst>
          </p:cNvPr>
          <p:cNvSpPr txBox="1"/>
          <p:nvPr/>
        </p:nvSpPr>
        <p:spPr>
          <a:xfrm>
            <a:off x="0" y="-29981"/>
            <a:ext cx="12192000" cy="6863417"/>
          </a:xfrm>
          <a:prstGeom prst="rect">
            <a:avLst/>
          </a:prstGeom>
          <a:gradFill>
            <a:gsLst>
              <a:gs pos="34000">
                <a:srgbClr val="FFFFFF">
                  <a:alpha val="50000"/>
                </a:srgbClr>
              </a:gs>
              <a:gs pos="100000">
                <a:schemeClr val="bg1">
                  <a:alpha val="80000"/>
                </a:schemeClr>
              </a:gs>
              <a:gs pos="0">
                <a:schemeClr val="bg1">
                  <a:alpha val="0"/>
                </a:schemeClr>
              </a:gs>
            </a:gsLst>
            <a:lin ang="17400000" scaled="0"/>
          </a:gradFill>
          <a:ln>
            <a:noFill/>
          </a:ln>
        </p:spPr>
        <p:txBody>
          <a:bodyPr wrap="square">
            <a:spAutoFit/>
          </a:bodyPr>
          <a:lstStyle/>
          <a:p>
            <a:r>
              <a:rPr lang="en-US" sz="4000" b="1" i="0" u="sng" dirty="0">
                <a:solidFill>
                  <a:srgbClr val="000000"/>
                </a:solidFill>
                <a:effectLst/>
              </a:rPr>
              <a:t>Dan 7</a:t>
            </a:r>
            <a:r>
              <a:rPr lang="en-US" sz="4000" b="1" i="0" dirty="0">
                <a:solidFill>
                  <a:srgbClr val="000000"/>
                </a:solidFill>
                <a:effectLst/>
              </a:rPr>
              <a:t> </a:t>
            </a:r>
          </a:p>
          <a:p>
            <a:r>
              <a:rPr lang="en-US" sz="4000" b="1" baseline="30000" dirty="0">
                <a:solidFill>
                  <a:srgbClr val="000000"/>
                </a:solidFill>
              </a:rPr>
              <a:t>10</a:t>
            </a:r>
            <a:r>
              <a:rPr lang="en-US" sz="4000" dirty="0">
                <a:solidFill>
                  <a:srgbClr val="000000"/>
                </a:solidFill>
              </a:rPr>
              <a:t> A stream of fire issued and came out from before him;</a:t>
            </a:r>
          </a:p>
          <a:p>
            <a:r>
              <a:rPr lang="en-US" sz="4000" dirty="0">
                <a:solidFill>
                  <a:srgbClr val="000000"/>
                </a:solidFill>
              </a:rPr>
              <a:t>a thousand thousands served him,</a:t>
            </a:r>
          </a:p>
          <a:p>
            <a:r>
              <a:rPr lang="en-US" sz="4000" dirty="0">
                <a:solidFill>
                  <a:srgbClr val="000000"/>
                </a:solidFill>
              </a:rPr>
              <a:t>    and ten thousand times ten thousand stood before him;</a:t>
            </a:r>
          </a:p>
          <a:p>
            <a:r>
              <a:rPr lang="en-US" sz="4000" dirty="0">
                <a:solidFill>
                  <a:srgbClr val="000000"/>
                </a:solidFill>
              </a:rPr>
              <a:t>the court sat in judgment,</a:t>
            </a:r>
          </a:p>
          <a:p>
            <a:r>
              <a:rPr lang="en-US" sz="4000" dirty="0">
                <a:solidFill>
                  <a:srgbClr val="000000"/>
                </a:solidFill>
              </a:rPr>
              <a:t>    and the books were opened.</a:t>
            </a:r>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p>
        </p:txBody>
      </p:sp>
      <p:sp>
        <p:nvSpPr>
          <p:cNvPr id="97" name="TextBox 96">
            <a:extLst>
              <a:ext uri="{FF2B5EF4-FFF2-40B4-BE49-F238E27FC236}">
                <a16:creationId xmlns:a16="http://schemas.microsoft.com/office/drawing/2014/main" id="{94455160-D91C-18B4-94EE-2383F967D184}"/>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98" name="TextBox 97">
            <a:extLst>
              <a:ext uri="{FF2B5EF4-FFF2-40B4-BE49-F238E27FC236}">
                <a16:creationId xmlns:a16="http://schemas.microsoft.com/office/drawing/2014/main" id="{EA5A63EF-2B84-4513-F9B7-BBE5E386FEB7}"/>
              </a:ext>
            </a:extLst>
          </p:cNvPr>
          <p:cNvSpPr txBox="1"/>
          <p:nvPr/>
        </p:nvSpPr>
        <p:spPr>
          <a:xfrm>
            <a:off x="8377431" y="5046929"/>
            <a:ext cx="3814570" cy="1446550"/>
          </a:xfrm>
          <a:prstGeom prst="rect">
            <a:avLst/>
          </a:prstGeom>
          <a:noFill/>
        </p:spPr>
        <p:txBody>
          <a:bodyPr wrap="square">
            <a:spAutoFit/>
          </a:bodyPr>
          <a:lstStyle/>
          <a:p>
            <a:r>
              <a:rPr lang="en-US" sz="4400" b="1" dirty="0"/>
              <a:t>Dan 7:9-10 </a:t>
            </a:r>
          </a:p>
          <a:p>
            <a:r>
              <a:rPr lang="en-US" sz="4400" b="1" dirty="0"/>
              <a:t>Ancient of Days</a:t>
            </a:r>
          </a:p>
        </p:txBody>
      </p:sp>
    </p:spTree>
    <p:extLst>
      <p:ext uri="{BB962C8B-B14F-4D97-AF65-F5344CB8AC3E}">
        <p14:creationId xmlns:p14="http://schemas.microsoft.com/office/powerpoint/2010/main" val="1294567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F85B353-C57F-2E32-A2E6-A2ADE112D643}"/>
              </a:ext>
            </a:extLst>
          </p:cNvPr>
          <p:cNvSpPr txBox="1"/>
          <p:nvPr/>
        </p:nvSpPr>
        <p:spPr>
          <a:xfrm>
            <a:off x="0" y="-1406"/>
            <a:ext cx="12192000" cy="6863417"/>
          </a:xfrm>
          <a:prstGeom prst="rect">
            <a:avLst/>
          </a:prstGeom>
          <a:gradFill>
            <a:gsLst>
              <a:gs pos="34000">
                <a:srgbClr val="FFFFFF">
                  <a:alpha val="50000"/>
                </a:srgbClr>
              </a:gs>
              <a:gs pos="100000">
                <a:schemeClr val="bg1">
                  <a:alpha val="80000"/>
                </a:schemeClr>
              </a:gs>
              <a:gs pos="0">
                <a:schemeClr val="bg1">
                  <a:alpha val="0"/>
                </a:schemeClr>
              </a:gs>
            </a:gsLst>
            <a:lin ang="17400000" scaled="0"/>
          </a:gradFill>
        </p:spPr>
        <p:txBody>
          <a:bodyPr wrap="square">
            <a:spAutoFit/>
          </a:bodyPr>
          <a:lstStyle/>
          <a:p>
            <a:r>
              <a:rPr lang="en-US" sz="4000" b="1" u="sng" dirty="0">
                <a:solidFill>
                  <a:srgbClr val="000000"/>
                </a:solidFill>
              </a:rPr>
              <a:t>Isa 66</a:t>
            </a:r>
            <a:r>
              <a:rPr lang="en-US" sz="4000" b="1" i="0" dirty="0">
                <a:solidFill>
                  <a:srgbClr val="000000"/>
                </a:solidFill>
                <a:effectLst/>
              </a:rPr>
              <a:t> 	</a:t>
            </a:r>
            <a:r>
              <a:rPr lang="en-US" sz="4000" b="1" i="0" baseline="30000" dirty="0">
                <a:solidFill>
                  <a:srgbClr val="000000"/>
                </a:solidFill>
                <a:effectLst/>
              </a:rPr>
              <a:t>15</a:t>
            </a:r>
            <a:r>
              <a:rPr lang="en-US" sz="4000" dirty="0">
                <a:solidFill>
                  <a:srgbClr val="000000"/>
                </a:solidFill>
              </a:rPr>
              <a:t> For behold, the Lord will come in fire,</a:t>
            </a:r>
          </a:p>
          <a:p>
            <a:r>
              <a:rPr lang="en-US" sz="4000" dirty="0">
                <a:solidFill>
                  <a:srgbClr val="000000"/>
                </a:solidFill>
              </a:rPr>
              <a:t>		       and his chariots like the whirlwind,</a:t>
            </a:r>
          </a:p>
          <a:p>
            <a:r>
              <a:rPr lang="en-US" sz="4000" dirty="0">
                <a:solidFill>
                  <a:srgbClr val="000000"/>
                </a:solidFill>
              </a:rPr>
              <a:t>		to render his anger in fury,</a:t>
            </a:r>
          </a:p>
          <a:p>
            <a:r>
              <a:rPr lang="en-US" sz="4000" dirty="0">
                <a:solidFill>
                  <a:srgbClr val="000000"/>
                </a:solidFill>
              </a:rPr>
              <a:t>		      and his rebuke with flames of fire.</a:t>
            </a:r>
          </a:p>
          <a:p>
            <a:r>
              <a:rPr lang="en-US" sz="4000" dirty="0">
                <a:solidFill>
                  <a:srgbClr val="000000"/>
                </a:solidFill>
              </a:rPr>
              <a:t>		</a:t>
            </a:r>
            <a:r>
              <a:rPr lang="en-US" sz="4000" b="1" baseline="30000" dirty="0">
                <a:solidFill>
                  <a:srgbClr val="000000"/>
                </a:solidFill>
              </a:rPr>
              <a:t>16</a:t>
            </a:r>
            <a:r>
              <a:rPr lang="en-US" sz="4000" dirty="0">
                <a:solidFill>
                  <a:srgbClr val="000000"/>
                </a:solidFill>
              </a:rPr>
              <a:t> For by fire will the Lord enter into judgment,</a:t>
            </a: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solidFill>
                <a:srgbClr val="000000"/>
              </a:solidFill>
            </a:endParaRPr>
          </a:p>
          <a:p>
            <a:endParaRPr lang="en-US" sz="4000" b="1" dirty="0"/>
          </a:p>
        </p:txBody>
      </p:sp>
      <p:pic>
        <p:nvPicPr>
          <p:cNvPr id="17" name="Graphic 16" descr="Gavel with solid fill">
            <a:extLst>
              <a:ext uri="{FF2B5EF4-FFF2-40B4-BE49-F238E27FC236}">
                <a16:creationId xmlns:a16="http://schemas.microsoft.com/office/drawing/2014/main" id="{AA8D790B-9C42-FD4A-3E60-4554EFE139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8800" y="3004335"/>
            <a:ext cx="2204891" cy="2204891"/>
          </a:xfrm>
          <a:prstGeom prst="rect">
            <a:avLst/>
          </a:prstGeom>
        </p:spPr>
      </p:pic>
      <p:sp>
        <p:nvSpPr>
          <p:cNvPr id="18" name="TextBox 17">
            <a:extLst>
              <a:ext uri="{FF2B5EF4-FFF2-40B4-BE49-F238E27FC236}">
                <a16:creationId xmlns:a16="http://schemas.microsoft.com/office/drawing/2014/main" id="{EF1D5634-C195-C423-D75F-915B68DA9A2E}"/>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20" name="TextBox 19">
            <a:extLst>
              <a:ext uri="{FF2B5EF4-FFF2-40B4-BE49-F238E27FC236}">
                <a16:creationId xmlns:a16="http://schemas.microsoft.com/office/drawing/2014/main" id="{A1588463-A6CA-09B1-01E0-CCE40475290E}"/>
              </a:ext>
            </a:extLst>
          </p:cNvPr>
          <p:cNvSpPr txBox="1"/>
          <p:nvPr/>
        </p:nvSpPr>
        <p:spPr>
          <a:xfrm>
            <a:off x="8377431" y="5046929"/>
            <a:ext cx="3814570" cy="1446550"/>
          </a:xfrm>
          <a:prstGeom prst="rect">
            <a:avLst/>
          </a:prstGeom>
          <a:noFill/>
        </p:spPr>
        <p:txBody>
          <a:bodyPr wrap="square">
            <a:spAutoFit/>
          </a:bodyPr>
          <a:lstStyle/>
          <a:p>
            <a:r>
              <a:rPr lang="en-US" sz="4400" b="1" dirty="0"/>
              <a:t>Dan 7:9-10 </a:t>
            </a:r>
          </a:p>
          <a:p>
            <a:r>
              <a:rPr lang="en-US" sz="4400" b="1" dirty="0"/>
              <a:t>Ancient of Days</a:t>
            </a:r>
          </a:p>
        </p:txBody>
      </p:sp>
    </p:spTree>
    <p:extLst>
      <p:ext uri="{BB962C8B-B14F-4D97-AF65-F5344CB8AC3E}">
        <p14:creationId xmlns:p14="http://schemas.microsoft.com/office/powerpoint/2010/main" val="314906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5416868"/>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algn="ctr"/>
            <a:r>
              <a:rPr lang="en-US" sz="4800" b="1" dirty="0">
                <a:solidFill>
                  <a:schemeClr val="bg1"/>
                </a:solidFill>
                <a:effectLst>
                  <a:glow rad="127000">
                    <a:schemeClr val="tx1"/>
                  </a:glow>
                </a:effectLst>
              </a:rPr>
              <a:t>Ch 7:1-14 Daniel’s Dream</a:t>
            </a:r>
          </a:p>
          <a:p>
            <a:r>
              <a:rPr lang="en-US" sz="5400" b="1" dirty="0">
                <a:solidFill>
                  <a:schemeClr val="bg1"/>
                </a:solidFill>
                <a:effectLst>
                  <a:glow rad="127000">
                    <a:schemeClr val="tx1"/>
                  </a:glow>
                </a:effectLst>
              </a:rPr>
              <a:t>				</a:t>
            </a:r>
            <a:r>
              <a:rPr lang="en-US" sz="4800" b="1" dirty="0">
                <a:solidFill>
                  <a:schemeClr val="bg1"/>
                </a:solidFill>
                <a:effectLst>
                  <a:glow rad="127000">
                    <a:schemeClr val="tx1"/>
                  </a:glow>
                </a:effectLst>
              </a:rPr>
              <a:t>1-7:		4 Beasts</a:t>
            </a:r>
          </a:p>
          <a:p>
            <a:r>
              <a:rPr lang="en-US" sz="4800" b="1" dirty="0">
                <a:solidFill>
                  <a:schemeClr val="bg1"/>
                </a:solidFill>
                <a:effectLst>
                  <a:glow rad="127000">
                    <a:schemeClr val="tx1"/>
                  </a:glow>
                </a:effectLst>
              </a:rPr>
              <a:t>				8, </a:t>
            </a:r>
            <a:r>
              <a:rPr lang="en-US" sz="4800" b="1" dirty="0">
                <a:solidFill>
                  <a:srgbClr val="FFFF00"/>
                </a:solidFill>
                <a:effectLst>
                  <a:glow rad="127000">
                    <a:schemeClr val="tx1"/>
                  </a:glow>
                </a:effectLst>
              </a:rPr>
              <a:t>11-12:</a:t>
            </a:r>
            <a:r>
              <a:rPr lang="en-US" sz="4800" b="1" dirty="0">
                <a:solidFill>
                  <a:schemeClr val="bg1"/>
                </a:solidFill>
                <a:effectLst>
                  <a:glow rad="127000">
                    <a:schemeClr val="tx1"/>
                  </a:glow>
                </a:effectLst>
              </a:rPr>
              <a:t>	</a:t>
            </a:r>
            <a:r>
              <a:rPr lang="en-US" sz="4800" b="1" dirty="0">
                <a:solidFill>
                  <a:srgbClr val="FFFF00"/>
                </a:solidFill>
                <a:effectLst>
                  <a:glow rad="127000">
                    <a:schemeClr val="tx1"/>
                  </a:glow>
                </a:effectLst>
              </a:rPr>
              <a:t>The Little Horn</a:t>
            </a:r>
          </a:p>
          <a:p>
            <a:r>
              <a:rPr lang="en-US" sz="4800" b="1" dirty="0">
                <a:solidFill>
                  <a:schemeClr val="bg1"/>
                </a:solidFill>
                <a:effectLst>
                  <a:glow rad="127000">
                    <a:schemeClr val="tx1"/>
                  </a:glow>
                </a:effectLst>
              </a:rPr>
              <a:t>				9-10:		Ancient of Days</a:t>
            </a:r>
          </a:p>
          <a:p>
            <a:r>
              <a:rPr lang="en-US" sz="4800" b="1" dirty="0">
                <a:solidFill>
                  <a:schemeClr val="bg1"/>
                </a:solidFill>
                <a:effectLst>
                  <a:glow rad="127000">
                    <a:schemeClr val="tx1"/>
                  </a:glow>
                </a:effectLst>
              </a:rPr>
              <a:t>				13-14:		Son of Man</a:t>
            </a:r>
          </a:p>
          <a:p>
            <a:endParaRPr lang="en-US" sz="5400" b="1" dirty="0">
              <a:solidFill>
                <a:schemeClr val="bg1"/>
              </a:solidFill>
              <a:effectLst>
                <a:glow rad="127000">
                  <a:schemeClr val="tx1"/>
                </a:glow>
              </a:effectLst>
            </a:endParaRPr>
          </a:p>
          <a:p>
            <a:r>
              <a:rPr lang="en-US" sz="4000" b="1" dirty="0">
                <a:solidFill>
                  <a:schemeClr val="bg1"/>
                </a:solidFill>
                <a:effectLst>
                  <a:glow rad="127000">
                    <a:schemeClr val="tx1"/>
                  </a:glow>
                </a:effectLst>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2" name="Arrow: Right 1">
            <a:extLst>
              <a:ext uri="{FF2B5EF4-FFF2-40B4-BE49-F238E27FC236}">
                <a16:creationId xmlns:a16="http://schemas.microsoft.com/office/drawing/2014/main" id="{D35817F9-C5B7-67F5-5B91-C15E8F8F1F55}"/>
              </a:ext>
            </a:extLst>
          </p:cNvPr>
          <p:cNvSpPr/>
          <p:nvPr/>
        </p:nvSpPr>
        <p:spPr>
          <a:xfrm>
            <a:off x="1611085" y="1814286"/>
            <a:ext cx="1915886" cy="3235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645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reptile, dinosaur, outdoor, water&#10;&#10;Description automatically generated">
            <a:extLst>
              <a:ext uri="{FF2B5EF4-FFF2-40B4-BE49-F238E27FC236}">
                <a16:creationId xmlns:a16="http://schemas.microsoft.com/office/drawing/2014/main" id="{2100ACCA-C6B9-2CAF-5FCC-D1CB1BDB4A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572"/>
          <a:stretch/>
        </p:blipFill>
        <p:spPr>
          <a:xfrm>
            <a:off x="7823200" y="0"/>
            <a:ext cx="4368798" cy="3346747"/>
          </a:xfrm>
          <a:prstGeom prst="rect">
            <a:avLst/>
          </a:prstGeom>
        </p:spPr>
      </p:pic>
      <p:pic>
        <p:nvPicPr>
          <p:cNvPr id="5" name="Picture 4" descr="A picture containing water, outdoor, dog, mammal&#10;&#10;Description automatically generated">
            <a:extLst>
              <a:ext uri="{FF2B5EF4-FFF2-40B4-BE49-F238E27FC236}">
                <a16:creationId xmlns:a16="http://schemas.microsoft.com/office/drawing/2014/main" id="{B2BADA16-5CF9-B1D2-9487-CC6994D680E7}"/>
              </a:ext>
            </a:extLst>
          </p:cNvPr>
          <p:cNvPicPr>
            <a:picLocks noChangeAspect="1"/>
          </p:cNvPicPr>
          <p:nvPr/>
        </p:nvPicPr>
        <p:blipFill rotWithShape="1">
          <a:blip r:embed="rId3">
            <a:extLst>
              <a:ext uri="{28A0092B-C50C-407E-A947-70E740481C1C}">
                <a14:useLocalDpi xmlns:a14="http://schemas.microsoft.com/office/drawing/2010/main" val="0"/>
              </a:ext>
            </a:extLst>
          </a:blip>
          <a:srcRect l="1252"/>
          <a:stretch/>
        </p:blipFill>
        <p:spPr>
          <a:xfrm>
            <a:off x="7823200" y="3346747"/>
            <a:ext cx="4368800" cy="3511253"/>
          </a:xfrm>
          <a:prstGeom prst="rect">
            <a:avLst/>
          </a:prstGeom>
        </p:spPr>
      </p:pic>
      <p:sp>
        <p:nvSpPr>
          <p:cNvPr id="8" name="TextBox 7">
            <a:extLst>
              <a:ext uri="{FF2B5EF4-FFF2-40B4-BE49-F238E27FC236}">
                <a16:creationId xmlns:a16="http://schemas.microsoft.com/office/drawing/2014/main" id="{FEA18B46-E1DC-C594-F7EF-2C73D7EA6D41}"/>
              </a:ext>
            </a:extLst>
          </p:cNvPr>
          <p:cNvSpPr txBox="1"/>
          <p:nvPr/>
        </p:nvSpPr>
        <p:spPr>
          <a:xfrm>
            <a:off x="0" y="168478"/>
            <a:ext cx="7692571" cy="3539430"/>
          </a:xfrm>
          <a:prstGeom prst="rect">
            <a:avLst/>
          </a:prstGeom>
          <a:noFill/>
        </p:spPr>
        <p:txBody>
          <a:bodyPr wrap="square">
            <a:spAutoFit/>
          </a:bodyPr>
          <a:lstStyle/>
          <a:p>
            <a:r>
              <a:rPr lang="en-US" sz="2800" b="1" u="sng" dirty="0">
                <a:solidFill>
                  <a:srgbClr val="000000"/>
                </a:solidFill>
              </a:rPr>
              <a:t>Dan 7</a:t>
            </a:r>
            <a:r>
              <a:rPr lang="en-US" sz="2800" dirty="0">
                <a:solidFill>
                  <a:srgbClr val="000000"/>
                </a:solidFill>
              </a:rPr>
              <a:t>:</a:t>
            </a:r>
            <a:endParaRPr lang="en-US" sz="2800" dirty="0"/>
          </a:p>
          <a:p>
            <a:r>
              <a:rPr lang="en-US" sz="2800" b="1" i="0" baseline="30000" dirty="0">
                <a:solidFill>
                  <a:srgbClr val="000000"/>
                </a:solidFill>
                <a:effectLst/>
              </a:rPr>
              <a:t>11 </a:t>
            </a:r>
            <a:r>
              <a:rPr lang="en-US" sz="2800" b="0" i="0" dirty="0">
                <a:solidFill>
                  <a:srgbClr val="000000"/>
                </a:solidFill>
                <a:effectLst/>
              </a:rPr>
              <a:t>“I looked then because of the sound of the great words that the horn was speaking. And as I looked, the beast was killed, and its body destroyed and given over to be burned with fire. </a:t>
            </a:r>
            <a:r>
              <a:rPr lang="en-US" sz="2800" b="1" i="0" baseline="30000" dirty="0">
                <a:solidFill>
                  <a:srgbClr val="000000"/>
                </a:solidFill>
                <a:effectLst/>
              </a:rPr>
              <a:t>12 </a:t>
            </a:r>
            <a:r>
              <a:rPr lang="en-US" sz="2800" b="0" i="0" dirty="0">
                <a:solidFill>
                  <a:srgbClr val="000000"/>
                </a:solidFill>
                <a:effectLst/>
              </a:rPr>
              <a:t>As for the rest of the beasts, their dominion was taken away, but their lives were prolonged for a season and a time.</a:t>
            </a:r>
          </a:p>
        </p:txBody>
      </p:sp>
      <p:sp>
        <p:nvSpPr>
          <p:cNvPr id="7" name="&quot;Not Allowed&quot; Symbol 6">
            <a:extLst>
              <a:ext uri="{FF2B5EF4-FFF2-40B4-BE49-F238E27FC236}">
                <a16:creationId xmlns:a16="http://schemas.microsoft.com/office/drawing/2014/main" id="{62BC26C5-A7B4-37A1-90E1-1396AAD040D6}"/>
              </a:ext>
            </a:extLst>
          </p:cNvPr>
          <p:cNvSpPr/>
          <p:nvPr/>
        </p:nvSpPr>
        <p:spPr>
          <a:xfrm>
            <a:off x="8186057" y="168478"/>
            <a:ext cx="3512457" cy="3108543"/>
          </a:xfrm>
          <a:prstGeom prst="noSmoking">
            <a:avLst>
              <a:gd name="adj" fmla="val 83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t Allowed&quot; Symbol 8">
            <a:extLst>
              <a:ext uri="{FF2B5EF4-FFF2-40B4-BE49-F238E27FC236}">
                <a16:creationId xmlns:a16="http://schemas.microsoft.com/office/drawing/2014/main" id="{43CF9DB1-7E94-22C6-F77F-844E28330BF1}"/>
              </a:ext>
            </a:extLst>
          </p:cNvPr>
          <p:cNvSpPr/>
          <p:nvPr/>
        </p:nvSpPr>
        <p:spPr>
          <a:xfrm>
            <a:off x="8229599" y="3580979"/>
            <a:ext cx="3512457" cy="3108543"/>
          </a:xfrm>
          <a:prstGeom prst="noSmoking">
            <a:avLst>
              <a:gd name="adj" fmla="val 83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94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5416868"/>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algn="ctr"/>
            <a:r>
              <a:rPr lang="en-US" sz="4800" b="1" dirty="0">
                <a:solidFill>
                  <a:schemeClr val="bg1"/>
                </a:solidFill>
                <a:effectLst>
                  <a:glow rad="127000">
                    <a:schemeClr val="tx1"/>
                  </a:glow>
                </a:effectLst>
              </a:rPr>
              <a:t>Ch 7:1-14 Daniel’s Dream</a:t>
            </a:r>
          </a:p>
          <a:p>
            <a:r>
              <a:rPr lang="en-US" sz="5400" b="1" dirty="0">
                <a:solidFill>
                  <a:schemeClr val="bg1"/>
                </a:solidFill>
                <a:effectLst>
                  <a:glow rad="127000">
                    <a:schemeClr val="tx1"/>
                  </a:glow>
                </a:effectLst>
              </a:rPr>
              <a:t>				</a:t>
            </a:r>
            <a:r>
              <a:rPr lang="en-US" sz="4800" b="1" dirty="0">
                <a:solidFill>
                  <a:schemeClr val="bg1"/>
                </a:solidFill>
                <a:effectLst>
                  <a:glow rad="127000">
                    <a:schemeClr val="tx1"/>
                  </a:glow>
                </a:effectLst>
              </a:rPr>
              <a:t>1-7:		4 Beasts</a:t>
            </a:r>
          </a:p>
          <a:p>
            <a:r>
              <a:rPr lang="en-US" sz="4800" b="1" dirty="0">
                <a:solidFill>
                  <a:schemeClr val="bg1"/>
                </a:solidFill>
                <a:effectLst>
                  <a:glow rad="127000">
                    <a:schemeClr val="tx1"/>
                  </a:glow>
                </a:effectLst>
              </a:rPr>
              <a:t>				8, 11-12:	The Little Horn</a:t>
            </a:r>
          </a:p>
          <a:p>
            <a:r>
              <a:rPr lang="en-US" sz="4800" b="1" dirty="0">
                <a:solidFill>
                  <a:schemeClr val="bg1"/>
                </a:solidFill>
                <a:effectLst>
                  <a:glow rad="127000">
                    <a:schemeClr val="tx1"/>
                  </a:glow>
                </a:effectLst>
              </a:rPr>
              <a:t>				9-10:		Ancient of Days</a:t>
            </a:r>
          </a:p>
          <a:p>
            <a:r>
              <a:rPr lang="en-US" sz="4800" b="1" dirty="0">
                <a:solidFill>
                  <a:schemeClr val="bg1"/>
                </a:solidFill>
                <a:effectLst>
                  <a:glow rad="127000">
                    <a:schemeClr val="tx1"/>
                  </a:glow>
                </a:effectLst>
              </a:rPr>
              <a:t>				</a:t>
            </a:r>
            <a:r>
              <a:rPr lang="en-US" sz="4800" b="1" dirty="0">
                <a:solidFill>
                  <a:srgbClr val="FFFF00"/>
                </a:solidFill>
                <a:effectLst>
                  <a:glow rad="127000">
                    <a:schemeClr val="tx1"/>
                  </a:glow>
                </a:effectLst>
              </a:rPr>
              <a:t>13-14:		Son of Man</a:t>
            </a:r>
          </a:p>
          <a:p>
            <a:endParaRPr lang="en-US" sz="5400" b="1" dirty="0">
              <a:solidFill>
                <a:schemeClr val="bg1"/>
              </a:solidFill>
              <a:effectLst>
                <a:glow rad="127000">
                  <a:schemeClr val="tx1"/>
                </a:glow>
              </a:effectLst>
            </a:endParaRPr>
          </a:p>
          <a:p>
            <a:r>
              <a:rPr lang="en-US" sz="4000" b="1" dirty="0">
                <a:solidFill>
                  <a:schemeClr val="bg1"/>
                </a:solidFill>
                <a:effectLst>
                  <a:glow rad="127000">
                    <a:schemeClr val="tx1"/>
                  </a:glow>
                </a:effectLst>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2" name="Arrow: Right 1">
            <a:extLst>
              <a:ext uri="{FF2B5EF4-FFF2-40B4-BE49-F238E27FC236}">
                <a16:creationId xmlns:a16="http://schemas.microsoft.com/office/drawing/2014/main" id="{D35817F9-C5B7-67F5-5B91-C15E8F8F1F55}"/>
              </a:ext>
            </a:extLst>
          </p:cNvPr>
          <p:cNvSpPr/>
          <p:nvPr/>
        </p:nvSpPr>
        <p:spPr>
          <a:xfrm>
            <a:off x="1494971" y="3267234"/>
            <a:ext cx="1915886" cy="3235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998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33E19A-B510-5298-7570-90246AFDC1D2}"/>
              </a:ext>
            </a:extLst>
          </p:cNvPr>
          <p:cNvSpPr txBox="1"/>
          <p:nvPr/>
        </p:nvSpPr>
        <p:spPr>
          <a:xfrm>
            <a:off x="0" y="0"/>
            <a:ext cx="12048003" cy="769441"/>
          </a:xfrm>
          <a:prstGeom prst="rect">
            <a:avLst/>
          </a:prstGeom>
          <a:noFill/>
        </p:spPr>
        <p:txBody>
          <a:bodyPr wrap="square">
            <a:spAutoFit/>
          </a:bodyPr>
          <a:lstStyle/>
          <a:p>
            <a:pPr algn="ctr"/>
            <a:r>
              <a:rPr lang="en-US" sz="4400" b="1" dirty="0"/>
              <a:t>Dan 7:13-14 One Like the Son of Man</a:t>
            </a:r>
          </a:p>
        </p:txBody>
      </p:sp>
      <p:sp>
        <p:nvSpPr>
          <p:cNvPr id="6" name="TextBox 5">
            <a:extLst>
              <a:ext uri="{FF2B5EF4-FFF2-40B4-BE49-F238E27FC236}">
                <a16:creationId xmlns:a16="http://schemas.microsoft.com/office/drawing/2014/main" id="{C156BA93-5049-D1C6-E430-000027733B44}"/>
              </a:ext>
            </a:extLst>
          </p:cNvPr>
          <p:cNvSpPr txBox="1"/>
          <p:nvPr/>
        </p:nvSpPr>
        <p:spPr>
          <a:xfrm>
            <a:off x="439965" y="918488"/>
            <a:ext cx="10991850" cy="3170099"/>
          </a:xfrm>
          <a:prstGeom prst="rect">
            <a:avLst/>
          </a:prstGeom>
          <a:noFill/>
        </p:spPr>
        <p:txBody>
          <a:bodyPr wrap="square">
            <a:spAutoFit/>
          </a:bodyPr>
          <a:lstStyle/>
          <a:p>
            <a:r>
              <a:rPr lang="en-US" sz="4000" b="1" baseline="30000" dirty="0"/>
              <a:t>13</a:t>
            </a:r>
            <a:r>
              <a:rPr lang="en-US" sz="4000" baseline="30000" dirty="0"/>
              <a:t> </a:t>
            </a:r>
            <a:r>
              <a:rPr lang="en-US" sz="4000" dirty="0"/>
              <a:t>“I saw in the night visions,</a:t>
            </a:r>
          </a:p>
          <a:p>
            <a:r>
              <a:rPr lang="en-US" sz="4000" dirty="0"/>
              <a:t>and behold, with the clouds of heaven</a:t>
            </a:r>
            <a:br>
              <a:rPr lang="en-US" sz="4000" dirty="0"/>
            </a:br>
            <a:r>
              <a:rPr lang="en-US" sz="4000" dirty="0"/>
              <a:t>    there came one like a son of man,</a:t>
            </a:r>
            <a:br>
              <a:rPr lang="en-US" sz="4000" dirty="0"/>
            </a:br>
            <a:r>
              <a:rPr lang="en-US" sz="4000" dirty="0"/>
              <a:t>and he came to the Ancient of Days</a:t>
            </a:r>
            <a:br>
              <a:rPr lang="en-US" sz="4000" dirty="0"/>
            </a:br>
            <a:r>
              <a:rPr lang="en-US" sz="4000" dirty="0"/>
              <a:t>    and was presented before him.</a:t>
            </a:r>
            <a:endParaRPr lang="en-US" sz="5400" dirty="0"/>
          </a:p>
        </p:txBody>
      </p:sp>
    </p:spTree>
    <p:extLst>
      <p:ext uri="{BB962C8B-B14F-4D97-AF65-F5344CB8AC3E}">
        <p14:creationId xmlns:p14="http://schemas.microsoft.com/office/powerpoint/2010/main" val="2097363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on and a cub on a rock against the sky">
            <a:extLst>
              <a:ext uri="{FF2B5EF4-FFF2-40B4-BE49-F238E27FC236}">
                <a16:creationId xmlns:a16="http://schemas.microsoft.com/office/drawing/2014/main" id="{6EA78BA6-F103-3C04-FD33-B3E132599E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DBA705-C2DC-739F-F75A-CE7A5CED4323}"/>
              </a:ext>
            </a:extLst>
          </p:cNvPr>
          <p:cNvSpPr>
            <a:spLocks noGrp="1"/>
          </p:cNvSpPr>
          <p:nvPr>
            <p:ph type="ctrTitle"/>
          </p:nvPr>
        </p:nvSpPr>
        <p:spPr>
          <a:xfrm>
            <a:off x="477980" y="625683"/>
            <a:ext cx="5618020" cy="3700814"/>
          </a:xfrm>
        </p:spPr>
        <p:txBody>
          <a:bodyPr vert="horz" lIns="91440" tIns="45720" rIns="91440" bIns="45720" rtlCol="0" anchor="b">
            <a:normAutofit/>
          </a:bodyPr>
          <a:lstStyle/>
          <a:p>
            <a:r>
              <a:rPr lang="en-US" sz="6000" b="1" dirty="0">
                <a:effectLst/>
                <a:latin typeface="+mn-lt"/>
              </a:rPr>
              <a:t>Daniel's Dream: Fantastic Beasts and What they Mean</a:t>
            </a:r>
            <a:endParaRPr lang="en-US" sz="6000" dirty="0">
              <a:latin typeface="+mn-lt"/>
            </a:endParaRPr>
          </a:p>
        </p:txBody>
      </p:sp>
      <p:sp>
        <p:nvSpPr>
          <p:cNvPr id="3" name="Subtitle 2">
            <a:extLst>
              <a:ext uri="{FF2B5EF4-FFF2-40B4-BE49-F238E27FC236}">
                <a16:creationId xmlns:a16="http://schemas.microsoft.com/office/drawing/2014/main" id="{5DF3EEA7-91F5-FF0E-AD70-0EEB3A444572}"/>
              </a:ext>
            </a:extLst>
          </p:cNvPr>
          <p:cNvSpPr>
            <a:spLocks noGrp="1"/>
          </p:cNvSpPr>
          <p:nvPr>
            <p:ph type="subTitle" idx="4294967295"/>
          </p:nvPr>
        </p:nvSpPr>
        <p:spPr>
          <a:xfrm>
            <a:off x="477980" y="4872922"/>
            <a:ext cx="4023359" cy="1208141"/>
          </a:xfrm>
          <a:prstGeom prst="rect">
            <a:avLst/>
          </a:prstGeom>
        </p:spPr>
        <p:txBody>
          <a:bodyPr vert="horz" lIns="91440" tIns="45720" rIns="91440" bIns="45720" rtlCol="0">
            <a:normAutofit/>
          </a:bodyPr>
          <a:lstStyle/>
          <a:p>
            <a:pPr marL="0" indent="0">
              <a:buNone/>
            </a:pPr>
            <a:r>
              <a:rPr lang="en-US" sz="3200" b="1" dirty="0"/>
              <a:t>Daniel Ch 7</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2903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33E19A-B510-5298-7570-90246AFDC1D2}"/>
              </a:ext>
            </a:extLst>
          </p:cNvPr>
          <p:cNvSpPr txBox="1"/>
          <p:nvPr/>
        </p:nvSpPr>
        <p:spPr>
          <a:xfrm>
            <a:off x="0" y="0"/>
            <a:ext cx="12048003" cy="769441"/>
          </a:xfrm>
          <a:prstGeom prst="rect">
            <a:avLst/>
          </a:prstGeom>
          <a:noFill/>
        </p:spPr>
        <p:txBody>
          <a:bodyPr wrap="square">
            <a:spAutoFit/>
          </a:bodyPr>
          <a:lstStyle/>
          <a:p>
            <a:pPr algn="ctr"/>
            <a:r>
              <a:rPr lang="en-US" sz="4400" b="1" dirty="0"/>
              <a:t>Dan 7:13-14 One Like the Son of Man</a:t>
            </a:r>
          </a:p>
        </p:txBody>
      </p:sp>
      <p:sp>
        <p:nvSpPr>
          <p:cNvPr id="6" name="TextBox 5">
            <a:extLst>
              <a:ext uri="{FF2B5EF4-FFF2-40B4-BE49-F238E27FC236}">
                <a16:creationId xmlns:a16="http://schemas.microsoft.com/office/drawing/2014/main" id="{C156BA93-5049-D1C6-E430-000027733B44}"/>
              </a:ext>
            </a:extLst>
          </p:cNvPr>
          <p:cNvSpPr txBox="1"/>
          <p:nvPr/>
        </p:nvSpPr>
        <p:spPr>
          <a:xfrm>
            <a:off x="439965" y="918488"/>
            <a:ext cx="10991850" cy="954107"/>
          </a:xfrm>
          <a:prstGeom prst="rect">
            <a:avLst/>
          </a:prstGeom>
          <a:noFill/>
        </p:spPr>
        <p:txBody>
          <a:bodyPr wrap="square">
            <a:spAutoFit/>
          </a:bodyPr>
          <a:lstStyle/>
          <a:p>
            <a:r>
              <a:rPr lang="en-US" sz="2800" b="1" i="0" dirty="0">
                <a:solidFill>
                  <a:srgbClr val="000000"/>
                </a:solidFill>
              </a:rPr>
              <a:t>Gen 3:15 </a:t>
            </a:r>
            <a:r>
              <a:rPr lang="en-US" sz="2800" b="1" i="0" baseline="30000" dirty="0">
                <a:solidFill>
                  <a:srgbClr val="000000"/>
                </a:solidFill>
              </a:rPr>
              <a:t> </a:t>
            </a:r>
            <a:r>
              <a:rPr lang="en-US" sz="2800" b="1" i="0" dirty="0">
                <a:solidFill>
                  <a:srgbClr val="000000"/>
                </a:solidFill>
              </a:rPr>
              <a:t>I will put enmity . . . between your offspring and her offspring;</a:t>
            </a:r>
            <a:br>
              <a:rPr lang="en-US" sz="2800" b="1" dirty="0"/>
            </a:br>
            <a:r>
              <a:rPr lang="en-US" sz="2800" b="1" i="0" dirty="0">
                <a:solidFill>
                  <a:srgbClr val="000000"/>
                </a:solidFill>
              </a:rPr>
              <a:t>he shall bruise your head</a:t>
            </a:r>
            <a:r>
              <a:rPr lang="en-US" sz="2800" b="1" dirty="0">
                <a:solidFill>
                  <a:srgbClr val="000000"/>
                </a:solidFill>
              </a:rPr>
              <a:t> </a:t>
            </a:r>
            <a:r>
              <a:rPr lang="en-US" sz="2800" b="1" i="0" dirty="0">
                <a:solidFill>
                  <a:srgbClr val="000000"/>
                </a:solidFill>
              </a:rPr>
              <a:t>and you shall bruise his heel.”</a:t>
            </a:r>
            <a:endParaRPr lang="en-US" sz="2800" b="1" dirty="0"/>
          </a:p>
        </p:txBody>
      </p:sp>
      <p:sp>
        <p:nvSpPr>
          <p:cNvPr id="7" name="TextBox 6">
            <a:extLst>
              <a:ext uri="{FF2B5EF4-FFF2-40B4-BE49-F238E27FC236}">
                <a16:creationId xmlns:a16="http://schemas.microsoft.com/office/drawing/2014/main" id="{DE0046D5-CE47-4992-353E-555E266F72EB}"/>
              </a:ext>
            </a:extLst>
          </p:cNvPr>
          <p:cNvSpPr txBox="1"/>
          <p:nvPr/>
        </p:nvSpPr>
        <p:spPr>
          <a:xfrm>
            <a:off x="439965" y="2083377"/>
            <a:ext cx="10991850" cy="954107"/>
          </a:xfrm>
          <a:prstGeom prst="rect">
            <a:avLst/>
          </a:prstGeom>
          <a:noFill/>
        </p:spPr>
        <p:txBody>
          <a:bodyPr wrap="square">
            <a:spAutoFit/>
          </a:bodyPr>
          <a:lstStyle/>
          <a:p>
            <a:r>
              <a:rPr lang="en-US" sz="2800" b="1" i="0" dirty="0">
                <a:solidFill>
                  <a:srgbClr val="000000"/>
                </a:solidFill>
                <a:effectLst/>
              </a:rPr>
              <a:t>Gen </a:t>
            </a:r>
            <a:r>
              <a:rPr lang="en-US" sz="2800" b="1" dirty="0">
                <a:solidFill>
                  <a:srgbClr val="000000"/>
                </a:solidFill>
              </a:rPr>
              <a:t>12:3 I will bless those who bless you, and him who dishonors you I will curse, and in you all the families of the earth shall be blessed.</a:t>
            </a:r>
            <a:endParaRPr lang="en-US" sz="2800" b="1" dirty="0"/>
          </a:p>
        </p:txBody>
      </p:sp>
      <p:sp>
        <p:nvSpPr>
          <p:cNvPr id="8" name="TextBox 7">
            <a:extLst>
              <a:ext uri="{FF2B5EF4-FFF2-40B4-BE49-F238E27FC236}">
                <a16:creationId xmlns:a16="http://schemas.microsoft.com/office/drawing/2014/main" id="{92D725A2-DE70-19C2-F4B3-9A7C44B24176}"/>
              </a:ext>
            </a:extLst>
          </p:cNvPr>
          <p:cNvSpPr txBox="1"/>
          <p:nvPr/>
        </p:nvSpPr>
        <p:spPr>
          <a:xfrm>
            <a:off x="439965" y="3248266"/>
            <a:ext cx="10991850" cy="1384995"/>
          </a:xfrm>
          <a:prstGeom prst="rect">
            <a:avLst/>
          </a:prstGeom>
          <a:noFill/>
        </p:spPr>
        <p:txBody>
          <a:bodyPr wrap="square">
            <a:spAutoFit/>
          </a:bodyPr>
          <a:lstStyle/>
          <a:p>
            <a:r>
              <a:rPr lang="en-US" sz="2800" b="1" dirty="0">
                <a:solidFill>
                  <a:srgbClr val="000000"/>
                </a:solidFill>
              </a:rPr>
              <a:t>2 Sam 7:12-13  I will raise up your offspring after you, who shall come from your body, and I will establish his kingdom. He shall build a house for my name, and I will establish the throne of his kingdom forever</a:t>
            </a:r>
            <a:endParaRPr lang="en-US" sz="2800" b="1" dirty="0"/>
          </a:p>
        </p:txBody>
      </p:sp>
      <p:sp>
        <p:nvSpPr>
          <p:cNvPr id="9" name="TextBox 8">
            <a:extLst>
              <a:ext uri="{FF2B5EF4-FFF2-40B4-BE49-F238E27FC236}">
                <a16:creationId xmlns:a16="http://schemas.microsoft.com/office/drawing/2014/main" id="{312F573C-90D3-2758-9D36-88DEEA4856C6}"/>
              </a:ext>
            </a:extLst>
          </p:cNvPr>
          <p:cNvSpPr txBox="1"/>
          <p:nvPr/>
        </p:nvSpPr>
        <p:spPr>
          <a:xfrm>
            <a:off x="439965" y="4844043"/>
            <a:ext cx="10991850" cy="1384995"/>
          </a:xfrm>
          <a:prstGeom prst="rect">
            <a:avLst/>
          </a:prstGeom>
          <a:noFill/>
        </p:spPr>
        <p:txBody>
          <a:bodyPr wrap="square">
            <a:spAutoFit/>
          </a:bodyPr>
          <a:lstStyle/>
          <a:p>
            <a:r>
              <a:rPr lang="en-US" sz="2800" b="1" i="0" dirty="0">
                <a:solidFill>
                  <a:srgbClr val="000000"/>
                </a:solidFill>
                <a:effectLst/>
              </a:rPr>
              <a:t>Psalm </a:t>
            </a:r>
            <a:r>
              <a:rPr lang="en-US" sz="2800" b="1" dirty="0">
                <a:solidFill>
                  <a:srgbClr val="000000"/>
                </a:solidFill>
              </a:rPr>
              <a:t>104:3 	He lays the beams of his chambers on the waters;</a:t>
            </a:r>
          </a:p>
          <a:p>
            <a:r>
              <a:rPr lang="en-US" sz="2800" b="1" dirty="0">
                <a:solidFill>
                  <a:srgbClr val="000000"/>
                </a:solidFill>
              </a:rPr>
              <a:t>			he makes the clouds his chariot;</a:t>
            </a:r>
          </a:p>
          <a:p>
            <a:r>
              <a:rPr lang="en-US" sz="2800" b="1" dirty="0">
                <a:solidFill>
                  <a:srgbClr val="000000"/>
                </a:solidFill>
              </a:rPr>
              <a:t>			    he rides on the wings of the wind;</a:t>
            </a:r>
            <a:endParaRPr lang="en-US" sz="2800" b="1" dirty="0"/>
          </a:p>
        </p:txBody>
      </p:sp>
    </p:spTree>
    <p:extLst>
      <p:ext uri="{BB962C8B-B14F-4D97-AF65-F5344CB8AC3E}">
        <p14:creationId xmlns:p14="http://schemas.microsoft.com/office/powerpoint/2010/main" val="682537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33E19A-B510-5298-7570-90246AFDC1D2}"/>
              </a:ext>
            </a:extLst>
          </p:cNvPr>
          <p:cNvSpPr txBox="1"/>
          <p:nvPr/>
        </p:nvSpPr>
        <p:spPr>
          <a:xfrm>
            <a:off x="0" y="0"/>
            <a:ext cx="12048003" cy="769441"/>
          </a:xfrm>
          <a:prstGeom prst="rect">
            <a:avLst/>
          </a:prstGeom>
          <a:noFill/>
        </p:spPr>
        <p:txBody>
          <a:bodyPr wrap="square">
            <a:spAutoFit/>
          </a:bodyPr>
          <a:lstStyle/>
          <a:p>
            <a:pPr algn="ctr"/>
            <a:r>
              <a:rPr lang="en-US" sz="4400" b="1" dirty="0"/>
              <a:t>Dan 7:13-14 One Like the Son of Man</a:t>
            </a:r>
          </a:p>
        </p:txBody>
      </p:sp>
      <p:sp>
        <p:nvSpPr>
          <p:cNvPr id="6" name="TextBox 5">
            <a:extLst>
              <a:ext uri="{FF2B5EF4-FFF2-40B4-BE49-F238E27FC236}">
                <a16:creationId xmlns:a16="http://schemas.microsoft.com/office/drawing/2014/main" id="{C156BA93-5049-D1C6-E430-000027733B44}"/>
              </a:ext>
            </a:extLst>
          </p:cNvPr>
          <p:cNvSpPr txBox="1"/>
          <p:nvPr/>
        </p:nvSpPr>
        <p:spPr>
          <a:xfrm>
            <a:off x="439965" y="918488"/>
            <a:ext cx="10991850" cy="4524315"/>
          </a:xfrm>
          <a:prstGeom prst="rect">
            <a:avLst/>
          </a:prstGeom>
          <a:noFill/>
        </p:spPr>
        <p:txBody>
          <a:bodyPr wrap="square">
            <a:spAutoFit/>
          </a:bodyPr>
          <a:lstStyle/>
          <a:p>
            <a:r>
              <a:rPr lang="en-US" sz="3600" b="1" baseline="30000" dirty="0"/>
              <a:t>14 </a:t>
            </a:r>
            <a:r>
              <a:rPr lang="en-US" sz="3600" dirty="0"/>
              <a:t>And to him was given dominion</a:t>
            </a:r>
            <a:br>
              <a:rPr lang="en-US" sz="3600" dirty="0"/>
            </a:br>
            <a:r>
              <a:rPr lang="en-US" sz="3600" dirty="0"/>
              <a:t>    and glory and a kingdom,</a:t>
            </a:r>
            <a:br>
              <a:rPr lang="en-US" sz="3600" dirty="0"/>
            </a:br>
            <a:r>
              <a:rPr lang="en-US" sz="3600" dirty="0"/>
              <a:t>that all peoples, nations, and languages</a:t>
            </a:r>
            <a:br>
              <a:rPr lang="en-US" sz="3600" dirty="0"/>
            </a:br>
            <a:r>
              <a:rPr lang="en-US" sz="3600" dirty="0"/>
              <a:t>    should serve him;</a:t>
            </a:r>
            <a:br>
              <a:rPr lang="en-US" sz="3600" dirty="0"/>
            </a:br>
            <a:r>
              <a:rPr lang="en-US" sz="3600" dirty="0"/>
              <a:t>his dominion is an everlasting dominion,</a:t>
            </a:r>
            <a:br>
              <a:rPr lang="en-US" sz="3600" dirty="0"/>
            </a:br>
            <a:r>
              <a:rPr lang="en-US" sz="3600" dirty="0"/>
              <a:t>    which shall not pass away,</a:t>
            </a:r>
            <a:br>
              <a:rPr lang="en-US" sz="3600" dirty="0"/>
            </a:br>
            <a:r>
              <a:rPr lang="en-US" sz="3600" dirty="0"/>
              <a:t>and his kingdom one</a:t>
            </a:r>
            <a:br>
              <a:rPr lang="en-US" sz="3600" dirty="0"/>
            </a:br>
            <a:r>
              <a:rPr lang="en-US" sz="3600" dirty="0"/>
              <a:t>    that shall not be destroyed.</a:t>
            </a:r>
            <a:endParaRPr lang="en-US" sz="8800" dirty="0"/>
          </a:p>
        </p:txBody>
      </p:sp>
    </p:spTree>
    <p:extLst>
      <p:ext uri="{BB962C8B-B14F-4D97-AF65-F5344CB8AC3E}">
        <p14:creationId xmlns:p14="http://schemas.microsoft.com/office/powerpoint/2010/main" val="2139114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56BA93-5049-D1C6-E430-000027733B44}"/>
              </a:ext>
            </a:extLst>
          </p:cNvPr>
          <p:cNvSpPr txBox="1"/>
          <p:nvPr/>
        </p:nvSpPr>
        <p:spPr>
          <a:xfrm>
            <a:off x="439965" y="918488"/>
            <a:ext cx="10991850" cy="1384995"/>
          </a:xfrm>
          <a:prstGeom prst="rect">
            <a:avLst/>
          </a:prstGeom>
          <a:noFill/>
        </p:spPr>
        <p:txBody>
          <a:bodyPr wrap="square">
            <a:spAutoFit/>
          </a:bodyPr>
          <a:lstStyle/>
          <a:p>
            <a:r>
              <a:rPr lang="en-US" sz="2800" b="1" dirty="0">
                <a:solidFill>
                  <a:srgbClr val="000000"/>
                </a:solidFill>
              </a:rPr>
              <a:t>Matt 24:30 Then will appear in heaven the sign of the Son of Man, and then all the tribes of the earth will mourn, and they will see the Son of Man coming on the clouds of heaven with power and great glory. </a:t>
            </a:r>
            <a:endParaRPr lang="en-US" sz="2800" b="1" dirty="0"/>
          </a:p>
        </p:txBody>
      </p:sp>
      <p:sp>
        <p:nvSpPr>
          <p:cNvPr id="7" name="TextBox 6">
            <a:extLst>
              <a:ext uri="{FF2B5EF4-FFF2-40B4-BE49-F238E27FC236}">
                <a16:creationId xmlns:a16="http://schemas.microsoft.com/office/drawing/2014/main" id="{DE0046D5-CE47-4992-353E-555E266F72EB}"/>
              </a:ext>
            </a:extLst>
          </p:cNvPr>
          <p:cNvSpPr txBox="1"/>
          <p:nvPr/>
        </p:nvSpPr>
        <p:spPr>
          <a:xfrm>
            <a:off x="439965" y="2925802"/>
            <a:ext cx="10991850" cy="1384995"/>
          </a:xfrm>
          <a:prstGeom prst="rect">
            <a:avLst/>
          </a:prstGeom>
          <a:noFill/>
        </p:spPr>
        <p:txBody>
          <a:bodyPr wrap="square">
            <a:spAutoFit/>
          </a:bodyPr>
          <a:lstStyle/>
          <a:p>
            <a:r>
              <a:rPr lang="en-US" sz="2800" b="1" i="0" dirty="0">
                <a:solidFill>
                  <a:srgbClr val="000000"/>
                </a:solidFill>
                <a:effectLst/>
              </a:rPr>
              <a:t>Rev </a:t>
            </a:r>
            <a:r>
              <a:rPr lang="en-US" sz="2800" b="1" dirty="0">
                <a:solidFill>
                  <a:srgbClr val="000000"/>
                </a:solidFill>
              </a:rPr>
              <a:t>1:7 Behold, he is coming with the clouds, and every eye will see him, even those who pierced him, and all tribes of the earth will wail on account of him. Even so. Amen.</a:t>
            </a:r>
            <a:endParaRPr lang="en-US" sz="2800" b="1" dirty="0"/>
          </a:p>
        </p:txBody>
      </p:sp>
      <p:sp>
        <p:nvSpPr>
          <p:cNvPr id="10" name="TextBox 9">
            <a:extLst>
              <a:ext uri="{FF2B5EF4-FFF2-40B4-BE49-F238E27FC236}">
                <a16:creationId xmlns:a16="http://schemas.microsoft.com/office/drawing/2014/main" id="{3561AD5D-2B19-C0AA-933F-E754721F228A}"/>
              </a:ext>
            </a:extLst>
          </p:cNvPr>
          <p:cNvSpPr txBox="1"/>
          <p:nvPr/>
        </p:nvSpPr>
        <p:spPr>
          <a:xfrm>
            <a:off x="0" y="0"/>
            <a:ext cx="12048003" cy="769441"/>
          </a:xfrm>
          <a:prstGeom prst="rect">
            <a:avLst/>
          </a:prstGeom>
          <a:noFill/>
        </p:spPr>
        <p:txBody>
          <a:bodyPr wrap="square">
            <a:spAutoFit/>
          </a:bodyPr>
          <a:lstStyle/>
          <a:p>
            <a:pPr algn="ctr"/>
            <a:r>
              <a:rPr lang="en-US" sz="4400" b="1" dirty="0"/>
              <a:t>Dan 7:13-14 One Like the Son of Man</a:t>
            </a:r>
          </a:p>
        </p:txBody>
      </p:sp>
    </p:spTree>
    <p:extLst>
      <p:ext uri="{BB962C8B-B14F-4D97-AF65-F5344CB8AC3E}">
        <p14:creationId xmlns:p14="http://schemas.microsoft.com/office/powerpoint/2010/main" val="409184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291EA4DE-2B17-6D8D-439C-643F8CF7DBBD}"/>
              </a:ext>
            </a:extLst>
          </p:cNvPr>
          <p:cNvSpPr txBox="1"/>
          <p:nvPr/>
        </p:nvSpPr>
        <p:spPr>
          <a:xfrm>
            <a:off x="6219524" y="5537112"/>
            <a:ext cx="5377913" cy="954107"/>
          </a:xfrm>
          <a:prstGeom prst="rect">
            <a:avLst/>
          </a:prstGeom>
          <a:noFill/>
          <a:ln w="38100">
            <a:solidFill>
              <a:srgbClr val="626000"/>
            </a:solidFill>
          </a:ln>
        </p:spPr>
        <p:txBody>
          <a:bodyPr wrap="square" rtlCol="0">
            <a:spAutoFit/>
          </a:bodyPr>
          <a:lstStyle/>
          <a:p>
            <a:pPr algn="ctr"/>
            <a:r>
              <a:rPr lang="en-US" sz="2800" b="1" dirty="0">
                <a:solidFill>
                  <a:srgbClr val="626000"/>
                </a:solidFill>
              </a:rPr>
              <a:t>Ch 7: Daniel’s dream                        about future Kingdoms</a:t>
            </a:r>
          </a:p>
        </p:txBody>
      </p:sp>
      <p:sp>
        <p:nvSpPr>
          <p:cNvPr id="7" name="TextBox 6">
            <a:extLst>
              <a:ext uri="{FF2B5EF4-FFF2-40B4-BE49-F238E27FC236}">
                <a16:creationId xmlns:a16="http://schemas.microsoft.com/office/drawing/2014/main" id="{47333B54-EB76-C572-B284-2D834A168015}"/>
              </a:ext>
            </a:extLst>
          </p:cNvPr>
          <p:cNvSpPr txBox="1"/>
          <p:nvPr/>
        </p:nvSpPr>
        <p:spPr>
          <a:xfrm>
            <a:off x="613892" y="5537114"/>
            <a:ext cx="5209393" cy="954107"/>
          </a:xfrm>
          <a:prstGeom prst="rect">
            <a:avLst/>
          </a:prstGeom>
          <a:noFill/>
          <a:ln w="38100">
            <a:solidFill>
              <a:srgbClr val="FFFF00"/>
            </a:solidFill>
          </a:ln>
        </p:spPr>
        <p:txBody>
          <a:bodyPr wrap="square" rtlCol="0">
            <a:spAutoFit/>
          </a:bodyPr>
          <a:lstStyle/>
          <a:p>
            <a:pPr algn="ctr"/>
            <a:r>
              <a:rPr lang="en-US" sz="2800" b="1" dirty="0">
                <a:solidFill>
                  <a:srgbClr val="FFFF00"/>
                </a:solidFill>
              </a:rPr>
              <a:t>Ch 2: Nebuchadnezzar’s Dream about future kingdoms</a:t>
            </a:r>
          </a:p>
        </p:txBody>
      </p:sp>
      <p:graphicFrame>
        <p:nvGraphicFramePr>
          <p:cNvPr id="5" name="Table 5">
            <a:extLst>
              <a:ext uri="{FF2B5EF4-FFF2-40B4-BE49-F238E27FC236}">
                <a16:creationId xmlns:a16="http://schemas.microsoft.com/office/drawing/2014/main" id="{4D45EE0C-ED70-2C06-38E4-1F0CC01EA26A}"/>
              </a:ext>
            </a:extLst>
          </p:cNvPr>
          <p:cNvGraphicFramePr>
            <a:graphicFrameLocks noGrp="1"/>
          </p:cNvGraphicFramePr>
          <p:nvPr/>
        </p:nvGraphicFramePr>
        <p:xfrm>
          <a:off x="0" y="0"/>
          <a:ext cx="12192000" cy="545592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008940750"/>
                    </a:ext>
                  </a:extLst>
                </a:gridCol>
              </a:tblGrid>
              <a:tr h="411144">
                <a:tc>
                  <a:txBody>
                    <a:bodyPr/>
                    <a:lstStyle/>
                    <a:p>
                      <a:pPr algn="ctr"/>
                      <a:r>
                        <a:rPr lang="en-US" sz="2800" dirty="0"/>
                        <a:t>Everlasting Kingdom</a:t>
                      </a:r>
                    </a:p>
                  </a:txBody>
                  <a:tcPr/>
                </a:tc>
                <a:extLst>
                  <a:ext uri="{0D108BD9-81ED-4DB2-BD59-A6C34878D82A}">
                    <a16:rowId xmlns:a16="http://schemas.microsoft.com/office/drawing/2014/main" val="2059709138"/>
                  </a:ext>
                </a:extLst>
              </a:tr>
              <a:tr h="1195684">
                <a:tc>
                  <a:txBody>
                    <a:bodyPr/>
                    <a:lstStyle/>
                    <a:p>
                      <a:r>
                        <a:rPr lang="en-US" sz="2600" b="1" baseline="30000" dirty="0"/>
                        <a:t>34</a:t>
                      </a:r>
                      <a:r>
                        <a:rPr lang="en-US" sz="2600" dirty="0"/>
                        <a:t> As you looked, a stone was cut out by no human hand, and it struck the image on its feet of iron and clay, and broke them in pieces. </a:t>
                      </a:r>
                      <a:r>
                        <a:rPr lang="en-US" sz="2600" b="1" baseline="30000" dirty="0"/>
                        <a:t>35</a:t>
                      </a:r>
                      <a:r>
                        <a:rPr lang="en-US" sz="2600" dirty="0"/>
                        <a:t> Then the iron, the clay, the bronze, the silver, and the gold, all together were broken in pieces, and became like the chaff of the summer threshing floors; and the wind carried them away, so that not a trace of them could be found. But the stone that struck the image became a great mountain and filled the whole earth.</a:t>
                      </a:r>
                    </a:p>
                  </a:txBody>
                  <a:tcPr/>
                </a:tc>
                <a:extLst>
                  <a:ext uri="{0D108BD9-81ED-4DB2-BD59-A6C34878D82A}">
                    <a16:rowId xmlns:a16="http://schemas.microsoft.com/office/drawing/2014/main" val="1189382328"/>
                  </a:ext>
                </a:extLst>
              </a:tr>
              <a:tr h="1195684">
                <a:tc>
                  <a:txBody>
                    <a:bodyPr/>
                    <a:lstStyle/>
                    <a:p>
                      <a:r>
                        <a:rPr lang="en-US" sz="2600" b="1" kern="1200" baseline="30000" dirty="0">
                          <a:solidFill>
                            <a:schemeClr val="dk1"/>
                          </a:solidFill>
                          <a:effectLst/>
                          <a:latin typeface="+mn-lt"/>
                          <a:ea typeface="+mn-ea"/>
                          <a:cs typeface="+mn-cs"/>
                        </a:rPr>
                        <a:t>44 </a:t>
                      </a:r>
                      <a:r>
                        <a:rPr lang="en-US" sz="2600" kern="1200" dirty="0">
                          <a:solidFill>
                            <a:schemeClr val="dk1"/>
                          </a:solidFill>
                          <a:effectLst/>
                          <a:latin typeface="+mn-lt"/>
                          <a:ea typeface="+mn-ea"/>
                          <a:cs typeface="+mn-cs"/>
                        </a:rPr>
                        <a:t>And in the days of those kings the God of heaven will set up a kingdom that shall never be destroyed, nor shall the kingdom be left to another people. It shall break in pieces all these kingdoms and bring them to an end, and it shall stand forever, </a:t>
                      </a:r>
                      <a:r>
                        <a:rPr lang="en-US" sz="2600" b="1" kern="1200" baseline="30000" dirty="0">
                          <a:solidFill>
                            <a:schemeClr val="dk1"/>
                          </a:solidFill>
                          <a:effectLst/>
                          <a:latin typeface="+mn-lt"/>
                          <a:ea typeface="+mn-ea"/>
                          <a:cs typeface="+mn-cs"/>
                        </a:rPr>
                        <a:t>45 </a:t>
                      </a:r>
                      <a:r>
                        <a:rPr lang="en-US" sz="2600" kern="1200" dirty="0">
                          <a:solidFill>
                            <a:schemeClr val="dk1"/>
                          </a:solidFill>
                          <a:effectLst/>
                          <a:latin typeface="+mn-lt"/>
                          <a:ea typeface="+mn-ea"/>
                          <a:cs typeface="+mn-cs"/>
                        </a:rPr>
                        <a:t>just as you saw that a stone was cut from a mountain by no human hand, and that it broke in pieces the iron, the bronze, the clay, the silver, and the gold. A great God has made known to the king what shall be after this. </a:t>
                      </a:r>
                      <a:endParaRPr lang="en-US" sz="2600" dirty="0"/>
                    </a:p>
                  </a:txBody>
                  <a:tcPr/>
                </a:tc>
                <a:extLst>
                  <a:ext uri="{0D108BD9-81ED-4DB2-BD59-A6C34878D82A}">
                    <a16:rowId xmlns:a16="http://schemas.microsoft.com/office/drawing/2014/main" val="2895610286"/>
                  </a:ext>
                </a:extLst>
              </a:tr>
            </a:tbl>
          </a:graphicData>
        </a:graphic>
      </p:graphicFrame>
    </p:spTree>
    <p:extLst>
      <p:ext uri="{BB962C8B-B14F-4D97-AF65-F5344CB8AC3E}">
        <p14:creationId xmlns:p14="http://schemas.microsoft.com/office/powerpoint/2010/main" val="956700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7109639"/>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r>
              <a:rPr lang="en-US" sz="4000" b="1" dirty="0">
                <a:solidFill>
                  <a:schemeClr val="bg1"/>
                </a:solidFill>
                <a:effectLst>
                  <a:glow rad="127000">
                    <a:schemeClr val="tx1"/>
                  </a:glow>
                </a:effectLst>
              </a:rPr>
              <a:t>	Daniel’s Dream</a:t>
            </a:r>
          </a:p>
          <a:p>
            <a:r>
              <a:rPr lang="en-US" sz="4000" b="1" spc="-150" dirty="0">
                <a:solidFill>
                  <a:srgbClr val="FFFF00"/>
                </a:solidFill>
                <a:effectLst>
                  <a:glow rad="127000">
                    <a:schemeClr val="tx1"/>
                  </a:glow>
                </a:effectLst>
              </a:rPr>
              <a:t>	4 Beasts</a:t>
            </a:r>
          </a:p>
          <a:p>
            <a:r>
              <a:rPr lang="en-US" sz="4000" b="1" spc="-150" dirty="0">
                <a:solidFill>
                  <a:srgbClr val="FFFF00"/>
                </a:solidFill>
                <a:effectLst>
                  <a:glow rad="127000">
                    <a:schemeClr val="tx1"/>
                  </a:glow>
                </a:effectLst>
              </a:rPr>
              <a:t>	The Little Horn</a:t>
            </a:r>
          </a:p>
          <a:p>
            <a:r>
              <a:rPr lang="en-US" sz="4000" b="1" spc="-150" dirty="0">
                <a:solidFill>
                  <a:srgbClr val="FFFF00"/>
                </a:solidFill>
                <a:effectLst>
                  <a:glow rad="127000">
                    <a:schemeClr val="tx1"/>
                  </a:glow>
                </a:effectLst>
              </a:rPr>
              <a:t>	Ancient of Days</a:t>
            </a:r>
          </a:p>
          <a:p>
            <a:r>
              <a:rPr lang="en-US" sz="4000" b="1" spc="-150" dirty="0">
                <a:solidFill>
                  <a:srgbClr val="FFFF00"/>
                </a:solidFill>
                <a:effectLst>
                  <a:glow rad="127000">
                    <a:schemeClr val="tx1"/>
                  </a:glow>
                </a:effectLst>
              </a:rPr>
              <a:t>	Son of Man</a:t>
            </a:r>
          </a:p>
          <a:p>
            <a:endParaRPr lang="en-US" sz="5400" b="1" dirty="0">
              <a:solidFill>
                <a:schemeClr val="bg1"/>
              </a:solidFill>
              <a:effectLst>
                <a:glow rad="127000">
                  <a:schemeClr val="tx1"/>
                </a:glow>
              </a:effectLst>
            </a:endParaRPr>
          </a:p>
          <a:p>
            <a:endParaRPr lang="en-US" sz="5400" b="1" dirty="0">
              <a:solidFill>
                <a:schemeClr val="bg1"/>
              </a:solidFill>
              <a:effectLst>
                <a:glow rad="127000">
                  <a:schemeClr val="tx1"/>
                </a:glow>
              </a:effectLst>
            </a:endParaRPr>
          </a:p>
          <a:p>
            <a:endParaRPr lang="en-US" sz="5400" b="1" dirty="0">
              <a:solidFill>
                <a:schemeClr val="bg1"/>
              </a:solidFill>
              <a:effectLst>
                <a:glow rad="127000">
                  <a:schemeClr val="tx1"/>
                </a:glow>
              </a:effectLst>
            </a:endParaRPr>
          </a:p>
          <a:p>
            <a:endParaRPr lang="en-US" sz="5400" b="1" dirty="0">
              <a:solidFill>
                <a:schemeClr val="bg1"/>
              </a:solidFill>
              <a:effectLst>
                <a:glow rad="127000">
                  <a:schemeClr val="tx1"/>
                </a:glow>
              </a:effectLst>
            </a:endParaRPr>
          </a:p>
          <a:p>
            <a:r>
              <a:rPr lang="en-US" sz="4000" b="1" dirty="0">
                <a:solidFill>
                  <a:schemeClr val="bg1"/>
                </a:solidFill>
                <a:effectLst>
                  <a:glow rad="127000">
                    <a:schemeClr val="tx1"/>
                  </a:glow>
                </a:effectLst>
              </a:rPr>
              <a:t> </a:t>
            </a: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4" name="TextBox 3">
            <a:extLst>
              <a:ext uri="{FF2B5EF4-FFF2-40B4-BE49-F238E27FC236}">
                <a16:creationId xmlns:a16="http://schemas.microsoft.com/office/drawing/2014/main" id="{59C92E1E-9835-033C-E5B4-297EA24328D7}"/>
              </a:ext>
            </a:extLst>
          </p:cNvPr>
          <p:cNvSpPr txBox="1"/>
          <p:nvPr/>
        </p:nvSpPr>
        <p:spPr>
          <a:xfrm>
            <a:off x="4898572" y="258901"/>
            <a:ext cx="7010400" cy="3170099"/>
          </a:xfrm>
          <a:prstGeom prst="rect">
            <a:avLst/>
          </a:prstGeom>
          <a:noFill/>
        </p:spPr>
        <p:txBody>
          <a:bodyPr wrap="square">
            <a:spAutoFit/>
          </a:bodyPr>
          <a:lstStyle/>
          <a:p>
            <a:pPr algn="ctr"/>
            <a:r>
              <a:rPr lang="en-US" sz="4000" b="1" dirty="0">
                <a:solidFill>
                  <a:schemeClr val="bg1"/>
                </a:solidFill>
              </a:rPr>
              <a:t>Human kingdoms, characterized by death and destruction, come and go. But above all the chaos, God will set up an everlasting Kingdom through the Messiah.</a:t>
            </a:r>
          </a:p>
        </p:txBody>
      </p:sp>
    </p:spTree>
    <p:extLst>
      <p:ext uri="{BB962C8B-B14F-4D97-AF65-F5344CB8AC3E}">
        <p14:creationId xmlns:p14="http://schemas.microsoft.com/office/powerpoint/2010/main" val="81612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44198A1-7851-31D2-A52C-007ED53AE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650" y="0"/>
            <a:ext cx="6229350" cy="6858000"/>
          </a:xfrm>
          <a:prstGeom prst="rect">
            <a:avLst/>
          </a:prstGeom>
        </p:spPr>
      </p:pic>
      <p:sp>
        <p:nvSpPr>
          <p:cNvPr id="7" name="TextBox 6">
            <a:extLst>
              <a:ext uri="{FF2B5EF4-FFF2-40B4-BE49-F238E27FC236}">
                <a16:creationId xmlns:a16="http://schemas.microsoft.com/office/drawing/2014/main" id="{E77D80EC-6120-AAD1-4D8F-496402CE6A37}"/>
              </a:ext>
            </a:extLst>
          </p:cNvPr>
          <p:cNvSpPr txBox="1"/>
          <p:nvPr/>
        </p:nvSpPr>
        <p:spPr>
          <a:xfrm>
            <a:off x="390525" y="2086044"/>
            <a:ext cx="6096000" cy="1569660"/>
          </a:xfrm>
          <a:prstGeom prst="rect">
            <a:avLst/>
          </a:prstGeom>
          <a:noFill/>
        </p:spPr>
        <p:txBody>
          <a:bodyPr wrap="square">
            <a:spAutoFit/>
          </a:bodyPr>
          <a:lstStyle/>
          <a:p>
            <a:r>
              <a:rPr lang="en-US" sz="3200" b="1" baseline="30000" dirty="0">
                <a:solidFill>
                  <a:schemeClr val="bg1"/>
                </a:solidFill>
                <a:effectLst/>
                <a:latin typeface="Calibri" panose="020F0502020204030204" pitchFamily="34" charset="0"/>
                <a:ea typeface="Times New Roman" panose="02020603050405020304" pitchFamily="18" charset="0"/>
              </a:rPr>
              <a:t>15 </a:t>
            </a:r>
            <a:r>
              <a:rPr lang="en-US" sz="3200" dirty="0">
                <a:solidFill>
                  <a:schemeClr val="bg1"/>
                </a:solidFill>
                <a:effectLst/>
                <a:latin typeface="Calibri" panose="020F0502020204030204" pitchFamily="34" charset="0"/>
                <a:ea typeface="Times New Roman" panose="02020603050405020304" pitchFamily="18" charset="0"/>
              </a:rPr>
              <a:t>“As for me, Daniel, my spirit within me was anxious, and the visions of my head alarmed me.</a:t>
            </a:r>
            <a:endParaRPr lang="en-US" sz="3200" dirty="0">
              <a:solidFill>
                <a:schemeClr val="bg1"/>
              </a:solidFill>
            </a:endParaRPr>
          </a:p>
        </p:txBody>
      </p:sp>
      <p:sp>
        <p:nvSpPr>
          <p:cNvPr id="9" name="TextBox 8">
            <a:extLst>
              <a:ext uri="{FF2B5EF4-FFF2-40B4-BE49-F238E27FC236}">
                <a16:creationId xmlns:a16="http://schemas.microsoft.com/office/drawing/2014/main" id="{B852FD25-7155-B964-B5CB-A1325E67825C}"/>
              </a:ext>
            </a:extLst>
          </p:cNvPr>
          <p:cNvSpPr txBox="1"/>
          <p:nvPr/>
        </p:nvSpPr>
        <p:spPr>
          <a:xfrm>
            <a:off x="914400" y="537447"/>
            <a:ext cx="4495800" cy="784702"/>
          </a:xfrm>
          <a:prstGeom prst="rect">
            <a:avLst/>
          </a:prstGeom>
          <a:noFill/>
        </p:spPr>
        <p:txBody>
          <a:bodyPr wrap="square">
            <a:spAutoFit/>
          </a:bodyPr>
          <a:lstStyle/>
          <a:p>
            <a:pPr marL="0" marR="0">
              <a:lnSpc>
                <a:spcPct val="107000"/>
              </a:lnSpc>
              <a:spcBef>
                <a:spcPts val="0"/>
              </a:spcBef>
              <a:spcAft>
                <a:spcPts val="0"/>
              </a:spcAft>
            </a:pPr>
            <a:r>
              <a:rPr lang="en-US" sz="4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Daniel’s Anxiety</a:t>
            </a:r>
            <a:endPar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4373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15" name="Picture 14" descr="Icon&#10;&#10;Description automatically generated">
            <a:extLst>
              <a:ext uri="{FF2B5EF4-FFF2-40B4-BE49-F238E27FC236}">
                <a16:creationId xmlns:a16="http://schemas.microsoft.com/office/drawing/2014/main" id="{AD4F5D6F-F545-D7CD-DE19-72578ACA3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036"/>
            <a:ext cx="12192000" cy="6701928"/>
          </a:xfrm>
          <a:prstGeom prst="rect">
            <a:avLst/>
          </a:prstGeom>
        </p:spPr>
      </p:pic>
      <p:sp>
        <p:nvSpPr>
          <p:cNvPr id="7" name="TextBox 6">
            <a:extLst>
              <a:ext uri="{FF2B5EF4-FFF2-40B4-BE49-F238E27FC236}">
                <a16:creationId xmlns:a16="http://schemas.microsoft.com/office/drawing/2014/main" id="{DDBED758-CF5C-521F-EB12-DFCF081E71DF}"/>
              </a:ext>
            </a:extLst>
          </p:cNvPr>
          <p:cNvSpPr txBox="1"/>
          <p:nvPr/>
        </p:nvSpPr>
        <p:spPr>
          <a:xfrm>
            <a:off x="580572" y="575708"/>
            <a:ext cx="10815310" cy="1569660"/>
          </a:xfrm>
          <a:prstGeom prst="rect">
            <a:avLst/>
          </a:prstGeom>
          <a:noFill/>
        </p:spPr>
        <p:txBody>
          <a:bodyPr wrap="square">
            <a:spAutoFit/>
          </a:bodyPr>
          <a:lstStyle/>
          <a:p>
            <a:r>
              <a:rPr lang="en-US" sz="3200" b="1" baseline="30000" dirty="0">
                <a:solidFill>
                  <a:schemeClr val="bg1"/>
                </a:solidFill>
                <a:effectLst/>
              </a:rPr>
              <a:t>16</a:t>
            </a:r>
            <a:r>
              <a:rPr lang="en-US" sz="3200" b="1" dirty="0">
                <a:solidFill>
                  <a:schemeClr val="bg1"/>
                </a:solidFill>
                <a:effectLst/>
              </a:rPr>
              <a:t> I approached one of those who stood there and asked him the truth concerning all this. So he told me and made known to me the interpretation of the things.</a:t>
            </a:r>
          </a:p>
        </p:txBody>
      </p:sp>
      <p:sp>
        <p:nvSpPr>
          <p:cNvPr id="13" name="TextBox 12">
            <a:extLst>
              <a:ext uri="{FF2B5EF4-FFF2-40B4-BE49-F238E27FC236}">
                <a16:creationId xmlns:a16="http://schemas.microsoft.com/office/drawing/2014/main" id="{FEA75CF3-2735-F79B-3919-DE4886411851}"/>
              </a:ext>
            </a:extLst>
          </p:cNvPr>
          <p:cNvSpPr txBox="1"/>
          <p:nvPr/>
        </p:nvSpPr>
        <p:spPr>
          <a:xfrm>
            <a:off x="4235116" y="6182470"/>
            <a:ext cx="6998941" cy="646331"/>
          </a:xfrm>
          <a:prstGeom prst="rect">
            <a:avLst/>
          </a:prstGeom>
          <a:noFill/>
        </p:spPr>
        <p:txBody>
          <a:bodyPr wrap="square">
            <a:spAutoFit/>
          </a:bodyPr>
          <a:lstStyle/>
          <a:p>
            <a:r>
              <a:rPr lang="en-US" sz="3600" b="1" dirty="0">
                <a:solidFill>
                  <a:schemeClr val="bg1"/>
                </a:solidFill>
                <a:effectLst/>
              </a:rPr>
              <a:t>Dan 7:16-18 A Simple Explanation</a:t>
            </a:r>
          </a:p>
        </p:txBody>
      </p:sp>
      <p:sp>
        <p:nvSpPr>
          <p:cNvPr id="17" name="TextBox 16">
            <a:extLst>
              <a:ext uri="{FF2B5EF4-FFF2-40B4-BE49-F238E27FC236}">
                <a16:creationId xmlns:a16="http://schemas.microsoft.com/office/drawing/2014/main" id="{785C668E-D8F8-987E-56E2-3FC549C74EA1}"/>
              </a:ext>
            </a:extLst>
          </p:cNvPr>
          <p:cNvSpPr txBox="1"/>
          <p:nvPr/>
        </p:nvSpPr>
        <p:spPr>
          <a:xfrm>
            <a:off x="5390863" y="2148037"/>
            <a:ext cx="6005018" cy="3539430"/>
          </a:xfrm>
          <a:prstGeom prst="rect">
            <a:avLst/>
          </a:prstGeom>
          <a:noFill/>
        </p:spPr>
        <p:txBody>
          <a:bodyPr wrap="square">
            <a:spAutoFit/>
          </a:bodyPr>
          <a:lstStyle/>
          <a:p>
            <a:r>
              <a:rPr lang="en-US" sz="3200" b="1" baseline="30000" dirty="0">
                <a:solidFill>
                  <a:srgbClr val="FFFF00"/>
                </a:solidFill>
                <a:effectLst/>
              </a:rPr>
              <a:t>17</a:t>
            </a:r>
            <a:r>
              <a:rPr lang="en-US" sz="3200" b="1" dirty="0">
                <a:solidFill>
                  <a:srgbClr val="FFFF00"/>
                </a:solidFill>
                <a:effectLst/>
              </a:rPr>
              <a:t> ‘These four great beasts are four kings who shall arise out of the earth. </a:t>
            </a:r>
          </a:p>
          <a:p>
            <a:r>
              <a:rPr lang="en-US" sz="3200" b="1" baseline="30000" dirty="0">
                <a:solidFill>
                  <a:srgbClr val="FFFF00"/>
                </a:solidFill>
                <a:effectLst/>
              </a:rPr>
              <a:t>18</a:t>
            </a:r>
            <a:r>
              <a:rPr lang="en-US" sz="3200" b="1" dirty="0">
                <a:solidFill>
                  <a:srgbClr val="FFFF00"/>
                </a:solidFill>
                <a:effectLst/>
              </a:rPr>
              <a:t> But the saints of the Most High shall receive the kingdom and possess the kingdom forever, forever and ever.’</a:t>
            </a:r>
          </a:p>
        </p:txBody>
      </p:sp>
    </p:spTree>
    <p:extLst>
      <p:ext uri="{BB962C8B-B14F-4D97-AF65-F5344CB8AC3E}">
        <p14:creationId xmlns:p14="http://schemas.microsoft.com/office/powerpoint/2010/main" val="1015630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513214" y="337216"/>
            <a:ext cx="4537795" cy="384720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Daniel’s Dream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rPr>
              <a:t>4 Beasts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rPr>
              <a:t>The Little Horn</a:t>
            </a:r>
          </a:p>
          <a:p>
            <a:pPr lvl="0">
              <a:defRPr/>
            </a:pPr>
            <a:r>
              <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rPr>
              <a:t>Ancient of Days</a:t>
            </a:r>
          </a:p>
          <a:p>
            <a:pPr lvl="0">
              <a:defRPr/>
            </a:pPr>
            <a:r>
              <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rPr>
              <a:t>Son of Man</a:t>
            </a:r>
          </a:p>
        </p:txBody>
      </p:sp>
      <p:pic>
        <p:nvPicPr>
          <p:cNvPr id="4" name="Graphic 3" descr="Checkmark with solid fill">
            <a:extLst>
              <a:ext uri="{FF2B5EF4-FFF2-40B4-BE49-F238E27FC236}">
                <a16:creationId xmlns:a16="http://schemas.microsoft.com/office/drawing/2014/main" id="{BE08C3E9-1948-C0FB-A8DE-57F1B25BD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4851" y="1638822"/>
            <a:ext cx="744280" cy="744280"/>
          </a:xfrm>
          <a:prstGeom prst="rect">
            <a:avLst/>
          </a:prstGeom>
        </p:spPr>
      </p:pic>
      <p:sp>
        <p:nvSpPr>
          <p:cNvPr id="12" name="TextBox 11">
            <a:extLst>
              <a:ext uri="{FF2B5EF4-FFF2-40B4-BE49-F238E27FC236}">
                <a16:creationId xmlns:a16="http://schemas.microsoft.com/office/drawing/2014/main" id="{D86FF1C6-49FC-D416-5C8C-9D8C753808D9}"/>
              </a:ext>
            </a:extLst>
          </p:cNvPr>
          <p:cNvSpPr txBox="1"/>
          <p:nvPr/>
        </p:nvSpPr>
        <p:spPr>
          <a:xfrm>
            <a:off x="5992853" y="505638"/>
            <a:ext cx="6005018" cy="5262979"/>
          </a:xfrm>
          <a:prstGeom prst="rect">
            <a:avLst/>
          </a:prstGeom>
          <a:noFill/>
        </p:spPr>
        <p:txBody>
          <a:bodyPr wrap="square">
            <a:spAutoFit/>
          </a:bodyPr>
          <a:lstStyle/>
          <a:p>
            <a:r>
              <a:rPr lang="en-US" sz="4800" b="1" dirty="0">
                <a:solidFill>
                  <a:prstClr val="white"/>
                </a:solidFill>
                <a:effectLst>
                  <a:glow rad="127000">
                    <a:prstClr val="black"/>
                  </a:glow>
                </a:effectLst>
              </a:rPr>
              <a:t>Explanation</a:t>
            </a:r>
            <a:endParaRPr lang="en-US" sz="3200" b="1" dirty="0">
              <a:solidFill>
                <a:prstClr val="white"/>
              </a:solidFill>
              <a:effectLst>
                <a:glow rad="127000">
                  <a:prstClr val="black"/>
                </a:glow>
              </a:effectLst>
            </a:endParaRPr>
          </a:p>
          <a:p>
            <a:endParaRPr lang="en-US" sz="4800" b="1" baseline="30000" dirty="0">
              <a:solidFill>
                <a:srgbClr val="FFFF00"/>
              </a:solidFill>
              <a:effectLst/>
            </a:endParaRPr>
          </a:p>
          <a:p>
            <a:r>
              <a:rPr lang="en-US" sz="3200" b="1" baseline="30000" dirty="0">
                <a:solidFill>
                  <a:srgbClr val="FFFF00"/>
                </a:solidFill>
                <a:effectLst/>
              </a:rPr>
              <a:t>17</a:t>
            </a:r>
            <a:r>
              <a:rPr lang="en-US" sz="3200" b="1" dirty="0">
                <a:solidFill>
                  <a:srgbClr val="FFFF00"/>
                </a:solidFill>
                <a:effectLst/>
              </a:rPr>
              <a:t> ‘These four great beasts are four kings who shall arise out of the earth. </a:t>
            </a:r>
          </a:p>
          <a:p>
            <a:endParaRPr lang="en-US" sz="3200" b="1" dirty="0">
              <a:solidFill>
                <a:srgbClr val="FFFF00"/>
              </a:solidFill>
              <a:effectLst/>
            </a:endParaRPr>
          </a:p>
          <a:p>
            <a:r>
              <a:rPr lang="en-US" sz="3200" b="1" baseline="30000" dirty="0">
                <a:solidFill>
                  <a:srgbClr val="FFFF00"/>
                </a:solidFill>
                <a:effectLst/>
              </a:rPr>
              <a:t>18</a:t>
            </a:r>
            <a:r>
              <a:rPr lang="en-US" sz="3200" b="1" dirty="0">
                <a:solidFill>
                  <a:srgbClr val="FFFF00"/>
                </a:solidFill>
                <a:effectLst/>
              </a:rPr>
              <a:t> But the saints of the Most High shall receive the kingdom and possess the kingdom forever, forever and ever.’</a:t>
            </a:r>
          </a:p>
        </p:txBody>
      </p:sp>
      <p:pic>
        <p:nvPicPr>
          <p:cNvPr id="14" name="Graphic 13" descr="Checkmark with solid fill">
            <a:extLst>
              <a:ext uri="{FF2B5EF4-FFF2-40B4-BE49-F238E27FC236}">
                <a16:creationId xmlns:a16="http://schemas.microsoft.com/office/drawing/2014/main" id="{A8309750-550D-BDE8-4B5C-4445A483A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1967" y="1638822"/>
            <a:ext cx="744280" cy="744280"/>
          </a:xfrm>
          <a:prstGeom prst="rect">
            <a:avLst/>
          </a:prstGeom>
        </p:spPr>
      </p:pic>
      <p:sp>
        <p:nvSpPr>
          <p:cNvPr id="15" name="Right Brace 14">
            <a:extLst>
              <a:ext uri="{FF2B5EF4-FFF2-40B4-BE49-F238E27FC236}">
                <a16:creationId xmlns:a16="http://schemas.microsoft.com/office/drawing/2014/main" id="{2C09F53C-0AAE-942E-844E-B969E019D274}"/>
              </a:ext>
            </a:extLst>
          </p:cNvPr>
          <p:cNvSpPr/>
          <p:nvPr/>
        </p:nvSpPr>
        <p:spPr>
          <a:xfrm>
            <a:off x="3866147" y="2260819"/>
            <a:ext cx="431944" cy="1923604"/>
          </a:xfrm>
          <a:prstGeom prst="rightBrace">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DF591008-8CBE-8A5A-1C8A-3A0ED1EEDFF0}"/>
              </a:ext>
            </a:extLst>
          </p:cNvPr>
          <p:cNvSpPr txBox="1"/>
          <p:nvPr/>
        </p:nvSpPr>
        <p:spPr>
          <a:xfrm>
            <a:off x="4593742" y="2807122"/>
            <a:ext cx="91440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glow rad="127000">
                    <a:prstClr val="black"/>
                  </a:glow>
                </a:effectLst>
                <a:uLnTx/>
                <a:uFillTx/>
                <a:latin typeface="Arial Black" panose="020B0A04020102020204" pitchFamily="34" charset="0"/>
              </a:rPr>
              <a:t>?</a:t>
            </a:r>
            <a:r>
              <a:rPr kumimoji="0" lang="en-US" sz="4800" b="1" i="0" u="none" strike="noStrike" kern="1200" cap="none" spc="0" normalizeH="0" baseline="0" noProof="0" dirty="0">
                <a:ln>
                  <a:noFill/>
                </a:ln>
                <a:solidFill>
                  <a:srgbClr val="FFFF00"/>
                </a:solidFill>
                <a:effectLst>
                  <a:glow rad="127000">
                    <a:prstClr val="black"/>
                  </a:glow>
                </a:effectLst>
                <a:uLnTx/>
                <a:uFillTx/>
                <a:latin typeface="Calibri" panose="020F0502020204030204"/>
                <a:ea typeface="+mn-ea"/>
                <a:cs typeface="+mn-cs"/>
              </a:rPr>
              <a:t> </a:t>
            </a:r>
          </a:p>
        </p:txBody>
      </p:sp>
      <p:sp>
        <p:nvSpPr>
          <p:cNvPr id="17" name="Right Brace 16">
            <a:extLst>
              <a:ext uri="{FF2B5EF4-FFF2-40B4-BE49-F238E27FC236}">
                <a16:creationId xmlns:a16="http://schemas.microsoft.com/office/drawing/2014/main" id="{B79F590D-C8DC-FF55-5111-A6874B98C7EE}"/>
              </a:ext>
            </a:extLst>
          </p:cNvPr>
          <p:cNvSpPr/>
          <p:nvPr/>
        </p:nvSpPr>
        <p:spPr>
          <a:xfrm rot="10800000">
            <a:off x="5458292" y="3658969"/>
            <a:ext cx="431944" cy="567899"/>
          </a:xfrm>
          <a:prstGeom prst="rightBrace">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6945CAAD-7F53-3301-16A1-27CD0544E923}"/>
              </a:ext>
            </a:extLst>
          </p:cNvPr>
          <p:cNvSpPr txBox="1"/>
          <p:nvPr/>
        </p:nvSpPr>
        <p:spPr>
          <a:xfrm>
            <a:off x="4840140" y="3565436"/>
            <a:ext cx="91440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glow rad="127000">
                    <a:prstClr val="black"/>
                  </a:glow>
                </a:effectLst>
                <a:uLnTx/>
                <a:uFillTx/>
                <a:latin typeface="Arial Black" panose="020B0A04020102020204" pitchFamily="34" charset="0"/>
              </a:rPr>
              <a:t>?</a:t>
            </a:r>
            <a:r>
              <a:rPr kumimoji="0" lang="en-US" sz="4800" b="1" i="0" u="none" strike="noStrike" kern="1200" cap="none" spc="0" normalizeH="0" baseline="0" noProof="0" dirty="0">
                <a:ln>
                  <a:noFill/>
                </a:ln>
                <a:solidFill>
                  <a:srgbClr val="FFFF00"/>
                </a:solidFill>
                <a:effectLst>
                  <a:glow rad="127000">
                    <a:prstClr val="black"/>
                  </a:glow>
                </a:effectLst>
                <a:uLnTx/>
                <a:uFillTx/>
                <a:latin typeface="Calibri" panose="020F0502020204030204"/>
                <a:ea typeface="+mn-ea"/>
                <a:cs typeface="+mn-cs"/>
              </a:rPr>
              <a:t> </a:t>
            </a:r>
          </a:p>
        </p:txBody>
      </p:sp>
      <p:sp>
        <p:nvSpPr>
          <p:cNvPr id="19" name="TextBox 18">
            <a:extLst>
              <a:ext uri="{FF2B5EF4-FFF2-40B4-BE49-F238E27FC236}">
                <a16:creationId xmlns:a16="http://schemas.microsoft.com/office/drawing/2014/main" id="{6F17EE58-5FD4-9C0B-DDE6-5F0178348812}"/>
              </a:ext>
            </a:extLst>
          </p:cNvPr>
          <p:cNvSpPr txBox="1"/>
          <p:nvPr/>
        </p:nvSpPr>
        <p:spPr>
          <a:xfrm>
            <a:off x="4235116" y="6182470"/>
            <a:ext cx="6998941" cy="646331"/>
          </a:xfrm>
          <a:prstGeom prst="rect">
            <a:avLst/>
          </a:prstGeom>
          <a:noFill/>
        </p:spPr>
        <p:txBody>
          <a:bodyPr wrap="square">
            <a:spAutoFit/>
          </a:bodyPr>
          <a:lstStyle/>
          <a:p>
            <a:r>
              <a:rPr lang="en-US" sz="3600" b="1" dirty="0">
                <a:solidFill>
                  <a:schemeClr val="bg1"/>
                </a:solidFill>
                <a:effectLst/>
              </a:rPr>
              <a:t>Dan 7:16-18 A Simple Explanation</a:t>
            </a:r>
          </a:p>
        </p:txBody>
      </p:sp>
    </p:spTree>
    <p:extLst>
      <p:ext uri="{BB962C8B-B14F-4D97-AF65-F5344CB8AC3E}">
        <p14:creationId xmlns:p14="http://schemas.microsoft.com/office/powerpoint/2010/main" val="1958195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22047-A33A-9695-7E53-7748C851F0F4}"/>
              </a:ext>
            </a:extLst>
          </p:cNvPr>
          <p:cNvSpPr txBox="1"/>
          <p:nvPr/>
        </p:nvSpPr>
        <p:spPr>
          <a:xfrm>
            <a:off x="0" y="458281"/>
            <a:ext cx="12047621" cy="686341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effectLst>
                  <a:glow rad="127000">
                    <a:prstClr val="black"/>
                  </a:glow>
                </a:effectLst>
                <a:latin typeface="Calibri" panose="020F0502020204030204"/>
              </a:rPr>
              <a:t>    Saints of the Most High</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b="1" dirty="0">
                <a:solidFill>
                  <a:srgbClr val="FFFF00"/>
                </a:solidFill>
                <a:effectLst>
                  <a:glow rad="127000">
                    <a:prstClr val="black"/>
                  </a:glow>
                </a:effectLst>
                <a:latin typeface="Calibri" panose="020F0502020204030204"/>
              </a:rPr>
              <a:t>Covenantal Jews?</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rPr>
              <a:t>A holy person known for “heroic sanctity”                           and recognized by the church?</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b="1" dirty="0">
                <a:solidFill>
                  <a:srgbClr val="FFFF00"/>
                </a:solidFill>
                <a:effectLst>
                  <a:glow rad="127000">
                    <a:prstClr val="black"/>
                  </a:glow>
                </a:effectLst>
                <a:latin typeface="Calibri" panose="020F0502020204030204"/>
              </a:rPr>
              <a:t>All NT Christians</a:t>
            </a:r>
          </a:p>
          <a:p>
            <a:pPr marL="571500" lvl="0" indent="-571500">
              <a:buFont typeface="Arial" panose="020B0604020202020204" pitchFamily="34" charset="0"/>
              <a:buChar char="•"/>
              <a:defRPr/>
            </a:pPr>
            <a:r>
              <a:rPr lang="en-US" sz="4000" b="1" dirty="0">
                <a:solidFill>
                  <a:srgbClr val="FFFF00"/>
                </a:solidFill>
                <a:effectLst>
                  <a:glow rad="127000">
                    <a:prstClr val="black"/>
                  </a:glow>
                </a:effectLst>
              </a:rPr>
              <a:t>Hosea 6:6 For I desire steadfast love and not sacrifice, the knowledge of God rather than burnt offerings.</a:t>
            </a:r>
          </a:p>
          <a:p>
            <a:pPr lvl="0" algn="ctr">
              <a:defRPr/>
            </a:pPr>
            <a:r>
              <a:rPr lang="en-US" sz="4000" b="1" dirty="0">
                <a:solidFill>
                  <a:srgbClr val="FFFF00"/>
                </a:solidFill>
                <a:effectLst>
                  <a:glow rad="127000">
                    <a:prstClr val="black"/>
                  </a:glow>
                </a:effectLst>
              </a:rPr>
              <a:t> (Matthew 9:9-12, 12:1-8)</a:t>
            </a:r>
            <a:endPar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00"/>
              </a:solidFill>
              <a:effectLst>
                <a:glow rad="127000">
                  <a:prstClr val="black"/>
                </a:glow>
              </a:effectLst>
              <a:uLnTx/>
              <a:uFillTx/>
              <a:latin typeface="Calibri" panose="020F0502020204030204"/>
            </a:endParaRPr>
          </a:p>
        </p:txBody>
      </p:sp>
      <p:pic>
        <p:nvPicPr>
          <p:cNvPr id="6" name="Picture 5">
            <a:extLst>
              <a:ext uri="{FF2B5EF4-FFF2-40B4-BE49-F238E27FC236}">
                <a16:creationId xmlns:a16="http://schemas.microsoft.com/office/drawing/2014/main" id="{7933862D-82D7-3364-FDD1-4FF2809CBB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37088" y="-1"/>
            <a:ext cx="3154912" cy="2871537"/>
          </a:xfrm>
          <a:prstGeom prst="rect">
            <a:avLst/>
          </a:prstGeom>
        </p:spPr>
      </p:pic>
    </p:spTree>
    <p:extLst>
      <p:ext uri="{BB962C8B-B14F-4D97-AF65-F5344CB8AC3E}">
        <p14:creationId xmlns:p14="http://schemas.microsoft.com/office/powerpoint/2010/main" val="309621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3539430"/>
          </a:xfrm>
          <a:prstGeom prst="rect">
            <a:avLst/>
          </a:prstGeom>
          <a:gradFill>
            <a:gsLst>
              <a:gs pos="100000">
                <a:schemeClr val="tx1">
                  <a:alpha val="0"/>
                </a:schemeClr>
              </a:gs>
              <a:gs pos="36000">
                <a:srgbClr val="000000">
                  <a:alpha val="78000"/>
                </a:srgbClr>
              </a:gs>
              <a:gs pos="72000">
                <a:schemeClr val="tx1">
                  <a:alpha val="54000"/>
                </a:schemeClr>
              </a:gs>
              <a:gs pos="0">
                <a:schemeClr val="tx1"/>
              </a:gs>
            </a:gsLst>
            <a:lin ang="5400000" scaled="0"/>
          </a:gradFill>
        </p:spPr>
        <p:txBody>
          <a:bodyPr wrap="square">
            <a:spAutoFit/>
          </a:bodyPr>
          <a:lstStyle/>
          <a:p>
            <a:pPr algn="ctr"/>
            <a:r>
              <a:rPr lang="en-US" sz="3200" b="1" kern="0" baseline="30000" dirty="0">
                <a:solidFill>
                  <a:schemeClr val="bg1"/>
                </a:solidFill>
                <a:effectLst>
                  <a:glow rad="127000">
                    <a:schemeClr val="tx1"/>
                  </a:glow>
                </a:effectLst>
                <a:ea typeface="Times New Roman" panose="02020603050405020304" pitchFamily="18" charset="0"/>
              </a:rPr>
              <a:t>19 </a:t>
            </a:r>
            <a:r>
              <a:rPr lang="en-US" sz="3200" kern="0" dirty="0">
                <a:solidFill>
                  <a:schemeClr val="bg1"/>
                </a:solidFill>
                <a:effectLst>
                  <a:glow rad="127000">
                    <a:schemeClr val="tx1"/>
                  </a:glow>
                </a:effectLst>
                <a:ea typeface="Times New Roman" panose="02020603050405020304" pitchFamily="18" charset="0"/>
              </a:rPr>
              <a:t>“Then I desired to know the truth about the fourth beast, which was different from all the rest, exceedingly terrifying, with its teeth of iron and claws of bronze, and which devoured and broke in pieces and stamped what was left with its feet, </a:t>
            </a:r>
            <a:r>
              <a:rPr lang="en-US" sz="3200" b="1" kern="0" baseline="30000" dirty="0">
                <a:solidFill>
                  <a:schemeClr val="bg1"/>
                </a:solidFill>
                <a:effectLst>
                  <a:glow rad="127000">
                    <a:schemeClr val="tx1"/>
                  </a:glow>
                </a:effectLst>
                <a:ea typeface="Times New Roman" panose="02020603050405020304" pitchFamily="18" charset="0"/>
              </a:rPr>
              <a:t>20 </a:t>
            </a:r>
            <a:r>
              <a:rPr lang="en-US" sz="3200" kern="0" dirty="0">
                <a:solidFill>
                  <a:schemeClr val="bg1"/>
                </a:solidFill>
                <a:effectLst>
                  <a:glow rad="127000">
                    <a:schemeClr val="tx1"/>
                  </a:glow>
                </a:effectLst>
                <a:ea typeface="Times New Roman" panose="02020603050405020304" pitchFamily="18" charset="0"/>
              </a:rPr>
              <a:t>and about the ten horns that were on its head, and the other horn that came up and before which three of them fell, the horn that had eyes and a mouth that spoke great things, and that seemed greater than its companions. </a:t>
            </a:r>
            <a:endParaRPr lang="en-US" sz="6000" b="1" dirty="0">
              <a:solidFill>
                <a:schemeClr val="bg1"/>
              </a:solidFill>
              <a:effectLst>
                <a:glow rad="127000">
                  <a:schemeClr val="tx1"/>
                </a:glow>
              </a:effectLst>
            </a:endParaRP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4" name="TextBox 3">
            <a:extLst>
              <a:ext uri="{FF2B5EF4-FFF2-40B4-BE49-F238E27FC236}">
                <a16:creationId xmlns:a16="http://schemas.microsoft.com/office/drawing/2014/main" id="{4F3CDE7B-B124-7D25-0385-ED43276BC442}"/>
              </a:ext>
            </a:extLst>
          </p:cNvPr>
          <p:cNvSpPr txBox="1"/>
          <p:nvPr/>
        </p:nvSpPr>
        <p:spPr>
          <a:xfrm>
            <a:off x="8403772" y="5716121"/>
            <a:ext cx="3468914" cy="769441"/>
          </a:xfrm>
          <a:prstGeom prst="rect">
            <a:avLst/>
          </a:prstGeom>
          <a:noFill/>
        </p:spPr>
        <p:txBody>
          <a:bodyPr wrap="square">
            <a:spAutoFit/>
          </a:bodyPr>
          <a:lstStyle/>
          <a:p>
            <a:r>
              <a:rPr lang="en-US" sz="4400" b="1" dirty="0"/>
              <a:t>Dan 7:19-22</a:t>
            </a:r>
          </a:p>
        </p:txBody>
      </p:sp>
    </p:spTree>
    <p:extLst>
      <p:ext uri="{BB962C8B-B14F-4D97-AF65-F5344CB8AC3E}">
        <p14:creationId xmlns:p14="http://schemas.microsoft.com/office/powerpoint/2010/main" val="2857100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16" name="Picture 15" descr="A person standing next to a group of animals&#10;&#10;Description automatically generated with low confidence">
            <a:extLst>
              <a:ext uri="{FF2B5EF4-FFF2-40B4-BE49-F238E27FC236}">
                <a16:creationId xmlns:a16="http://schemas.microsoft.com/office/drawing/2014/main" id="{A6CF1C2C-B624-8CF0-CE2D-614D62D5E1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354" y="886512"/>
            <a:ext cx="9668995" cy="5062286"/>
          </a:xfrm>
          <a:prstGeom prst="rect">
            <a:avLst/>
          </a:prstGeom>
        </p:spPr>
      </p:pic>
      <p:sp>
        <p:nvSpPr>
          <p:cNvPr id="2" name="TextBox 1">
            <a:extLst>
              <a:ext uri="{FF2B5EF4-FFF2-40B4-BE49-F238E27FC236}">
                <a16:creationId xmlns:a16="http://schemas.microsoft.com/office/drawing/2014/main" id="{78155A82-0BDA-6F25-2733-55CE89A4B98E}"/>
              </a:ext>
            </a:extLst>
          </p:cNvPr>
          <p:cNvSpPr txBox="1"/>
          <p:nvPr/>
        </p:nvSpPr>
        <p:spPr>
          <a:xfrm>
            <a:off x="489929" y="6108326"/>
            <a:ext cx="11044345" cy="646331"/>
          </a:xfrm>
          <a:prstGeom prst="rect">
            <a:avLst/>
          </a:prstGeom>
          <a:noFill/>
        </p:spPr>
        <p:txBody>
          <a:bodyPr wrap="square" rtlCol="0">
            <a:spAutoFit/>
          </a:bodyPr>
          <a:lstStyle/>
          <a:p>
            <a:r>
              <a:rPr lang="en-US" sz="3600" b="1" dirty="0">
                <a:solidFill>
                  <a:schemeClr val="bg1"/>
                </a:solidFill>
              </a:rPr>
              <a:t>Trusting in the Providence of God in the book of Daniel</a:t>
            </a:r>
          </a:p>
        </p:txBody>
      </p:sp>
      <p:sp>
        <p:nvSpPr>
          <p:cNvPr id="4" name="TextBox 3">
            <a:extLst>
              <a:ext uri="{FF2B5EF4-FFF2-40B4-BE49-F238E27FC236}">
                <a16:creationId xmlns:a16="http://schemas.microsoft.com/office/drawing/2014/main" id="{B2045CD4-EC3B-F9BD-37BF-000808F54A24}"/>
              </a:ext>
            </a:extLst>
          </p:cNvPr>
          <p:cNvSpPr txBox="1"/>
          <p:nvPr/>
        </p:nvSpPr>
        <p:spPr>
          <a:xfrm>
            <a:off x="335168" y="39806"/>
            <a:ext cx="11489961" cy="830997"/>
          </a:xfrm>
          <a:prstGeom prst="rect">
            <a:avLst/>
          </a:prstGeom>
          <a:noFill/>
        </p:spPr>
        <p:txBody>
          <a:bodyPr wrap="square" rtlCol="0">
            <a:spAutoFit/>
          </a:bodyPr>
          <a:lstStyle/>
          <a:p>
            <a:pPr algn="ctr"/>
            <a:r>
              <a:rPr lang="en-US" sz="4800" dirty="0">
                <a:solidFill>
                  <a:schemeClr val="bg1"/>
                </a:solidFill>
                <a:latin typeface="Cavolini" panose="03000502040302020204" pitchFamily="66" charset="0"/>
                <a:cs typeface="Cavolini" panose="03000502040302020204" pitchFamily="66" charset="0"/>
              </a:rPr>
              <a:t>God has a Man </a:t>
            </a:r>
            <a:r>
              <a:rPr lang="en-US" sz="4800" b="1" dirty="0">
                <a:solidFill>
                  <a:schemeClr val="bg1"/>
                </a:solidFill>
                <a:latin typeface="Cavolini" panose="03000502040302020204" pitchFamily="66" charset="0"/>
                <a:cs typeface="Cavolini" panose="03000502040302020204" pitchFamily="66" charset="0"/>
              </a:rPr>
              <a:t>–</a:t>
            </a:r>
            <a:r>
              <a:rPr lang="en-US" sz="4800" dirty="0">
                <a:solidFill>
                  <a:schemeClr val="bg1"/>
                </a:solidFill>
                <a:latin typeface="Cavolini" panose="03000502040302020204" pitchFamily="66" charset="0"/>
                <a:cs typeface="Cavolini" panose="03000502040302020204" pitchFamily="66" charset="0"/>
              </a:rPr>
              <a:t> God has a Plan</a:t>
            </a:r>
          </a:p>
        </p:txBody>
      </p:sp>
    </p:spTree>
    <p:extLst>
      <p:ext uri="{BB962C8B-B14F-4D97-AF65-F5344CB8AC3E}">
        <p14:creationId xmlns:p14="http://schemas.microsoft.com/office/powerpoint/2010/main" val="362363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B6732E-7E19-5CB2-E3D0-820844200085}"/>
              </a:ext>
            </a:extLst>
          </p:cNvPr>
          <p:cNvSpPr txBox="1"/>
          <p:nvPr/>
        </p:nvSpPr>
        <p:spPr>
          <a:xfrm>
            <a:off x="0" y="0"/>
            <a:ext cx="12192000" cy="3170099"/>
          </a:xfrm>
          <a:prstGeom prst="rect">
            <a:avLst/>
          </a:prstGeom>
          <a:gradFill>
            <a:gsLst>
              <a:gs pos="100000">
                <a:schemeClr val="tx1">
                  <a:alpha val="0"/>
                </a:schemeClr>
              </a:gs>
              <a:gs pos="44000">
                <a:schemeClr val="tx1">
                  <a:alpha val="47000"/>
                </a:schemeClr>
              </a:gs>
              <a:gs pos="0">
                <a:schemeClr val="tx1"/>
              </a:gs>
            </a:gsLst>
            <a:lin ang="5400000" scaled="0"/>
          </a:gradFill>
        </p:spPr>
        <p:txBody>
          <a:bodyPr wrap="square">
            <a:spAutoFit/>
          </a:bodyPr>
          <a:lstStyle/>
          <a:p>
            <a:pPr algn="ctr"/>
            <a:r>
              <a:rPr lang="en-US" sz="4000" b="1" kern="0" baseline="30000" dirty="0">
                <a:solidFill>
                  <a:schemeClr val="bg1"/>
                </a:solidFill>
                <a:effectLst>
                  <a:glow rad="127000">
                    <a:schemeClr val="tx1"/>
                  </a:glow>
                </a:effectLst>
                <a:ea typeface="Times New Roman" panose="02020603050405020304" pitchFamily="18" charset="0"/>
              </a:rPr>
              <a:t>21</a:t>
            </a:r>
            <a:r>
              <a:rPr lang="en-US" sz="4000" kern="0" dirty="0">
                <a:solidFill>
                  <a:schemeClr val="bg1"/>
                </a:solidFill>
                <a:effectLst>
                  <a:glow rad="127000">
                    <a:schemeClr val="tx1"/>
                  </a:glow>
                </a:effectLst>
                <a:ea typeface="Times New Roman" panose="02020603050405020304" pitchFamily="18" charset="0"/>
              </a:rPr>
              <a:t> As I looked, </a:t>
            </a:r>
            <a:r>
              <a:rPr lang="en-US" sz="4000" kern="0" dirty="0">
                <a:solidFill>
                  <a:srgbClr val="FFFF00"/>
                </a:solidFill>
                <a:effectLst>
                  <a:glow rad="127000">
                    <a:schemeClr val="tx1"/>
                  </a:glow>
                </a:effectLst>
                <a:ea typeface="Times New Roman" panose="02020603050405020304" pitchFamily="18" charset="0"/>
              </a:rPr>
              <a:t>this horn made war with the saints and prevailed over them, </a:t>
            </a:r>
            <a:r>
              <a:rPr lang="en-US" sz="4000" b="1" kern="0" baseline="30000" dirty="0">
                <a:solidFill>
                  <a:schemeClr val="bg1"/>
                </a:solidFill>
                <a:effectLst>
                  <a:glow rad="127000">
                    <a:schemeClr val="tx1"/>
                  </a:glow>
                </a:effectLst>
                <a:ea typeface="Times New Roman" panose="02020603050405020304" pitchFamily="18" charset="0"/>
              </a:rPr>
              <a:t>22</a:t>
            </a:r>
            <a:r>
              <a:rPr lang="en-US" sz="4000" kern="0" dirty="0">
                <a:solidFill>
                  <a:schemeClr val="bg1"/>
                </a:solidFill>
                <a:effectLst>
                  <a:glow rad="127000">
                    <a:schemeClr val="tx1"/>
                  </a:glow>
                </a:effectLst>
                <a:ea typeface="Times New Roman" panose="02020603050405020304" pitchFamily="18" charset="0"/>
              </a:rPr>
              <a:t> until the Ancient of Days came, and judgment was given for the saints of the Most High, and the time came when the saints possessed the kingdom.</a:t>
            </a:r>
            <a:endParaRPr lang="en-US" sz="7200" b="1" dirty="0">
              <a:solidFill>
                <a:schemeClr val="bg1"/>
              </a:solidFill>
              <a:effectLst>
                <a:glow rad="127000">
                  <a:schemeClr val="tx1"/>
                </a:glow>
              </a:effectLst>
            </a:endParaRPr>
          </a:p>
        </p:txBody>
      </p:sp>
      <p:sp>
        <p:nvSpPr>
          <p:cNvPr id="9" name="TextBox 8">
            <a:extLst>
              <a:ext uri="{FF2B5EF4-FFF2-40B4-BE49-F238E27FC236}">
                <a16:creationId xmlns:a16="http://schemas.microsoft.com/office/drawing/2014/main" id="{EEE70323-B50F-F9AA-1890-2C9D7572AC15}"/>
              </a:ext>
            </a:extLst>
          </p:cNvPr>
          <p:cNvSpPr txBox="1"/>
          <p:nvPr/>
        </p:nvSpPr>
        <p:spPr>
          <a:xfrm>
            <a:off x="8403772" y="6371771"/>
            <a:ext cx="3468914" cy="461665"/>
          </a:xfrm>
          <a:prstGeom prst="rect">
            <a:avLst/>
          </a:prstGeom>
          <a:noFill/>
        </p:spPr>
        <p:txBody>
          <a:bodyPr wrap="square">
            <a:spAutoFit/>
          </a:bodyPr>
          <a:lstStyle/>
          <a:p>
            <a:r>
              <a:rPr lang="en-US" sz="2400" b="1" dirty="0"/>
              <a:t>www.freebibleimages.org</a:t>
            </a:r>
          </a:p>
        </p:txBody>
      </p:sp>
      <p:sp>
        <p:nvSpPr>
          <p:cNvPr id="4" name="TextBox 3">
            <a:extLst>
              <a:ext uri="{FF2B5EF4-FFF2-40B4-BE49-F238E27FC236}">
                <a16:creationId xmlns:a16="http://schemas.microsoft.com/office/drawing/2014/main" id="{4F3CDE7B-B124-7D25-0385-ED43276BC442}"/>
              </a:ext>
            </a:extLst>
          </p:cNvPr>
          <p:cNvSpPr txBox="1"/>
          <p:nvPr/>
        </p:nvSpPr>
        <p:spPr>
          <a:xfrm>
            <a:off x="8403772" y="5716121"/>
            <a:ext cx="3468914" cy="769441"/>
          </a:xfrm>
          <a:prstGeom prst="rect">
            <a:avLst/>
          </a:prstGeom>
          <a:noFill/>
        </p:spPr>
        <p:txBody>
          <a:bodyPr wrap="square">
            <a:spAutoFit/>
          </a:bodyPr>
          <a:lstStyle/>
          <a:p>
            <a:r>
              <a:rPr lang="en-US" sz="4400" b="1" dirty="0"/>
              <a:t>Dan 7:19-22</a:t>
            </a:r>
          </a:p>
        </p:txBody>
      </p:sp>
    </p:spTree>
    <p:extLst>
      <p:ext uri="{BB962C8B-B14F-4D97-AF65-F5344CB8AC3E}">
        <p14:creationId xmlns:p14="http://schemas.microsoft.com/office/powerpoint/2010/main" val="578166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8" name="Picture 7" descr="Rectangle&#10;&#10;Description automatically generated with medium confidence">
            <a:extLst>
              <a:ext uri="{FF2B5EF4-FFF2-40B4-BE49-F238E27FC236}">
                <a16:creationId xmlns:a16="http://schemas.microsoft.com/office/drawing/2014/main" id="{9E727470-7EB2-2F23-20AB-E2BD620078E5}"/>
              </a:ext>
            </a:extLst>
          </p:cNvPr>
          <p:cNvPicPr>
            <a:picLocks noChangeAspect="1"/>
          </p:cNvPicPr>
          <p:nvPr/>
        </p:nvPicPr>
        <p:blipFill>
          <a:blip r:embed="rId3">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7" name="TextBox 6">
            <a:extLst>
              <a:ext uri="{FF2B5EF4-FFF2-40B4-BE49-F238E27FC236}">
                <a16:creationId xmlns:a16="http://schemas.microsoft.com/office/drawing/2014/main" id="{DDBED758-CF5C-521F-EB12-DFCF081E71DF}"/>
              </a:ext>
            </a:extLst>
          </p:cNvPr>
          <p:cNvSpPr txBox="1"/>
          <p:nvPr/>
        </p:nvSpPr>
        <p:spPr>
          <a:xfrm>
            <a:off x="1732547" y="415287"/>
            <a:ext cx="9823755" cy="2554545"/>
          </a:xfrm>
          <a:prstGeom prst="rect">
            <a:avLst/>
          </a:prstGeom>
          <a:noFill/>
        </p:spPr>
        <p:txBody>
          <a:bodyPr wrap="square">
            <a:spAutoFit/>
          </a:bodyPr>
          <a:lstStyle/>
          <a:p>
            <a:pPr algn="l"/>
            <a:r>
              <a:rPr lang="en-US" sz="3200" b="1" i="0" baseline="30000" dirty="0">
                <a:solidFill>
                  <a:schemeClr val="bg1"/>
                </a:solidFill>
                <a:effectLst/>
              </a:rPr>
              <a:t>23 </a:t>
            </a:r>
            <a:r>
              <a:rPr lang="en-US" sz="3200" b="0" i="0" dirty="0">
                <a:solidFill>
                  <a:schemeClr val="bg1"/>
                </a:solidFill>
                <a:effectLst/>
              </a:rPr>
              <a:t>“Thus he said: ‘As for the fourth beast,</a:t>
            </a:r>
          </a:p>
          <a:p>
            <a:pPr algn="l"/>
            <a:r>
              <a:rPr lang="en-US" sz="3200" b="0" i="0" dirty="0">
                <a:solidFill>
                  <a:schemeClr val="bg1"/>
                </a:solidFill>
                <a:effectLst/>
              </a:rPr>
              <a:t>there shall be a fourth kingdom on earth,</a:t>
            </a:r>
            <a:br>
              <a:rPr lang="en-US" sz="3200" b="0" i="0" dirty="0">
                <a:solidFill>
                  <a:schemeClr val="bg1"/>
                </a:solidFill>
                <a:effectLst/>
              </a:rPr>
            </a:br>
            <a:r>
              <a:rPr lang="en-US" sz="3200" b="0" i="0" dirty="0">
                <a:solidFill>
                  <a:schemeClr val="bg1"/>
                </a:solidFill>
                <a:effectLst/>
              </a:rPr>
              <a:t>    which shall be different from all the kingdoms,</a:t>
            </a:r>
            <a:br>
              <a:rPr lang="en-US" sz="3200" b="0" i="0" dirty="0">
                <a:solidFill>
                  <a:schemeClr val="bg1"/>
                </a:solidFill>
                <a:effectLst/>
              </a:rPr>
            </a:br>
            <a:r>
              <a:rPr lang="en-US" sz="3200" b="0" i="0" dirty="0">
                <a:solidFill>
                  <a:schemeClr val="bg1"/>
                </a:solidFill>
                <a:effectLst/>
              </a:rPr>
              <a:t>and it shall devour the whole earth,</a:t>
            </a:r>
            <a:br>
              <a:rPr lang="en-US" sz="3200" b="0" i="0" dirty="0">
                <a:solidFill>
                  <a:schemeClr val="bg1"/>
                </a:solidFill>
                <a:effectLst/>
              </a:rPr>
            </a:br>
            <a:r>
              <a:rPr lang="en-US" sz="3200" b="0" i="0" dirty="0">
                <a:solidFill>
                  <a:schemeClr val="bg1"/>
                </a:solidFill>
                <a:effectLst/>
              </a:rPr>
              <a:t>    and trample it down, and break it to pieces.</a:t>
            </a:r>
          </a:p>
        </p:txBody>
      </p:sp>
      <p:sp>
        <p:nvSpPr>
          <p:cNvPr id="13" name="TextBox 12">
            <a:extLst>
              <a:ext uri="{FF2B5EF4-FFF2-40B4-BE49-F238E27FC236}">
                <a16:creationId xmlns:a16="http://schemas.microsoft.com/office/drawing/2014/main" id="{FEA75CF3-2735-F79B-3919-DE4886411851}"/>
              </a:ext>
            </a:extLst>
          </p:cNvPr>
          <p:cNvSpPr txBox="1"/>
          <p:nvPr/>
        </p:nvSpPr>
        <p:spPr>
          <a:xfrm>
            <a:off x="4235116" y="6182470"/>
            <a:ext cx="6998941" cy="646331"/>
          </a:xfrm>
          <a:prstGeom prst="rect">
            <a:avLst/>
          </a:prstGeom>
          <a:noFill/>
        </p:spPr>
        <p:txBody>
          <a:bodyPr wrap="square">
            <a:spAutoFit/>
          </a:bodyPr>
          <a:lstStyle/>
          <a:p>
            <a:r>
              <a:rPr lang="en-US" sz="3600" b="1" dirty="0">
                <a:solidFill>
                  <a:schemeClr val="bg1"/>
                </a:solidFill>
                <a:effectLst/>
              </a:rPr>
              <a:t>Dan 7:23-27 A Detailed Explanation</a:t>
            </a:r>
          </a:p>
        </p:txBody>
      </p:sp>
      <p:sp>
        <p:nvSpPr>
          <p:cNvPr id="10" name="TextBox 9">
            <a:extLst>
              <a:ext uri="{FF2B5EF4-FFF2-40B4-BE49-F238E27FC236}">
                <a16:creationId xmlns:a16="http://schemas.microsoft.com/office/drawing/2014/main" id="{FB778FE6-02B8-7A7B-77A5-08A6B0A4A797}"/>
              </a:ext>
            </a:extLst>
          </p:cNvPr>
          <p:cNvSpPr txBox="1"/>
          <p:nvPr/>
        </p:nvSpPr>
        <p:spPr>
          <a:xfrm>
            <a:off x="3856407" y="3040139"/>
            <a:ext cx="7756358" cy="2554545"/>
          </a:xfrm>
          <a:prstGeom prst="rect">
            <a:avLst/>
          </a:prstGeom>
          <a:noFill/>
        </p:spPr>
        <p:txBody>
          <a:bodyPr wrap="square">
            <a:spAutoFit/>
          </a:bodyPr>
          <a:lstStyle/>
          <a:p>
            <a:r>
              <a:rPr lang="en-US" sz="3200" b="1" i="0" baseline="30000" dirty="0">
                <a:solidFill>
                  <a:schemeClr val="bg1"/>
                </a:solidFill>
                <a:effectLst/>
              </a:rPr>
              <a:t>24 </a:t>
            </a:r>
            <a:r>
              <a:rPr lang="en-US" sz="3200" b="0" i="0" dirty="0">
                <a:solidFill>
                  <a:schemeClr val="bg1"/>
                </a:solidFill>
                <a:effectLst/>
              </a:rPr>
              <a:t>As for the ten horns,</a:t>
            </a:r>
            <a:br>
              <a:rPr lang="en-US" sz="3200" dirty="0">
                <a:solidFill>
                  <a:schemeClr val="bg1"/>
                </a:solidFill>
              </a:rPr>
            </a:br>
            <a:r>
              <a:rPr lang="en-US" sz="3200" b="0" i="0" dirty="0">
                <a:solidFill>
                  <a:schemeClr val="bg1"/>
                </a:solidFill>
                <a:effectLst/>
              </a:rPr>
              <a:t>out of this kingdom ten kings shall arise,</a:t>
            </a:r>
            <a:br>
              <a:rPr lang="en-US" sz="3200" dirty="0">
                <a:solidFill>
                  <a:schemeClr val="bg1"/>
                </a:solidFill>
              </a:rPr>
            </a:br>
            <a:r>
              <a:rPr lang="en-US" sz="3200" b="0" i="0" dirty="0">
                <a:solidFill>
                  <a:schemeClr val="bg1"/>
                </a:solidFill>
                <a:effectLst/>
              </a:rPr>
              <a:t>    and another shall arise after them;</a:t>
            </a:r>
            <a:br>
              <a:rPr lang="en-US" sz="3200" dirty="0">
                <a:solidFill>
                  <a:schemeClr val="bg1"/>
                </a:solidFill>
              </a:rPr>
            </a:br>
            <a:r>
              <a:rPr lang="en-US" sz="3200" b="0" i="0" dirty="0">
                <a:solidFill>
                  <a:schemeClr val="bg1"/>
                </a:solidFill>
                <a:effectLst/>
              </a:rPr>
              <a:t>he shall be different from the former ones,</a:t>
            </a:r>
            <a:br>
              <a:rPr lang="en-US" sz="3200" dirty="0">
                <a:solidFill>
                  <a:schemeClr val="bg1"/>
                </a:solidFill>
              </a:rPr>
            </a:br>
            <a:r>
              <a:rPr lang="en-US" sz="3200" b="0" i="0" dirty="0">
                <a:solidFill>
                  <a:schemeClr val="bg1"/>
                </a:solidFill>
                <a:effectLst/>
              </a:rPr>
              <a:t>    and shall put down three kings.</a:t>
            </a:r>
            <a:endParaRPr lang="en-US" sz="3200" dirty="0">
              <a:solidFill>
                <a:schemeClr val="bg1"/>
              </a:solidFill>
            </a:endParaRPr>
          </a:p>
        </p:txBody>
      </p:sp>
    </p:spTree>
    <p:extLst>
      <p:ext uri="{BB962C8B-B14F-4D97-AF65-F5344CB8AC3E}">
        <p14:creationId xmlns:p14="http://schemas.microsoft.com/office/powerpoint/2010/main" val="243211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8" name="Picture 7" descr="Rectangle&#10;&#10;Description automatically generated with medium confidence">
            <a:extLst>
              <a:ext uri="{FF2B5EF4-FFF2-40B4-BE49-F238E27FC236}">
                <a16:creationId xmlns:a16="http://schemas.microsoft.com/office/drawing/2014/main" id="{9E727470-7EB2-2F23-20AB-E2BD620078E5}"/>
              </a:ext>
            </a:extLst>
          </p:cNvPr>
          <p:cNvPicPr>
            <a:picLocks noChangeAspect="1"/>
          </p:cNvPicPr>
          <p:nvPr/>
        </p:nvPicPr>
        <p:blipFill>
          <a:blip r:embed="rId3">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7" name="TextBox 6">
            <a:extLst>
              <a:ext uri="{FF2B5EF4-FFF2-40B4-BE49-F238E27FC236}">
                <a16:creationId xmlns:a16="http://schemas.microsoft.com/office/drawing/2014/main" id="{DDBED758-CF5C-521F-EB12-DFCF081E71DF}"/>
              </a:ext>
            </a:extLst>
          </p:cNvPr>
          <p:cNvSpPr txBox="1"/>
          <p:nvPr/>
        </p:nvSpPr>
        <p:spPr>
          <a:xfrm>
            <a:off x="1732547" y="415287"/>
            <a:ext cx="9823755" cy="2554545"/>
          </a:xfrm>
          <a:prstGeom prst="rect">
            <a:avLst/>
          </a:prstGeom>
          <a:noFill/>
        </p:spPr>
        <p:txBody>
          <a:bodyPr wrap="square">
            <a:spAutoFit/>
          </a:bodyPr>
          <a:lstStyle/>
          <a:p>
            <a:pPr algn="l"/>
            <a:r>
              <a:rPr lang="en-US" sz="3200" b="1" i="0" baseline="30000" dirty="0">
                <a:solidFill>
                  <a:srgbClr val="FFFF00"/>
                </a:solidFill>
                <a:effectLst/>
                <a:latin typeface="system-ui"/>
              </a:rPr>
              <a:t>25 </a:t>
            </a:r>
            <a:r>
              <a:rPr lang="en-US" sz="3200" b="0" i="0" dirty="0">
                <a:solidFill>
                  <a:srgbClr val="FFFF00"/>
                </a:solidFill>
                <a:effectLst/>
                <a:latin typeface="system-ui"/>
              </a:rPr>
              <a:t>He shall speak words against the Most High,</a:t>
            </a:r>
            <a:br>
              <a:rPr lang="en-US" sz="3200" dirty="0">
                <a:solidFill>
                  <a:srgbClr val="FFFF00"/>
                </a:solidFill>
              </a:rPr>
            </a:br>
            <a:r>
              <a:rPr lang="en-US" sz="3200" b="0" i="0" dirty="0">
                <a:solidFill>
                  <a:srgbClr val="FFFF00"/>
                </a:solidFill>
                <a:effectLst/>
                <a:latin typeface="Courier New" panose="02070309020205020404" pitchFamily="49" charset="0"/>
              </a:rPr>
              <a:t>    </a:t>
            </a:r>
            <a:r>
              <a:rPr lang="en-US" sz="3200" b="0" i="0" dirty="0">
                <a:solidFill>
                  <a:srgbClr val="FFFF00"/>
                </a:solidFill>
                <a:effectLst/>
                <a:latin typeface="system-ui"/>
              </a:rPr>
              <a:t>and shall wear out the saints of the Most High,</a:t>
            </a:r>
            <a:br>
              <a:rPr lang="en-US" sz="3200" dirty="0">
                <a:solidFill>
                  <a:srgbClr val="FFFF00"/>
                </a:solidFill>
              </a:rPr>
            </a:br>
            <a:r>
              <a:rPr lang="en-US" sz="3200" b="0" i="0" dirty="0">
                <a:solidFill>
                  <a:srgbClr val="FFFF00"/>
                </a:solidFill>
                <a:effectLst/>
                <a:latin typeface="Courier New" panose="02070309020205020404" pitchFamily="49" charset="0"/>
              </a:rPr>
              <a:t>    </a:t>
            </a:r>
            <a:r>
              <a:rPr lang="en-US" sz="3200" b="0" i="0" dirty="0">
                <a:solidFill>
                  <a:srgbClr val="FFFF00"/>
                </a:solidFill>
                <a:effectLst/>
                <a:latin typeface="system-ui"/>
              </a:rPr>
              <a:t>and shall think to change the times and the law;</a:t>
            </a:r>
            <a:br>
              <a:rPr lang="en-US" sz="3200" dirty="0">
                <a:solidFill>
                  <a:srgbClr val="FFFF00"/>
                </a:solidFill>
              </a:rPr>
            </a:br>
            <a:r>
              <a:rPr lang="en-US" sz="3200" b="0" i="0" dirty="0">
                <a:solidFill>
                  <a:srgbClr val="FFFF00"/>
                </a:solidFill>
                <a:effectLst/>
                <a:latin typeface="system-ui"/>
              </a:rPr>
              <a:t>and they shall be given into his hand</a:t>
            </a:r>
            <a:br>
              <a:rPr lang="en-US" sz="3200" dirty="0">
                <a:solidFill>
                  <a:srgbClr val="FFFF00"/>
                </a:solidFill>
              </a:rPr>
            </a:br>
            <a:r>
              <a:rPr lang="en-US" sz="3200" b="0" i="0" dirty="0">
                <a:solidFill>
                  <a:srgbClr val="FFFF00"/>
                </a:solidFill>
                <a:effectLst/>
                <a:latin typeface="Courier New" panose="02070309020205020404" pitchFamily="49" charset="0"/>
              </a:rPr>
              <a:t>    </a:t>
            </a:r>
            <a:r>
              <a:rPr lang="en-US" sz="3200" b="0" i="0" dirty="0">
                <a:solidFill>
                  <a:srgbClr val="FFFF00"/>
                </a:solidFill>
                <a:effectLst/>
                <a:latin typeface="system-ui"/>
              </a:rPr>
              <a:t>for a time, times, and half a time.</a:t>
            </a:r>
            <a:endParaRPr lang="en-US" sz="3200" b="0" i="0" dirty="0">
              <a:solidFill>
                <a:srgbClr val="FFFF00"/>
              </a:solidFill>
              <a:effectLst/>
            </a:endParaRPr>
          </a:p>
        </p:txBody>
      </p:sp>
      <p:sp>
        <p:nvSpPr>
          <p:cNvPr id="13" name="TextBox 12">
            <a:extLst>
              <a:ext uri="{FF2B5EF4-FFF2-40B4-BE49-F238E27FC236}">
                <a16:creationId xmlns:a16="http://schemas.microsoft.com/office/drawing/2014/main" id="{FEA75CF3-2735-F79B-3919-DE4886411851}"/>
              </a:ext>
            </a:extLst>
          </p:cNvPr>
          <p:cNvSpPr txBox="1"/>
          <p:nvPr/>
        </p:nvSpPr>
        <p:spPr>
          <a:xfrm>
            <a:off x="4235116" y="6182470"/>
            <a:ext cx="6998941" cy="646331"/>
          </a:xfrm>
          <a:prstGeom prst="rect">
            <a:avLst/>
          </a:prstGeom>
          <a:noFill/>
        </p:spPr>
        <p:txBody>
          <a:bodyPr wrap="square">
            <a:spAutoFit/>
          </a:bodyPr>
          <a:lstStyle/>
          <a:p>
            <a:r>
              <a:rPr lang="en-US" sz="3600" b="1" dirty="0">
                <a:solidFill>
                  <a:schemeClr val="bg1"/>
                </a:solidFill>
                <a:effectLst/>
              </a:rPr>
              <a:t>Dan 7:23-27 A Detailed Explanation</a:t>
            </a:r>
          </a:p>
        </p:txBody>
      </p:sp>
    </p:spTree>
    <p:extLst>
      <p:ext uri="{BB962C8B-B14F-4D97-AF65-F5344CB8AC3E}">
        <p14:creationId xmlns:p14="http://schemas.microsoft.com/office/powerpoint/2010/main" val="360421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3" name="Graphic 2" descr="Clock with solid fill">
            <a:extLst>
              <a:ext uri="{FF2B5EF4-FFF2-40B4-BE49-F238E27FC236}">
                <a16:creationId xmlns:a16="http://schemas.microsoft.com/office/drawing/2014/main" id="{DA68F121-74D8-D1D9-99E8-0539385F1E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610" y="144379"/>
            <a:ext cx="2414337" cy="2414337"/>
          </a:xfrm>
          <a:prstGeom prst="rect">
            <a:avLst/>
          </a:prstGeom>
        </p:spPr>
      </p:pic>
      <p:sp>
        <p:nvSpPr>
          <p:cNvPr id="5" name="TextBox 4">
            <a:extLst>
              <a:ext uri="{FF2B5EF4-FFF2-40B4-BE49-F238E27FC236}">
                <a16:creationId xmlns:a16="http://schemas.microsoft.com/office/drawing/2014/main" id="{14899B61-B8E5-38F4-714B-3C2D994DB2B5}"/>
              </a:ext>
            </a:extLst>
          </p:cNvPr>
          <p:cNvSpPr txBox="1"/>
          <p:nvPr/>
        </p:nvSpPr>
        <p:spPr>
          <a:xfrm>
            <a:off x="232610" y="2847474"/>
            <a:ext cx="11670632" cy="2554545"/>
          </a:xfrm>
          <a:prstGeom prst="rect">
            <a:avLst/>
          </a:prstGeom>
          <a:noFill/>
        </p:spPr>
        <p:txBody>
          <a:bodyPr wrap="square">
            <a:spAutoFit/>
          </a:bodyPr>
          <a:lstStyle/>
          <a:p>
            <a:r>
              <a:rPr lang="en-US" sz="3200" b="1" i="0" dirty="0">
                <a:solidFill>
                  <a:schemeClr val="bg1"/>
                </a:solidFill>
                <a:effectLst/>
              </a:rPr>
              <a:t>for a time, times, and half a time	3.5 years		Dan 7:25,12:7</a:t>
            </a:r>
          </a:p>
          <a:p>
            <a:r>
              <a:rPr lang="en-US" sz="3200" b="1" dirty="0">
                <a:solidFill>
                  <a:schemeClr val="bg1"/>
                </a:solidFill>
              </a:rPr>
              <a:t>42 months						3.5 years		Rev 11:2</a:t>
            </a:r>
          </a:p>
          <a:p>
            <a:r>
              <a:rPr lang="en-US" sz="3200" b="1" i="0" dirty="0">
                <a:solidFill>
                  <a:schemeClr val="bg1"/>
                </a:solidFill>
                <a:effectLst/>
              </a:rPr>
              <a:t>    </a:t>
            </a:r>
            <a:r>
              <a:rPr lang="en-US" sz="3200" b="1" i="0" dirty="0">
                <a:solidFill>
                  <a:srgbClr val="FFFF00"/>
                </a:solidFill>
                <a:effectLst/>
              </a:rPr>
              <a:t>Rev 11:2 and they will trample the holy city for forty-two months.</a:t>
            </a:r>
          </a:p>
          <a:p>
            <a:r>
              <a:rPr lang="en-US" sz="3200" b="1" dirty="0">
                <a:solidFill>
                  <a:schemeClr val="bg1"/>
                </a:solidFill>
              </a:rPr>
              <a:t>1290 days						43 months		Dan 11:11</a:t>
            </a:r>
          </a:p>
          <a:p>
            <a:r>
              <a:rPr lang="en-US" sz="3200" b="1" dirty="0">
                <a:solidFill>
                  <a:schemeClr val="bg1"/>
                </a:solidFill>
              </a:rPr>
              <a:t>70 weeks						490 years		Dan 9</a:t>
            </a:r>
            <a:endParaRPr lang="en-US" sz="3200" b="1" dirty="0"/>
          </a:p>
        </p:txBody>
      </p:sp>
      <p:sp>
        <p:nvSpPr>
          <p:cNvPr id="7" name="TextBox 6">
            <a:extLst>
              <a:ext uri="{FF2B5EF4-FFF2-40B4-BE49-F238E27FC236}">
                <a16:creationId xmlns:a16="http://schemas.microsoft.com/office/drawing/2014/main" id="{7748B5D6-1D98-A427-76B0-2E5A206CDDF8}"/>
              </a:ext>
            </a:extLst>
          </p:cNvPr>
          <p:cNvSpPr txBox="1"/>
          <p:nvPr/>
        </p:nvSpPr>
        <p:spPr>
          <a:xfrm>
            <a:off x="3465094" y="428217"/>
            <a:ext cx="7475621" cy="923330"/>
          </a:xfrm>
          <a:prstGeom prst="rect">
            <a:avLst/>
          </a:prstGeom>
          <a:noFill/>
        </p:spPr>
        <p:txBody>
          <a:bodyPr wrap="square">
            <a:spAutoFit/>
          </a:bodyPr>
          <a:lstStyle/>
          <a:p>
            <a:r>
              <a:rPr lang="en-US" sz="5400" b="1" i="0" dirty="0">
                <a:solidFill>
                  <a:schemeClr val="bg1"/>
                </a:solidFill>
                <a:effectLst/>
              </a:rPr>
              <a:t>Apocalyptic Time Telling</a:t>
            </a:r>
            <a:endParaRPr lang="en-US" sz="5400" b="1" dirty="0"/>
          </a:p>
        </p:txBody>
      </p:sp>
    </p:spTree>
    <p:extLst>
      <p:ext uri="{BB962C8B-B14F-4D97-AF65-F5344CB8AC3E}">
        <p14:creationId xmlns:p14="http://schemas.microsoft.com/office/powerpoint/2010/main" val="28365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216FEE5-9F60-463C-BAB9-6FB659CB8685}"/>
              </a:ext>
            </a:extLst>
          </p:cNvPr>
          <p:cNvPicPr>
            <a:picLocks noChangeAspect="1"/>
          </p:cNvPicPr>
          <p:nvPr/>
        </p:nvPicPr>
        <p:blipFill>
          <a:blip r:embed="rId3">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7" name="TextBox 6">
            <a:extLst>
              <a:ext uri="{FF2B5EF4-FFF2-40B4-BE49-F238E27FC236}">
                <a16:creationId xmlns:a16="http://schemas.microsoft.com/office/drawing/2014/main" id="{DDBED758-CF5C-521F-EB12-DFCF081E71DF}"/>
              </a:ext>
            </a:extLst>
          </p:cNvPr>
          <p:cNvSpPr txBox="1"/>
          <p:nvPr/>
        </p:nvSpPr>
        <p:spPr>
          <a:xfrm>
            <a:off x="705853" y="1075513"/>
            <a:ext cx="11020926" cy="4031873"/>
          </a:xfrm>
          <a:prstGeom prst="rect">
            <a:avLst/>
          </a:prstGeom>
          <a:noFill/>
        </p:spPr>
        <p:txBody>
          <a:bodyPr wrap="square">
            <a:spAutoFit/>
          </a:bodyPr>
          <a:lstStyle/>
          <a:p>
            <a:pPr algn="l"/>
            <a:r>
              <a:rPr lang="en-US" sz="3200" b="1" i="0" baseline="30000" dirty="0">
                <a:solidFill>
                  <a:schemeClr val="bg1"/>
                </a:solidFill>
                <a:effectLst/>
                <a:latin typeface="system-ui"/>
              </a:rPr>
              <a:t>26 </a:t>
            </a:r>
            <a:r>
              <a:rPr lang="en-US" sz="3200" b="0" i="0" dirty="0">
                <a:solidFill>
                  <a:schemeClr val="bg1"/>
                </a:solidFill>
                <a:effectLst/>
                <a:latin typeface="system-ui"/>
              </a:rPr>
              <a:t>But the court shall sit in judgment,</a:t>
            </a:r>
            <a:br>
              <a:rPr lang="en-US" sz="3200" dirty="0">
                <a:solidFill>
                  <a:schemeClr val="bg1"/>
                </a:solidFill>
              </a:rPr>
            </a:br>
            <a:r>
              <a:rPr lang="en-US" sz="3200" b="0" i="0" dirty="0">
                <a:solidFill>
                  <a:schemeClr val="bg1"/>
                </a:solidFill>
                <a:effectLst/>
                <a:latin typeface="Courier New" panose="02070309020205020404" pitchFamily="49" charset="0"/>
              </a:rPr>
              <a:t>    </a:t>
            </a:r>
            <a:r>
              <a:rPr lang="en-US" sz="3200" b="0" i="0" dirty="0">
                <a:solidFill>
                  <a:schemeClr val="bg1"/>
                </a:solidFill>
                <a:effectLst/>
                <a:latin typeface="system-ui"/>
              </a:rPr>
              <a:t>and his dominion shall be taken away,</a:t>
            </a:r>
            <a:br>
              <a:rPr lang="en-US" sz="3200" dirty="0">
                <a:solidFill>
                  <a:schemeClr val="bg1"/>
                </a:solidFill>
              </a:rPr>
            </a:br>
            <a:r>
              <a:rPr lang="en-US" sz="3200" b="0" i="0" dirty="0">
                <a:solidFill>
                  <a:schemeClr val="bg1"/>
                </a:solidFill>
                <a:effectLst/>
                <a:latin typeface="Courier New" panose="02070309020205020404" pitchFamily="49" charset="0"/>
              </a:rPr>
              <a:t>    </a:t>
            </a:r>
            <a:r>
              <a:rPr lang="en-US" sz="3200" b="0" i="0" dirty="0">
                <a:solidFill>
                  <a:schemeClr val="bg1"/>
                </a:solidFill>
                <a:effectLst/>
                <a:latin typeface="system-ui"/>
              </a:rPr>
              <a:t>to be consumed and destroyed to the end.</a:t>
            </a:r>
            <a:br>
              <a:rPr lang="en-US" sz="3200" dirty="0">
                <a:solidFill>
                  <a:schemeClr val="bg1"/>
                </a:solidFill>
              </a:rPr>
            </a:br>
            <a:r>
              <a:rPr lang="en-US" sz="3200" b="1" i="0" baseline="30000" dirty="0">
                <a:solidFill>
                  <a:schemeClr val="bg1"/>
                </a:solidFill>
                <a:effectLst/>
                <a:latin typeface="system-ui"/>
              </a:rPr>
              <a:t>27 </a:t>
            </a:r>
            <a:r>
              <a:rPr lang="en-US" sz="3200" b="0" i="0" dirty="0">
                <a:solidFill>
                  <a:schemeClr val="bg1"/>
                </a:solidFill>
                <a:effectLst/>
                <a:latin typeface="system-ui"/>
              </a:rPr>
              <a:t>And the kingdom and the dominion</a:t>
            </a:r>
            <a:br>
              <a:rPr lang="en-US" sz="3200" dirty="0">
                <a:solidFill>
                  <a:schemeClr val="bg1"/>
                </a:solidFill>
              </a:rPr>
            </a:br>
            <a:r>
              <a:rPr lang="en-US" sz="3200" b="0" i="0" dirty="0">
                <a:solidFill>
                  <a:schemeClr val="bg1"/>
                </a:solidFill>
                <a:effectLst/>
                <a:latin typeface="Courier New" panose="02070309020205020404" pitchFamily="49" charset="0"/>
              </a:rPr>
              <a:t>    </a:t>
            </a:r>
            <a:r>
              <a:rPr lang="en-US" sz="3200" b="0" i="0" dirty="0">
                <a:solidFill>
                  <a:schemeClr val="bg1"/>
                </a:solidFill>
                <a:effectLst/>
                <a:latin typeface="system-ui"/>
              </a:rPr>
              <a:t>and the greatness of the kingdoms under the whole heaven</a:t>
            </a:r>
            <a:br>
              <a:rPr lang="en-US" sz="3200" dirty="0">
                <a:solidFill>
                  <a:schemeClr val="bg1"/>
                </a:solidFill>
              </a:rPr>
            </a:br>
            <a:r>
              <a:rPr lang="en-US" sz="3200" b="0" i="0" dirty="0">
                <a:solidFill>
                  <a:schemeClr val="bg1"/>
                </a:solidFill>
                <a:effectLst/>
                <a:latin typeface="Courier New" panose="02070309020205020404" pitchFamily="49" charset="0"/>
              </a:rPr>
              <a:t>    </a:t>
            </a:r>
            <a:r>
              <a:rPr lang="en-US" sz="3200" b="0" i="0" dirty="0">
                <a:solidFill>
                  <a:schemeClr val="bg1"/>
                </a:solidFill>
                <a:effectLst/>
                <a:latin typeface="system-ui"/>
              </a:rPr>
              <a:t>shall be given to the people of the saints of the Most High;</a:t>
            </a:r>
            <a:br>
              <a:rPr lang="en-US" sz="3200" dirty="0">
                <a:solidFill>
                  <a:schemeClr val="bg1"/>
                </a:solidFill>
              </a:rPr>
            </a:br>
            <a:r>
              <a:rPr lang="en-US" sz="3200" b="0" i="0" dirty="0">
                <a:solidFill>
                  <a:schemeClr val="bg1"/>
                </a:solidFill>
                <a:effectLst/>
                <a:latin typeface="system-ui"/>
              </a:rPr>
              <a:t>his kingdom shall be an everlasting kingdom,</a:t>
            </a:r>
            <a:br>
              <a:rPr lang="en-US" sz="3200" dirty="0">
                <a:solidFill>
                  <a:schemeClr val="bg1"/>
                </a:solidFill>
              </a:rPr>
            </a:br>
            <a:r>
              <a:rPr lang="en-US" sz="3200" b="0" i="0" dirty="0">
                <a:solidFill>
                  <a:schemeClr val="bg1"/>
                </a:solidFill>
                <a:effectLst/>
                <a:latin typeface="Courier New" panose="02070309020205020404" pitchFamily="49" charset="0"/>
              </a:rPr>
              <a:t>    </a:t>
            </a:r>
            <a:r>
              <a:rPr lang="en-US" sz="3200" b="0" i="0" dirty="0">
                <a:solidFill>
                  <a:schemeClr val="bg1"/>
                </a:solidFill>
                <a:effectLst/>
                <a:latin typeface="system-ui"/>
              </a:rPr>
              <a:t>and all dominions shall serve and obey him.’</a:t>
            </a:r>
            <a:endParaRPr lang="en-US" sz="3200" b="0" i="0" dirty="0">
              <a:solidFill>
                <a:schemeClr val="bg1"/>
              </a:solidFill>
              <a:effectLst/>
            </a:endParaRPr>
          </a:p>
        </p:txBody>
      </p:sp>
      <p:sp>
        <p:nvSpPr>
          <p:cNvPr id="13" name="TextBox 12">
            <a:extLst>
              <a:ext uri="{FF2B5EF4-FFF2-40B4-BE49-F238E27FC236}">
                <a16:creationId xmlns:a16="http://schemas.microsoft.com/office/drawing/2014/main" id="{FEA75CF3-2735-F79B-3919-DE4886411851}"/>
              </a:ext>
            </a:extLst>
          </p:cNvPr>
          <p:cNvSpPr txBox="1"/>
          <p:nvPr/>
        </p:nvSpPr>
        <p:spPr>
          <a:xfrm>
            <a:off x="4235116" y="6182470"/>
            <a:ext cx="6998941" cy="646331"/>
          </a:xfrm>
          <a:prstGeom prst="rect">
            <a:avLst/>
          </a:prstGeom>
          <a:noFill/>
        </p:spPr>
        <p:txBody>
          <a:bodyPr wrap="square">
            <a:spAutoFit/>
          </a:bodyPr>
          <a:lstStyle/>
          <a:p>
            <a:r>
              <a:rPr lang="en-US" sz="3600" b="1" dirty="0">
                <a:solidFill>
                  <a:schemeClr val="bg1"/>
                </a:solidFill>
                <a:effectLst/>
              </a:rPr>
              <a:t>Dan 7:23-27 A Detailed Explanation</a:t>
            </a:r>
          </a:p>
        </p:txBody>
      </p:sp>
    </p:spTree>
    <p:extLst>
      <p:ext uri="{BB962C8B-B14F-4D97-AF65-F5344CB8AC3E}">
        <p14:creationId xmlns:p14="http://schemas.microsoft.com/office/powerpoint/2010/main" val="1932612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7D80EC-6120-AAD1-4D8F-496402CE6A37}"/>
              </a:ext>
            </a:extLst>
          </p:cNvPr>
          <p:cNvSpPr txBox="1"/>
          <p:nvPr/>
        </p:nvSpPr>
        <p:spPr>
          <a:xfrm>
            <a:off x="538412" y="2364542"/>
            <a:ext cx="6876549" cy="2554545"/>
          </a:xfrm>
          <a:prstGeom prst="rect">
            <a:avLst/>
          </a:prstGeom>
          <a:noFill/>
        </p:spPr>
        <p:txBody>
          <a:bodyPr wrap="square">
            <a:spAutoFit/>
          </a:bodyPr>
          <a:lstStyle/>
          <a:p>
            <a:r>
              <a:rPr lang="en-US" sz="3200" b="1" i="0" baseline="30000" dirty="0">
                <a:solidFill>
                  <a:schemeClr val="bg1"/>
                </a:solidFill>
                <a:effectLst/>
              </a:rPr>
              <a:t>28</a:t>
            </a:r>
            <a:r>
              <a:rPr lang="en-US" sz="3200" b="0" i="0" dirty="0">
                <a:solidFill>
                  <a:schemeClr val="bg1"/>
                </a:solidFill>
                <a:effectLst/>
              </a:rPr>
              <a:t> “Here is the end of the matter. </a:t>
            </a:r>
          </a:p>
          <a:p>
            <a:r>
              <a:rPr lang="en-US" sz="3200" b="0" i="0" dirty="0">
                <a:solidFill>
                  <a:schemeClr val="bg1"/>
                </a:solidFill>
                <a:effectLst/>
              </a:rPr>
              <a:t>As for me, Daniel, </a:t>
            </a:r>
          </a:p>
          <a:p>
            <a:r>
              <a:rPr lang="en-US" sz="3200" b="0" i="0" dirty="0">
                <a:solidFill>
                  <a:schemeClr val="bg1"/>
                </a:solidFill>
                <a:effectLst/>
              </a:rPr>
              <a:t>my thoughts greatly alarmed me, </a:t>
            </a:r>
          </a:p>
          <a:p>
            <a:r>
              <a:rPr lang="en-US" sz="3200" b="0" i="0" dirty="0">
                <a:solidFill>
                  <a:schemeClr val="bg1"/>
                </a:solidFill>
                <a:effectLst/>
              </a:rPr>
              <a:t>and my color changed, </a:t>
            </a:r>
          </a:p>
          <a:p>
            <a:r>
              <a:rPr lang="en-US" sz="3200" b="0" i="0" dirty="0">
                <a:solidFill>
                  <a:schemeClr val="bg1"/>
                </a:solidFill>
                <a:effectLst/>
              </a:rPr>
              <a:t>but I kept the matter in my heart.”</a:t>
            </a:r>
            <a:endParaRPr lang="en-US" sz="3200" dirty="0">
              <a:solidFill>
                <a:schemeClr val="bg1"/>
              </a:solidFill>
            </a:endParaRPr>
          </a:p>
        </p:txBody>
      </p:sp>
      <p:sp>
        <p:nvSpPr>
          <p:cNvPr id="9" name="TextBox 8">
            <a:extLst>
              <a:ext uri="{FF2B5EF4-FFF2-40B4-BE49-F238E27FC236}">
                <a16:creationId xmlns:a16="http://schemas.microsoft.com/office/drawing/2014/main" id="{B852FD25-7155-B964-B5CB-A1325E67825C}"/>
              </a:ext>
            </a:extLst>
          </p:cNvPr>
          <p:cNvSpPr txBox="1"/>
          <p:nvPr/>
        </p:nvSpPr>
        <p:spPr>
          <a:xfrm>
            <a:off x="1466850" y="330926"/>
            <a:ext cx="5019675" cy="784702"/>
          </a:xfrm>
          <a:prstGeom prst="rect">
            <a:avLst/>
          </a:prstGeom>
          <a:noFill/>
        </p:spPr>
        <p:txBody>
          <a:bodyPr wrap="square">
            <a:spAutoFit/>
          </a:bodyPr>
          <a:lstStyle/>
          <a:p>
            <a:pPr marL="0" marR="0">
              <a:lnSpc>
                <a:spcPct val="107000"/>
              </a:lnSpc>
              <a:spcBef>
                <a:spcPts val="0"/>
              </a:spcBef>
              <a:spcAft>
                <a:spcPts val="0"/>
              </a:spcAft>
            </a:pPr>
            <a:r>
              <a:rPr lang="en-US" sz="4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Anxiety to Alarm</a:t>
            </a:r>
            <a:endPar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Graphic 2" descr="Surprised face outline with solid fill">
            <a:extLst>
              <a:ext uri="{FF2B5EF4-FFF2-40B4-BE49-F238E27FC236}">
                <a16:creationId xmlns:a16="http://schemas.microsoft.com/office/drawing/2014/main" id="{BB26E147-69F4-A3F0-DE0C-1AF347C47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5664" y="2870874"/>
            <a:ext cx="2825811" cy="2825811"/>
          </a:xfrm>
          <a:prstGeom prst="rect">
            <a:avLst/>
          </a:prstGeom>
        </p:spPr>
      </p:pic>
      <p:pic>
        <p:nvPicPr>
          <p:cNvPr id="10" name="Graphic 9" descr="Worried face outline with solid fill">
            <a:extLst>
              <a:ext uri="{FF2B5EF4-FFF2-40B4-BE49-F238E27FC236}">
                <a16:creationId xmlns:a16="http://schemas.microsoft.com/office/drawing/2014/main" id="{2EA3AE6B-8F88-46B2-772A-E30E95FE50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3465" y="829893"/>
            <a:ext cx="2825811" cy="2825811"/>
          </a:xfrm>
          <a:prstGeom prst="rect">
            <a:avLst/>
          </a:prstGeom>
        </p:spPr>
      </p:pic>
      <p:sp>
        <p:nvSpPr>
          <p:cNvPr id="13" name="TextBox 12">
            <a:extLst>
              <a:ext uri="{FF2B5EF4-FFF2-40B4-BE49-F238E27FC236}">
                <a16:creationId xmlns:a16="http://schemas.microsoft.com/office/drawing/2014/main" id="{20B769AE-7298-C231-77D5-E83F55A928C0}"/>
              </a:ext>
            </a:extLst>
          </p:cNvPr>
          <p:cNvSpPr txBox="1"/>
          <p:nvPr/>
        </p:nvSpPr>
        <p:spPr>
          <a:xfrm>
            <a:off x="4235116" y="6182470"/>
            <a:ext cx="6998941" cy="646331"/>
          </a:xfrm>
          <a:prstGeom prst="rect">
            <a:avLst/>
          </a:prstGeom>
          <a:noFill/>
        </p:spPr>
        <p:txBody>
          <a:bodyPr wrap="square">
            <a:spAutoFit/>
          </a:bodyPr>
          <a:lstStyle/>
          <a:p>
            <a:r>
              <a:rPr lang="en-US" sz="3600" b="1" dirty="0">
                <a:solidFill>
                  <a:schemeClr val="bg1"/>
                </a:solidFill>
                <a:effectLst/>
              </a:rPr>
              <a:t>Dan 7:28 A Detailed Explanation</a:t>
            </a:r>
          </a:p>
        </p:txBody>
      </p:sp>
    </p:spTree>
    <p:extLst>
      <p:ext uri="{BB962C8B-B14F-4D97-AF65-F5344CB8AC3E}">
        <p14:creationId xmlns:p14="http://schemas.microsoft.com/office/powerpoint/2010/main" val="4037408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AADD683-3C57-E53D-0066-B619011DA835}"/>
              </a:ext>
            </a:extLst>
          </p:cNvPr>
          <p:cNvSpPr txBox="1"/>
          <p:nvPr/>
        </p:nvSpPr>
        <p:spPr>
          <a:xfrm>
            <a:off x="6217391" y="5537993"/>
            <a:ext cx="5377913" cy="954107"/>
          </a:xfrm>
          <a:prstGeom prst="rect">
            <a:avLst/>
          </a:prstGeom>
          <a:solidFill>
            <a:srgbClr val="042D4C"/>
          </a:solidFill>
          <a:ln w="38100">
            <a:solidFill>
              <a:srgbClr val="FFFF00"/>
            </a:solidFill>
          </a:ln>
        </p:spPr>
        <p:txBody>
          <a:bodyPr wrap="square" rtlCol="0">
            <a:spAutoFit/>
          </a:bodyPr>
          <a:lstStyle/>
          <a:p>
            <a:pPr algn="ctr"/>
            <a:r>
              <a:rPr lang="en-US" sz="2800" b="1" dirty="0">
                <a:solidFill>
                  <a:srgbClr val="FFFF00"/>
                </a:solidFill>
              </a:rPr>
              <a:t>Ch 7: Daniel’s dream                        about future Kingdoms</a:t>
            </a:r>
          </a:p>
        </p:txBody>
      </p:sp>
      <p:graphicFrame>
        <p:nvGraphicFramePr>
          <p:cNvPr id="5" name="Table 4">
            <a:extLst>
              <a:ext uri="{FF2B5EF4-FFF2-40B4-BE49-F238E27FC236}">
                <a16:creationId xmlns:a16="http://schemas.microsoft.com/office/drawing/2014/main" id="{844A0893-38DC-ACEA-DC6C-577EEF467626}"/>
              </a:ext>
            </a:extLst>
          </p:cNvPr>
          <p:cNvGraphicFramePr>
            <a:graphicFrameLocks noGrp="1"/>
          </p:cNvGraphicFramePr>
          <p:nvPr>
            <p:extLst>
              <p:ext uri="{D42A27DB-BD31-4B8C-83A1-F6EECF244321}">
                <p14:modId xmlns:p14="http://schemas.microsoft.com/office/powerpoint/2010/main" val="3814077686"/>
              </p:ext>
            </p:extLst>
          </p:nvPr>
        </p:nvGraphicFramePr>
        <p:xfrm>
          <a:off x="267368" y="366778"/>
          <a:ext cx="11684000" cy="4292838"/>
        </p:xfrm>
        <a:graphic>
          <a:graphicData uri="http://schemas.openxmlformats.org/drawingml/2006/table">
            <a:tbl>
              <a:tblPr firstRow="1" bandRow="1">
                <a:tableStyleId>{5C22544A-7EE6-4342-B048-85BDC9FD1C3A}</a:tableStyleId>
              </a:tblPr>
              <a:tblGrid>
                <a:gridCol w="5842000">
                  <a:extLst>
                    <a:ext uri="{9D8B030D-6E8A-4147-A177-3AD203B41FA5}">
                      <a16:colId xmlns:a16="http://schemas.microsoft.com/office/drawing/2014/main" val="1893285884"/>
                    </a:ext>
                  </a:extLst>
                </a:gridCol>
                <a:gridCol w="5842000">
                  <a:extLst>
                    <a:ext uri="{9D8B030D-6E8A-4147-A177-3AD203B41FA5}">
                      <a16:colId xmlns:a16="http://schemas.microsoft.com/office/drawing/2014/main" val="3653201861"/>
                    </a:ext>
                  </a:extLst>
                </a:gridCol>
              </a:tblGrid>
              <a:tr h="675959">
                <a:tc>
                  <a:txBody>
                    <a:bodyPr/>
                    <a:lstStyle/>
                    <a:p>
                      <a:pPr algn="ctr"/>
                      <a:r>
                        <a:rPr lang="en-US" sz="2800" dirty="0"/>
                        <a:t>From Man’s Point of View</a:t>
                      </a:r>
                    </a:p>
                  </a:txBody>
                  <a:tcPr anchor="ctr"/>
                </a:tc>
                <a:tc>
                  <a:txBody>
                    <a:bodyPr/>
                    <a:lstStyle/>
                    <a:p>
                      <a:pPr algn="ctr"/>
                      <a:r>
                        <a:rPr lang="en-US" sz="2800" dirty="0"/>
                        <a:t>From God’s Point of View</a:t>
                      </a:r>
                    </a:p>
                  </a:txBody>
                  <a:tcPr anchor="ctr"/>
                </a:tc>
                <a:extLst>
                  <a:ext uri="{0D108BD9-81ED-4DB2-BD59-A6C34878D82A}">
                    <a16:rowId xmlns:a16="http://schemas.microsoft.com/office/drawing/2014/main" val="2059709138"/>
                  </a:ext>
                </a:extLst>
              </a:tr>
              <a:tr h="914400">
                <a:tc>
                  <a:txBody>
                    <a:bodyPr/>
                    <a:lstStyle/>
                    <a:p>
                      <a:pPr algn="l">
                        <a:lnSpc>
                          <a:spcPct val="90000"/>
                        </a:lnSpc>
                      </a:pPr>
                      <a:endParaRPr lang="en-US" sz="2800" dirty="0"/>
                    </a:p>
                  </a:txBody>
                  <a:tcPr/>
                </a:tc>
                <a:tc>
                  <a:txBody>
                    <a:bodyPr/>
                    <a:lstStyle/>
                    <a:p>
                      <a:pPr>
                        <a:lnSpc>
                          <a:spcPct val="90000"/>
                        </a:lnSpc>
                      </a:pPr>
                      <a:endParaRPr lang="en-US" sz="2800" dirty="0"/>
                    </a:p>
                  </a:txBody>
                  <a:tcPr/>
                </a:tc>
                <a:extLst>
                  <a:ext uri="{0D108BD9-81ED-4DB2-BD59-A6C34878D82A}">
                    <a16:rowId xmlns:a16="http://schemas.microsoft.com/office/drawing/2014/main" val="1189382328"/>
                  </a:ext>
                </a:extLst>
              </a:tr>
              <a:tr h="272128">
                <a:tc gridSpan="2">
                  <a:txBody>
                    <a:bodyPr/>
                    <a:lstStyle/>
                    <a:p>
                      <a:pPr algn="l">
                        <a:lnSpc>
                          <a:spcPct val="90000"/>
                        </a:lnSpc>
                      </a:pPr>
                      <a:endParaRPr lang="en-US" sz="2800" dirty="0"/>
                    </a:p>
                  </a:txBody>
                  <a:tcPr/>
                </a:tc>
                <a:tc hMerge="1">
                  <a:txBody>
                    <a:bodyPr/>
                    <a:lstStyle/>
                    <a:p>
                      <a:endParaRPr lang="en-US" sz="2800" dirty="0"/>
                    </a:p>
                  </a:txBody>
                  <a:tcPr/>
                </a:tc>
                <a:extLst>
                  <a:ext uri="{0D108BD9-81ED-4DB2-BD59-A6C34878D82A}">
                    <a16:rowId xmlns:a16="http://schemas.microsoft.com/office/drawing/2014/main" val="2895375669"/>
                  </a:ext>
                </a:extLst>
              </a:tr>
              <a:tr h="532051">
                <a:tc gridSpan="2">
                  <a:txBody>
                    <a:bodyPr/>
                    <a:lstStyle/>
                    <a:p>
                      <a:pPr algn="l">
                        <a:lnSpc>
                          <a:spcPct val="90000"/>
                        </a:lnSpc>
                      </a:pPr>
                      <a:endParaRPr lang="en-US" sz="2800" dirty="0"/>
                    </a:p>
                  </a:txBody>
                  <a:tcPr/>
                </a:tc>
                <a:tc hMerge="1">
                  <a:txBody>
                    <a:bodyPr/>
                    <a:lstStyle/>
                    <a:p>
                      <a:endParaRPr lang="en-US" sz="2800" dirty="0"/>
                    </a:p>
                  </a:txBody>
                  <a:tcPr/>
                </a:tc>
                <a:extLst>
                  <a:ext uri="{0D108BD9-81ED-4DB2-BD59-A6C34878D82A}">
                    <a16:rowId xmlns:a16="http://schemas.microsoft.com/office/drawing/2014/main" val="1872570378"/>
                  </a:ext>
                </a:extLst>
              </a:tr>
              <a:tr h="847470">
                <a:tc>
                  <a:txBody>
                    <a:bodyPr/>
                    <a:lstStyle/>
                    <a:p>
                      <a:pPr algn="l">
                        <a:lnSpc>
                          <a:spcPct val="90000"/>
                        </a:lnSpc>
                      </a:pPr>
                      <a:endParaRPr lang="en-US" sz="2800" dirty="0"/>
                    </a:p>
                  </a:txBody>
                  <a:tcPr/>
                </a:tc>
                <a:tc>
                  <a:txBody>
                    <a:bodyPr/>
                    <a:lstStyle/>
                    <a:p>
                      <a:pPr>
                        <a:lnSpc>
                          <a:spcPct val="90000"/>
                        </a:lnSpc>
                      </a:pPr>
                      <a:endParaRPr lang="en-US" sz="2800" dirty="0"/>
                    </a:p>
                  </a:txBody>
                  <a:tcPr/>
                </a:tc>
                <a:extLst>
                  <a:ext uri="{0D108BD9-81ED-4DB2-BD59-A6C34878D82A}">
                    <a16:rowId xmlns:a16="http://schemas.microsoft.com/office/drawing/2014/main" val="2576777027"/>
                  </a:ext>
                </a:extLst>
              </a:tr>
              <a:tr h="847470">
                <a:tc>
                  <a:txBody>
                    <a:bodyPr/>
                    <a:lstStyle/>
                    <a:p>
                      <a:pPr algn="l">
                        <a:lnSpc>
                          <a:spcPct val="90000"/>
                        </a:lnSpc>
                      </a:pPr>
                      <a:endParaRPr lang="en-US" sz="2800" dirty="0"/>
                    </a:p>
                  </a:txBody>
                  <a:tcPr/>
                </a:tc>
                <a:tc>
                  <a:txBody>
                    <a:bodyPr/>
                    <a:lstStyle/>
                    <a:p>
                      <a:pPr>
                        <a:lnSpc>
                          <a:spcPct val="90000"/>
                        </a:lnSpc>
                      </a:pPr>
                      <a:endParaRPr lang="en-US" sz="2800" dirty="0"/>
                    </a:p>
                  </a:txBody>
                  <a:tcPr/>
                </a:tc>
                <a:extLst>
                  <a:ext uri="{0D108BD9-81ED-4DB2-BD59-A6C34878D82A}">
                    <a16:rowId xmlns:a16="http://schemas.microsoft.com/office/drawing/2014/main" val="614576531"/>
                  </a:ext>
                </a:extLst>
              </a:tr>
            </a:tbl>
          </a:graphicData>
        </a:graphic>
      </p:graphicFrame>
      <p:sp>
        <p:nvSpPr>
          <p:cNvPr id="11" name="TextBox 10">
            <a:extLst>
              <a:ext uri="{FF2B5EF4-FFF2-40B4-BE49-F238E27FC236}">
                <a16:creationId xmlns:a16="http://schemas.microsoft.com/office/drawing/2014/main" id="{9727A1A3-CBBD-4F87-04E8-4132AD35978D}"/>
              </a:ext>
            </a:extLst>
          </p:cNvPr>
          <p:cNvSpPr txBox="1"/>
          <p:nvPr/>
        </p:nvSpPr>
        <p:spPr>
          <a:xfrm>
            <a:off x="481263" y="1039785"/>
            <a:ext cx="5493348" cy="867930"/>
          </a:xfrm>
          <a:prstGeom prst="rect">
            <a:avLst/>
          </a:prstGeom>
          <a:noFill/>
        </p:spPr>
        <p:txBody>
          <a:bodyPr wrap="square" anchor="ctr">
            <a:spAutoFit/>
          </a:bodyPr>
          <a:lstStyle/>
          <a:p>
            <a:pPr algn="l">
              <a:lnSpc>
                <a:spcPct val="90000"/>
              </a:lnSpc>
            </a:pPr>
            <a:r>
              <a:rPr lang="en-US" sz="2800" dirty="0"/>
              <a:t>A statue of precious metals =&gt;  </a:t>
            </a:r>
          </a:p>
          <a:p>
            <a:pPr algn="r">
              <a:lnSpc>
                <a:spcPct val="90000"/>
              </a:lnSpc>
            </a:pPr>
            <a:r>
              <a:rPr lang="en-US" sz="2800" dirty="0"/>
              <a:t> Impressive and Great</a:t>
            </a:r>
          </a:p>
        </p:txBody>
      </p:sp>
      <p:sp>
        <p:nvSpPr>
          <p:cNvPr id="14" name="TextBox 13">
            <a:extLst>
              <a:ext uri="{FF2B5EF4-FFF2-40B4-BE49-F238E27FC236}">
                <a16:creationId xmlns:a16="http://schemas.microsoft.com/office/drawing/2014/main" id="{4D228541-EA1A-0C50-42B9-7341F3E45B62}"/>
              </a:ext>
            </a:extLst>
          </p:cNvPr>
          <p:cNvSpPr txBox="1"/>
          <p:nvPr/>
        </p:nvSpPr>
        <p:spPr>
          <a:xfrm>
            <a:off x="613892" y="5537114"/>
            <a:ext cx="5209393" cy="954107"/>
          </a:xfrm>
          <a:prstGeom prst="rect">
            <a:avLst/>
          </a:prstGeom>
          <a:solidFill>
            <a:srgbClr val="042D4C"/>
          </a:solidFill>
          <a:ln w="38100">
            <a:solidFill>
              <a:srgbClr val="FFFF00"/>
            </a:solidFill>
          </a:ln>
        </p:spPr>
        <p:txBody>
          <a:bodyPr wrap="square" rtlCol="0">
            <a:spAutoFit/>
          </a:bodyPr>
          <a:lstStyle/>
          <a:p>
            <a:pPr algn="ctr"/>
            <a:r>
              <a:rPr lang="en-US" sz="2800" b="1" dirty="0">
                <a:solidFill>
                  <a:srgbClr val="FFFF00"/>
                </a:solidFill>
              </a:rPr>
              <a:t>Ch 2: Nebuchadnezzar’s Dream about future kingdoms</a:t>
            </a:r>
          </a:p>
        </p:txBody>
      </p:sp>
      <p:sp>
        <p:nvSpPr>
          <p:cNvPr id="16" name="TextBox 15">
            <a:extLst>
              <a:ext uri="{FF2B5EF4-FFF2-40B4-BE49-F238E27FC236}">
                <a16:creationId xmlns:a16="http://schemas.microsoft.com/office/drawing/2014/main" id="{DC26EE15-32E2-3066-1901-563716B63B82}"/>
              </a:ext>
            </a:extLst>
          </p:cNvPr>
          <p:cNvSpPr txBox="1"/>
          <p:nvPr/>
        </p:nvSpPr>
        <p:spPr>
          <a:xfrm>
            <a:off x="6217390" y="1039785"/>
            <a:ext cx="5493347" cy="867930"/>
          </a:xfrm>
          <a:prstGeom prst="rect">
            <a:avLst/>
          </a:prstGeom>
          <a:noFill/>
        </p:spPr>
        <p:txBody>
          <a:bodyPr wrap="square" anchor="ctr">
            <a:spAutoFit/>
          </a:bodyPr>
          <a:lstStyle/>
          <a:p>
            <a:pPr>
              <a:lnSpc>
                <a:spcPct val="90000"/>
              </a:lnSpc>
            </a:pPr>
            <a:r>
              <a:rPr lang="en-US" sz="2800" dirty="0"/>
              <a:t>Images of beastly animals =&gt;</a:t>
            </a:r>
          </a:p>
          <a:p>
            <a:pPr algn="r">
              <a:lnSpc>
                <a:spcPct val="90000"/>
              </a:lnSpc>
            </a:pPr>
            <a:r>
              <a:rPr lang="en-US" sz="2800" dirty="0"/>
              <a:t>Vicious and Destructive</a:t>
            </a:r>
          </a:p>
        </p:txBody>
      </p:sp>
      <p:sp>
        <p:nvSpPr>
          <p:cNvPr id="17" name="TextBox 16">
            <a:extLst>
              <a:ext uri="{FF2B5EF4-FFF2-40B4-BE49-F238E27FC236}">
                <a16:creationId xmlns:a16="http://schemas.microsoft.com/office/drawing/2014/main" id="{AC1F9BDC-90A3-2B32-1A0D-DAC20770C77B}"/>
              </a:ext>
            </a:extLst>
          </p:cNvPr>
          <p:cNvSpPr txBox="1"/>
          <p:nvPr/>
        </p:nvSpPr>
        <p:spPr>
          <a:xfrm>
            <a:off x="4010524" y="1955326"/>
            <a:ext cx="4170947" cy="480131"/>
          </a:xfrm>
          <a:prstGeom prst="rect">
            <a:avLst/>
          </a:prstGeom>
          <a:noFill/>
        </p:spPr>
        <p:txBody>
          <a:bodyPr wrap="square" anchor="ctr">
            <a:spAutoFit/>
          </a:bodyPr>
          <a:lstStyle/>
          <a:p>
            <a:pPr algn="ctr">
              <a:lnSpc>
                <a:spcPct val="90000"/>
              </a:lnSpc>
            </a:pPr>
            <a:r>
              <a:rPr lang="en-US" sz="2800" dirty="0"/>
              <a:t>God is still in control</a:t>
            </a:r>
          </a:p>
        </p:txBody>
      </p:sp>
      <p:sp>
        <p:nvSpPr>
          <p:cNvPr id="19" name="TextBox 18">
            <a:extLst>
              <a:ext uri="{FF2B5EF4-FFF2-40B4-BE49-F238E27FC236}">
                <a16:creationId xmlns:a16="http://schemas.microsoft.com/office/drawing/2014/main" id="{3E864ED2-5C92-B40C-40AA-6FEAE8BF2414}"/>
              </a:ext>
            </a:extLst>
          </p:cNvPr>
          <p:cNvSpPr txBox="1"/>
          <p:nvPr/>
        </p:nvSpPr>
        <p:spPr>
          <a:xfrm>
            <a:off x="584933" y="2461215"/>
            <a:ext cx="11048869" cy="480131"/>
          </a:xfrm>
          <a:prstGeom prst="rect">
            <a:avLst/>
          </a:prstGeom>
          <a:noFill/>
        </p:spPr>
        <p:txBody>
          <a:bodyPr wrap="square" anchor="ctr">
            <a:spAutoFit/>
          </a:bodyPr>
          <a:lstStyle/>
          <a:p>
            <a:pPr algn="ctr">
              <a:lnSpc>
                <a:spcPct val="90000"/>
              </a:lnSpc>
            </a:pPr>
            <a:r>
              <a:rPr lang="en-US" sz="2800" dirty="0"/>
              <a:t>All earthly kingdoms destroyed and replaced by God’s everlasting Kingdom</a:t>
            </a:r>
          </a:p>
        </p:txBody>
      </p:sp>
      <p:sp>
        <p:nvSpPr>
          <p:cNvPr id="21" name="TextBox 20">
            <a:extLst>
              <a:ext uri="{FF2B5EF4-FFF2-40B4-BE49-F238E27FC236}">
                <a16:creationId xmlns:a16="http://schemas.microsoft.com/office/drawing/2014/main" id="{D1405923-B75F-6A83-62AF-58E5955079B0}"/>
              </a:ext>
            </a:extLst>
          </p:cNvPr>
          <p:cNvSpPr txBox="1"/>
          <p:nvPr/>
        </p:nvSpPr>
        <p:spPr>
          <a:xfrm>
            <a:off x="6217390" y="3791686"/>
            <a:ext cx="4996042" cy="867930"/>
          </a:xfrm>
          <a:prstGeom prst="rect">
            <a:avLst/>
          </a:prstGeom>
          <a:noFill/>
        </p:spPr>
        <p:txBody>
          <a:bodyPr wrap="square">
            <a:spAutoFit/>
          </a:bodyPr>
          <a:lstStyle/>
          <a:p>
            <a:pPr>
              <a:lnSpc>
                <a:spcPct val="90000"/>
              </a:lnSpc>
            </a:pPr>
            <a:r>
              <a:rPr lang="en-US" sz="2800" dirty="0"/>
              <a:t>Court will sit, Christ will reign, and Saints will rule with him</a:t>
            </a:r>
          </a:p>
        </p:txBody>
      </p:sp>
      <p:sp>
        <p:nvSpPr>
          <p:cNvPr id="22" name="TextBox 21">
            <a:extLst>
              <a:ext uri="{FF2B5EF4-FFF2-40B4-BE49-F238E27FC236}">
                <a16:creationId xmlns:a16="http://schemas.microsoft.com/office/drawing/2014/main" id="{756A2043-898F-EFC3-C19A-1AD3A5025045}"/>
              </a:ext>
            </a:extLst>
          </p:cNvPr>
          <p:cNvSpPr txBox="1"/>
          <p:nvPr/>
        </p:nvSpPr>
        <p:spPr>
          <a:xfrm>
            <a:off x="6217390" y="2967104"/>
            <a:ext cx="4996042" cy="867930"/>
          </a:xfrm>
          <a:prstGeom prst="rect">
            <a:avLst/>
          </a:prstGeom>
          <a:noFill/>
        </p:spPr>
        <p:txBody>
          <a:bodyPr wrap="square">
            <a:spAutoFit/>
          </a:bodyPr>
          <a:lstStyle/>
          <a:p>
            <a:pPr>
              <a:lnSpc>
                <a:spcPct val="90000"/>
              </a:lnSpc>
            </a:pPr>
            <a:r>
              <a:rPr lang="en-US" sz="2800" dirty="0"/>
              <a:t>Saints will suffer a period of intense persecution</a:t>
            </a:r>
          </a:p>
        </p:txBody>
      </p:sp>
    </p:spTree>
    <p:extLst>
      <p:ext uri="{BB962C8B-B14F-4D97-AF65-F5344CB8AC3E}">
        <p14:creationId xmlns:p14="http://schemas.microsoft.com/office/powerpoint/2010/main" val="34678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9" grpId="0"/>
      <p:bldP spid="21" grpId="0"/>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1402F23-7E99-1C26-C34A-D6C755F2C04F}"/>
              </a:ext>
            </a:extLst>
          </p:cNvPr>
          <p:cNvPicPr>
            <a:picLocks noChangeAspect="1"/>
          </p:cNvPicPr>
          <p:nvPr/>
        </p:nvPicPr>
        <p:blipFill rotWithShape="1">
          <a:blip r:embed="rId3">
            <a:extLst>
              <a:ext uri="{28A0092B-C50C-407E-A947-70E740481C1C}">
                <a14:useLocalDpi xmlns:a14="http://schemas.microsoft.com/office/drawing/2010/main"/>
              </a:ext>
            </a:extLst>
          </a:blip>
          <a:srcRect l="24190" r="18321" b="1"/>
          <a:stretch/>
        </p:blipFill>
        <p:spPr>
          <a:xfrm>
            <a:off x="321731" y="108013"/>
            <a:ext cx="5668684" cy="5743618"/>
          </a:xfrm>
          <a:prstGeom prst="rect">
            <a:avLst/>
          </a:prstGeom>
        </p:spPr>
      </p:pic>
      <p:pic>
        <p:nvPicPr>
          <p:cNvPr id="7" name="Picture 6" descr="A picture containing outdoor object, night sky&#10;&#10;Description automatically generated">
            <a:extLst>
              <a:ext uri="{FF2B5EF4-FFF2-40B4-BE49-F238E27FC236}">
                <a16:creationId xmlns:a16="http://schemas.microsoft.com/office/drawing/2014/main" id="{CBB54F52-AE75-C5BA-9128-823CFB0611E4}"/>
              </a:ext>
            </a:extLst>
          </p:cNvPr>
          <p:cNvPicPr>
            <a:picLocks noChangeAspect="1"/>
          </p:cNvPicPr>
          <p:nvPr/>
        </p:nvPicPr>
        <p:blipFill rotWithShape="1">
          <a:blip r:embed="rId4">
            <a:extLst>
              <a:ext uri="{28A0092B-C50C-407E-A947-70E740481C1C}">
                <a14:useLocalDpi xmlns:a14="http://schemas.microsoft.com/office/drawing/2010/main" val="0"/>
              </a:ext>
            </a:extLst>
          </a:blip>
          <a:srcRect l="28170" r="16006" b="-1"/>
          <a:stretch/>
        </p:blipFill>
        <p:spPr>
          <a:xfrm>
            <a:off x="6195375" y="108013"/>
            <a:ext cx="5674893" cy="5743618"/>
          </a:xfrm>
          <a:prstGeom prst="rect">
            <a:avLst/>
          </a:prstGeom>
        </p:spPr>
      </p:pic>
      <p:sp>
        <p:nvSpPr>
          <p:cNvPr id="8" name="TextBox 7">
            <a:extLst>
              <a:ext uri="{FF2B5EF4-FFF2-40B4-BE49-F238E27FC236}">
                <a16:creationId xmlns:a16="http://schemas.microsoft.com/office/drawing/2014/main" id="{1A5C0B6E-94E3-767B-9E28-4D5FFAEA0372}"/>
              </a:ext>
            </a:extLst>
          </p:cNvPr>
          <p:cNvSpPr txBox="1"/>
          <p:nvPr/>
        </p:nvSpPr>
        <p:spPr>
          <a:xfrm>
            <a:off x="6217391" y="5984010"/>
            <a:ext cx="5652877" cy="769441"/>
          </a:xfrm>
          <a:prstGeom prst="rect">
            <a:avLst/>
          </a:prstGeom>
          <a:solidFill>
            <a:srgbClr val="042D4C"/>
          </a:solidFill>
          <a:ln w="38100">
            <a:noFill/>
          </a:ln>
        </p:spPr>
        <p:txBody>
          <a:bodyPr wrap="square" rtlCol="0">
            <a:spAutoFit/>
          </a:bodyPr>
          <a:lstStyle/>
          <a:p>
            <a:pPr algn="ctr"/>
            <a:r>
              <a:rPr lang="en-US" sz="4400" b="1" dirty="0">
                <a:solidFill>
                  <a:srgbClr val="FFFF00"/>
                </a:solidFill>
              </a:rPr>
              <a:t>Judgment</a:t>
            </a:r>
          </a:p>
        </p:txBody>
      </p:sp>
      <p:sp>
        <p:nvSpPr>
          <p:cNvPr id="9" name="TextBox 8">
            <a:extLst>
              <a:ext uri="{FF2B5EF4-FFF2-40B4-BE49-F238E27FC236}">
                <a16:creationId xmlns:a16="http://schemas.microsoft.com/office/drawing/2014/main" id="{C84431B2-EA9D-77CE-F2A7-BC2E752C41C3}"/>
              </a:ext>
            </a:extLst>
          </p:cNvPr>
          <p:cNvSpPr txBox="1"/>
          <p:nvPr/>
        </p:nvSpPr>
        <p:spPr>
          <a:xfrm>
            <a:off x="504761" y="5984010"/>
            <a:ext cx="5209393" cy="769441"/>
          </a:xfrm>
          <a:prstGeom prst="rect">
            <a:avLst/>
          </a:prstGeom>
          <a:solidFill>
            <a:srgbClr val="042D4C"/>
          </a:solidFill>
          <a:ln w="38100">
            <a:noFill/>
          </a:ln>
        </p:spPr>
        <p:txBody>
          <a:bodyPr wrap="square" rtlCol="0">
            <a:spAutoFit/>
          </a:bodyPr>
          <a:lstStyle/>
          <a:p>
            <a:pPr algn="ctr"/>
            <a:r>
              <a:rPr lang="en-US" sz="4400" b="1" dirty="0">
                <a:solidFill>
                  <a:srgbClr val="FFFF00"/>
                </a:solidFill>
              </a:rPr>
              <a:t>Persecution</a:t>
            </a:r>
          </a:p>
        </p:txBody>
      </p:sp>
    </p:spTree>
    <p:extLst>
      <p:ext uri="{BB962C8B-B14F-4D97-AF65-F5344CB8AC3E}">
        <p14:creationId xmlns:p14="http://schemas.microsoft.com/office/powerpoint/2010/main" val="2528501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1C8C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290ABA-0114-4416-B972-8B5937E10448}"/>
              </a:ext>
            </a:extLst>
          </p:cNvPr>
          <p:cNvSpPr/>
          <p:nvPr/>
        </p:nvSpPr>
        <p:spPr>
          <a:xfrm>
            <a:off x="0" y="0"/>
            <a:ext cx="6096000" cy="6858000"/>
          </a:xfrm>
          <a:prstGeom prst="rect">
            <a:avLst/>
          </a:prstGeom>
          <a:solidFill>
            <a:srgbClr val="04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8406B04-A03F-6D37-3B3B-46B0D6B6214E}"/>
              </a:ext>
            </a:extLst>
          </p:cNvPr>
          <p:cNvSpPr txBox="1"/>
          <p:nvPr/>
        </p:nvSpPr>
        <p:spPr>
          <a:xfrm>
            <a:off x="6600761" y="104549"/>
            <a:ext cx="5269507" cy="4832092"/>
          </a:xfrm>
          <a:prstGeom prst="rect">
            <a:avLst/>
          </a:prstGeom>
          <a:noFill/>
        </p:spPr>
        <p:txBody>
          <a:bodyPr wrap="square" rtlCol="0">
            <a:spAutoFit/>
          </a:bodyPr>
          <a:lstStyle/>
          <a:p>
            <a:r>
              <a:rPr lang="en-US" sz="2800" b="1" dirty="0">
                <a:solidFill>
                  <a:srgbClr val="000000"/>
                </a:solidFill>
                <a:cs typeface="Cavolini" panose="03000502040302020204" pitchFamily="66" charset="0"/>
              </a:rPr>
              <a:t>Rev 20:11-15</a:t>
            </a:r>
            <a:endParaRPr lang="en-US" sz="2800" b="1" dirty="0">
              <a:solidFill>
                <a:srgbClr val="042D4C"/>
              </a:solidFill>
              <a:cs typeface="Cavolini" panose="03000502040302020204" pitchFamily="66" charset="0"/>
            </a:endParaRPr>
          </a:p>
          <a:p>
            <a:r>
              <a:rPr lang="en-US" sz="2800" i="0" baseline="30000" dirty="0">
                <a:solidFill>
                  <a:srgbClr val="000000"/>
                </a:solidFill>
                <a:effectLst/>
              </a:rPr>
              <a:t>11</a:t>
            </a:r>
            <a:r>
              <a:rPr lang="en-US" sz="2800" b="1" i="0" baseline="30000" dirty="0">
                <a:solidFill>
                  <a:srgbClr val="000000"/>
                </a:solidFill>
                <a:effectLst/>
              </a:rPr>
              <a:t> </a:t>
            </a:r>
            <a:r>
              <a:rPr lang="en-US" sz="2800" b="0" i="0" dirty="0">
                <a:solidFill>
                  <a:srgbClr val="000000"/>
                </a:solidFill>
                <a:effectLst/>
              </a:rPr>
              <a:t>Then I saw a great white throne and him who was seated on it. . . . </a:t>
            </a:r>
            <a:r>
              <a:rPr lang="en-US" sz="2800" i="0" baseline="30000" dirty="0">
                <a:solidFill>
                  <a:srgbClr val="000000"/>
                </a:solidFill>
                <a:effectLst/>
              </a:rPr>
              <a:t>12</a:t>
            </a:r>
            <a:r>
              <a:rPr lang="en-US" sz="2800" b="1" i="0" baseline="30000" dirty="0">
                <a:solidFill>
                  <a:srgbClr val="000000"/>
                </a:solidFill>
                <a:effectLst/>
              </a:rPr>
              <a:t> </a:t>
            </a:r>
            <a:r>
              <a:rPr lang="en-US" sz="2800" b="0" i="0" dirty="0">
                <a:solidFill>
                  <a:srgbClr val="000000"/>
                </a:solidFill>
                <a:effectLst/>
              </a:rPr>
              <a:t>And I saw the dead, great and small, standing before the throne, and books were opened. Then another book was opened, which is the book of life. . . .  </a:t>
            </a:r>
            <a:r>
              <a:rPr lang="en-US" sz="2800" i="0" baseline="30000" dirty="0">
                <a:solidFill>
                  <a:srgbClr val="000000"/>
                </a:solidFill>
                <a:effectLst/>
              </a:rPr>
              <a:t>15</a:t>
            </a:r>
            <a:r>
              <a:rPr lang="en-US" sz="2800" b="1" i="0" baseline="30000" dirty="0">
                <a:solidFill>
                  <a:srgbClr val="000000"/>
                </a:solidFill>
                <a:effectLst/>
              </a:rPr>
              <a:t> </a:t>
            </a:r>
            <a:r>
              <a:rPr lang="en-US" sz="2800" b="0" i="0" dirty="0">
                <a:solidFill>
                  <a:srgbClr val="000000"/>
                </a:solidFill>
                <a:effectLst/>
              </a:rPr>
              <a:t>And if anyone's name was not found written in the book of life, he was thrown into the lake of fire.</a:t>
            </a:r>
          </a:p>
        </p:txBody>
      </p:sp>
      <p:sp>
        <p:nvSpPr>
          <p:cNvPr id="3" name="TextBox 2">
            <a:extLst>
              <a:ext uri="{FF2B5EF4-FFF2-40B4-BE49-F238E27FC236}">
                <a16:creationId xmlns:a16="http://schemas.microsoft.com/office/drawing/2014/main" id="{CCAE295B-4D22-EA79-2ACF-376C609B6E10}"/>
              </a:ext>
            </a:extLst>
          </p:cNvPr>
          <p:cNvSpPr txBox="1"/>
          <p:nvPr/>
        </p:nvSpPr>
        <p:spPr>
          <a:xfrm>
            <a:off x="6217391" y="5984010"/>
            <a:ext cx="5652877" cy="769441"/>
          </a:xfrm>
          <a:prstGeom prst="rect">
            <a:avLst/>
          </a:prstGeom>
          <a:noFill/>
          <a:ln w="38100">
            <a:noFill/>
          </a:ln>
        </p:spPr>
        <p:txBody>
          <a:bodyPr wrap="square" rtlCol="0">
            <a:spAutoFit/>
          </a:bodyPr>
          <a:lstStyle/>
          <a:p>
            <a:pPr algn="ctr"/>
            <a:r>
              <a:rPr lang="en-US" sz="4400" b="1" dirty="0">
                <a:solidFill>
                  <a:srgbClr val="042D4C"/>
                </a:solidFill>
              </a:rPr>
              <a:t>Judgment</a:t>
            </a:r>
          </a:p>
        </p:txBody>
      </p:sp>
      <p:sp>
        <p:nvSpPr>
          <p:cNvPr id="4" name="TextBox 3">
            <a:extLst>
              <a:ext uri="{FF2B5EF4-FFF2-40B4-BE49-F238E27FC236}">
                <a16:creationId xmlns:a16="http://schemas.microsoft.com/office/drawing/2014/main" id="{EAAFB4CF-ED9D-B585-F255-BB1A31A2CB4A}"/>
              </a:ext>
            </a:extLst>
          </p:cNvPr>
          <p:cNvSpPr txBox="1"/>
          <p:nvPr/>
        </p:nvSpPr>
        <p:spPr>
          <a:xfrm>
            <a:off x="504761" y="5984010"/>
            <a:ext cx="5209393" cy="769441"/>
          </a:xfrm>
          <a:prstGeom prst="rect">
            <a:avLst/>
          </a:prstGeom>
          <a:noFill/>
          <a:ln w="38100">
            <a:noFill/>
          </a:ln>
        </p:spPr>
        <p:txBody>
          <a:bodyPr wrap="square" rtlCol="0">
            <a:spAutoFit/>
          </a:bodyPr>
          <a:lstStyle/>
          <a:p>
            <a:pPr algn="ctr"/>
            <a:r>
              <a:rPr lang="en-US" sz="4400" b="1" dirty="0">
                <a:solidFill>
                  <a:schemeClr val="bg1"/>
                </a:solidFill>
              </a:rPr>
              <a:t>Persecution</a:t>
            </a:r>
          </a:p>
        </p:txBody>
      </p:sp>
      <p:sp>
        <p:nvSpPr>
          <p:cNvPr id="10" name="TextBox 9">
            <a:extLst>
              <a:ext uri="{FF2B5EF4-FFF2-40B4-BE49-F238E27FC236}">
                <a16:creationId xmlns:a16="http://schemas.microsoft.com/office/drawing/2014/main" id="{AD2A9DCF-98DB-1330-8601-F722853AF853}"/>
              </a:ext>
            </a:extLst>
          </p:cNvPr>
          <p:cNvSpPr txBox="1"/>
          <p:nvPr/>
        </p:nvSpPr>
        <p:spPr>
          <a:xfrm>
            <a:off x="444647" y="180749"/>
            <a:ext cx="5269507" cy="1815882"/>
          </a:xfrm>
          <a:prstGeom prst="rect">
            <a:avLst/>
          </a:prstGeom>
          <a:noFill/>
        </p:spPr>
        <p:txBody>
          <a:bodyPr wrap="square" rtlCol="0">
            <a:spAutoFit/>
          </a:bodyPr>
          <a:lstStyle/>
          <a:p>
            <a:r>
              <a:rPr lang="en-US" sz="2800" b="1" dirty="0">
                <a:solidFill>
                  <a:schemeClr val="bg1"/>
                </a:solidFill>
                <a:cs typeface="Cavolini" panose="03000502040302020204" pitchFamily="66" charset="0"/>
              </a:rPr>
              <a:t>Dan 7:25</a:t>
            </a:r>
          </a:p>
          <a:p>
            <a:r>
              <a:rPr lang="en-US" sz="2800" dirty="0">
                <a:solidFill>
                  <a:schemeClr val="bg1"/>
                </a:solidFill>
              </a:rPr>
              <a:t>. . . a</a:t>
            </a:r>
            <a:r>
              <a:rPr lang="en-US" sz="2800" b="0" i="0" dirty="0">
                <a:solidFill>
                  <a:schemeClr val="bg1"/>
                </a:solidFill>
                <a:effectLst/>
              </a:rPr>
              <a:t>nd the saints shall be given into his hand for a time, times, and half a time</a:t>
            </a:r>
          </a:p>
        </p:txBody>
      </p:sp>
      <p:sp>
        <p:nvSpPr>
          <p:cNvPr id="15" name="TextBox 14">
            <a:extLst>
              <a:ext uri="{FF2B5EF4-FFF2-40B4-BE49-F238E27FC236}">
                <a16:creationId xmlns:a16="http://schemas.microsoft.com/office/drawing/2014/main" id="{AEDCE95D-471F-4C0E-F5C0-D50445A85F74}"/>
              </a:ext>
            </a:extLst>
          </p:cNvPr>
          <p:cNvSpPr txBox="1"/>
          <p:nvPr/>
        </p:nvSpPr>
        <p:spPr>
          <a:xfrm>
            <a:off x="321732" y="2234530"/>
            <a:ext cx="5269507" cy="1384995"/>
          </a:xfrm>
          <a:prstGeom prst="rect">
            <a:avLst/>
          </a:prstGeom>
          <a:noFill/>
        </p:spPr>
        <p:txBody>
          <a:bodyPr wrap="square" rtlCol="0">
            <a:spAutoFit/>
          </a:bodyPr>
          <a:lstStyle/>
          <a:p>
            <a:r>
              <a:rPr lang="en-US" sz="2800" b="1" dirty="0">
                <a:solidFill>
                  <a:schemeClr val="bg1"/>
                </a:solidFill>
                <a:cs typeface="Cavolini" panose="03000502040302020204" pitchFamily="66" charset="0"/>
              </a:rPr>
              <a:t>2 Tim 3:12</a:t>
            </a:r>
          </a:p>
          <a:p>
            <a:r>
              <a:rPr lang="en-US" sz="2800" dirty="0">
                <a:solidFill>
                  <a:schemeClr val="bg1"/>
                </a:solidFill>
              </a:rPr>
              <a:t>all who desire to live a godly life in Christ Jesus will be persecuted,</a:t>
            </a:r>
            <a:endParaRPr lang="en-US" sz="2800" b="0" i="0" dirty="0">
              <a:solidFill>
                <a:schemeClr val="bg1"/>
              </a:solidFill>
              <a:effectLst/>
            </a:endParaRPr>
          </a:p>
        </p:txBody>
      </p:sp>
      <p:sp>
        <p:nvSpPr>
          <p:cNvPr id="16" name="TextBox 15">
            <a:extLst>
              <a:ext uri="{FF2B5EF4-FFF2-40B4-BE49-F238E27FC236}">
                <a16:creationId xmlns:a16="http://schemas.microsoft.com/office/drawing/2014/main" id="{C86C9BE7-5BFC-3A95-A327-75F9D15295A9}"/>
              </a:ext>
            </a:extLst>
          </p:cNvPr>
          <p:cNvSpPr txBox="1"/>
          <p:nvPr/>
        </p:nvSpPr>
        <p:spPr>
          <a:xfrm>
            <a:off x="321731" y="3857424"/>
            <a:ext cx="5269507" cy="2246769"/>
          </a:xfrm>
          <a:prstGeom prst="rect">
            <a:avLst/>
          </a:prstGeom>
          <a:noFill/>
        </p:spPr>
        <p:txBody>
          <a:bodyPr wrap="square" rtlCol="0">
            <a:spAutoFit/>
          </a:bodyPr>
          <a:lstStyle/>
          <a:p>
            <a:r>
              <a:rPr lang="en-US" sz="2800" b="1" dirty="0">
                <a:solidFill>
                  <a:schemeClr val="bg1"/>
                </a:solidFill>
                <a:cs typeface="Cavolini" panose="03000502040302020204" pitchFamily="66" charset="0"/>
              </a:rPr>
              <a:t>Phil 1:29</a:t>
            </a:r>
          </a:p>
          <a:p>
            <a:r>
              <a:rPr lang="en-US" sz="2800" dirty="0">
                <a:solidFill>
                  <a:schemeClr val="bg1"/>
                </a:solidFill>
              </a:rPr>
              <a:t>For it has been granted to you that for the sake of Christ you should not only believe in him but also suffer for his sake,</a:t>
            </a:r>
            <a:endParaRPr lang="en-US" sz="2800" b="0" i="0" dirty="0">
              <a:solidFill>
                <a:schemeClr val="bg1"/>
              </a:solidFill>
              <a:effectLst/>
            </a:endParaRPr>
          </a:p>
        </p:txBody>
      </p:sp>
    </p:spTree>
    <p:extLst>
      <p:ext uri="{BB962C8B-B14F-4D97-AF65-F5344CB8AC3E}">
        <p14:creationId xmlns:p14="http://schemas.microsoft.com/office/powerpoint/2010/main" val="2265872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22047-A33A-9695-7E53-7748C851F0F4}"/>
              </a:ext>
            </a:extLst>
          </p:cNvPr>
          <p:cNvSpPr txBox="1"/>
          <p:nvPr/>
        </p:nvSpPr>
        <p:spPr>
          <a:xfrm>
            <a:off x="171450" y="458281"/>
            <a:ext cx="11876171" cy="526297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effectLst>
                  <a:glow rad="127000">
                    <a:prstClr val="black"/>
                  </a:glow>
                </a:effectLst>
                <a:latin typeface="Calibri" panose="020F0502020204030204"/>
              </a:rPr>
              <a:t>    Saint of the Most High</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rPr>
              <a:t>Acknowledge “God is the God</a:t>
            </a:r>
            <a:r>
              <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rPr>
              <a:t> of gods and Lord of kings, and a revealer of mysteries” (Dan 2:47).</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dirty="0">
                <a:solidFill>
                  <a:prstClr val="white"/>
                </a:solidFill>
                <a:effectLst>
                  <a:glow rad="127000">
                    <a:prstClr val="black"/>
                  </a:glow>
                </a:effectLst>
                <a:latin typeface="Calibri" panose="020F0502020204030204"/>
              </a:rPr>
              <a:t>Worship and serve no other God (Dan 3:28).</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dirty="0">
                <a:solidFill>
                  <a:prstClr val="white"/>
                </a:solidFill>
                <a:effectLst>
                  <a:glow rad="127000">
                    <a:prstClr val="black"/>
                  </a:glow>
                </a:effectLst>
                <a:latin typeface="Calibri" panose="020F0502020204030204"/>
              </a:rPr>
              <a:t>Tell others what he has done for you (Dan 4:2).</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p:txBody>
      </p:sp>
    </p:spTree>
    <p:extLst>
      <p:ext uri="{BB962C8B-B14F-4D97-AF65-F5344CB8AC3E}">
        <p14:creationId xmlns:p14="http://schemas.microsoft.com/office/powerpoint/2010/main" val="278758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C8C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290ABA-0114-4416-B972-8B5937E10448}"/>
              </a:ext>
            </a:extLst>
          </p:cNvPr>
          <p:cNvSpPr/>
          <p:nvPr/>
        </p:nvSpPr>
        <p:spPr>
          <a:xfrm>
            <a:off x="0" y="0"/>
            <a:ext cx="6096000" cy="6858000"/>
          </a:xfrm>
          <a:prstGeom prst="rect">
            <a:avLst/>
          </a:prstGeom>
          <a:solidFill>
            <a:srgbClr val="04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2B793FA-D37C-F3A4-A8E7-8DA5F9CFCE64}"/>
              </a:ext>
            </a:extLst>
          </p:cNvPr>
          <p:cNvSpPr txBox="1"/>
          <p:nvPr/>
        </p:nvSpPr>
        <p:spPr>
          <a:xfrm>
            <a:off x="-3" y="1366951"/>
            <a:ext cx="6096001" cy="830997"/>
          </a:xfrm>
          <a:prstGeom prst="rect">
            <a:avLst/>
          </a:prstGeom>
          <a:noFill/>
        </p:spPr>
        <p:txBody>
          <a:bodyPr wrap="square" rtlCol="0">
            <a:spAutoFit/>
          </a:bodyPr>
          <a:lstStyle/>
          <a:p>
            <a:pPr algn="ctr"/>
            <a:r>
              <a:rPr lang="en-US" sz="4800" b="1" dirty="0">
                <a:solidFill>
                  <a:schemeClr val="bg1"/>
                </a:solidFill>
                <a:latin typeface="Cavolini" panose="03000502040302020204" pitchFamily="66" charset="0"/>
                <a:cs typeface="Cavolini" panose="03000502040302020204" pitchFamily="66" charset="0"/>
              </a:rPr>
              <a:t>Daniel 1-6</a:t>
            </a:r>
          </a:p>
        </p:txBody>
      </p:sp>
      <p:sp>
        <p:nvSpPr>
          <p:cNvPr id="12" name="TextBox 11">
            <a:extLst>
              <a:ext uri="{FF2B5EF4-FFF2-40B4-BE49-F238E27FC236}">
                <a16:creationId xmlns:a16="http://schemas.microsoft.com/office/drawing/2014/main" id="{2AA66EBC-0B4D-4606-5311-16E0083D004C}"/>
              </a:ext>
            </a:extLst>
          </p:cNvPr>
          <p:cNvSpPr txBox="1"/>
          <p:nvPr/>
        </p:nvSpPr>
        <p:spPr>
          <a:xfrm>
            <a:off x="6095999" y="1304793"/>
            <a:ext cx="6096001" cy="830997"/>
          </a:xfrm>
          <a:prstGeom prst="rect">
            <a:avLst/>
          </a:prstGeom>
          <a:noFill/>
        </p:spPr>
        <p:txBody>
          <a:bodyPr wrap="square" rtlCol="0">
            <a:spAutoFit/>
          </a:bodyPr>
          <a:lstStyle/>
          <a:p>
            <a:pPr algn="ctr"/>
            <a:r>
              <a:rPr lang="en-US" sz="4800" b="1" dirty="0">
                <a:solidFill>
                  <a:srgbClr val="042D4C"/>
                </a:solidFill>
                <a:latin typeface="Cavolini" panose="03000502040302020204" pitchFamily="66" charset="0"/>
                <a:cs typeface="Cavolini" panose="03000502040302020204" pitchFamily="66" charset="0"/>
              </a:rPr>
              <a:t>Daniel 7-12</a:t>
            </a:r>
          </a:p>
        </p:txBody>
      </p:sp>
      <p:sp>
        <p:nvSpPr>
          <p:cNvPr id="13" name="TextBox 12">
            <a:extLst>
              <a:ext uri="{FF2B5EF4-FFF2-40B4-BE49-F238E27FC236}">
                <a16:creationId xmlns:a16="http://schemas.microsoft.com/office/drawing/2014/main" id="{820E3E9A-B15D-3191-A2A1-BF9C285090FD}"/>
              </a:ext>
            </a:extLst>
          </p:cNvPr>
          <p:cNvSpPr txBox="1"/>
          <p:nvPr/>
        </p:nvSpPr>
        <p:spPr>
          <a:xfrm>
            <a:off x="338048" y="2637593"/>
            <a:ext cx="5217448" cy="1938992"/>
          </a:xfrm>
          <a:prstGeom prst="rect">
            <a:avLst/>
          </a:prstGeom>
          <a:noFill/>
        </p:spPr>
        <p:txBody>
          <a:bodyPr wrap="square" rtlCol="0">
            <a:spAutoFit/>
          </a:bodyPr>
          <a:lstStyle/>
          <a:p>
            <a:pPr marL="685800" indent="-685800">
              <a:buFont typeface="Arial" panose="020B0604020202020204" pitchFamily="34" charset="0"/>
              <a:buChar char="•"/>
            </a:pPr>
            <a:r>
              <a:rPr lang="en-US" sz="4000" b="1" dirty="0">
                <a:solidFill>
                  <a:schemeClr val="bg1"/>
                </a:solidFill>
                <a:cs typeface="Cavolini" panose="03000502040302020204" pitchFamily="66" charset="0"/>
              </a:rPr>
              <a:t>Daniel’s Life</a:t>
            </a:r>
          </a:p>
          <a:p>
            <a:pPr marL="685800" indent="-685800">
              <a:buFont typeface="Arial" panose="020B0604020202020204" pitchFamily="34" charset="0"/>
              <a:buChar char="•"/>
            </a:pPr>
            <a:r>
              <a:rPr lang="en-US" sz="4000" b="1" dirty="0">
                <a:solidFill>
                  <a:schemeClr val="bg1"/>
                </a:solidFill>
                <a:cs typeface="Cavolini" panose="03000502040302020204" pitchFamily="66" charset="0"/>
              </a:rPr>
              <a:t>Historical Narrative</a:t>
            </a:r>
          </a:p>
          <a:p>
            <a:endParaRPr lang="en-US" sz="4000" b="1" dirty="0">
              <a:solidFill>
                <a:schemeClr val="bg1"/>
              </a:solidFill>
              <a:cs typeface="Cavolini" panose="03000502040302020204" pitchFamily="66" charset="0"/>
            </a:endParaRPr>
          </a:p>
        </p:txBody>
      </p:sp>
      <p:sp>
        <p:nvSpPr>
          <p:cNvPr id="14" name="TextBox 13">
            <a:extLst>
              <a:ext uri="{FF2B5EF4-FFF2-40B4-BE49-F238E27FC236}">
                <a16:creationId xmlns:a16="http://schemas.microsoft.com/office/drawing/2014/main" id="{08406B04-A03F-6D37-3B3B-46B0D6B6214E}"/>
              </a:ext>
            </a:extLst>
          </p:cNvPr>
          <p:cNvSpPr txBox="1"/>
          <p:nvPr/>
        </p:nvSpPr>
        <p:spPr>
          <a:xfrm>
            <a:off x="7029450" y="2637593"/>
            <a:ext cx="4824495" cy="1938992"/>
          </a:xfrm>
          <a:prstGeom prst="rect">
            <a:avLst/>
          </a:prstGeom>
          <a:noFill/>
        </p:spPr>
        <p:txBody>
          <a:bodyPr wrap="square" rtlCol="0">
            <a:spAutoFit/>
          </a:bodyPr>
          <a:lstStyle/>
          <a:p>
            <a:pPr marL="685800" indent="-685800">
              <a:buFont typeface="Arial" panose="020B0604020202020204" pitchFamily="34" charset="0"/>
              <a:buChar char="•"/>
            </a:pPr>
            <a:r>
              <a:rPr lang="en-US" sz="4000" b="1" dirty="0">
                <a:solidFill>
                  <a:srgbClr val="042D4C"/>
                </a:solidFill>
                <a:cs typeface="Cavolini" panose="03000502040302020204" pitchFamily="66" charset="0"/>
              </a:rPr>
              <a:t>Daniel’s Dreams</a:t>
            </a:r>
          </a:p>
          <a:p>
            <a:pPr marL="685800" indent="-685800">
              <a:buFont typeface="Arial" panose="020B0604020202020204" pitchFamily="34" charset="0"/>
              <a:buChar char="•"/>
            </a:pPr>
            <a:r>
              <a:rPr lang="en-US" sz="4000" b="1" dirty="0">
                <a:solidFill>
                  <a:srgbClr val="042D4C"/>
                </a:solidFill>
                <a:cs typeface="Cavolini" panose="03000502040302020204" pitchFamily="66" charset="0"/>
              </a:rPr>
              <a:t>Apocalyptic</a:t>
            </a:r>
          </a:p>
          <a:p>
            <a:endParaRPr lang="en-US" sz="4000" b="1" dirty="0">
              <a:solidFill>
                <a:srgbClr val="042D4C"/>
              </a:solidFill>
              <a:cs typeface="Cavolini" panose="03000502040302020204" pitchFamily="66" charset="0"/>
            </a:endParaRPr>
          </a:p>
        </p:txBody>
      </p:sp>
      <p:sp>
        <p:nvSpPr>
          <p:cNvPr id="19" name="TextBox 18">
            <a:extLst>
              <a:ext uri="{FF2B5EF4-FFF2-40B4-BE49-F238E27FC236}">
                <a16:creationId xmlns:a16="http://schemas.microsoft.com/office/drawing/2014/main" id="{4711E1CD-38AA-8155-43B9-1E06A0A2465A}"/>
              </a:ext>
            </a:extLst>
          </p:cNvPr>
          <p:cNvSpPr txBox="1"/>
          <p:nvPr/>
        </p:nvSpPr>
        <p:spPr>
          <a:xfrm>
            <a:off x="489929" y="6108326"/>
            <a:ext cx="11044345" cy="646331"/>
          </a:xfrm>
          <a:prstGeom prst="rect">
            <a:avLst/>
          </a:prstGeom>
          <a:noFill/>
        </p:spPr>
        <p:txBody>
          <a:bodyPr wrap="square" rtlCol="0">
            <a:spAutoFit/>
          </a:bodyPr>
          <a:lstStyle/>
          <a:p>
            <a:r>
              <a:rPr lang="en-US" sz="3600" b="1" dirty="0">
                <a:solidFill>
                  <a:schemeClr val="bg1"/>
                </a:solidFill>
              </a:rPr>
              <a:t>Trusting in the Providence of </a:t>
            </a:r>
            <a:r>
              <a:rPr lang="en-US" sz="3600" b="1" dirty="0">
                <a:solidFill>
                  <a:srgbClr val="042D4C"/>
                </a:solidFill>
              </a:rPr>
              <a:t>God in the book of Daniel</a:t>
            </a:r>
          </a:p>
        </p:txBody>
      </p:sp>
      <p:sp>
        <p:nvSpPr>
          <p:cNvPr id="20" name="Arrow: Left-Right 19">
            <a:extLst>
              <a:ext uri="{FF2B5EF4-FFF2-40B4-BE49-F238E27FC236}">
                <a16:creationId xmlns:a16="http://schemas.microsoft.com/office/drawing/2014/main" id="{41D0620C-717F-0F29-A888-6AB5AACF866D}"/>
              </a:ext>
            </a:extLst>
          </p:cNvPr>
          <p:cNvSpPr/>
          <p:nvPr/>
        </p:nvSpPr>
        <p:spPr>
          <a:xfrm rot="10800000">
            <a:off x="5555496" y="2835361"/>
            <a:ext cx="1081005" cy="646330"/>
          </a:xfrm>
          <a:prstGeom prst="leftRightArrow">
            <a:avLst>
              <a:gd name="adj1" fmla="val 57330"/>
              <a:gd name="adj2" fmla="val 50000"/>
            </a:avLst>
          </a:prstGeom>
          <a:solidFill>
            <a:srgbClr val="ECE399"/>
          </a:solidFill>
          <a:ln>
            <a:solidFill>
              <a:srgbClr val="042D4C"/>
            </a:solidFill>
          </a:ln>
          <a:effectLst>
            <a:glow rad="76200">
              <a:schemeClr val="tx1">
                <a:alpha val="33000"/>
              </a:schemeClr>
            </a:glow>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92D3C47-AAE7-DFB4-4C50-6316E7F2A1A6}"/>
              </a:ext>
            </a:extLst>
          </p:cNvPr>
          <p:cNvSpPr txBox="1"/>
          <p:nvPr/>
        </p:nvSpPr>
        <p:spPr>
          <a:xfrm>
            <a:off x="335168" y="39806"/>
            <a:ext cx="11489961" cy="830997"/>
          </a:xfrm>
          <a:prstGeom prst="rect">
            <a:avLst/>
          </a:prstGeom>
          <a:noFill/>
        </p:spPr>
        <p:txBody>
          <a:bodyPr wrap="square" rtlCol="0">
            <a:spAutoFit/>
          </a:bodyPr>
          <a:lstStyle/>
          <a:p>
            <a:pPr algn="ctr"/>
            <a:r>
              <a:rPr lang="en-US" sz="4800" dirty="0">
                <a:solidFill>
                  <a:schemeClr val="bg1"/>
                </a:solidFill>
                <a:latin typeface="Cavolini" panose="03000502040302020204" pitchFamily="66" charset="0"/>
                <a:cs typeface="Cavolini" panose="03000502040302020204" pitchFamily="66" charset="0"/>
              </a:rPr>
              <a:t>God has a Man </a:t>
            </a:r>
            <a:r>
              <a:rPr lang="en-US" sz="4800" b="1" dirty="0">
                <a:solidFill>
                  <a:srgbClr val="042D4C"/>
                </a:solidFill>
                <a:latin typeface="Cavolini" panose="03000502040302020204" pitchFamily="66" charset="0"/>
                <a:cs typeface="Cavolini" panose="03000502040302020204" pitchFamily="66" charset="0"/>
              </a:rPr>
              <a:t>–</a:t>
            </a:r>
            <a:r>
              <a:rPr lang="en-US" sz="4800" dirty="0">
                <a:solidFill>
                  <a:srgbClr val="042D4C"/>
                </a:solidFill>
                <a:latin typeface="Cavolini" panose="03000502040302020204" pitchFamily="66" charset="0"/>
                <a:cs typeface="Cavolini" panose="03000502040302020204" pitchFamily="66" charset="0"/>
              </a:rPr>
              <a:t> God has a Plan</a:t>
            </a:r>
          </a:p>
        </p:txBody>
      </p:sp>
      <p:grpSp>
        <p:nvGrpSpPr>
          <p:cNvPr id="5" name="Group 4">
            <a:extLst>
              <a:ext uri="{FF2B5EF4-FFF2-40B4-BE49-F238E27FC236}">
                <a16:creationId xmlns:a16="http://schemas.microsoft.com/office/drawing/2014/main" id="{14CBE7C9-78C8-F5C0-4CD7-35622F73AB3E}"/>
              </a:ext>
            </a:extLst>
          </p:cNvPr>
          <p:cNvGrpSpPr/>
          <p:nvPr/>
        </p:nvGrpSpPr>
        <p:grpSpPr>
          <a:xfrm>
            <a:off x="5934355" y="446128"/>
            <a:ext cx="157884" cy="266007"/>
            <a:chOff x="5609264" y="35965"/>
            <a:chExt cx="157884" cy="266007"/>
          </a:xfrm>
        </p:grpSpPr>
        <p:sp>
          <p:nvSpPr>
            <p:cNvPr id="7" name="TextBox 6">
              <a:extLst>
                <a:ext uri="{FF2B5EF4-FFF2-40B4-BE49-F238E27FC236}">
                  <a16:creationId xmlns:a16="http://schemas.microsoft.com/office/drawing/2014/main" id="{A363DC75-C0E9-9C62-3B23-51084B379FE8}"/>
                </a:ext>
              </a:extLst>
            </p:cNvPr>
            <p:cNvSpPr txBox="1"/>
            <p:nvPr/>
          </p:nvSpPr>
          <p:spPr>
            <a:xfrm>
              <a:off x="5609505" y="35965"/>
              <a:ext cx="157643" cy="231666"/>
            </a:xfrm>
            <a:prstGeom prst="rect">
              <a:avLst/>
            </a:prstGeom>
            <a:noFill/>
          </p:spPr>
          <p:txBody>
            <a:bodyPr wrap="square">
              <a:spAutoFit/>
            </a:bodyPr>
            <a:lstStyle/>
            <a:p>
              <a:pPr algn="ctr">
                <a:lnSpc>
                  <a:spcPct val="20000"/>
                </a:lnSpc>
              </a:pPr>
              <a:r>
                <a:rPr lang="en-US" sz="2400" b="1" dirty="0">
                  <a:solidFill>
                    <a:schemeClr val="bg1"/>
                  </a:solidFill>
                  <a:latin typeface="Cavolini" panose="03000502040302020204" pitchFamily="66" charset="0"/>
                  <a:cs typeface="Cavolini" panose="03000502040302020204" pitchFamily="66" charset="0"/>
                </a:rPr>
                <a:t>–</a:t>
              </a:r>
              <a:endParaRPr lang="en-US" sz="2400" dirty="0"/>
            </a:p>
          </p:txBody>
        </p:sp>
        <p:sp>
          <p:nvSpPr>
            <p:cNvPr id="8" name="TextBox 7">
              <a:extLst>
                <a:ext uri="{FF2B5EF4-FFF2-40B4-BE49-F238E27FC236}">
                  <a16:creationId xmlns:a16="http://schemas.microsoft.com/office/drawing/2014/main" id="{83404B5F-135D-F788-A84C-456883E8F6C6}"/>
                </a:ext>
              </a:extLst>
            </p:cNvPr>
            <p:cNvSpPr txBox="1"/>
            <p:nvPr/>
          </p:nvSpPr>
          <p:spPr>
            <a:xfrm>
              <a:off x="5609504" y="51674"/>
              <a:ext cx="157643" cy="231666"/>
            </a:xfrm>
            <a:prstGeom prst="rect">
              <a:avLst/>
            </a:prstGeom>
            <a:noFill/>
          </p:spPr>
          <p:txBody>
            <a:bodyPr wrap="square">
              <a:spAutoFit/>
            </a:bodyPr>
            <a:lstStyle/>
            <a:p>
              <a:pPr algn="ctr">
                <a:lnSpc>
                  <a:spcPct val="20000"/>
                </a:lnSpc>
              </a:pPr>
              <a:r>
                <a:rPr lang="en-US" sz="2400" b="1" dirty="0">
                  <a:solidFill>
                    <a:schemeClr val="bg1"/>
                  </a:solidFill>
                  <a:latin typeface="Cavolini" panose="03000502040302020204" pitchFamily="66" charset="0"/>
                  <a:cs typeface="Cavolini" panose="03000502040302020204" pitchFamily="66" charset="0"/>
                </a:rPr>
                <a:t>–</a:t>
              </a:r>
              <a:endParaRPr lang="en-US" sz="2400" dirty="0"/>
            </a:p>
          </p:txBody>
        </p:sp>
        <p:sp>
          <p:nvSpPr>
            <p:cNvPr id="9" name="TextBox 8">
              <a:extLst>
                <a:ext uri="{FF2B5EF4-FFF2-40B4-BE49-F238E27FC236}">
                  <a16:creationId xmlns:a16="http://schemas.microsoft.com/office/drawing/2014/main" id="{B4EAB924-49AB-DA0A-14C6-111E3393DC7F}"/>
                </a:ext>
              </a:extLst>
            </p:cNvPr>
            <p:cNvSpPr txBox="1"/>
            <p:nvPr/>
          </p:nvSpPr>
          <p:spPr>
            <a:xfrm>
              <a:off x="5609264" y="70306"/>
              <a:ext cx="157643" cy="231666"/>
            </a:xfrm>
            <a:prstGeom prst="rect">
              <a:avLst/>
            </a:prstGeom>
            <a:noFill/>
          </p:spPr>
          <p:txBody>
            <a:bodyPr wrap="square">
              <a:spAutoFit/>
            </a:bodyPr>
            <a:lstStyle/>
            <a:p>
              <a:pPr algn="ctr">
                <a:lnSpc>
                  <a:spcPct val="20000"/>
                </a:lnSpc>
              </a:pPr>
              <a:r>
                <a:rPr lang="en-US" sz="2400" b="1" dirty="0">
                  <a:solidFill>
                    <a:schemeClr val="bg1"/>
                  </a:solidFill>
                  <a:latin typeface="Cavolini" panose="03000502040302020204" pitchFamily="66" charset="0"/>
                  <a:cs typeface="Cavolini" panose="03000502040302020204" pitchFamily="66" charset="0"/>
                </a:rPr>
                <a:t>–</a:t>
              </a:r>
              <a:endParaRPr lang="en-US" sz="2400" dirty="0"/>
            </a:p>
          </p:txBody>
        </p:sp>
      </p:grpSp>
    </p:spTree>
    <p:extLst>
      <p:ext uri="{BB962C8B-B14F-4D97-AF65-F5344CB8AC3E}">
        <p14:creationId xmlns:p14="http://schemas.microsoft.com/office/powerpoint/2010/main" val="398146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22047-A33A-9695-7E53-7748C851F0F4}"/>
              </a:ext>
            </a:extLst>
          </p:cNvPr>
          <p:cNvSpPr txBox="1"/>
          <p:nvPr/>
        </p:nvSpPr>
        <p:spPr>
          <a:xfrm>
            <a:off x="171450" y="458281"/>
            <a:ext cx="11876171" cy="470898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effectLst>
                  <a:glow rad="127000">
                    <a:prstClr val="black"/>
                  </a:glow>
                </a:effectLst>
                <a:latin typeface="Calibri" panose="020F0502020204030204"/>
              </a:rPr>
              <a:t>    When Facing Persecution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dirty="0">
                <a:solidFill>
                  <a:prstClr val="white"/>
                </a:solidFill>
                <a:effectLst>
                  <a:glow rad="127000">
                    <a:prstClr val="black"/>
                  </a:glow>
                </a:effectLst>
                <a:latin typeface="Calibri" panose="020F0502020204030204"/>
              </a:rPr>
              <a:t>Seek </a:t>
            </a:r>
            <a:r>
              <a:rPr lang="en-US" sz="3600" b="1" spc="-150" dirty="0">
                <a:solidFill>
                  <a:prstClr val="white"/>
                </a:solidFill>
                <a:effectLst>
                  <a:glow rad="127000">
                    <a:prstClr val="black"/>
                  </a:glow>
                </a:effectLst>
                <a:latin typeface="Calibri" panose="020F0502020204030204"/>
              </a:rPr>
              <a:t>counseling and fellowship with other believers </a:t>
            </a:r>
            <a:r>
              <a:rPr kumimoji="0" lang="en-US" sz="3600" b="1" i="0" u="none" strike="noStrike" kern="1200" cap="none" spc="-150" normalizeH="0" noProof="0" dirty="0">
                <a:ln>
                  <a:noFill/>
                </a:ln>
                <a:solidFill>
                  <a:prstClr val="white"/>
                </a:solidFill>
                <a:effectLst>
                  <a:glow rad="127000">
                    <a:prstClr val="black"/>
                  </a:glow>
                </a:effectLst>
                <a:uLnTx/>
                <a:uFillTx/>
                <a:latin typeface="Calibri" panose="020F0502020204030204"/>
                <a:ea typeface="+mn-ea"/>
                <a:cs typeface="+mn-cs"/>
              </a:rPr>
              <a:t> </a:t>
            </a:r>
            <a:r>
              <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rPr>
              <a:t>(Dan 2:17)</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dirty="0">
                <a:solidFill>
                  <a:prstClr val="white"/>
                </a:solidFill>
                <a:effectLst>
                  <a:glow rad="127000">
                    <a:prstClr val="black"/>
                  </a:glow>
                </a:effectLst>
                <a:latin typeface="Calibri" panose="020F0502020204030204"/>
              </a:rPr>
              <a:t>Seek God’s will from his word (Dan 9:2)</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dirty="0">
                <a:solidFill>
                  <a:prstClr val="white"/>
                </a:solidFill>
                <a:effectLst>
                  <a:glow rad="127000">
                    <a:prstClr val="black"/>
                  </a:glow>
                </a:effectLst>
                <a:latin typeface="Calibri" panose="020F0502020204030204"/>
              </a:rPr>
              <a:t>Seek God’s comfort through prayer (Dan 6:2)</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p:txBody>
      </p:sp>
    </p:spTree>
    <p:extLst>
      <p:ext uri="{BB962C8B-B14F-4D97-AF65-F5344CB8AC3E}">
        <p14:creationId xmlns:p14="http://schemas.microsoft.com/office/powerpoint/2010/main" val="1920905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22047-A33A-9695-7E53-7748C851F0F4}"/>
              </a:ext>
            </a:extLst>
          </p:cNvPr>
          <p:cNvSpPr txBox="1"/>
          <p:nvPr/>
        </p:nvSpPr>
        <p:spPr>
          <a:xfrm>
            <a:off x="390525" y="2274838"/>
            <a:ext cx="1141095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effectLst>
                  <a:glow rad="127000">
                    <a:prstClr val="black"/>
                  </a:glow>
                </a:effectLst>
                <a:latin typeface="Calibri" panose="020F0502020204030204"/>
              </a:rPr>
              <a:t>Overcome uncertainty and anxiety for today by acknowledging God’s sovereignty and understanding his kingdom is everlasting.</a:t>
            </a:r>
            <a:endParaRPr kumimoji="0" lang="en-US" sz="3600" b="1" i="0" u="none" strike="noStrike" kern="1200" cap="none" spc="0" normalizeH="0" noProof="0" dirty="0">
              <a:ln>
                <a:noFill/>
              </a:ln>
              <a:solidFill>
                <a:prstClr val="white"/>
              </a:solidFill>
              <a:effectLst>
                <a:glow rad="127000">
                  <a:prstClr val="black"/>
                </a:glow>
              </a:effectLst>
              <a:uLnTx/>
              <a:uFillTx/>
              <a:latin typeface="Calibri" panose="020F0502020204030204"/>
              <a:ea typeface="+mn-ea"/>
              <a:cs typeface="+mn-cs"/>
            </a:endParaRPr>
          </a:p>
        </p:txBody>
      </p:sp>
    </p:spTree>
    <p:extLst>
      <p:ext uri="{BB962C8B-B14F-4D97-AF65-F5344CB8AC3E}">
        <p14:creationId xmlns:p14="http://schemas.microsoft.com/office/powerpoint/2010/main" val="344152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17833A-08EF-9F77-F5FB-150342F87BF0}"/>
              </a:ext>
            </a:extLst>
          </p:cNvPr>
          <p:cNvGrpSpPr/>
          <p:nvPr/>
        </p:nvGrpSpPr>
        <p:grpSpPr>
          <a:xfrm>
            <a:off x="114299" y="3128704"/>
            <a:ext cx="5981701" cy="3580349"/>
            <a:chOff x="114299" y="3128704"/>
            <a:chExt cx="5981701" cy="3580349"/>
          </a:xfrm>
        </p:grpSpPr>
        <p:cxnSp>
          <p:nvCxnSpPr>
            <p:cNvPr id="6" name="Straight Connector 5">
              <a:extLst>
                <a:ext uri="{FF2B5EF4-FFF2-40B4-BE49-F238E27FC236}">
                  <a16:creationId xmlns:a16="http://schemas.microsoft.com/office/drawing/2014/main" id="{2484E789-83D5-F44C-322D-F659FFB09F04}"/>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1:1  Nebuchadnezzar king of Babylon came to Jerusalem and besieged it </a:t>
              </a:r>
            </a:p>
          </p:txBody>
        </p:sp>
      </p:gr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97" name="TextBox 96">
            <a:extLst>
              <a:ext uri="{FF2B5EF4-FFF2-40B4-BE49-F238E27FC236}">
                <a16:creationId xmlns:a16="http://schemas.microsoft.com/office/drawing/2014/main" id="{CF03407D-71A0-E27D-F4BE-C85E2BF4AAC9}"/>
              </a:ext>
            </a:extLst>
          </p:cNvPr>
          <p:cNvSpPr txBox="1"/>
          <p:nvPr/>
        </p:nvSpPr>
        <p:spPr>
          <a:xfrm>
            <a:off x="498944" y="39806"/>
            <a:ext cx="11489961" cy="830997"/>
          </a:xfrm>
          <a:prstGeom prst="rect">
            <a:avLst/>
          </a:prstGeom>
          <a:noFill/>
        </p:spPr>
        <p:txBody>
          <a:bodyPr wrap="square" rtlCol="0">
            <a:spAutoFit/>
          </a:bodyPr>
          <a:lstStyle/>
          <a:p>
            <a:pPr algn="ctr"/>
            <a:r>
              <a:rPr lang="en-US" sz="4800" dirty="0">
                <a:solidFill>
                  <a:schemeClr val="bg1"/>
                </a:solidFill>
                <a:latin typeface="Cavolini" panose="03000502040302020204" pitchFamily="66" charset="0"/>
                <a:cs typeface="Cavolini" panose="03000502040302020204" pitchFamily="66" charset="0"/>
              </a:rPr>
              <a:t>God has a Man </a:t>
            </a:r>
            <a:r>
              <a:rPr lang="en-US" sz="4800" b="1" dirty="0">
                <a:solidFill>
                  <a:schemeClr val="bg1"/>
                </a:solidFill>
                <a:latin typeface="Cavolini" panose="03000502040302020204" pitchFamily="66" charset="0"/>
                <a:cs typeface="Cavolini" panose="03000502040302020204" pitchFamily="66" charset="0"/>
              </a:rPr>
              <a:t>–</a:t>
            </a:r>
            <a:r>
              <a:rPr lang="en-US" sz="4800" dirty="0">
                <a:solidFill>
                  <a:schemeClr val="bg1"/>
                </a:solidFill>
                <a:latin typeface="Cavolini" panose="03000502040302020204" pitchFamily="66" charset="0"/>
                <a:cs typeface="Cavolini" panose="03000502040302020204" pitchFamily="66" charset="0"/>
              </a:rPr>
              <a:t> God has a Plan</a:t>
            </a:r>
          </a:p>
        </p:txBody>
      </p:sp>
      <p:sp>
        <p:nvSpPr>
          <p:cNvPr id="4" name="TextBox 3">
            <a:extLst>
              <a:ext uri="{FF2B5EF4-FFF2-40B4-BE49-F238E27FC236}">
                <a16:creationId xmlns:a16="http://schemas.microsoft.com/office/drawing/2014/main" id="{9C7210DD-63E2-71CA-15B5-FF6CD2640080}"/>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spTree>
    <p:extLst>
      <p:ext uri="{BB962C8B-B14F-4D97-AF65-F5344CB8AC3E}">
        <p14:creationId xmlns:p14="http://schemas.microsoft.com/office/powerpoint/2010/main" val="348720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9A587A-0B60-B104-5639-10A6EA99298C}"/>
              </a:ext>
            </a:extLst>
          </p:cNvPr>
          <p:cNvGrpSpPr/>
          <p:nvPr/>
        </p:nvGrpSpPr>
        <p:grpSpPr>
          <a:xfrm>
            <a:off x="114299" y="3128704"/>
            <a:ext cx="5981701" cy="3580349"/>
            <a:chOff x="114299" y="3128704"/>
            <a:chExt cx="5981701" cy="3580349"/>
          </a:xfrm>
        </p:grpSpPr>
        <p:cxnSp>
          <p:nvCxnSpPr>
            <p:cNvPr id="7" name="Straight Connector 6">
              <a:extLst>
                <a:ext uri="{FF2B5EF4-FFF2-40B4-BE49-F238E27FC236}">
                  <a16:creationId xmlns:a16="http://schemas.microsoft.com/office/drawing/2014/main" id="{FEA5CBAD-AADD-8C34-3F06-F5DCD94EDF07}"/>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gr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sp>
        <p:nvSpPr>
          <p:cNvPr id="6" name="TextBox 5">
            <a:extLst>
              <a:ext uri="{FF2B5EF4-FFF2-40B4-BE49-F238E27FC236}">
                <a16:creationId xmlns:a16="http://schemas.microsoft.com/office/drawing/2014/main" id="{D4416998-01BD-C699-1D70-80B559C28071}"/>
              </a:ext>
            </a:extLst>
          </p:cNvPr>
          <p:cNvSpPr txBox="1"/>
          <p:nvPr/>
        </p:nvSpPr>
        <p:spPr>
          <a:xfrm>
            <a:off x="498944" y="39806"/>
            <a:ext cx="11489961" cy="830997"/>
          </a:xfrm>
          <a:prstGeom prst="rect">
            <a:avLst/>
          </a:prstGeom>
          <a:noFill/>
        </p:spPr>
        <p:txBody>
          <a:bodyPr wrap="square" rtlCol="0">
            <a:spAutoFit/>
          </a:bodyPr>
          <a:lstStyle/>
          <a:p>
            <a:pPr algn="ctr"/>
            <a:r>
              <a:rPr lang="en-US" sz="4800" dirty="0">
                <a:solidFill>
                  <a:schemeClr val="bg1"/>
                </a:solidFill>
                <a:latin typeface="Cavolini" panose="03000502040302020204" pitchFamily="66" charset="0"/>
                <a:cs typeface="Cavolini" panose="03000502040302020204" pitchFamily="66" charset="0"/>
              </a:rPr>
              <a:t>God has a Man </a:t>
            </a:r>
            <a:r>
              <a:rPr lang="en-US" sz="4800" b="1" dirty="0">
                <a:solidFill>
                  <a:schemeClr val="bg1"/>
                </a:solidFill>
                <a:latin typeface="Cavolini" panose="03000502040302020204" pitchFamily="66" charset="0"/>
                <a:cs typeface="Cavolini" panose="03000502040302020204" pitchFamily="66" charset="0"/>
              </a:rPr>
              <a:t>–</a:t>
            </a:r>
            <a:r>
              <a:rPr lang="en-US" sz="4800" dirty="0">
                <a:solidFill>
                  <a:schemeClr val="bg1"/>
                </a:solidFill>
                <a:latin typeface="Cavolini" panose="03000502040302020204" pitchFamily="66" charset="0"/>
                <a:cs typeface="Cavolini" panose="03000502040302020204" pitchFamily="66" charset="0"/>
              </a:rPr>
              <a:t> God has a Plan</a:t>
            </a:r>
          </a:p>
        </p:txBody>
      </p:sp>
    </p:spTree>
    <p:extLst>
      <p:ext uri="{BB962C8B-B14F-4D97-AF65-F5344CB8AC3E}">
        <p14:creationId xmlns:p14="http://schemas.microsoft.com/office/powerpoint/2010/main" val="96861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2D4C"/>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D6D14EF-287C-435A-1879-C070ECDEB58C}"/>
              </a:ext>
            </a:extLst>
          </p:cNvPr>
          <p:cNvCxnSpPr>
            <a:cxnSpLocks/>
          </p:cNvCxnSpPr>
          <p:nvPr/>
        </p:nvCxnSpPr>
        <p:spPr>
          <a:xfrm flipV="1">
            <a:off x="573852" y="3128704"/>
            <a:ext cx="0" cy="262115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2A1C17-749D-FBA5-2CE5-CFE69BD5CF2D}"/>
              </a:ext>
            </a:extLst>
          </p:cNvPr>
          <p:cNvSpPr txBox="1"/>
          <p:nvPr/>
        </p:nvSpPr>
        <p:spPr>
          <a:xfrm>
            <a:off x="114299" y="5754946"/>
            <a:ext cx="5981701" cy="954107"/>
          </a:xfrm>
          <a:prstGeom prst="rect">
            <a:avLst/>
          </a:prstGeom>
          <a:noFill/>
          <a:ln w="38100">
            <a:solidFill>
              <a:srgbClr val="43B2A5"/>
            </a:solidFill>
          </a:ln>
        </p:spPr>
        <p:txBody>
          <a:bodyPr wrap="square" rtlCol="0">
            <a:spAutoFit/>
          </a:bodyPr>
          <a:lstStyle/>
          <a:p>
            <a:pPr algn="ctr"/>
            <a:r>
              <a:rPr lang="en-US" sz="2800" b="1" dirty="0">
                <a:solidFill>
                  <a:srgbClr val="3FB1A6"/>
                </a:solidFill>
              </a:rPr>
              <a:t>Ch 1:  Won’t Compromise, abstain from King’s food and drink</a:t>
            </a:r>
          </a:p>
        </p:txBody>
      </p:sp>
      <p:sp>
        <p:nvSpPr>
          <p:cNvPr id="2" name="Rectangle 1">
            <a:extLst>
              <a:ext uri="{FF2B5EF4-FFF2-40B4-BE49-F238E27FC236}">
                <a16:creationId xmlns:a16="http://schemas.microsoft.com/office/drawing/2014/main" id="{01A0B775-F7D0-55D0-04A4-D36B9003191B}"/>
              </a:ext>
            </a:extLst>
          </p:cNvPr>
          <p:cNvSpPr/>
          <p:nvPr/>
        </p:nvSpPr>
        <p:spPr>
          <a:xfrm>
            <a:off x="540503" y="2984499"/>
            <a:ext cx="11259781"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Oval 2">
            <a:extLst>
              <a:ext uri="{FF2B5EF4-FFF2-40B4-BE49-F238E27FC236}">
                <a16:creationId xmlns:a16="http://schemas.microsoft.com/office/drawing/2014/main" id="{3CD83581-2F4C-A8E8-922D-5B58D4421072}"/>
              </a:ext>
            </a:extLst>
          </p:cNvPr>
          <p:cNvSpPr/>
          <p:nvPr/>
        </p:nvSpPr>
        <p:spPr>
          <a:xfrm>
            <a:off x="435755" y="2862517"/>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10" name="Oval 9">
            <a:extLst>
              <a:ext uri="{FF2B5EF4-FFF2-40B4-BE49-F238E27FC236}">
                <a16:creationId xmlns:a16="http://schemas.microsoft.com/office/drawing/2014/main" id="{98CD3FCA-82D9-71D3-1F52-6D41112DC17D}"/>
              </a:ext>
            </a:extLst>
          </p:cNvPr>
          <p:cNvSpPr/>
          <p:nvPr/>
        </p:nvSpPr>
        <p:spPr>
          <a:xfrm>
            <a:off x="6083881"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1" name="TextBox 20">
            <a:extLst>
              <a:ext uri="{FF2B5EF4-FFF2-40B4-BE49-F238E27FC236}">
                <a16:creationId xmlns:a16="http://schemas.microsoft.com/office/drawing/2014/main" id="{C4B8FB66-6C3D-5405-B1A1-6847FD5AFEE1}"/>
              </a:ext>
            </a:extLst>
          </p:cNvPr>
          <p:cNvSpPr txBox="1"/>
          <p:nvPr/>
        </p:nvSpPr>
        <p:spPr>
          <a:xfrm rot="19002016">
            <a:off x="-91623" y="1906928"/>
            <a:ext cx="1643914" cy="523220"/>
          </a:xfrm>
          <a:prstGeom prst="rect">
            <a:avLst/>
          </a:prstGeom>
          <a:noFill/>
          <a:ln>
            <a:noFill/>
          </a:ln>
        </p:spPr>
        <p:txBody>
          <a:bodyPr wrap="square" rtlCol="0">
            <a:spAutoFit/>
          </a:bodyPr>
          <a:lstStyle/>
          <a:p>
            <a:r>
              <a:rPr lang="en-US" sz="2800" b="1" dirty="0">
                <a:solidFill>
                  <a:schemeClr val="bg1"/>
                </a:solidFill>
              </a:rPr>
              <a:t>605 BC</a:t>
            </a:r>
          </a:p>
        </p:txBody>
      </p:sp>
      <p:sp>
        <p:nvSpPr>
          <p:cNvPr id="22" name="TextBox 21">
            <a:extLst>
              <a:ext uri="{FF2B5EF4-FFF2-40B4-BE49-F238E27FC236}">
                <a16:creationId xmlns:a16="http://schemas.microsoft.com/office/drawing/2014/main" id="{E682F27C-E4D5-E7BC-00DE-1A87D83DD3E1}"/>
              </a:ext>
            </a:extLst>
          </p:cNvPr>
          <p:cNvSpPr txBox="1"/>
          <p:nvPr/>
        </p:nvSpPr>
        <p:spPr>
          <a:xfrm rot="19002016">
            <a:off x="5502921" y="1962447"/>
            <a:ext cx="1482008" cy="523220"/>
          </a:xfrm>
          <a:prstGeom prst="rect">
            <a:avLst/>
          </a:prstGeom>
          <a:noFill/>
          <a:ln>
            <a:noFill/>
          </a:ln>
        </p:spPr>
        <p:txBody>
          <a:bodyPr wrap="square" rtlCol="0">
            <a:spAutoFit/>
          </a:bodyPr>
          <a:lstStyle/>
          <a:p>
            <a:r>
              <a:rPr lang="en-US" sz="2800" b="1" dirty="0">
                <a:solidFill>
                  <a:schemeClr val="bg1"/>
                </a:solidFill>
              </a:rPr>
              <a:t>561 BC</a:t>
            </a:r>
          </a:p>
        </p:txBody>
      </p:sp>
      <p:sp>
        <p:nvSpPr>
          <p:cNvPr id="24" name="Oval 23">
            <a:extLst>
              <a:ext uri="{FF2B5EF4-FFF2-40B4-BE49-F238E27FC236}">
                <a16:creationId xmlns:a16="http://schemas.microsoft.com/office/drawing/2014/main" id="{90B90EED-B28A-7F08-6030-A0CF8838A90C}"/>
              </a:ext>
            </a:extLst>
          </p:cNvPr>
          <p:cNvSpPr/>
          <p:nvPr/>
        </p:nvSpPr>
        <p:spPr>
          <a:xfrm>
            <a:off x="7872615" y="2862516"/>
            <a:ext cx="464586"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sp>
        <p:nvSpPr>
          <p:cNvPr id="25" name="TextBox 24">
            <a:extLst>
              <a:ext uri="{FF2B5EF4-FFF2-40B4-BE49-F238E27FC236}">
                <a16:creationId xmlns:a16="http://schemas.microsoft.com/office/drawing/2014/main" id="{30A00A45-8252-6CF9-AC18-DB1CAB81B207}"/>
              </a:ext>
            </a:extLst>
          </p:cNvPr>
          <p:cNvSpPr txBox="1"/>
          <p:nvPr/>
        </p:nvSpPr>
        <p:spPr>
          <a:xfrm rot="19002016">
            <a:off x="7247728" y="1726364"/>
            <a:ext cx="2170483" cy="523220"/>
          </a:xfrm>
          <a:prstGeom prst="rect">
            <a:avLst/>
          </a:prstGeom>
          <a:noFill/>
          <a:ln>
            <a:noFill/>
          </a:ln>
        </p:spPr>
        <p:txBody>
          <a:bodyPr wrap="square" rtlCol="0">
            <a:spAutoFit/>
          </a:bodyPr>
          <a:lstStyle/>
          <a:p>
            <a:r>
              <a:rPr lang="en-US" sz="2800" b="1" dirty="0">
                <a:solidFill>
                  <a:schemeClr val="bg1"/>
                </a:solidFill>
              </a:rPr>
              <a:t>~556 BC</a:t>
            </a:r>
          </a:p>
        </p:txBody>
      </p:sp>
      <p:sp>
        <p:nvSpPr>
          <p:cNvPr id="28" name="TextBox 27">
            <a:extLst>
              <a:ext uri="{FF2B5EF4-FFF2-40B4-BE49-F238E27FC236}">
                <a16:creationId xmlns:a16="http://schemas.microsoft.com/office/drawing/2014/main" id="{DF617AB4-E849-1F56-EFAB-21DF3CDC933D}"/>
              </a:ext>
            </a:extLst>
          </p:cNvPr>
          <p:cNvSpPr txBox="1"/>
          <p:nvPr/>
        </p:nvSpPr>
        <p:spPr>
          <a:xfrm rot="19002016">
            <a:off x="5767201" y="1565939"/>
            <a:ext cx="2638313" cy="523220"/>
          </a:xfrm>
          <a:prstGeom prst="rect">
            <a:avLst/>
          </a:prstGeom>
          <a:noFill/>
          <a:ln>
            <a:noFill/>
          </a:ln>
        </p:spPr>
        <p:txBody>
          <a:bodyPr wrap="square" rtlCol="0">
            <a:spAutoFit/>
          </a:bodyPr>
          <a:lstStyle/>
          <a:p>
            <a:r>
              <a:rPr lang="en-US" sz="2800" b="1" dirty="0" err="1">
                <a:solidFill>
                  <a:schemeClr val="bg1"/>
                </a:solidFill>
              </a:rPr>
              <a:t>Nebuchad</a:t>
            </a:r>
            <a:r>
              <a:rPr lang="en-US" sz="2800" b="1" dirty="0">
                <a:solidFill>
                  <a:schemeClr val="bg1"/>
                </a:solidFill>
              </a:rPr>
              <a:t>-</a:t>
            </a:r>
          </a:p>
        </p:txBody>
      </p:sp>
      <p:sp>
        <p:nvSpPr>
          <p:cNvPr id="30" name="TextBox 29">
            <a:extLst>
              <a:ext uri="{FF2B5EF4-FFF2-40B4-BE49-F238E27FC236}">
                <a16:creationId xmlns:a16="http://schemas.microsoft.com/office/drawing/2014/main" id="{E7D74547-9F13-1A28-E226-3E486CF90F32}"/>
              </a:ext>
            </a:extLst>
          </p:cNvPr>
          <p:cNvSpPr txBox="1"/>
          <p:nvPr/>
        </p:nvSpPr>
        <p:spPr>
          <a:xfrm rot="19002016">
            <a:off x="243409" y="1844593"/>
            <a:ext cx="1885789" cy="523220"/>
          </a:xfrm>
          <a:prstGeom prst="rect">
            <a:avLst/>
          </a:prstGeom>
          <a:noFill/>
          <a:ln>
            <a:noFill/>
          </a:ln>
        </p:spPr>
        <p:txBody>
          <a:bodyPr wrap="square" rtlCol="0">
            <a:spAutoFit/>
          </a:bodyPr>
          <a:lstStyle/>
          <a:p>
            <a:r>
              <a:rPr lang="en-US" sz="2800" b="1" dirty="0">
                <a:solidFill>
                  <a:schemeClr val="bg1"/>
                </a:solidFill>
              </a:rPr>
              <a:t>Jerusalem</a:t>
            </a:r>
          </a:p>
        </p:txBody>
      </p:sp>
      <p:sp>
        <p:nvSpPr>
          <p:cNvPr id="31" name="TextBox 30">
            <a:extLst>
              <a:ext uri="{FF2B5EF4-FFF2-40B4-BE49-F238E27FC236}">
                <a16:creationId xmlns:a16="http://schemas.microsoft.com/office/drawing/2014/main" id="{37E25710-6FAB-8F3E-61A6-276F3BDE3E51}"/>
              </a:ext>
            </a:extLst>
          </p:cNvPr>
          <p:cNvSpPr txBox="1"/>
          <p:nvPr/>
        </p:nvSpPr>
        <p:spPr>
          <a:xfrm rot="19002016">
            <a:off x="7684579" y="1801762"/>
            <a:ext cx="1963890" cy="523220"/>
          </a:xfrm>
          <a:prstGeom prst="rect">
            <a:avLst/>
          </a:prstGeom>
          <a:noFill/>
          <a:ln>
            <a:noFill/>
          </a:ln>
        </p:spPr>
        <p:txBody>
          <a:bodyPr wrap="square" rtlCol="0">
            <a:spAutoFit/>
          </a:bodyPr>
          <a:lstStyle/>
          <a:p>
            <a:r>
              <a:rPr lang="en-US" sz="2800" b="1" dirty="0">
                <a:solidFill>
                  <a:schemeClr val="bg1"/>
                </a:solidFill>
              </a:rPr>
              <a:t>Belshazzar</a:t>
            </a:r>
          </a:p>
        </p:txBody>
      </p:sp>
      <p:sp>
        <p:nvSpPr>
          <p:cNvPr id="66" name="TextBox 65">
            <a:extLst>
              <a:ext uri="{FF2B5EF4-FFF2-40B4-BE49-F238E27FC236}">
                <a16:creationId xmlns:a16="http://schemas.microsoft.com/office/drawing/2014/main" id="{6B09E2B1-F178-41A2-6B47-4DD050D6AA3F}"/>
              </a:ext>
            </a:extLst>
          </p:cNvPr>
          <p:cNvSpPr txBox="1"/>
          <p:nvPr/>
        </p:nvSpPr>
        <p:spPr>
          <a:xfrm rot="19002016">
            <a:off x="10055390" y="1991194"/>
            <a:ext cx="1398179" cy="523220"/>
          </a:xfrm>
          <a:prstGeom prst="rect">
            <a:avLst/>
          </a:prstGeom>
          <a:noFill/>
          <a:ln>
            <a:noFill/>
          </a:ln>
        </p:spPr>
        <p:txBody>
          <a:bodyPr wrap="square" rtlCol="0">
            <a:spAutoFit/>
          </a:bodyPr>
          <a:lstStyle/>
          <a:p>
            <a:r>
              <a:rPr lang="en-US" sz="2800" b="1" dirty="0">
                <a:solidFill>
                  <a:schemeClr val="bg1"/>
                </a:solidFill>
              </a:rPr>
              <a:t>Falls</a:t>
            </a:r>
            <a:endParaRPr lang="en-US" sz="2400" b="1" dirty="0">
              <a:solidFill>
                <a:schemeClr val="bg1"/>
              </a:solidFill>
            </a:endParaRPr>
          </a:p>
        </p:txBody>
      </p:sp>
      <p:sp>
        <p:nvSpPr>
          <p:cNvPr id="67" name="TextBox 66">
            <a:extLst>
              <a:ext uri="{FF2B5EF4-FFF2-40B4-BE49-F238E27FC236}">
                <a16:creationId xmlns:a16="http://schemas.microsoft.com/office/drawing/2014/main" id="{58D5B8AE-F0B9-1510-4728-F07378D9960C}"/>
              </a:ext>
            </a:extLst>
          </p:cNvPr>
          <p:cNvSpPr txBox="1"/>
          <p:nvPr/>
        </p:nvSpPr>
        <p:spPr>
          <a:xfrm rot="19002016">
            <a:off x="7981615" y="1810334"/>
            <a:ext cx="2260171" cy="523220"/>
          </a:xfrm>
          <a:prstGeom prst="rect">
            <a:avLst/>
          </a:prstGeom>
          <a:noFill/>
          <a:ln>
            <a:noFill/>
          </a:ln>
        </p:spPr>
        <p:txBody>
          <a:bodyPr wrap="square" rtlCol="0">
            <a:spAutoFit/>
          </a:bodyPr>
          <a:lstStyle/>
          <a:p>
            <a:r>
              <a:rPr lang="en-US" sz="2800" b="1" dirty="0">
                <a:solidFill>
                  <a:schemeClr val="bg1"/>
                </a:solidFill>
              </a:rPr>
              <a:t>becomes king</a:t>
            </a:r>
          </a:p>
        </p:txBody>
      </p:sp>
      <p:sp>
        <p:nvSpPr>
          <p:cNvPr id="68" name="TextBox 67">
            <a:extLst>
              <a:ext uri="{FF2B5EF4-FFF2-40B4-BE49-F238E27FC236}">
                <a16:creationId xmlns:a16="http://schemas.microsoft.com/office/drawing/2014/main" id="{E0FB1AAE-4722-4FA1-8B9E-B5BCE8F5F91A}"/>
              </a:ext>
            </a:extLst>
          </p:cNvPr>
          <p:cNvSpPr txBox="1"/>
          <p:nvPr/>
        </p:nvSpPr>
        <p:spPr>
          <a:xfrm rot="19002016">
            <a:off x="6294050" y="1837118"/>
            <a:ext cx="1865557" cy="523220"/>
          </a:xfrm>
          <a:prstGeom prst="rect">
            <a:avLst/>
          </a:prstGeom>
          <a:noFill/>
          <a:ln>
            <a:noFill/>
          </a:ln>
        </p:spPr>
        <p:txBody>
          <a:bodyPr wrap="square" rtlCol="0">
            <a:spAutoFit/>
          </a:bodyPr>
          <a:lstStyle/>
          <a:p>
            <a:r>
              <a:rPr lang="en-US" sz="2800" b="1" dirty="0" err="1">
                <a:solidFill>
                  <a:schemeClr val="bg1"/>
                </a:solidFill>
              </a:rPr>
              <a:t>Nezzar</a:t>
            </a:r>
            <a:r>
              <a:rPr lang="en-US" sz="2800" b="1" dirty="0">
                <a:solidFill>
                  <a:schemeClr val="bg1"/>
                </a:solidFill>
              </a:rPr>
              <a:t> dies</a:t>
            </a:r>
          </a:p>
        </p:txBody>
      </p:sp>
      <p:sp>
        <p:nvSpPr>
          <p:cNvPr id="69" name="TextBox 68">
            <a:extLst>
              <a:ext uri="{FF2B5EF4-FFF2-40B4-BE49-F238E27FC236}">
                <a16:creationId xmlns:a16="http://schemas.microsoft.com/office/drawing/2014/main" id="{32CD3E0D-5DBC-D2E0-4136-B6F00D43C66C}"/>
              </a:ext>
            </a:extLst>
          </p:cNvPr>
          <p:cNvSpPr txBox="1"/>
          <p:nvPr/>
        </p:nvSpPr>
        <p:spPr>
          <a:xfrm rot="19002016">
            <a:off x="726558" y="1863091"/>
            <a:ext cx="1711547" cy="523220"/>
          </a:xfrm>
          <a:prstGeom prst="rect">
            <a:avLst/>
          </a:prstGeom>
          <a:noFill/>
          <a:ln>
            <a:noFill/>
          </a:ln>
        </p:spPr>
        <p:txBody>
          <a:bodyPr wrap="square" rtlCol="0">
            <a:spAutoFit/>
          </a:bodyPr>
          <a:lstStyle/>
          <a:p>
            <a:r>
              <a:rPr lang="en-US" sz="2800" b="1" dirty="0">
                <a:solidFill>
                  <a:schemeClr val="bg1"/>
                </a:solidFill>
              </a:rPr>
              <a:t>besieged</a:t>
            </a:r>
          </a:p>
        </p:txBody>
      </p:sp>
      <p:sp>
        <p:nvSpPr>
          <p:cNvPr id="77" name="Oval 76">
            <a:extLst>
              <a:ext uri="{FF2B5EF4-FFF2-40B4-BE49-F238E27FC236}">
                <a16:creationId xmlns:a16="http://schemas.microsoft.com/office/drawing/2014/main" id="{038E8611-CE4B-C270-97AA-2EA6EC35C443}"/>
              </a:ext>
            </a:extLst>
          </p:cNvPr>
          <p:cNvSpPr/>
          <p:nvPr/>
        </p:nvSpPr>
        <p:spPr>
          <a:xfrm>
            <a:off x="9846083" y="2862518"/>
            <a:ext cx="280219" cy="320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3" name="TextBox 22">
            <a:extLst>
              <a:ext uri="{FF2B5EF4-FFF2-40B4-BE49-F238E27FC236}">
                <a16:creationId xmlns:a16="http://schemas.microsoft.com/office/drawing/2014/main" id="{556AA985-D19B-6268-D563-AB705D0D4D7E}"/>
              </a:ext>
            </a:extLst>
          </p:cNvPr>
          <p:cNvSpPr txBox="1"/>
          <p:nvPr/>
        </p:nvSpPr>
        <p:spPr>
          <a:xfrm rot="19002016">
            <a:off x="9185906" y="1935473"/>
            <a:ext cx="1560673" cy="523220"/>
          </a:xfrm>
          <a:prstGeom prst="rect">
            <a:avLst/>
          </a:prstGeom>
          <a:noFill/>
          <a:ln>
            <a:noFill/>
          </a:ln>
        </p:spPr>
        <p:txBody>
          <a:bodyPr wrap="square" rtlCol="0">
            <a:spAutoFit/>
          </a:bodyPr>
          <a:lstStyle/>
          <a:p>
            <a:r>
              <a:rPr lang="en-US" sz="2800" b="1" dirty="0">
                <a:solidFill>
                  <a:schemeClr val="bg1"/>
                </a:solidFill>
              </a:rPr>
              <a:t>539 BC</a:t>
            </a:r>
          </a:p>
        </p:txBody>
      </p:sp>
      <p:sp>
        <p:nvSpPr>
          <p:cNvPr id="29" name="TextBox 28">
            <a:extLst>
              <a:ext uri="{FF2B5EF4-FFF2-40B4-BE49-F238E27FC236}">
                <a16:creationId xmlns:a16="http://schemas.microsoft.com/office/drawing/2014/main" id="{8CBDBE87-0668-8C28-68C6-036701AFE8DD}"/>
              </a:ext>
            </a:extLst>
          </p:cNvPr>
          <p:cNvSpPr txBox="1"/>
          <p:nvPr/>
        </p:nvSpPr>
        <p:spPr>
          <a:xfrm rot="19002016">
            <a:off x="9623038" y="1898270"/>
            <a:ext cx="1606139" cy="523220"/>
          </a:xfrm>
          <a:prstGeom prst="rect">
            <a:avLst/>
          </a:prstGeom>
          <a:noFill/>
          <a:ln>
            <a:noFill/>
          </a:ln>
        </p:spPr>
        <p:txBody>
          <a:bodyPr wrap="square" rtlCol="0">
            <a:spAutoFit/>
          </a:bodyPr>
          <a:lstStyle/>
          <a:p>
            <a:r>
              <a:rPr lang="en-US" sz="2800" b="1" dirty="0">
                <a:solidFill>
                  <a:schemeClr val="bg1"/>
                </a:solidFill>
              </a:rPr>
              <a:t>Babylon</a:t>
            </a:r>
            <a:endParaRPr lang="en-US" sz="2400" b="1" dirty="0">
              <a:solidFill>
                <a:schemeClr val="bg1"/>
              </a:solidFill>
            </a:endParaRPr>
          </a:p>
        </p:txBody>
      </p:sp>
      <p:sp>
        <p:nvSpPr>
          <p:cNvPr id="4" name="TextBox 3">
            <a:extLst>
              <a:ext uri="{FF2B5EF4-FFF2-40B4-BE49-F238E27FC236}">
                <a16:creationId xmlns:a16="http://schemas.microsoft.com/office/drawing/2014/main" id="{66894074-FEE9-D2B5-A474-EE36C5E8B3ED}"/>
              </a:ext>
            </a:extLst>
          </p:cNvPr>
          <p:cNvSpPr txBox="1"/>
          <p:nvPr/>
        </p:nvSpPr>
        <p:spPr>
          <a:xfrm>
            <a:off x="6146451" y="5749860"/>
            <a:ext cx="5878196" cy="978729"/>
          </a:xfrm>
          <a:prstGeom prst="rect">
            <a:avLst/>
          </a:prstGeom>
          <a:noFill/>
        </p:spPr>
        <p:txBody>
          <a:bodyPr wrap="square" rtlCol="0">
            <a:spAutoFit/>
          </a:bodyPr>
          <a:lstStyle/>
          <a:p>
            <a:pPr algn="ctr">
              <a:lnSpc>
                <a:spcPct val="90000"/>
              </a:lnSpc>
            </a:pPr>
            <a:r>
              <a:rPr lang="en-US" sz="3200" b="1" spc="-150" dirty="0">
                <a:solidFill>
                  <a:schemeClr val="bg1"/>
                </a:solidFill>
              </a:rPr>
              <a:t>Trusting in the Providence of God </a:t>
            </a:r>
          </a:p>
          <a:p>
            <a:pPr algn="ctr">
              <a:lnSpc>
                <a:spcPct val="90000"/>
              </a:lnSpc>
            </a:pPr>
            <a:r>
              <a:rPr lang="en-US" sz="3200" b="1" dirty="0">
                <a:solidFill>
                  <a:schemeClr val="bg1"/>
                </a:solidFill>
              </a:rPr>
              <a:t>in the book of Daniel</a:t>
            </a:r>
          </a:p>
        </p:txBody>
      </p:sp>
      <p:sp>
        <p:nvSpPr>
          <p:cNvPr id="6" name="TextBox 5">
            <a:extLst>
              <a:ext uri="{FF2B5EF4-FFF2-40B4-BE49-F238E27FC236}">
                <a16:creationId xmlns:a16="http://schemas.microsoft.com/office/drawing/2014/main" id="{D4416998-01BD-C699-1D70-80B559C28071}"/>
              </a:ext>
            </a:extLst>
          </p:cNvPr>
          <p:cNvSpPr txBox="1"/>
          <p:nvPr/>
        </p:nvSpPr>
        <p:spPr>
          <a:xfrm>
            <a:off x="498944" y="39806"/>
            <a:ext cx="11489961" cy="830997"/>
          </a:xfrm>
          <a:prstGeom prst="rect">
            <a:avLst/>
          </a:prstGeom>
          <a:noFill/>
        </p:spPr>
        <p:txBody>
          <a:bodyPr wrap="square" rtlCol="0">
            <a:spAutoFit/>
          </a:bodyPr>
          <a:lstStyle/>
          <a:p>
            <a:pPr algn="ctr"/>
            <a:r>
              <a:rPr lang="en-US" sz="4800" dirty="0">
                <a:solidFill>
                  <a:schemeClr val="bg1"/>
                </a:solidFill>
                <a:latin typeface="Cavolini" panose="03000502040302020204" pitchFamily="66" charset="0"/>
                <a:cs typeface="Cavolini" panose="03000502040302020204" pitchFamily="66" charset="0"/>
              </a:rPr>
              <a:t>God has a Man </a:t>
            </a:r>
            <a:r>
              <a:rPr lang="en-US" sz="4800" b="1" dirty="0">
                <a:solidFill>
                  <a:schemeClr val="bg1"/>
                </a:solidFill>
                <a:latin typeface="Cavolini" panose="03000502040302020204" pitchFamily="66" charset="0"/>
                <a:cs typeface="Cavolini" panose="03000502040302020204" pitchFamily="66" charset="0"/>
              </a:rPr>
              <a:t>–</a:t>
            </a:r>
            <a:r>
              <a:rPr lang="en-US" sz="4800" dirty="0">
                <a:solidFill>
                  <a:schemeClr val="bg1"/>
                </a:solidFill>
                <a:latin typeface="Cavolini" panose="03000502040302020204" pitchFamily="66" charset="0"/>
                <a:cs typeface="Cavolini" panose="03000502040302020204" pitchFamily="66" charset="0"/>
              </a:rPr>
              <a:t> God has a Plan</a:t>
            </a:r>
          </a:p>
        </p:txBody>
      </p:sp>
      <p:grpSp>
        <p:nvGrpSpPr>
          <p:cNvPr id="5" name="Group 4">
            <a:extLst>
              <a:ext uri="{FF2B5EF4-FFF2-40B4-BE49-F238E27FC236}">
                <a16:creationId xmlns:a16="http://schemas.microsoft.com/office/drawing/2014/main" id="{9A8D4B5D-0AD0-F13C-9E4B-29350B726B4E}"/>
              </a:ext>
            </a:extLst>
          </p:cNvPr>
          <p:cNvGrpSpPr/>
          <p:nvPr/>
        </p:nvGrpSpPr>
        <p:grpSpPr>
          <a:xfrm>
            <a:off x="746496" y="2862516"/>
            <a:ext cx="5349504" cy="2682221"/>
            <a:chOff x="746496" y="2862516"/>
            <a:chExt cx="5349504" cy="2682221"/>
          </a:xfrm>
        </p:grpSpPr>
        <p:cxnSp>
          <p:nvCxnSpPr>
            <p:cNvPr id="7" name="Straight Connector 6">
              <a:extLst>
                <a:ext uri="{FF2B5EF4-FFF2-40B4-BE49-F238E27FC236}">
                  <a16:creationId xmlns:a16="http://schemas.microsoft.com/office/drawing/2014/main" id="{1DA604D2-315D-E4A5-0F5B-56B322658131}"/>
                </a:ext>
              </a:extLst>
            </p:cNvPr>
            <p:cNvCxnSpPr>
              <a:cxnSpLocks/>
            </p:cNvCxnSpPr>
            <p:nvPr/>
          </p:nvCxnSpPr>
          <p:spPr>
            <a:xfrm flipV="1">
              <a:off x="886607" y="3128704"/>
              <a:ext cx="0" cy="1461926"/>
            </a:xfrm>
            <a:prstGeom prst="line">
              <a:avLst/>
            </a:prstGeom>
            <a:ln w="38100">
              <a:solidFill>
                <a:srgbClr val="3FB1A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31CDDB-4761-05FC-C00B-641DFDD5F39D}"/>
                </a:ext>
              </a:extLst>
            </p:cNvPr>
            <p:cNvSpPr txBox="1"/>
            <p:nvPr/>
          </p:nvSpPr>
          <p:spPr>
            <a:xfrm>
              <a:off x="886607" y="4590630"/>
              <a:ext cx="5209393" cy="954107"/>
            </a:xfrm>
            <a:prstGeom prst="rect">
              <a:avLst/>
            </a:prstGeom>
            <a:noFill/>
            <a:ln w="38100">
              <a:solidFill>
                <a:srgbClr val="3FB1A6"/>
              </a:solidFill>
            </a:ln>
          </p:spPr>
          <p:txBody>
            <a:bodyPr wrap="square" rtlCol="0">
              <a:spAutoFit/>
            </a:bodyPr>
            <a:lstStyle/>
            <a:p>
              <a:pPr algn="ctr"/>
              <a:r>
                <a:rPr lang="en-US" sz="2800" b="1" dirty="0">
                  <a:solidFill>
                    <a:srgbClr val="3FB1A6"/>
                  </a:solidFill>
                </a:rPr>
                <a:t>2:1 In the second year of the reign of Nebuchadnezzar</a:t>
              </a:r>
            </a:p>
          </p:txBody>
        </p:sp>
        <p:sp>
          <p:nvSpPr>
            <p:cNvPr id="9" name="Oval 8">
              <a:extLst>
                <a:ext uri="{FF2B5EF4-FFF2-40B4-BE49-F238E27FC236}">
                  <a16:creationId xmlns:a16="http://schemas.microsoft.com/office/drawing/2014/main" id="{B391D04D-BA9D-C302-3132-7C6C0D8AA2CF}"/>
                </a:ext>
              </a:extLst>
            </p:cNvPr>
            <p:cNvSpPr/>
            <p:nvPr/>
          </p:nvSpPr>
          <p:spPr>
            <a:xfrm>
              <a:off x="746496" y="2862516"/>
              <a:ext cx="280219" cy="32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DDDF"/>
                </a:solidFill>
              </a:endParaRPr>
            </a:p>
          </p:txBody>
        </p:sp>
      </p:grpSp>
    </p:spTree>
    <p:extLst>
      <p:ext uri="{BB962C8B-B14F-4D97-AF65-F5344CB8AC3E}">
        <p14:creationId xmlns:p14="http://schemas.microsoft.com/office/powerpoint/2010/main" val="13454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4865</TotalTime>
  <Words>5372</Words>
  <Application>Microsoft Office PowerPoint</Application>
  <PresentationFormat>Widescreen</PresentationFormat>
  <Paragraphs>733</Paragraphs>
  <Slides>61</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Arial Black</vt:lpstr>
      <vt:lpstr>Calibri</vt:lpstr>
      <vt:lpstr>Calibri Light</vt:lpstr>
      <vt:lpstr>Cavolini</vt:lpstr>
      <vt:lpstr>Courier New</vt:lpstr>
      <vt:lpstr>system-ui</vt:lpstr>
      <vt:lpstr>Office Theme</vt:lpstr>
      <vt:lpstr>PowerPoint Presentation</vt:lpstr>
      <vt:lpstr>PowerPoint Presentation</vt:lpstr>
      <vt:lpstr>PowerPoint Presentation</vt:lpstr>
      <vt:lpstr>Daniel's Dream: Fantastic Beasts and What they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1</cp:revision>
  <dcterms:created xsi:type="dcterms:W3CDTF">2023-03-15T01:50:35Z</dcterms:created>
  <dcterms:modified xsi:type="dcterms:W3CDTF">2023-03-18T11:12:13Z</dcterms:modified>
</cp:coreProperties>
</file>