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Lst>
  <p:notesMasterIdLst>
    <p:notesMasterId r:id="rId19"/>
  </p:notesMasterIdLst>
  <p:sldIdLst>
    <p:sldId id="265" r:id="rId3"/>
    <p:sldId id="267" r:id="rId4"/>
    <p:sldId id="266" r:id="rId5"/>
    <p:sldId id="269" r:id="rId6"/>
    <p:sldId id="270" r:id="rId7"/>
    <p:sldId id="271" r:id="rId8"/>
    <p:sldId id="272" r:id="rId9"/>
    <p:sldId id="273" r:id="rId10"/>
    <p:sldId id="274" r:id="rId11"/>
    <p:sldId id="275" r:id="rId12"/>
    <p:sldId id="276" r:id="rId13"/>
    <p:sldId id="277" r:id="rId14"/>
    <p:sldId id="278" r:id="rId15"/>
    <p:sldId id="279" r:id="rId16"/>
    <p:sldId id="283"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4C259-C15F-4828-A29F-9015FF86E9C0}" v="50" dt="2023-03-11T01:23: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756"/>
    <p:restoredTop sz="94629"/>
  </p:normalViewPr>
  <p:slideViewPr>
    <p:cSldViewPr snapToGrid="0">
      <p:cViewPr varScale="1">
        <p:scale>
          <a:sx n="79" d="100"/>
          <a:sy n="79" d="100"/>
        </p:scale>
        <p:origin x="10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A44C259-C15F-4828-A29F-9015FF86E9C0}"/>
    <pc:docChg chg="undo custSel modSld modMainMaster">
      <pc:chgData name="Matt Lyle" userId="a96e7d453dd11193" providerId="LiveId" clId="{3A44C259-C15F-4828-A29F-9015FF86E9C0}" dt="2023-03-11T01:24:52.155" v="133" actId="1076"/>
      <pc:docMkLst>
        <pc:docMk/>
      </pc:docMkLst>
      <pc:sldChg chg="addSp delSp modSp mod">
        <pc:chgData name="Matt Lyle" userId="a96e7d453dd11193" providerId="LiveId" clId="{3A44C259-C15F-4828-A29F-9015FF86E9C0}" dt="2023-03-11T01:17:49.338" v="72" actId="962"/>
        <pc:sldMkLst>
          <pc:docMk/>
          <pc:sldMk cId="2192661180" sldId="265"/>
        </pc:sldMkLst>
        <pc:picChg chg="del mod modCrop">
          <ac:chgData name="Matt Lyle" userId="a96e7d453dd11193" providerId="LiveId" clId="{3A44C259-C15F-4828-A29F-9015FF86E9C0}" dt="2023-03-11T01:16:48.294" v="65" actId="478"/>
          <ac:picMkLst>
            <pc:docMk/>
            <pc:sldMk cId="2192661180" sldId="265"/>
            <ac:picMk id="3" creationId="{3EC652B4-8B0D-F44C-C227-38CF0C66182B}"/>
          </ac:picMkLst>
        </pc:picChg>
        <pc:picChg chg="add del mod modCrop">
          <ac:chgData name="Matt Lyle" userId="a96e7d453dd11193" providerId="LiveId" clId="{3A44C259-C15F-4828-A29F-9015FF86E9C0}" dt="2023-03-11T01:17:43.647" v="69" actId="478"/>
          <ac:picMkLst>
            <pc:docMk/>
            <pc:sldMk cId="2192661180" sldId="265"/>
            <ac:picMk id="4" creationId="{3885DF66-726B-E1FA-EF38-2F6C4CFF374C}"/>
          </ac:picMkLst>
        </pc:picChg>
        <pc:picChg chg="add mod">
          <ac:chgData name="Matt Lyle" userId="a96e7d453dd11193" providerId="LiveId" clId="{3A44C259-C15F-4828-A29F-9015FF86E9C0}" dt="2023-03-11T01:17:49.338" v="72" actId="962"/>
          <ac:picMkLst>
            <pc:docMk/>
            <pc:sldMk cId="2192661180" sldId="265"/>
            <ac:picMk id="6" creationId="{4858FE98-6617-FD05-79C7-1EE02D40361A}"/>
          </ac:picMkLst>
        </pc:picChg>
      </pc:sldChg>
      <pc:sldChg chg="addSp delSp modSp">
        <pc:chgData name="Matt Lyle" userId="a96e7d453dd11193" providerId="LiveId" clId="{3A44C259-C15F-4828-A29F-9015FF86E9C0}" dt="2023-03-11T01:12:34.682" v="10" actId="478"/>
        <pc:sldMkLst>
          <pc:docMk/>
          <pc:sldMk cId="284786105" sldId="270"/>
        </pc:sldMkLst>
        <pc:picChg chg="add del mod">
          <ac:chgData name="Matt Lyle" userId="a96e7d453dd11193" providerId="LiveId" clId="{3A44C259-C15F-4828-A29F-9015FF86E9C0}" dt="2023-03-11T01:12:34.682" v="10" actId="478"/>
          <ac:picMkLst>
            <pc:docMk/>
            <pc:sldMk cId="284786105" sldId="270"/>
            <ac:picMk id="2" creationId="{22004F2B-DAF5-E89A-0403-6E5250C6E91A}"/>
          </ac:picMkLst>
        </pc:picChg>
        <pc:picChg chg="mod">
          <ac:chgData name="Matt Lyle" userId="a96e7d453dd11193" providerId="LiveId" clId="{3A44C259-C15F-4828-A29F-9015FF86E9C0}" dt="2023-03-11T01:12:32.863" v="9" actId="167"/>
          <ac:picMkLst>
            <pc:docMk/>
            <pc:sldMk cId="284786105" sldId="270"/>
            <ac:picMk id="4098" creationId="{E913BBF0-4AA3-E234-4B60-D4DF46439728}"/>
          </ac:picMkLst>
        </pc:picChg>
      </pc:sldChg>
      <pc:sldChg chg="addSp delSp modSp mod">
        <pc:chgData name="Matt Lyle" userId="a96e7d453dd11193" providerId="LiveId" clId="{3A44C259-C15F-4828-A29F-9015FF86E9C0}" dt="2023-03-11T01:18:53.906" v="84" actId="478"/>
        <pc:sldMkLst>
          <pc:docMk/>
          <pc:sldMk cId="1435644947" sldId="272"/>
        </pc:sldMkLst>
        <pc:picChg chg="add mod ord">
          <ac:chgData name="Matt Lyle" userId="a96e7d453dd11193" providerId="LiveId" clId="{3A44C259-C15F-4828-A29F-9015FF86E9C0}" dt="2023-03-11T01:18:51.290" v="83" actId="167"/>
          <ac:picMkLst>
            <pc:docMk/>
            <pc:sldMk cId="1435644947" sldId="272"/>
            <ac:picMk id="5" creationId="{EE15CE94-CAA4-B475-3F3E-5194A38E0AA5}"/>
          </ac:picMkLst>
        </pc:picChg>
        <pc:picChg chg="del mod">
          <ac:chgData name="Matt Lyle" userId="a96e7d453dd11193" providerId="LiveId" clId="{3A44C259-C15F-4828-A29F-9015FF86E9C0}" dt="2023-03-11T01:18:53.906" v="84" actId="478"/>
          <ac:picMkLst>
            <pc:docMk/>
            <pc:sldMk cId="1435644947" sldId="272"/>
            <ac:picMk id="7170" creationId="{61AD26EF-7AF3-E149-CA8A-259F77156952}"/>
          </ac:picMkLst>
        </pc:picChg>
      </pc:sldChg>
      <pc:sldChg chg="addSp delSp modSp mod setBg modAnim">
        <pc:chgData name="Matt Lyle" userId="a96e7d453dd11193" providerId="LiveId" clId="{3A44C259-C15F-4828-A29F-9015FF86E9C0}" dt="2023-03-11T01:14:59.330" v="46" actId="122"/>
        <pc:sldMkLst>
          <pc:docMk/>
          <pc:sldMk cId="2555347968" sldId="273"/>
        </pc:sldMkLst>
        <pc:spChg chg="mod">
          <ac:chgData name="Matt Lyle" userId="a96e7d453dd11193" providerId="LiveId" clId="{3A44C259-C15F-4828-A29F-9015FF86E9C0}" dt="2023-03-11T01:14:59.330" v="46" actId="122"/>
          <ac:spMkLst>
            <pc:docMk/>
            <pc:sldMk cId="2555347968" sldId="273"/>
            <ac:spMk id="3" creationId="{7C7C4058-145B-AB95-2C77-ADC9ED564C4D}"/>
          </ac:spMkLst>
        </pc:spChg>
        <pc:spChg chg="add mod">
          <ac:chgData name="Matt Lyle" userId="a96e7d453dd11193" providerId="LiveId" clId="{3A44C259-C15F-4828-A29F-9015FF86E9C0}" dt="2023-03-11T01:14:36.908" v="38" actId="14100"/>
          <ac:spMkLst>
            <pc:docMk/>
            <pc:sldMk cId="2555347968" sldId="273"/>
            <ac:spMk id="7" creationId="{4BE36784-AF93-8B5A-E9D9-2BA746E939C5}"/>
          </ac:spMkLst>
        </pc:spChg>
        <pc:picChg chg="add del mod">
          <ac:chgData name="Matt Lyle" userId="a96e7d453dd11193" providerId="LiveId" clId="{3A44C259-C15F-4828-A29F-9015FF86E9C0}" dt="2023-03-11T01:13:46.107" v="20" actId="478"/>
          <ac:picMkLst>
            <pc:docMk/>
            <pc:sldMk cId="2555347968" sldId="273"/>
            <ac:picMk id="4" creationId="{1453CE6E-694E-7462-4DEE-BDAAC5DF6BFB}"/>
          </ac:picMkLst>
        </pc:picChg>
        <pc:picChg chg="add mod">
          <ac:chgData name="Matt Lyle" userId="a96e7d453dd11193" providerId="LiveId" clId="{3A44C259-C15F-4828-A29F-9015FF86E9C0}" dt="2023-03-11T01:14:01.029" v="23" actId="26606"/>
          <ac:picMkLst>
            <pc:docMk/>
            <pc:sldMk cId="2555347968" sldId="273"/>
            <ac:picMk id="6" creationId="{A2A2B30D-8367-3D44-7BAE-DCD47F6BF913}"/>
          </ac:picMkLst>
        </pc:picChg>
        <pc:picChg chg="del">
          <ac:chgData name="Matt Lyle" userId="a96e7d453dd11193" providerId="LiveId" clId="{3A44C259-C15F-4828-A29F-9015FF86E9C0}" dt="2023-03-11T01:13:46.845" v="21" actId="478"/>
          <ac:picMkLst>
            <pc:docMk/>
            <pc:sldMk cId="2555347968" sldId="273"/>
            <ac:picMk id="8194" creationId="{C6842830-C95C-5F21-0BC9-AD4FA7142757}"/>
          </ac:picMkLst>
        </pc:picChg>
        <pc:cxnChg chg="add">
          <ac:chgData name="Matt Lyle" userId="a96e7d453dd11193" providerId="LiveId" clId="{3A44C259-C15F-4828-A29F-9015FF86E9C0}" dt="2023-03-11T01:14:01.029" v="23" actId="26606"/>
          <ac:cxnSpMkLst>
            <pc:docMk/>
            <pc:sldMk cId="2555347968" sldId="273"/>
            <ac:cxnSpMk id="11" creationId="{A7F400EE-A8A5-48AF-B4D6-291B52C6F0B0}"/>
          </ac:cxnSpMkLst>
        </pc:cxnChg>
      </pc:sldChg>
      <pc:sldChg chg="addSp delSp modSp mod">
        <pc:chgData name="Matt Lyle" userId="a96e7d453dd11193" providerId="LiveId" clId="{3A44C259-C15F-4828-A29F-9015FF86E9C0}" dt="2023-03-11T01:22:13.884" v="125"/>
        <pc:sldMkLst>
          <pc:docMk/>
          <pc:sldMk cId="24319459" sldId="274"/>
        </pc:sldMkLst>
        <pc:picChg chg="add del mod">
          <ac:chgData name="Matt Lyle" userId="a96e7d453dd11193" providerId="LiveId" clId="{3A44C259-C15F-4828-A29F-9015FF86E9C0}" dt="2023-03-11T01:22:03.761" v="121" actId="21"/>
          <ac:picMkLst>
            <pc:docMk/>
            <pc:sldMk cId="24319459" sldId="274"/>
            <ac:picMk id="5" creationId="{666F94EC-8CE7-9449-806F-EDD55A7507AC}"/>
          </ac:picMkLst>
        </pc:picChg>
        <pc:picChg chg="add mod">
          <ac:chgData name="Matt Lyle" userId="a96e7d453dd11193" providerId="LiveId" clId="{3A44C259-C15F-4828-A29F-9015FF86E9C0}" dt="2023-03-11T01:22:13.884" v="125"/>
          <ac:picMkLst>
            <pc:docMk/>
            <pc:sldMk cId="24319459" sldId="274"/>
            <ac:picMk id="6" creationId="{834918C6-867E-D39D-6E43-98D6DB503929}"/>
          </ac:picMkLst>
        </pc:picChg>
        <pc:picChg chg="del">
          <ac:chgData name="Matt Lyle" userId="a96e7d453dd11193" providerId="LiveId" clId="{3A44C259-C15F-4828-A29F-9015FF86E9C0}" dt="2023-03-11T01:22:13.233" v="124" actId="478"/>
          <ac:picMkLst>
            <pc:docMk/>
            <pc:sldMk cId="24319459" sldId="274"/>
            <ac:picMk id="7170" creationId="{61AD26EF-7AF3-E149-CA8A-259F77156952}"/>
          </ac:picMkLst>
        </pc:picChg>
      </pc:sldChg>
      <pc:sldChg chg="addSp delSp modSp">
        <pc:chgData name="Matt Lyle" userId="a96e7d453dd11193" providerId="LiveId" clId="{3A44C259-C15F-4828-A29F-9015FF86E9C0}" dt="2023-03-11T01:22:07.514" v="123"/>
        <pc:sldMkLst>
          <pc:docMk/>
          <pc:sldMk cId="2715215866" sldId="276"/>
        </pc:sldMkLst>
        <pc:picChg chg="add mod">
          <ac:chgData name="Matt Lyle" userId="a96e7d453dd11193" providerId="LiveId" clId="{3A44C259-C15F-4828-A29F-9015FF86E9C0}" dt="2023-03-11T01:22:07.514" v="123"/>
          <ac:picMkLst>
            <pc:docMk/>
            <pc:sldMk cId="2715215866" sldId="276"/>
            <ac:picMk id="4" creationId="{0A651583-C042-9621-A2F9-26A3AB54A97F}"/>
          </ac:picMkLst>
        </pc:picChg>
        <pc:picChg chg="del">
          <ac:chgData name="Matt Lyle" userId="a96e7d453dd11193" providerId="LiveId" clId="{3A44C259-C15F-4828-A29F-9015FF86E9C0}" dt="2023-03-11T01:22:07.072" v="122" actId="478"/>
          <ac:picMkLst>
            <pc:docMk/>
            <pc:sldMk cId="2715215866" sldId="276"/>
            <ac:picMk id="7170" creationId="{61AD26EF-7AF3-E149-CA8A-259F77156952}"/>
          </ac:picMkLst>
        </pc:picChg>
      </pc:sldChg>
      <pc:sldChg chg="addSp delSp modSp">
        <pc:chgData name="Matt Lyle" userId="a96e7d453dd11193" providerId="LiveId" clId="{3A44C259-C15F-4828-A29F-9015FF86E9C0}" dt="2023-03-11T01:23:17.978" v="129"/>
        <pc:sldMkLst>
          <pc:docMk/>
          <pc:sldMk cId="1736810227" sldId="277"/>
        </pc:sldMkLst>
        <pc:picChg chg="add mod">
          <ac:chgData name="Matt Lyle" userId="a96e7d453dd11193" providerId="LiveId" clId="{3A44C259-C15F-4828-A29F-9015FF86E9C0}" dt="2023-03-11T01:23:17.978" v="129"/>
          <ac:picMkLst>
            <pc:docMk/>
            <pc:sldMk cId="1736810227" sldId="277"/>
            <ac:picMk id="4" creationId="{FB806BA9-5519-41FD-0334-CC758FDCE6C4}"/>
          </ac:picMkLst>
        </pc:picChg>
        <pc:picChg chg="del">
          <ac:chgData name="Matt Lyle" userId="a96e7d453dd11193" providerId="LiveId" clId="{3A44C259-C15F-4828-A29F-9015FF86E9C0}" dt="2023-03-11T01:23:17.708" v="128" actId="478"/>
          <ac:picMkLst>
            <pc:docMk/>
            <pc:sldMk cId="1736810227" sldId="277"/>
            <ac:picMk id="14338" creationId="{6F2412D6-BBDB-F4BB-2B73-1C4B31CC52FC}"/>
          </ac:picMkLst>
        </pc:picChg>
      </pc:sldChg>
      <pc:sldChg chg="addSp delSp modSp">
        <pc:chgData name="Matt Lyle" userId="a96e7d453dd11193" providerId="LiveId" clId="{3A44C259-C15F-4828-A29F-9015FF86E9C0}" dt="2023-03-11T01:23:12.215" v="127"/>
        <pc:sldMkLst>
          <pc:docMk/>
          <pc:sldMk cId="2948275711" sldId="283"/>
        </pc:sldMkLst>
        <pc:picChg chg="add mod">
          <ac:chgData name="Matt Lyle" userId="a96e7d453dd11193" providerId="LiveId" clId="{3A44C259-C15F-4828-A29F-9015FF86E9C0}" dt="2023-03-11T01:23:12.215" v="127"/>
          <ac:picMkLst>
            <pc:docMk/>
            <pc:sldMk cId="2948275711" sldId="283"/>
            <ac:picMk id="4" creationId="{06838855-F5B5-E381-DD43-75E25515AC34}"/>
          </ac:picMkLst>
        </pc:picChg>
        <pc:picChg chg="del">
          <ac:chgData name="Matt Lyle" userId="a96e7d453dd11193" providerId="LiveId" clId="{3A44C259-C15F-4828-A29F-9015FF86E9C0}" dt="2023-03-11T01:23:11.821" v="126" actId="478"/>
          <ac:picMkLst>
            <pc:docMk/>
            <pc:sldMk cId="2948275711" sldId="283"/>
            <ac:picMk id="14338" creationId="{6F2412D6-BBDB-F4BB-2B73-1C4B31CC52FC}"/>
          </ac:picMkLst>
        </pc:picChg>
      </pc:sldChg>
      <pc:sldMasterChg chg="delSldLayout">
        <pc:chgData name="Matt Lyle" userId="a96e7d453dd11193" providerId="LiveId" clId="{3A44C259-C15F-4828-A29F-9015FF86E9C0}" dt="2023-03-11T01:19:40.782" v="110" actId="2696"/>
        <pc:sldMasterMkLst>
          <pc:docMk/>
          <pc:sldMasterMk cId="4152663347" sldId="2147483660"/>
        </pc:sldMasterMkLst>
        <pc:sldLayoutChg chg="del">
          <pc:chgData name="Matt Lyle" userId="a96e7d453dd11193" providerId="LiveId" clId="{3A44C259-C15F-4828-A29F-9015FF86E9C0}" dt="2023-03-11T01:19:40.782" v="110" actId="2696"/>
          <pc:sldLayoutMkLst>
            <pc:docMk/>
            <pc:sldMasterMk cId="4152663347" sldId="2147483660"/>
            <pc:sldLayoutMk cId="40126986" sldId="2147483661"/>
          </pc:sldLayoutMkLst>
        </pc:sldLayoutChg>
        <pc:sldLayoutChg chg="del">
          <pc:chgData name="Matt Lyle" userId="a96e7d453dd11193" providerId="LiveId" clId="{3A44C259-C15F-4828-A29F-9015FF86E9C0}" dt="2023-03-11T01:19:40.068" v="109" actId="2696"/>
          <pc:sldLayoutMkLst>
            <pc:docMk/>
            <pc:sldMasterMk cId="4152663347" sldId="2147483660"/>
            <pc:sldLayoutMk cId="1093201076" sldId="2147483662"/>
          </pc:sldLayoutMkLst>
        </pc:sldLayoutChg>
        <pc:sldLayoutChg chg="del">
          <pc:chgData name="Matt Lyle" userId="a96e7d453dd11193" providerId="LiveId" clId="{3A44C259-C15F-4828-A29F-9015FF86E9C0}" dt="2023-03-11T01:19:39.416" v="108" actId="2696"/>
          <pc:sldLayoutMkLst>
            <pc:docMk/>
            <pc:sldMasterMk cId="4152663347" sldId="2147483660"/>
            <pc:sldLayoutMk cId="2263559243" sldId="2147483663"/>
          </pc:sldLayoutMkLst>
        </pc:sldLayoutChg>
        <pc:sldLayoutChg chg="del">
          <pc:chgData name="Matt Lyle" userId="a96e7d453dd11193" providerId="LiveId" clId="{3A44C259-C15F-4828-A29F-9015FF86E9C0}" dt="2023-03-11T01:19:38.088" v="106" actId="2696"/>
          <pc:sldLayoutMkLst>
            <pc:docMk/>
            <pc:sldMasterMk cId="4152663347" sldId="2147483660"/>
            <pc:sldLayoutMk cId="3409046883" sldId="2147483664"/>
          </pc:sldLayoutMkLst>
        </pc:sldLayoutChg>
        <pc:sldLayoutChg chg="del">
          <pc:chgData name="Matt Lyle" userId="a96e7d453dd11193" providerId="LiveId" clId="{3A44C259-C15F-4828-A29F-9015FF86E9C0}" dt="2023-03-11T01:19:38.416" v="107" actId="2696"/>
          <pc:sldLayoutMkLst>
            <pc:docMk/>
            <pc:sldMasterMk cId="4152663347" sldId="2147483660"/>
            <pc:sldLayoutMk cId="256254209" sldId="2147483665"/>
          </pc:sldLayoutMkLst>
        </pc:sldLayoutChg>
        <pc:sldLayoutChg chg="del">
          <pc:chgData name="Matt Lyle" userId="a96e7d453dd11193" providerId="LiveId" clId="{3A44C259-C15F-4828-A29F-9015FF86E9C0}" dt="2023-03-11T01:19:36.823" v="105" actId="2696"/>
          <pc:sldLayoutMkLst>
            <pc:docMk/>
            <pc:sldMasterMk cId="4152663347" sldId="2147483660"/>
            <pc:sldLayoutMk cId="1481906291" sldId="2147483666"/>
          </pc:sldLayoutMkLst>
        </pc:sldLayoutChg>
        <pc:sldLayoutChg chg="del">
          <pc:chgData name="Matt Lyle" userId="a96e7d453dd11193" providerId="LiveId" clId="{3A44C259-C15F-4828-A29F-9015FF86E9C0}" dt="2023-03-11T01:19:35.626" v="104" actId="2696"/>
          <pc:sldLayoutMkLst>
            <pc:docMk/>
            <pc:sldMasterMk cId="4152663347" sldId="2147483660"/>
            <pc:sldLayoutMk cId="3995018619" sldId="2147483668"/>
          </pc:sldLayoutMkLst>
        </pc:sldLayoutChg>
        <pc:sldLayoutChg chg="del">
          <pc:chgData name="Matt Lyle" userId="a96e7d453dd11193" providerId="LiveId" clId="{3A44C259-C15F-4828-A29F-9015FF86E9C0}" dt="2023-03-11T01:19:35.249" v="103" actId="2696"/>
          <pc:sldLayoutMkLst>
            <pc:docMk/>
            <pc:sldMasterMk cId="4152663347" sldId="2147483660"/>
            <pc:sldLayoutMk cId="2602848" sldId="2147483669"/>
          </pc:sldLayoutMkLst>
        </pc:sldLayoutChg>
        <pc:sldLayoutChg chg="del">
          <pc:chgData name="Matt Lyle" userId="a96e7d453dd11193" providerId="LiveId" clId="{3A44C259-C15F-4828-A29F-9015FF86E9C0}" dt="2023-03-11T01:19:34.723" v="102" actId="2696"/>
          <pc:sldLayoutMkLst>
            <pc:docMk/>
            <pc:sldMasterMk cId="4152663347" sldId="2147483660"/>
            <pc:sldLayoutMk cId="2711615511" sldId="2147483670"/>
          </pc:sldLayoutMkLst>
        </pc:sldLayoutChg>
        <pc:sldLayoutChg chg="del">
          <pc:chgData name="Matt Lyle" userId="a96e7d453dd11193" providerId="LiveId" clId="{3A44C259-C15F-4828-A29F-9015FF86E9C0}" dt="2023-03-11T01:19:34.358" v="101" actId="2696"/>
          <pc:sldLayoutMkLst>
            <pc:docMk/>
            <pc:sldMasterMk cId="4152663347" sldId="2147483660"/>
            <pc:sldLayoutMk cId="1760988601" sldId="2147483671"/>
          </pc:sldLayoutMkLst>
        </pc:sldLayoutChg>
      </pc:sldMasterChg>
      <pc:sldMasterChg chg="delSp modSp mod delSldLayout">
        <pc:chgData name="Matt Lyle" userId="a96e7d453dd11193" providerId="LiveId" clId="{3A44C259-C15F-4828-A29F-9015FF86E9C0}" dt="2023-03-11T01:24:52.155" v="133" actId="1076"/>
        <pc:sldMasterMkLst>
          <pc:docMk/>
          <pc:sldMasterMk cId="698370436" sldId="2147483702"/>
        </pc:sldMasterMkLst>
        <pc:spChg chg="mod">
          <ac:chgData name="Matt Lyle" userId="a96e7d453dd11193" providerId="LiveId" clId="{3A44C259-C15F-4828-A29F-9015FF86E9C0}" dt="2023-03-11T01:24:52.155" v="133" actId="1076"/>
          <ac:spMkLst>
            <pc:docMk/>
            <pc:sldMasterMk cId="698370436" sldId="2147483702"/>
            <ac:spMk id="3" creationId="{00000000-0000-0000-0000-000000000000}"/>
          </ac:spMkLst>
        </pc:spChg>
        <pc:picChg chg="del">
          <ac:chgData name="Matt Lyle" userId="a96e7d453dd11193" providerId="LiveId" clId="{3A44C259-C15F-4828-A29F-9015FF86E9C0}" dt="2023-03-11T01:24:48.111" v="130" actId="478"/>
          <ac:picMkLst>
            <pc:docMk/>
            <pc:sldMasterMk cId="698370436" sldId="2147483702"/>
            <ac:picMk id="7" creationId="{00000000-0000-0000-0000-000000000000}"/>
          </ac:picMkLst>
        </pc:picChg>
        <pc:picChg chg="del">
          <ac:chgData name="Matt Lyle" userId="a96e7d453dd11193" providerId="LiveId" clId="{3A44C259-C15F-4828-A29F-9015FF86E9C0}" dt="2023-03-11T01:24:48.832" v="131" actId="478"/>
          <ac:picMkLst>
            <pc:docMk/>
            <pc:sldMasterMk cId="698370436" sldId="2147483702"/>
            <ac:picMk id="8" creationId="{00000000-0000-0000-0000-000000000000}"/>
          </ac:picMkLst>
        </pc:picChg>
        <pc:sldLayoutChg chg="del">
          <pc:chgData name="Matt Lyle" userId="a96e7d453dd11193" providerId="LiveId" clId="{3A44C259-C15F-4828-A29F-9015FF86E9C0}" dt="2023-03-11T01:19:33.164" v="100" actId="2696"/>
          <pc:sldLayoutMkLst>
            <pc:docMk/>
            <pc:sldMasterMk cId="698370436" sldId="2147483702"/>
            <pc:sldLayoutMk cId="2056382458" sldId="2147483703"/>
          </pc:sldLayoutMkLst>
        </pc:sldLayoutChg>
        <pc:sldLayoutChg chg="del">
          <pc:chgData name="Matt Lyle" userId="a96e7d453dd11193" providerId="LiveId" clId="{3A44C259-C15F-4828-A29F-9015FF86E9C0}" dt="2023-03-11T01:19:32.233" v="99" actId="2696"/>
          <pc:sldLayoutMkLst>
            <pc:docMk/>
            <pc:sldMasterMk cId="698370436" sldId="2147483702"/>
            <pc:sldLayoutMk cId="4123253276" sldId="2147483704"/>
          </pc:sldLayoutMkLst>
        </pc:sldLayoutChg>
        <pc:sldLayoutChg chg="del">
          <pc:chgData name="Matt Lyle" userId="a96e7d453dd11193" providerId="LiveId" clId="{3A44C259-C15F-4828-A29F-9015FF86E9C0}" dt="2023-03-11T01:19:31.550" v="98" actId="2696"/>
          <pc:sldLayoutMkLst>
            <pc:docMk/>
            <pc:sldMasterMk cId="698370436" sldId="2147483702"/>
            <pc:sldLayoutMk cId="2597608130" sldId="2147483705"/>
          </pc:sldLayoutMkLst>
        </pc:sldLayoutChg>
        <pc:sldLayoutChg chg="del">
          <pc:chgData name="Matt Lyle" userId="a96e7d453dd11193" providerId="LiveId" clId="{3A44C259-C15F-4828-A29F-9015FF86E9C0}" dt="2023-03-11T01:19:30.310" v="97" actId="2696"/>
          <pc:sldLayoutMkLst>
            <pc:docMk/>
            <pc:sldMasterMk cId="698370436" sldId="2147483702"/>
            <pc:sldLayoutMk cId="3256020290" sldId="2147483706"/>
          </pc:sldLayoutMkLst>
        </pc:sldLayoutChg>
        <pc:sldLayoutChg chg="del">
          <pc:chgData name="Matt Lyle" userId="a96e7d453dd11193" providerId="LiveId" clId="{3A44C259-C15F-4828-A29F-9015FF86E9C0}" dt="2023-03-11T01:19:29.228" v="96" actId="2696"/>
          <pc:sldLayoutMkLst>
            <pc:docMk/>
            <pc:sldMasterMk cId="698370436" sldId="2147483702"/>
            <pc:sldLayoutMk cId="3393295898" sldId="2147483707"/>
          </pc:sldLayoutMkLst>
        </pc:sldLayoutChg>
        <pc:sldLayoutChg chg="del">
          <pc:chgData name="Matt Lyle" userId="a96e7d453dd11193" providerId="LiveId" clId="{3A44C259-C15F-4828-A29F-9015FF86E9C0}" dt="2023-03-11T01:19:28.268" v="95" actId="2696"/>
          <pc:sldLayoutMkLst>
            <pc:docMk/>
            <pc:sldMasterMk cId="698370436" sldId="2147483702"/>
            <pc:sldLayoutMk cId="131536982" sldId="2147483708"/>
          </pc:sldLayoutMkLst>
        </pc:sldLayoutChg>
        <pc:sldLayoutChg chg="del">
          <pc:chgData name="Matt Lyle" userId="a96e7d453dd11193" providerId="LiveId" clId="{3A44C259-C15F-4828-A29F-9015FF86E9C0}" dt="2023-03-11T01:19:27.232" v="94" actId="2696"/>
          <pc:sldLayoutMkLst>
            <pc:docMk/>
            <pc:sldMasterMk cId="698370436" sldId="2147483702"/>
            <pc:sldLayoutMk cId="3324584233" sldId="2147483710"/>
          </pc:sldLayoutMkLst>
        </pc:sldLayoutChg>
        <pc:sldLayoutChg chg="del">
          <pc:chgData name="Matt Lyle" userId="a96e7d453dd11193" providerId="LiveId" clId="{3A44C259-C15F-4828-A29F-9015FF86E9C0}" dt="2023-03-11T01:19:27.066" v="93" actId="2696"/>
          <pc:sldLayoutMkLst>
            <pc:docMk/>
            <pc:sldMasterMk cId="698370436" sldId="2147483702"/>
            <pc:sldLayoutMk cId="2592685689" sldId="2147483711"/>
          </pc:sldLayoutMkLst>
        </pc:sldLayoutChg>
        <pc:sldLayoutChg chg="del">
          <pc:chgData name="Matt Lyle" userId="a96e7d453dd11193" providerId="LiveId" clId="{3A44C259-C15F-4828-A29F-9015FF86E9C0}" dt="2023-03-11T01:19:26.891" v="92" actId="2696"/>
          <pc:sldLayoutMkLst>
            <pc:docMk/>
            <pc:sldMasterMk cId="698370436" sldId="2147483702"/>
            <pc:sldLayoutMk cId="21673352" sldId="2147483712"/>
          </pc:sldLayoutMkLst>
        </pc:sldLayoutChg>
        <pc:sldLayoutChg chg="del">
          <pc:chgData name="Matt Lyle" userId="a96e7d453dd11193" providerId="LiveId" clId="{3A44C259-C15F-4828-A29F-9015FF86E9C0}" dt="2023-03-11T01:19:26.716" v="91" actId="2696"/>
          <pc:sldLayoutMkLst>
            <pc:docMk/>
            <pc:sldMasterMk cId="698370436" sldId="2147483702"/>
            <pc:sldLayoutMk cId="48379934" sldId="2147483713"/>
          </pc:sldLayoutMkLst>
        </pc:sldLayoutChg>
        <pc:sldLayoutChg chg="del">
          <pc:chgData name="Matt Lyle" userId="a96e7d453dd11193" providerId="LiveId" clId="{3A44C259-C15F-4828-A29F-9015FF86E9C0}" dt="2023-03-11T01:19:26.530" v="90" actId="2696"/>
          <pc:sldLayoutMkLst>
            <pc:docMk/>
            <pc:sldMasterMk cId="698370436" sldId="2147483702"/>
            <pc:sldLayoutMk cId="1828434362" sldId="2147483714"/>
          </pc:sldLayoutMkLst>
        </pc:sldLayoutChg>
        <pc:sldLayoutChg chg="del">
          <pc:chgData name="Matt Lyle" userId="a96e7d453dd11193" providerId="LiveId" clId="{3A44C259-C15F-4828-A29F-9015FF86E9C0}" dt="2023-03-11T01:19:26.370" v="89" actId="2696"/>
          <pc:sldLayoutMkLst>
            <pc:docMk/>
            <pc:sldMasterMk cId="698370436" sldId="2147483702"/>
            <pc:sldLayoutMk cId="676144629" sldId="2147483715"/>
          </pc:sldLayoutMkLst>
        </pc:sldLayoutChg>
        <pc:sldLayoutChg chg="del">
          <pc:chgData name="Matt Lyle" userId="a96e7d453dd11193" providerId="LiveId" clId="{3A44C259-C15F-4828-A29F-9015FF86E9C0}" dt="2023-03-11T01:19:26.202" v="88" actId="2696"/>
          <pc:sldLayoutMkLst>
            <pc:docMk/>
            <pc:sldMasterMk cId="698370436" sldId="2147483702"/>
            <pc:sldLayoutMk cId="2202247739" sldId="2147483716"/>
          </pc:sldLayoutMkLst>
        </pc:sldLayoutChg>
        <pc:sldLayoutChg chg="del">
          <pc:chgData name="Matt Lyle" userId="a96e7d453dd11193" providerId="LiveId" clId="{3A44C259-C15F-4828-A29F-9015FF86E9C0}" dt="2023-03-11T01:19:26.045" v="87" actId="2696"/>
          <pc:sldLayoutMkLst>
            <pc:docMk/>
            <pc:sldMasterMk cId="698370436" sldId="2147483702"/>
            <pc:sldLayoutMk cId="1264980159" sldId="2147483717"/>
          </pc:sldLayoutMkLst>
        </pc:sldLayoutChg>
        <pc:sldLayoutChg chg="del">
          <pc:chgData name="Matt Lyle" userId="a96e7d453dd11193" providerId="LiveId" clId="{3A44C259-C15F-4828-A29F-9015FF86E9C0}" dt="2023-03-11T01:19:25.837" v="86" actId="2696"/>
          <pc:sldLayoutMkLst>
            <pc:docMk/>
            <pc:sldMasterMk cId="698370436" sldId="2147483702"/>
            <pc:sldLayoutMk cId="118719674" sldId="2147483718"/>
          </pc:sldLayoutMkLst>
        </pc:sldLayoutChg>
        <pc:sldLayoutChg chg="del">
          <pc:chgData name="Matt Lyle" userId="a96e7d453dd11193" providerId="LiveId" clId="{3A44C259-C15F-4828-A29F-9015FF86E9C0}" dt="2023-03-11T01:19:25.644" v="85" actId="2696"/>
          <pc:sldLayoutMkLst>
            <pc:docMk/>
            <pc:sldMasterMk cId="698370436" sldId="2147483702"/>
            <pc:sldLayoutMk cId="2353869542"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B959-089D-1B44-B899-D5C3B28F81D0}" type="datetimeFigureOut">
              <a:rPr lang="en-US" smtClean="0"/>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AD470-ADA8-494E-A8B0-54CD60B5357E}" type="slidenum">
              <a:rPr lang="en-US" smtClean="0"/>
              <a:t>‹#›</a:t>
            </a:fld>
            <a:endParaRPr lang="en-US"/>
          </a:p>
        </p:txBody>
      </p:sp>
    </p:spTree>
    <p:extLst>
      <p:ext uri="{BB962C8B-B14F-4D97-AF65-F5344CB8AC3E}">
        <p14:creationId xmlns:p14="http://schemas.microsoft.com/office/powerpoint/2010/main" val="19723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AD470-ADA8-494E-A8B0-54CD60B5357E}" type="slidenum">
              <a:rPr lang="en-US" smtClean="0"/>
              <a:t>9</a:t>
            </a:fld>
            <a:endParaRPr lang="en-US"/>
          </a:p>
        </p:txBody>
      </p:sp>
    </p:spTree>
    <p:extLst>
      <p:ext uri="{BB962C8B-B14F-4D97-AF65-F5344CB8AC3E}">
        <p14:creationId xmlns:p14="http://schemas.microsoft.com/office/powerpoint/2010/main" val="223941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11/3/2023</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11692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34C055-C7C9-4C56-8899-B538B5D07D51}" type="datetimeFigureOut">
              <a:rPr lang="en-SG" smtClean="0"/>
              <a:t>11/3/2023</a:t>
            </a:fld>
            <a:endParaRPr lang="en-SG"/>
          </a:p>
        </p:txBody>
      </p:sp>
      <p:sp>
        <p:nvSpPr>
          <p:cNvPr id="5" name="Footer Placeholder 2"/>
          <p:cNvSpPr>
            <a:spLocks noGrp="1"/>
          </p:cNvSpPr>
          <p:nvPr>
            <p:ph type="ftr" sz="quarter" idx="11"/>
          </p:nvPr>
        </p:nvSpPr>
        <p:spPr/>
        <p:txBody>
          <a:bodyPr/>
          <a:lstStyle/>
          <a:p>
            <a:endParaRPr lang="en-SG"/>
          </a:p>
        </p:txBody>
      </p:sp>
      <p:sp>
        <p:nvSpPr>
          <p:cNvPr id="6" name="Slide Number Placeholder 3"/>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715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11/3/2023</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4152663347"/>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34C055-C7C9-4C56-8899-B538B5D07D51}" type="datetimeFigureOut">
              <a:rPr lang="en-SG" smtClean="0"/>
              <a:t>11/3/2023</a:t>
            </a:fld>
            <a:endParaRPr lang="en-S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S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698370436"/>
      </p:ext>
    </p:extLst>
  </p:cSld>
  <p:clrMap bg1="dk1" tx1="lt1" bg2="dk2" tx2="lt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og, mammal&#10;&#10;Description automatically generated">
            <a:extLst>
              <a:ext uri="{FF2B5EF4-FFF2-40B4-BE49-F238E27FC236}">
                <a16:creationId xmlns:a16="http://schemas.microsoft.com/office/drawing/2014/main" id="{4858FE98-6617-FD05-79C7-1EE02D4036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Evangelism | Jesus Ministries">
            <a:extLst>
              <a:ext uri="{FF2B5EF4-FFF2-40B4-BE49-F238E27FC236}">
                <a16:creationId xmlns:a16="http://schemas.microsoft.com/office/drawing/2014/main" id="{10D1CBA8-DD58-D25C-329A-D01B1E47C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04787"/>
            <a:ext cx="1156970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D66ABC-EE86-B8A2-D339-BCECC500F8D3}"/>
              </a:ext>
            </a:extLst>
          </p:cNvPr>
          <p:cNvSpPr txBox="1"/>
          <p:nvPr/>
        </p:nvSpPr>
        <p:spPr>
          <a:xfrm>
            <a:off x="1600201" y="5934670"/>
            <a:ext cx="9801225" cy="923330"/>
          </a:xfrm>
          <a:prstGeom prst="rect">
            <a:avLst/>
          </a:prstGeom>
          <a:noFill/>
        </p:spPr>
        <p:txBody>
          <a:bodyPr wrap="square" rtlCol="0">
            <a:spAutoFit/>
          </a:bodyPr>
          <a:lstStyle/>
          <a:p>
            <a:pPr algn="ctr"/>
            <a:r>
              <a:rPr lang="en-US" sz="5400" b="1" dirty="0">
                <a:latin typeface="Bradley Hand" pitchFamily="2" charset="77"/>
              </a:rPr>
              <a:t>Sadhu Sundar Singh</a:t>
            </a:r>
          </a:p>
        </p:txBody>
      </p:sp>
    </p:spTree>
    <p:extLst>
      <p:ext uri="{BB962C8B-B14F-4D97-AF65-F5344CB8AC3E}">
        <p14:creationId xmlns:p14="http://schemas.microsoft.com/office/powerpoint/2010/main" val="12129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11 – “Making petition and plea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his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13 – Daniel is accused as a foreigner.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14 – Irony of the king not be</a:t>
            </a:r>
            <a:r>
              <a:rPr lang="en-US" sz="3600" b="1" dirty="0" err="1">
                <a:solidFill>
                  <a:prstClr val="white"/>
                </a:solidFill>
                <a:latin typeface="Malgun Gothic" panose="020B0503020000020004" pitchFamily="34" charset="-127"/>
                <a:ea typeface="Malgun Gothic" panose="020B0503020000020004" pitchFamily="34" charset="-127"/>
              </a:rPr>
              <a:t>ing</a:t>
            </a:r>
            <a:r>
              <a:rPr lang="en-US" sz="3600" b="1" dirty="0">
                <a:solidFill>
                  <a:prstClr val="white"/>
                </a:solidFill>
                <a:latin typeface="Malgun Gothic" panose="020B0503020000020004" pitchFamily="34" charset="-127"/>
                <a:ea typeface="Malgun Gothic" panose="020B0503020000020004" pitchFamily="34" charset="-127"/>
              </a:rPr>
              <a:t> able to 		      save Daniel. Only God can.</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4" name="Picture 3" descr="A picture containing person&#10;&#10;Description automatically generated">
            <a:extLst>
              <a:ext uri="{FF2B5EF4-FFF2-40B4-BE49-F238E27FC236}">
                <a16:creationId xmlns:a16="http://schemas.microsoft.com/office/drawing/2014/main" id="{0A651583-C042-9621-A2F9-26A3AB54A97F}"/>
              </a:ext>
            </a:extLst>
          </p:cNvPr>
          <p:cNvPicPr>
            <a:picLocks noChangeAspect="1"/>
          </p:cNvPicPr>
          <p:nvPr/>
        </p:nvPicPr>
        <p:blipFill>
          <a:blip r:embed="rId2"/>
          <a:stretch>
            <a:fillRect/>
          </a:stretch>
        </p:blipFill>
        <p:spPr>
          <a:xfrm>
            <a:off x="9859962" y="1041290"/>
            <a:ext cx="2332038" cy="1722120"/>
          </a:xfrm>
          <a:prstGeom prst="rect">
            <a:avLst/>
          </a:prstGeom>
        </p:spPr>
      </p:pic>
    </p:spTree>
    <p:extLst>
      <p:ext uri="{BB962C8B-B14F-4D97-AF65-F5344CB8AC3E}">
        <p14:creationId xmlns:p14="http://schemas.microsoft.com/office/powerpoint/2010/main" val="27152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3: Dan 6:16-18 – The 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16 – King tells Daniel that he hopes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h</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is God, whom he serves continually,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will deliver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17 – Stone laid across the den and sealed.  	     Daniel was assumed to be as good as   	     dead.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4" name="Picture 2" descr="A Den of Lions in Babylon? – Crossroads Bible Church">
            <a:extLst>
              <a:ext uri="{FF2B5EF4-FFF2-40B4-BE49-F238E27FC236}">
                <a16:creationId xmlns:a16="http://schemas.microsoft.com/office/drawing/2014/main" id="{FB806BA9-5519-41FD-0334-CC758FDCE6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577936" y="1946506"/>
            <a:ext cx="10636078"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4: Dan 6:19-24 – The Deliverance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19 – At break of day, king rushes to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if Daniel survived.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2</a:t>
            </a:r>
            <a:r>
              <a:rPr lang="en-US" sz="3600" b="1" dirty="0">
                <a:solidFill>
                  <a:prstClr val="white"/>
                </a:solidFill>
                <a:latin typeface="Malgun Gothic" panose="020B0503020000020004" pitchFamily="34" charset="-127"/>
                <a:ea typeface="Malgun Gothic" panose="020B0503020000020004" pitchFamily="34" charset="-127"/>
              </a:rPr>
              <a:t>2 – “My God sent his angel and shut the 			 lions’ mouth.”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23 – Daniel was not harmed ”because he 			trusted in his God.”</a:t>
            </a:r>
          </a:p>
        </p:txBody>
      </p:sp>
      <p:pic>
        <p:nvPicPr>
          <p:cNvPr id="15362" name="Picture 2" descr="Bible Quotes: Daniel 6 Daniel in the Lions' Den | imgracemadewoman">
            <a:extLst>
              <a:ext uri="{FF2B5EF4-FFF2-40B4-BE49-F238E27FC236}">
                <a16:creationId xmlns:a16="http://schemas.microsoft.com/office/drawing/2014/main" id="{A6BF71A2-8739-9EBA-66C9-1A46DA2E08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77425" y="807243"/>
            <a:ext cx="2314575" cy="173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 issue a decree that in every part of my kingdom people must fear and  reverence the God of Daniel. For he is the living God a… | God, Wonderland  quotes, Scripture">
            <a:extLst>
              <a:ext uri="{FF2B5EF4-FFF2-40B4-BE49-F238E27FC236}">
                <a16:creationId xmlns:a16="http://schemas.microsoft.com/office/drawing/2014/main" id="{029680D6-0F5D-2A57-48C2-6E062CA52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37" y="0"/>
            <a:ext cx="5521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Take-a</a:t>
            </a:r>
            <a:r>
              <a:rPr lang="en-US" sz="3600" b="1" u="sng" dirty="0">
                <a:solidFill>
                  <a:srgbClr val="FF0000"/>
                </a:solidFill>
                <a:highlight>
                  <a:srgbClr val="C0C0C0"/>
                </a:highlight>
                <a:latin typeface="Malgun Gothic" panose="020B0503020000020004" pitchFamily="34" charset="-127"/>
                <a:ea typeface="Malgun Gothic" panose="020B0503020000020004" pitchFamily="34" charset="-127"/>
              </a:rPr>
              <a:t>ways</a:t>
            </a:r>
            <a:endPar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Develop Holy Habits for the day of trouble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p>
        </p:txBody>
      </p:sp>
      <p:pic>
        <p:nvPicPr>
          <p:cNvPr id="4" name="Picture 2" descr="A Den of Lions in Babylon? – Crossroads Bible Church">
            <a:extLst>
              <a:ext uri="{FF2B5EF4-FFF2-40B4-BE49-F238E27FC236}">
                <a16:creationId xmlns:a16="http://schemas.microsoft.com/office/drawing/2014/main" id="{06838855-F5B5-E381-DD43-75E25515AC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Take-a</a:t>
            </a:r>
            <a:r>
              <a:rPr lang="en-US" sz="3600" b="1" u="sng" dirty="0">
                <a:solidFill>
                  <a:srgbClr val="FF0000"/>
                </a:solidFill>
                <a:highlight>
                  <a:srgbClr val="C0C0C0"/>
                </a:highlight>
                <a:latin typeface="Malgun Gothic" panose="020B0503020000020004" pitchFamily="34" charset="-127"/>
                <a:ea typeface="Malgun Gothic" panose="020B0503020000020004" pitchFamily="34" charset="-127"/>
              </a:rPr>
              <a:t>ways</a:t>
            </a:r>
            <a:endPar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Develop Holy Habits for the day of trouble</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lang="en-US" sz="3600" b="1" dirty="0">
                <a:solidFill>
                  <a:prstClr val="white"/>
                </a:solidFill>
                <a:latin typeface="Malgun Gothic" panose="020B0503020000020004" pitchFamily="34" charset="-127"/>
                <a:ea typeface="Malgun Gothic" panose="020B0503020000020004" pitchFamily="34" charset="-127"/>
              </a:rPr>
              <a:t>Make Prayer your first response to every trial and trouble.</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err="1">
                <a:ln>
                  <a:noFill/>
                </a:ln>
                <a:solidFill>
                  <a:prstClr val="white"/>
                </a:solidFill>
                <a:effectLst/>
                <a:uLnTx/>
                <a:uFillTx/>
                <a:latin typeface="Malgun Gothic" panose="020B0503020000020004" pitchFamily="34" charset="-127"/>
                <a:ea typeface="Malgun Gothic" panose="020B0503020000020004" pitchFamily="34" charset="-127"/>
                <a:cs typeface="+mn-cs"/>
              </a:rPr>
              <a:t>Tru</a:t>
            </a:r>
            <a:r>
              <a:rPr lang="en-US" sz="3600" b="1" dirty="0" err="1">
                <a:solidFill>
                  <a:prstClr val="white"/>
                </a:solidFill>
                <a:latin typeface="Malgun Gothic" panose="020B0503020000020004" pitchFamily="34" charset="-127"/>
                <a:ea typeface="Malgun Gothic" panose="020B0503020000020004" pitchFamily="34" charset="-127"/>
              </a:rPr>
              <a:t>st</a:t>
            </a:r>
            <a:r>
              <a:rPr lang="en-US" sz="3600" b="1" dirty="0">
                <a:solidFill>
                  <a:prstClr val="white"/>
                </a:solidFill>
                <a:latin typeface="Malgun Gothic" panose="020B0503020000020004" pitchFamily="34" charset="-127"/>
                <a:ea typeface="Malgun Gothic" panose="020B0503020000020004" pitchFamily="34" charset="-127"/>
              </a:rPr>
              <a:t> God even when things go south!</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p>
        </p:txBody>
      </p:sp>
      <p:pic>
        <p:nvPicPr>
          <p:cNvPr id="14338" name="Picture 2" descr="A Den of Lions in Babylon? – Crossroads Bible Church">
            <a:extLst>
              <a:ext uri="{FF2B5EF4-FFF2-40B4-BE49-F238E27FC236}">
                <a16:creationId xmlns:a16="http://schemas.microsoft.com/office/drawing/2014/main" id="{6F2412D6-BBDB-F4BB-2B73-1C4B31CC52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r>
              <a:rPr lang="en-US" sz="4400" b="1" dirty="0">
                <a:latin typeface="Malgun Gothic" panose="020B0503020000020004" pitchFamily="34" charset="-127"/>
                <a:ea typeface="Malgun Gothic" panose="020B0503020000020004" pitchFamily="34" charset="-127"/>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679622" y="1471613"/>
            <a:ext cx="10636078" cy="4154984"/>
          </a:xfrm>
          <a:prstGeom prst="rect">
            <a:avLst/>
          </a:prstGeom>
          <a:noFill/>
        </p:spPr>
        <p:txBody>
          <a:bodyPr wrap="square" rtlCol="0">
            <a:spAutoFit/>
          </a:bodyPr>
          <a:lstStyle/>
          <a:p>
            <a:r>
              <a:rPr lang="en-US" sz="3600" b="1" u="sng" dirty="0">
                <a:latin typeface="Malgun Gothic" panose="020B0503020000020004" pitchFamily="34" charset="-127"/>
                <a:ea typeface="Malgun Gothic" panose="020B0503020000020004" pitchFamily="34" charset="-127"/>
              </a:rPr>
              <a:t>The Book of Daniel So far….</a:t>
            </a:r>
          </a:p>
          <a:p>
            <a:endParaRPr lang="en-US" sz="1200" b="1" dirty="0">
              <a:latin typeface="Malgun Gothic" panose="020B0503020000020004" pitchFamily="34" charset="-127"/>
              <a:ea typeface="Malgun Gothic" panose="020B0503020000020004" pitchFamily="34" charset="-127"/>
            </a:endParaRPr>
          </a:p>
          <a:p>
            <a:r>
              <a:rPr lang="en-US" sz="3600" b="1" dirty="0">
                <a:latin typeface="Malgun Gothic" panose="020B0503020000020004" pitchFamily="34" charset="-127"/>
                <a:ea typeface="Malgun Gothic" panose="020B0503020000020004" pitchFamily="34" charset="-127"/>
              </a:rPr>
              <a:t>Daniel 1 – I Won’t Compromise A Little</a:t>
            </a:r>
          </a:p>
          <a:p>
            <a:r>
              <a:rPr lang="en-US" sz="3600" b="1" dirty="0">
                <a:latin typeface="Malgun Gothic" panose="020B0503020000020004" pitchFamily="34" charset="-127"/>
                <a:ea typeface="Malgun Gothic" panose="020B0503020000020004" pitchFamily="34" charset="-127"/>
              </a:rPr>
              <a:t>Daniel 2 – God is in Control of the Future</a:t>
            </a:r>
          </a:p>
          <a:p>
            <a:r>
              <a:rPr lang="en-US" sz="3600" b="1" dirty="0">
                <a:latin typeface="Malgun Gothic" panose="020B0503020000020004" pitchFamily="34" charset="-127"/>
                <a:ea typeface="Malgun Gothic" panose="020B0503020000020004" pitchFamily="34" charset="-127"/>
              </a:rPr>
              <a:t>Daniel 3 – I Stand on God’s Word</a:t>
            </a:r>
          </a:p>
          <a:p>
            <a:r>
              <a:rPr lang="en-US" sz="3600" b="1" dirty="0">
                <a:latin typeface="Malgun Gothic" panose="020B0503020000020004" pitchFamily="34" charset="-127"/>
                <a:ea typeface="Malgun Gothic" panose="020B0503020000020004" pitchFamily="34" charset="-127"/>
              </a:rPr>
              <a:t>Daniel 4 – Learning the Truth About the Most  </a:t>
            </a:r>
          </a:p>
          <a:p>
            <a:r>
              <a:rPr lang="en-US" sz="3600" b="1" dirty="0">
                <a:latin typeface="Malgun Gothic" panose="020B0503020000020004" pitchFamily="34" charset="-127"/>
                <a:ea typeface="Malgun Gothic" panose="020B0503020000020004" pitchFamily="34" charset="-127"/>
              </a:rPr>
              <a:t>               High God</a:t>
            </a:r>
          </a:p>
          <a:p>
            <a:r>
              <a:rPr lang="en-US" sz="3600" b="1" dirty="0">
                <a:latin typeface="Malgun Gothic" panose="020B0503020000020004" pitchFamily="34" charset="-127"/>
                <a:ea typeface="Malgun Gothic" panose="020B0503020000020004" pitchFamily="34" charset="-127"/>
              </a:rPr>
              <a:t>Daniel 5 – Walk Humbly Before God</a:t>
            </a:r>
          </a:p>
        </p:txBody>
      </p:sp>
    </p:spTree>
    <p:extLst>
      <p:ext uri="{BB962C8B-B14F-4D97-AF65-F5344CB8AC3E}">
        <p14:creationId xmlns:p14="http://schemas.microsoft.com/office/powerpoint/2010/main" val="19204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iel and the Lions' Den | Children's Bible Lessons">
            <a:extLst>
              <a:ext uri="{FF2B5EF4-FFF2-40B4-BE49-F238E27FC236}">
                <a16:creationId xmlns:a16="http://schemas.microsoft.com/office/drawing/2014/main" id="{D37FF627-95D7-8AC9-D15B-C57C6EA7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05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4F9A3-0AE4-5E7B-4C87-1766704AFD29}"/>
              </a:ext>
            </a:extLst>
          </p:cNvPr>
          <p:cNvSpPr txBox="1"/>
          <p:nvPr/>
        </p:nvSpPr>
        <p:spPr>
          <a:xfrm>
            <a:off x="234778" y="123568"/>
            <a:ext cx="11957222" cy="769441"/>
          </a:xfrm>
          <a:prstGeom prst="rect">
            <a:avLst/>
          </a:prstGeom>
          <a:noFill/>
        </p:spPr>
        <p:txBody>
          <a:bodyPr wrap="square" rtlCol="0">
            <a:spAutoFit/>
          </a:bodyPr>
          <a:lstStyle/>
          <a:p>
            <a:pPr algn="ctr"/>
            <a:r>
              <a:rPr lang="en-US" sz="4400" b="1" dirty="0">
                <a:latin typeface="American Typewriter" panose="02090604020004020304" pitchFamily="18" charset="77"/>
              </a:rPr>
              <a:t>Daniel 6 – Trust in a Den of Despair.</a:t>
            </a:r>
          </a:p>
        </p:txBody>
      </p:sp>
    </p:spTree>
    <p:extLst>
      <p:ext uri="{BB962C8B-B14F-4D97-AF65-F5344CB8AC3E}">
        <p14:creationId xmlns:p14="http://schemas.microsoft.com/office/powerpoint/2010/main" val="51778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4678204"/>
          </a:xfrm>
          <a:prstGeom prst="rect">
            <a:avLst/>
          </a:prstGeom>
          <a:noFill/>
        </p:spPr>
        <p:txBody>
          <a:bodyPr wrap="square" rtlCol="0">
            <a:spAutoFit/>
          </a:bodyPr>
          <a:lstStyle/>
          <a:p>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a:t>
            </a:r>
            <a:r>
              <a:rPr lang="en-US" sz="3600" b="1" u="sng" dirty="0">
                <a:solidFill>
                  <a:srgbClr val="FF0000"/>
                </a:solidFill>
                <a:highlight>
                  <a:srgbClr val="C0C0C0"/>
                </a:highlight>
                <a:latin typeface="Malgun Gothic" panose="020B0503020000020004" pitchFamily="34" charset="-127"/>
                <a:ea typeface="Malgun Gothic" panose="020B0503020000020004" pitchFamily="34" charset="-127"/>
              </a:rPr>
              <a:t>1: Dan 6:1-5 </a:t>
            </a: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 The Setting</a:t>
            </a:r>
            <a:endParaRPr lang="en-US" sz="3600" b="1" u="sng" dirty="0">
              <a:solidFill>
                <a:srgbClr val="FF0000"/>
              </a:solidFill>
              <a:highlight>
                <a:srgbClr val="C0C0C0"/>
              </a:highlight>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white"/>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1 – Darius the Mede is real!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1-2 – Daniel appointed to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3 – “an excellent spirit was in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4 – Others were j</a:t>
            </a:r>
            <a:r>
              <a:rPr lang="en-US" sz="3600" b="1" dirty="0" err="1">
                <a:solidFill>
                  <a:prstClr val="white"/>
                </a:solidFill>
                <a:latin typeface="Malgun Gothic" panose="020B0503020000020004" pitchFamily="34" charset="-127"/>
                <a:ea typeface="Malgun Gothic" panose="020B0503020000020004" pitchFamily="34" charset="-127"/>
              </a:rPr>
              <a:t>ealous</a:t>
            </a:r>
            <a:r>
              <a:rPr lang="en-US" sz="3600" b="1" dirty="0">
                <a:solidFill>
                  <a:prstClr val="white"/>
                </a:solidFill>
                <a:latin typeface="Malgun Gothic" panose="020B0503020000020004" pitchFamily="34" charset="-127"/>
                <a:ea typeface="Malgun Gothic" panose="020B0503020000020004" pitchFamily="34" charset="-127"/>
              </a:rPr>
              <a:t> but Daniel was faultless.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We are likewise to live as blameless before the world.</a:t>
            </a:r>
            <a:endPar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2050" name="Picture 2" descr="Daniel the Prophet of the Bible, His Life and Accomplishments - Chabad.org">
            <a:extLst>
              <a:ext uri="{FF2B5EF4-FFF2-40B4-BE49-F238E27FC236}">
                <a16:creationId xmlns:a16="http://schemas.microsoft.com/office/drawing/2014/main" id="{75130D84-67FA-4F89-A792-801071A7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596" y="1041290"/>
            <a:ext cx="3302404" cy="172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listair Begg on Twitter: &quot;Do all things without grumbling or disputing,  that you may be blameless and innocent, children of God without blemish in  the midst of a crooked and twisted generation,">
            <a:extLst>
              <a:ext uri="{FF2B5EF4-FFF2-40B4-BE49-F238E27FC236}">
                <a16:creationId xmlns:a16="http://schemas.microsoft.com/office/drawing/2014/main" id="{E913BBF0-4AA3-E234-4B60-D4DF46439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n on First Corinthians">
            <a:extLst>
              <a:ext uri="{FF2B5EF4-FFF2-40B4-BE49-F238E27FC236}">
                <a16:creationId xmlns:a16="http://schemas.microsoft.com/office/drawing/2014/main" id="{95F69A7D-AFFF-13A5-E640-7B20BCDEB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6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EE15CE94-CAA4-B475-3F3E-5194A38E0A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9962" y="1041290"/>
            <a:ext cx="2332038" cy="1722120"/>
          </a:xfrm>
          <a:prstGeom prst="rect">
            <a:avLst/>
          </a:prstGeom>
        </p:spPr>
      </p:pic>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6   – High officials and satraps joined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together against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10 – “When Daniel knew….he got down on 	  	his knees.... and prayed.”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Tree>
    <p:extLst>
      <p:ext uri="{BB962C8B-B14F-4D97-AF65-F5344CB8AC3E}">
        <p14:creationId xmlns:p14="http://schemas.microsoft.com/office/powerpoint/2010/main" val="143564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4058-145B-AB95-2C77-ADC9ED564C4D}"/>
              </a:ext>
            </a:extLst>
          </p:cNvPr>
          <p:cNvSpPr txBox="1"/>
          <p:nvPr/>
        </p:nvSpPr>
        <p:spPr>
          <a:xfrm>
            <a:off x="4743963" y="2343150"/>
            <a:ext cx="7346858" cy="4514850"/>
          </a:xfrm>
          <a:prstGeom prst="rect">
            <a:avLst/>
          </a:prstGeom>
        </p:spPr>
        <p:txBody>
          <a:bodyPr vert="horz" lIns="91440" tIns="45720" rIns="91440" bIns="45720" rtlCol="0">
            <a:noAutofit/>
          </a:bodyPr>
          <a:lstStyle/>
          <a:p>
            <a:pPr algn="ctr">
              <a:lnSpc>
                <a:spcPct val="90000"/>
              </a:lnSpc>
              <a:spcAft>
                <a:spcPts val="600"/>
              </a:spcAft>
            </a:pPr>
            <a:r>
              <a:rPr lang="en-US" sz="3100" dirty="0">
                <a:effectLst/>
              </a:rPr>
              <a:t>"A daily relationship with God in prayer helps us not to confuse our will with His will. Any person in public life who think he can "go it alone" is tragically mistaken. No one has enough love, enough concern, enough humility, enough strength, enough courage. In an individual's friendship with God there come each day the humility of having fallen short, the joy of being forgiven, and the strength of being renewed.</a:t>
            </a:r>
          </a:p>
        </p:txBody>
      </p:sp>
      <p:pic>
        <p:nvPicPr>
          <p:cNvPr id="6" name="Picture 5" descr="A person in a suit&#10;&#10;Description automatically generated with low confidence">
            <a:extLst>
              <a:ext uri="{FF2B5EF4-FFF2-40B4-BE49-F238E27FC236}">
                <a16:creationId xmlns:a16="http://schemas.microsoft.com/office/drawing/2014/main" id="{A2A2B30D-8367-3D44-7BAE-DCD47F6BF913}"/>
              </a:ext>
            </a:extLst>
          </p:cNvPr>
          <p:cNvPicPr>
            <a:picLocks noChangeAspect="1"/>
          </p:cNvPicPr>
          <p:nvPr/>
        </p:nvPicPr>
        <p:blipFill rotWithShape="1">
          <a:blip r:embed="rId2"/>
          <a:srcRect l="332" r="1081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05D4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E36784-AF93-8B5A-E9D9-2BA746E939C5}"/>
              </a:ext>
            </a:extLst>
          </p:cNvPr>
          <p:cNvSpPr txBox="1"/>
          <p:nvPr/>
        </p:nvSpPr>
        <p:spPr>
          <a:xfrm>
            <a:off x="5080934" y="729431"/>
            <a:ext cx="6672916" cy="656255"/>
          </a:xfrm>
          <a:prstGeom prst="rect">
            <a:avLst/>
          </a:prstGeom>
        </p:spPr>
        <p:txBody>
          <a:bodyPr vert="horz" lIns="91440" tIns="45720" rIns="91440" bIns="45720" rtlCol="0">
            <a:noAutofit/>
          </a:bodyPr>
          <a:lstStyle/>
          <a:p>
            <a:pPr>
              <a:lnSpc>
                <a:spcPct val="90000"/>
              </a:lnSpc>
              <a:spcAft>
                <a:spcPts val="600"/>
              </a:spcAft>
            </a:pPr>
            <a:r>
              <a:rPr lang="en-US" sz="3200" b="1" dirty="0"/>
              <a:t>Senator Mark Hatfield, US politician</a:t>
            </a:r>
            <a:endParaRPr lang="en-US" sz="3200" b="1" dirty="0">
              <a:effectLst/>
            </a:endParaRPr>
          </a:p>
        </p:txBody>
      </p:sp>
    </p:spTree>
    <p:extLst>
      <p:ext uri="{BB962C8B-B14F-4D97-AF65-F5344CB8AC3E}">
        <p14:creationId xmlns:p14="http://schemas.microsoft.com/office/powerpoint/2010/main" val="25553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Vs 6   – High officials and satraps joined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	      together against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Vs 10 – “When Daniel knew….he prayed.”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	   - ”windows opened towards Jerusalem 			(see 1 Kings 8:46-52).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  ”…</a:t>
            </a:r>
            <a:r>
              <a:rPr kumimoji="0" lang="en-US" sz="3600" b="1" i="0" u="sng"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gave thanks </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before his God, as he 		had </a:t>
            </a:r>
            <a:r>
              <a:rPr kumimoji="0" lang="en-US" sz="3600" b="1" i="0" u="sng"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done so previously</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(see Phil 4:6).</a:t>
            </a:r>
          </a:p>
        </p:txBody>
      </p:sp>
      <p:pic>
        <p:nvPicPr>
          <p:cNvPr id="6" name="Picture 5" descr="A picture containing person&#10;&#10;Description automatically generated">
            <a:extLst>
              <a:ext uri="{FF2B5EF4-FFF2-40B4-BE49-F238E27FC236}">
                <a16:creationId xmlns:a16="http://schemas.microsoft.com/office/drawing/2014/main" id="{834918C6-867E-D39D-6E43-98D6DB503929}"/>
              </a:ext>
            </a:extLst>
          </p:cNvPr>
          <p:cNvPicPr>
            <a:picLocks noChangeAspect="1"/>
          </p:cNvPicPr>
          <p:nvPr/>
        </p:nvPicPr>
        <p:blipFill>
          <a:blip r:embed="rId3"/>
          <a:stretch>
            <a:fillRect/>
          </a:stretch>
        </p:blipFill>
        <p:spPr>
          <a:xfrm>
            <a:off x="9859962" y="1041290"/>
            <a:ext cx="2332038" cy="1722120"/>
          </a:xfrm>
          <a:prstGeom prst="rect">
            <a:avLst/>
          </a:prstGeom>
        </p:spPr>
      </p:pic>
    </p:spTree>
    <p:extLst>
      <p:ext uri="{BB962C8B-B14F-4D97-AF65-F5344CB8AC3E}">
        <p14:creationId xmlns:p14="http://schemas.microsoft.com/office/powerpoint/2010/main" val="243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642</Words>
  <Application>Microsoft Office PowerPoint</Application>
  <PresentationFormat>Widescreen</PresentationFormat>
  <Paragraphs>71</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Malgun Gothic</vt:lpstr>
      <vt:lpstr>American Typewriter</vt:lpstr>
      <vt:lpstr>Arial</vt:lpstr>
      <vt:lpstr>Bradley Hand</vt:lpstr>
      <vt:lpstr>Calibri</vt:lpstr>
      <vt:lpstr>Calibri Light</vt:lpstr>
      <vt:lpstr>Century Gothic</vt:lpstr>
      <vt:lpstr>Wingdings 3</vt:lpstr>
      <vt:lpstr>1_Office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7</cp:revision>
  <dcterms:created xsi:type="dcterms:W3CDTF">2023-03-09T02:43:31Z</dcterms:created>
  <dcterms:modified xsi:type="dcterms:W3CDTF">2023-03-11T01:24:56Z</dcterms:modified>
</cp:coreProperties>
</file>