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5" r:id="rId4"/>
    <p:sldId id="266" r:id="rId5"/>
    <p:sldId id="267" r:id="rId6"/>
    <p:sldId id="268" r:id="rId7"/>
    <p:sldId id="269" r:id="rId8"/>
    <p:sldId id="270"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97DBE-C466-4708-9246-708605BFC71C}" v="56" dt="2023-03-03T04:43:4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85E97DBE-C466-4708-9246-708605BFC71C}"/>
    <pc:docChg chg="custSel addSld delSld modSld sldOrd modMainMaster">
      <pc:chgData name="James Harmeling" userId="4163935ddb78b774" providerId="LiveId" clId="{85E97DBE-C466-4708-9246-708605BFC71C}" dt="2023-03-03T04:43:45.887" v="523" actId="26606"/>
      <pc:docMkLst>
        <pc:docMk/>
      </pc:docMkLst>
      <pc:sldChg chg="new del">
        <pc:chgData name="James Harmeling" userId="4163935ddb78b774" providerId="LiveId" clId="{85E97DBE-C466-4708-9246-708605BFC71C}" dt="2023-03-02T10:34:55.921" v="2" actId="47"/>
        <pc:sldMkLst>
          <pc:docMk/>
          <pc:sldMk cId="932728579" sldId="256"/>
        </pc:sldMkLst>
      </pc:sldChg>
      <pc:sldChg chg="add ord modTransition">
        <pc:chgData name="James Harmeling" userId="4163935ddb78b774" providerId="LiveId" clId="{85E97DBE-C466-4708-9246-708605BFC71C}" dt="2023-03-03T04:42:14.232" v="514"/>
        <pc:sldMkLst>
          <pc:docMk/>
          <pc:sldMk cId="2192661180" sldId="265"/>
        </pc:sldMkLst>
      </pc:sldChg>
      <pc:sldChg chg="addSp modSp new mod modTransition setBg setClrOvrMap">
        <pc:chgData name="James Harmeling" userId="4163935ddb78b774" providerId="LiveId" clId="{85E97DBE-C466-4708-9246-708605BFC71C}" dt="2023-03-02T12:30:16.237" v="152" actId="1036"/>
        <pc:sldMkLst>
          <pc:docMk/>
          <pc:sldMk cId="576124515" sldId="266"/>
        </pc:sldMkLst>
        <pc:spChg chg="add mod">
          <ac:chgData name="James Harmeling" userId="4163935ddb78b774" providerId="LiveId" clId="{85E97DBE-C466-4708-9246-708605BFC71C}" dt="2023-03-02T12:24:15.094" v="23" actId="1076"/>
          <ac:spMkLst>
            <pc:docMk/>
            <pc:sldMk cId="576124515" sldId="266"/>
            <ac:spMk id="3" creationId="{EA6C279B-C34C-A939-B264-06CB8C9CE03C}"/>
          </ac:spMkLst>
        </pc:spChg>
        <pc:spChg chg="add mod">
          <ac:chgData name="James Harmeling" userId="4163935ddb78b774" providerId="LiveId" clId="{85E97DBE-C466-4708-9246-708605BFC71C}" dt="2023-03-02T12:30:16.237" v="152" actId="1036"/>
          <ac:spMkLst>
            <pc:docMk/>
            <pc:sldMk cId="576124515" sldId="266"/>
            <ac:spMk id="5" creationId="{AB79F8E4-AFF5-5996-A756-EFA5AB89822B}"/>
          </ac:spMkLst>
        </pc:spChg>
        <pc:picChg chg="add mod">
          <ac:chgData name="James Harmeling" userId="4163935ddb78b774" providerId="LiveId" clId="{85E97DBE-C466-4708-9246-708605BFC71C}" dt="2023-03-02T12:21:49.858" v="5" actId="26606"/>
          <ac:picMkLst>
            <pc:docMk/>
            <pc:sldMk cId="576124515" sldId="266"/>
            <ac:picMk id="1026" creationId="{AB3D481A-E69A-048E-591A-57261B257DC4}"/>
          </ac:picMkLst>
        </pc:picChg>
      </pc:sldChg>
      <pc:sldChg chg="addSp modSp new mod ord">
        <pc:chgData name="James Harmeling" userId="4163935ddb78b774" providerId="LiveId" clId="{85E97DBE-C466-4708-9246-708605BFC71C}" dt="2023-03-02T12:35:37.873" v="192"/>
        <pc:sldMkLst>
          <pc:docMk/>
          <pc:sldMk cId="2743493730" sldId="267"/>
        </pc:sldMkLst>
        <pc:spChg chg="add mod">
          <ac:chgData name="James Harmeling" userId="4163935ddb78b774" providerId="LiveId" clId="{85E97DBE-C466-4708-9246-708605BFC71C}" dt="2023-03-02T12:35:23.961" v="189" actId="20577"/>
          <ac:spMkLst>
            <pc:docMk/>
            <pc:sldMk cId="2743493730" sldId="267"/>
            <ac:spMk id="3" creationId="{2A95E0D0-9F77-A18B-F0CA-8EE78BFF9F19}"/>
          </ac:spMkLst>
        </pc:spChg>
        <pc:picChg chg="add mod">
          <ac:chgData name="James Harmeling" userId="4163935ddb78b774" providerId="LiveId" clId="{85E97DBE-C466-4708-9246-708605BFC71C}" dt="2023-03-02T12:32:47.223" v="156" actId="1076"/>
          <ac:picMkLst>
            <pc:docMk/>
            <pc:sldMk cId="2743493730" sldId="267"/>
            <ac:picMk id="2050" creationId="{DE1C59C7-F15D-452D-B432-A1F639816DFA}"/>
          </ac:picMkLst>
        </pc:picChg>
      </pc:sldChg>
      <pc:sldChg chg="addSp delSp modSp add mod modAnim">
        <pc:chgData name="James Harmeling" userId="4163935ddb78b774" providerId="LiveId" clId="{85E97DBE-C466-4708-9246-708605BFC71C}" dt="2023-03-02T12:42:19.154" v="298" actId="1035"/>
        <pc:sldMkLst>
          <pc:docMk/>
          <pc:sldMk cId="3954133443" sldId="268"/>
        </pc:sldMkLst>
        <pc:spChg chg="mod">
          <ac:chgData name="James Harmeling" userId="4163935ddb78b774" providerId="LiveId" clId="{85E97DBE-C466-4708-9246-708605BFC71C}" dt="2023-03-02T12:36:18.716" v="200" actId="1076"/>
          <ac:spMkLst>
            <pc:docMk/>
            <pc:sldMk cId="3954133443" sldId="268"/>
            <ac:spMk id="3" creationId="{EA6C279B-C34C-A939-B264-06CB8C9CE03C}"/>
          </ac:spMkLst>
        </pc:spChg>
        <pc:spChg chg="add mod">
          <ac:chgData name="James Harmeling" userId="4163935ddb78b774" providerId="LiveId" clId="{85E97DBE-C466-4708-9246-708605BFC71C}" dt="2023-03-02T12:37:53.621" v="217" actId="14100"/>
          <ac:spMkLst>
            <pc:docMk/>
            <pc:sldMk cId="3954133443" sldId="268"/>
            <ac:spMk id="4" creationId="{E95E406B-18FC-440A-FC9C-17D5C4D8A0DF}"/>
          </ac:spMkLst>
        </pc:spChg>
        <pc:spChg chg="del mod">
          <ac:chgData name="James Harmeling" userId="4163935ddb78b774" providerId="LiveId" clId="{85E97DBE-C466-4708-9246-708605BFC71C}" dt="2023-03-02T12:36:00.783" v="194" actId="478"/>
          <ac:spMkLst>
            <pc:docMk/>
            <pc:sldMk cId="3954133443" sldId="268"/>
            <ac:spMk id="5" creationId="{AB79F8E4-AFF5-5996-A756-EFA5AB89822B}"/>
          </ac:spMkLst>
        </pc:spChg>
        <pc:spChg chg="add mod">
          <ac:chgData name="James Harmeling" userId="4163935ddb78b774" providerId="LiveId" clId="{85E97DBE-C466-4708-9246-708605BFC71C}" dt="2023-03-02T12:42:19.154" v="298" actId="1035"/>
          <ac:spMkLst>
            <pc:docMk/>
            <pc:sldMk cId="3954133443" sldId="268"/>
            <ac:spMk id="7" creationId="{5E0DD282-B619-6B5A-57EE-BFBAFB143274}"/>
          </ac:spMkLst>
        </pc:spChg>
      </pc:sldChg>
      <pc:sldChg chg="addSp delSp modSp add mod delAnim modAnim">
        <pc:chgData name="James Harmeling" userId="4163935ddb78b774" providerId="LiveId" clId="{85E97DBE-C466-4708-9246-708605BFC71C}" dt="2023-03-02T12:42:08.939" v="287"/>
        <pc:sldMkLst>
          <pc:docMk/>
          <pc:sldMk cId="1316352978" sldId="269"/>
        </pc:sldMkLst>
        <pc:spChg chg="del">
          <ac:chgData name="James Harmeling" userId="4163935ddb78b774" providerId="LiveId" clId="{85E97DBE-C466-4708-9246-708605BFC71C}" dt="2023-03-02T12:39:22.682" v="252" actId="478"/>
          <ac:spMkLst>
            <pc:docMk/>
            <pc:sldMk cId="1316352978" sldId="269"/>
            <ac:spMk id="4" creationId="{E95E406B-18FC-440A-FC9C-17D5C4D8A0DF}"/>
          </ac:spMkLst>
        </pc:spChg>
        <pc:spChg chg="add mod">
          <ac:chgData name="James Harmeling" userId="4163935ddb78b774" providerId="LiveId" clId="{85E97DBE-C466-4708-9246-708605BFC71C}" dt="2023-03-02T12:40:52.442" v="265" actId="14100"/>
          <ac:spMkLst>
            <pc:docMk/>
            <pc:sldMk cId="1316352978" sldId="269"/>
            <ac:spMk id="5" creationId="{5B64B8B6-1828-DD5F-1C20-9FBB1F609EDD}"/>
          </ac:spMkLst>
        </pc:spChg>
        <pc:spChg chg="del mod">
          <ac:chgData name="James Harmeling" userId="4163935ddb78b774" providerId="LiveId" clId="{85E97DBE-C466-4708-9246-708605BFC71C}" dt="2023-03-02T12:39:19.615" v="251" actId="478"/>
          <ac:spMkLst>
            <pc:docMk/>
            <pc:sldMk cId="1316352978" sldId="269"/>
            <ac:spMk id="7" creationId="{5E0DD282-B619-6B5A-57EE-BFBAFB143274}"/>
          </ac:spMkLst>
        </pc:spChg>
        <pc:spChg chg="add mod">
          <ac:chgData name="James Harmeling" userId="4163935ddb78b774" providerId="LiveId" clId="{85E97DBE-C466-4708-9246-708605BFC71C}" dt="2023-03-02T12:41:28.808" v="272" actId="1076"/>
          <ac:spMkLst>
            <pc:docMk/>
            <pc:sldMk cId="1316352978" sldId="269"/>
            <ac:spMk id="8" creationId="{FCBBB09C-F038-656B-B0D2-02125F34803C}"/>
          </ac:spMkLst>
        </pc:spChg>
        <pc:spChg chg="add mod">
          <ac:chgData name="James Harmeling" userId="4163935ddb78b774" providerId="LiveId" clId="{85E97DBE-C466-4708-9246-708605BFC71C}" dt="2023-03-02T12:42:04.856" v="286" actId="1036"/>
          <ac:spMkLst>
            <pc:docMk/>
            <pc:sldMk cId="1316352978" sldId="269"/>
            <ac:spMk id="10" creationId="{E27A20ED-32F4-43AF-3ED1-AEFE49BB2707}"/>
          </ac:spMkLst>
        </pc:spChg>
      </pc:sldChg>
      <pc:sldChg chg="addSp modSp new mod modAnim">
        <pc:chgData name="James Harmeling" userId="4163935ddb78b774" providerId="LiveId" clId="{85E97DBE-C466-4708-9246-708605BFC71C}" dt="2023-03-02T12:51:34.297" v="497" actId="14100"/>
        <pc:sldMkLst>
          <pc:docMk/>
          <pc:sldMk cId="1400465589" sldId="270"/>
        </pc:sldMkLst>
        <pc:spChg chg="add mod ord">
          <ac:chgData name="James Harmeling" userId="4163935ddb78b774" providerId="LiveId" clId="{85E97DBE-C466-4708-9246-708605BFC71C}" dt="2023-03-02T12:48:47.183" v="303" actId="167"/>
          <ac:spMkLst>
            <pc:docMk/>
            <pc:sldMk cId="1400465589" sldId="270"/>
            <ac:spMk id="2" creationId="{873AD760-0B23-7709-9ABD-4043CA67A0E0}"/>
          </ac:spMkLst>
        </pc:spChg>
        <pc:spChg chg="add mod">
          <ac:chgData name="James Harmeling" userId="4163935ddb78b774" providerId="LiveId" clId="{85E97DBE-C466-4708-9246-708605BFC71C}" dt="2023-03-02T12:50:16.514" v="317" actId="1076"/>
          <ac:spMkLst>
            <pc:docMk/>
            <pc:sldMk cId="1400465589" sldId="270"/>
            <ac:spMk id="4" creationId="{30906DBA-6AB8-9202-44D6-5817914D63F2}"/>
          </ac:spMkLst>
        </pc:spChg>
        <pc:spChg chg="add mod">
          <ac:chgData name="James Harmeling" userId="4163935ddb78b774" providerId="LiveId" clId="{85E97DBE-C466-4708-9246-708605BFC71C}" dt="2023-03-02T12:50:43.642" v="383" actId="20577"/>
          <ac:spMkLst>
            <pc:docMk/>
            <pc:sldMk cId="1400465589" sldId="270"/>
            <ac:spMk id="5" creationId="{7A3677FF-5C79-D70A-4D1E-E83AD9BB3C4C}"/>
          </ac:spMkLst>
        </pc:spChg>
        <pc:spChg chg="add mod">
          <ac:chgData name="James Harmeling" userId="4163935ddb78b774" providerId="LiveId" clId="{85E97DBE-C466-4708-9246-708605BFC71C}" dt="2023-03-02T12:51:34.297" v="497" actId="14100"/>
          <ac:spMkLst>
            <pc:docMk/>
            <pc:sldMk cId="1400465589" sldId="270"/>
            <ac:spMk id="6" creationId="{F41A2EEB-1F2C-F3CD-B7B5-AC486565E240}"/>
          </ac:spMkLst>
        </pc:spChg>
        <pc:picChg chg="add mod">
          <ac:chgData name="James Harmeling" userId="4163935ddb78b774" providerId="LiveId" clId="{85E97DBE-C466-4708-9246-708605BFC71C}" dt="2023-03-02T12:50:05.490" v="315" actId="1076"/>
          <ac:picMkLst>
            <pc:docMk/>
            <pc:sldMk cId="1400465589" sldId="270"/>
            <ac:picMk id="3074" creationId="{9DE22A91-7424-1B6B-421D-5C4CBDC9266B}"/>
          </ac:picMkLst>
        </pc:picChg>
      </pc:sldChg>
      <pc:sldChg chg="addSp modSp new mod">
        <pc:chgData name="James Harmeling" userId="4163935ddb78b774" providerId="LiveId" clId="{85E97DBE-C466-4708-9246-708605BFC71C}" dt="2023-03-02T12:52:53.812" v="511" actId="1076"/>
        <pc:sldMkLst>
          <pc:docMk/>
          <pc:sldMk cId="3293052027" sldId="271"/>
        </pc:sldMkLst>
        <pc:spChg chg="add mod">
          <ac:chgData name="James Harmeling" userId="4163935ddb78b774" providerId="LiveId" clId="{85E97DBE-C466-4708-9246-708605BFC71C}" dt="2023-03-02T12:52:22.152" v="500" actId="13822"/>
          <ac:spMkLst>
            <pc:docMk/>
            <pc:sldMk cId="3293052027" sldId="271"/>
            <ac:spMk id="2" creationId="{9D02BDAF-D654-1734-853B-77D0D4B99708}"/>
          </ac:spMkLst>
        </pc:spChg>
        <pc:spChg chg="add mod">
          <ac:chgData name="James Harmeling" userId="4163935ddb78b774" providerId="LiveId" clId="{85E97DBE-C466-4708-9246-708605BFC71C}" dt="2023-03-02T12:52:53.812" v="511" actId="1076"/>
          <ac:spMkLst>
            <pc:docMk/>
            <pc:sldMk cId="3293052027" sldId="271"/>
            <ac:spMk id="4" creationId="{CAE34DCE-F7D4-2E8C-E3F0-EBAB9EFBAEF2}"/>
          </ac:spMkLst>
        </pc:spChg>
      </pc:sldChg>
      <pc:sldChg chg="addSp modSp new mod setBg">
        <pc:chgData name="James Harmeling" userId="4163935ddb78b774" providerId="LiveId" clId="{85E97DBE-C466-4708-9246-708605BFC71C}" dt="2023-03-03T04:43:12.866" v="518" actId="26606"/>
        <pc:sldMkLst>
          <pc:docMk/>
          <pc:sldMk cId="1349081249" sldId="272"/>
        </pc:sldMkLst>
        <pc:spChg chg="add">
          <ac:chgData name="James Harmeling" userId="4163935ddb78b774" providerId="LiveId" clId="{85E97DBE-C466-4708-9246-708605BFC71C}" dt="2023-03-03T04:43:12.866" v="518" actId="26606"/>
          <ac:spMkLst>
            <pc:docMk/>
            <pc:sldMk cId="1349081249" sldId="272"/>
            <ac:spMk id="8" creationId="{42A4FC2C-047E-45A5-965D-8E1E3BF09BC6}"/>
          </ac:spMkLst>
        </pc:spChg>
        <pc:picChg chg="add mod">
          <ac:chgData name="James Harmeling" userId="4163935ddb78b774" providerId="LiveId" clId="{85E97DBE-C466-4708-9246-708605BFC71C}" dt="2023-03-03T04:43:12.866" v="518" actId="26606"/>
          <ac:picMkLst>
            <pc:docMk/>
            <pc:sldMk cId="1349081249" sldId="272"/>
            <ac:picMk id="3" creationId="{FA06BD41-370D-E1DF-1DE0-3CA5E0EC7611}"/>
          </ac:picMkLst>
        </pc:picChg>
      </pc:sldChg>
      <pc:sldChg chg="addSp modSp new mod setBg">
        <pc:chgData name="James Harmeling" userId="4163935ddb78b774" providerId="LiveId" clId="{85E97DBE-C466-4708-9246-708605BFC71C}" dt="2023-03-03T04:43:45.887" v="523" actId="26606"/>
        <pc:sldMkLst>
          <pc:docMk/>
          <pc:sldMk cId="2400737690" sldId="273"/>
        </pc:sldMkLst>
        <pc:spChg chg="add">
          <ac:chgData name="James Harmeling" userId="4163935ddb78b774" providerId="LiveId" clId="{85E97DBE-C466-4708-9246-708605BFC71C}" dt="2023-03-03T04:43:45.887" v="523" actId="26606"/>
          <ac:spMkLst>
            <pc:docMk/>
            <pc:sldMk cId="2400737690" sldId="273"/>
            <ac:spMk id="8" creationId="{42A4FC2C-047E-45A5-965D-8E1E3BF09BC6}"/>
          </ac:spMkLst>
        </pc:spChg>
        <pc:picChg chg="add mod">
          <ac:chgData name="James Harmeling" userId="4163935ddb78b774" providerId="LiveId" clId="{85E97DBE-C466-4708-9246-708605BFC71C}" dt="2023-03-03T04:43:45.887" v="523" actId="26606"/>
          <ac:picMkLst>
            <pc:docMk/>
            <pc:sldMk cId="2400737690" sldId="273"/>
            <ac:picMk id="3" creationId="{F765AA3C-8983-AD16-1760-3615246D2E42}"/>
          </ac:picMkLst>
        </pc:picChg>
      </pc:sldChg>
      <pc:sldMasterChg chg="modTransition modSldLayout">
        <pc:chgData name="James Harmeling" userId="4163935ddb78b774" providerId="LiveId" clId="{85E97DBE-C466-4708-9246-708605BFC71C}" dt="2023-03-02T12:23:21.314" v="16"/>
        <pc:sldMasterMkLst>
          <pc:docMk/>
          <pc:sldMasterMk cId="2146938983" sldId="2147483648"/>
        </pc:sldMasterMkLst>
        <pc:sldLayoutChg chg="modTransition">
          <pc:chgData name="James Harmeling" userId="4163935ddb78b774" providerId="LiveId" clId="{85E97DBE-C466-4708-9246-708605BFC71C}" dt="2023-03-02T12:23:21.314" v="16"/>
          <pc:sldLayoutMkLst>
            <pc:docMk/>
            <pc:sldMasterMk cId="2146938983" sldId="2147483648"/>
            <pc:sldLayoutMk cId="3658170489" sldId="2147483649"/>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873860060" sldId="2147483650"/>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913509080" sldId="2147483651"/>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3292820157" sldId="2147483652"/>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4148342928" sldId="2147483653"/>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587612845" sldId="2147483654"/>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2339347640" sldId="2147483655"/>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3940585718" sldId="2147483656"/>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2649194804" sldId="2147483657"/>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2501460036" sldId="2147483658"/>
          </pc:sldLayoutMkLst>
        </pc:sldLayoutChg>
        <pc:sldLayoutChg chg="modTransition">
          <pc:chgData name="James Harmeling" userId="4163935ddb78b774" providerId="LiveId" clId="{85E97DBE-C466-4708-9246-708605BFC71C}" dt="2023-03-02T12:23:21.314" v="16"/>
          <pc:sldLayoutMkLst>
            <pc:docMk/>
            <pc:sldMasterMk cId="2146938983" sldId="2147483648"/>
            <pc:sldLayoutMk cId="4229556788"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CA55-E1A2-0EC4-67E9-2304C6913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7FCB5DA-0142-88A8-7992-2C2B52FEE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E11C55D-06DC-F1CC-4D99-386178189992}"/>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5" name="Footer Placeholder 4">
            <a:extLst>
              <a:ext uri="{FF2B5EF4-FFF2-40B4-BE49-F238E27FC236}">
                <a16:creationId xmlns:a16="http://schemas.microsoft.com/office/drawing/2014/main" id="{2B0CB16E-6761-516D-963A-6F547E36DB0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7C02521-752B-689D-43B8-34E5E567EE87}"/>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65817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D7B8-B954-5976-B37C-9E265DEC87FC}"/>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8575A09-7EB1-00EC-9401-2597D341FA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B36DA3A-F83F-7F76-C139-AD9E2E62C38B}"/>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5" name="Footer Placeholder 4">
            <a:extLst>
              <a:ext uri="{FF2B5EF4-FFF2-40B4-BE49-F238E27FC236}">
                <a16:creationId xmlns:a16="http://schemas.microsoft.com/office/drawing/2014/main" id="{5CDF34DD-371B-30A2-ABCD-6EB95909D03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EA6E515-94D0-6433-610F-E1DC2F159B4D}"/>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5014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0FD9A-4A3B-C0E3-8529-3CFC33EA75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08A63C0-F3CC-F3B8-D90A-5930F4E0D0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EB416F6-1E03-0DA8-5FF3-D2622EF542AC}"/>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5" name="Footer Placeholder 4">
            <a:extLst>
              <a:ext uri="{FF2B5EF4-FFF2-40B4-BE49-F238E27FC236}">
                <a16:creationId xmlns:a16="http://schemas.microsoft.com/office/drawing/2014/main" id="{8232F654-5E04-4FA4-881E-8A55D26775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8CD5285-1E11-1F5B-AA53-41E833CB08A9}"/>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42295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1B9A-A9C9-D9C0-191F-78029D39F13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EE442CD-7A21-6F50-3D9E-CDD6682EDC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1B41C65-B693-EF76-D2C5-1FBD0058DF44}"/>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5" name="Footer Placeholder 4">
            <a:extLst>
              <a:ext uri="{FF2B5EF4-FFF2-40B4-BE49-F238E27FC236}">
                <a16:creationId xmlns:a16="http://schemas.microsoft.com/office/drawing/2014/main" id="{DF52FBEA-942E-EED2-051B-6BD97ADFE38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8D376AC-97F0-81DB-7FEC-72ED98A14BA7}"/>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87386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55DD-AAAD-B435-76AE-20408AA7E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F39D9E3-BBD9-AD70-9033-8204D29EEA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08A95E-6C32-CC21-B50E-DA5A5BE4386D}"/>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5" name="Footer Placeholder 4">
            <a:extLst>
              <a:ext uri="{FF2B5EF4-FFF2-40B4-BE49-F238E27FC236}">
                <a16:creationId xmlns:a16="http://schemas.microsoft.com/office/drawing/2014/main" id="{EC80261C-1B2F-A013-D390-04F50A95144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733A388-44D2-0BA2-8580-6C0D9FB0AAF8}"/>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91350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FBBE-284C-1E4A-EB1A-C42C2DCBD84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FE80B52-88CD-DED3-2EFD-FA490E148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00D2CD6-5703-0B3C-AF01-311CC1428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7E93614-382C-817C-4656-C477A5725B5A}"/>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6" name="Footer Placeholder 5">
            <a:extLst>
              <a:ext uri="{FF2B5EF4-FFF2-40B4-BE49-F238E27FC236}">
                <a16:creationId xmlns:a16="http://schemas.microsoft.com/office/drawing/2014/main" id="{841A735F-4885-B6BB-0490-086CA67ADBB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E6814C4-DBFA-04A3-A5E0-60235BDC27F1}"/>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2928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11BB-1596-5C36-B22E-DDD885FD36E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E88C4C3-64E1-5F86-B0BF-EDBD8B11E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51B0A-9D8C-5471-B6B1-97321A4BA1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999F4E0-3221-758B-4541-6D06A8BA2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DB039-3E31-F170-FCAD-30841C4C9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BDA6B59-E618-C1EF-B3D8-374CBB337D7A}"/>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8" name="Footer Placeholder 7">
            <a:extLst>
              <a:ext uri="{FF2B5EF4-FFF2-40B4-BE49-F238E27FC236}">
                <a16:creationId xmlns:a16="http://schemas.microsoft.com/office/drawing/2014/main" id="{B7E902AE-6885-F3C4-3592-13AF86549F1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5AC2FA91-37CD-3FE1-D913-3E127CC81B4E}"/>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41483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357-9512-4679-9F46-66EE77A66E44}"/>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11C5B5A-8AEE-5164-FCBE-81821B1D82CA}"/>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4" name="Footer Placeholder 3">
            <a:extLst>
              <a:ext uri="{FF2B5EF4-FFF2-40B4-BE49-F238E27FC236}">
                <a16:creationId xmlns:a16="http://schemas.microsoft.com/office/drawing/2014/main" id="{06472F50-19EE-F3DC-E829-9F0F24954777}"/>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7AAB6839-D349-199D-CA4B-BCFA4E6EE31B}"/>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58761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7AD1A-5426-F925-16AA-7711BB246A5F}"/>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3" name="Footer Placeholder 2">
            <a:extLst>
              <a:ext uri="{FF2B5EF4-FFF2-40B4-BE49-F238E27FC236}">
                <a16:creationId xmlns:a16="http://schemas.microsoft.com/office/drawing/2014/main" id="{49AF7FDE-64AC-9655-4585-B431020168F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327C5895-7587-475C-B55D-2AB080435BD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3393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55ED-C62D-9CC9-F1D3-05639F5B2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9642990-C69B-5F56-BB45-75B4C98A2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A8AD68E-39F2-D9BD-CCCC-0102A89C9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84046-2415-B92E-1B78-C785DB2A2DDA}"/>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6" name="Footer Placeholder 5">
            <a:extLst>
              <a:ext uri="{FF2B5EF4-FFF2-40B4-BE49-F238E27FC236}">
                <a16:creationId xmlns:a16="http://schemas.microsoft.com/office/drawing/2014/main" id="{2FA0CBFE-D576-2115-FEB4-3A6A22F78E8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B6F6C76-25AD-E5EA-F837-CD9BFA112D4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9405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2CEF-127D-F20D-63B1-DC1614FCD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7EA9212-8390-E651-E022-70DFA08F5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04A2C586-E87C-58B7-3FBC-9D1E32A6A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B89C3-DA09-180A-B4F4-8445103CA4A9}"/>
              </a:ext>
            </a:extLst>
          </p:cNvPr>
          <p:cNvSpPr>
            <a:spLocks noGrp="1"/>
          </p:cNvSpPr>
          <p:nvPr>
            <p:ph type="dt" sz="half" idx="10"/>
          </p:nvPr>
        </p:nvSpPr>
        <p:spPr/>
        <p:txBody>
          <a:bodyPr/>
          <a:lstStyle/>
          <a:p>
            <a:fld id="{7234C055-C7C9-4C56-8899-B538B5D07D51}" type="datetimeFigureOut">
              <a:rPr lang="en-SG" smtClean="0"/>
              <a:t>3/3/2023</a:t>
            </a:fld>
            <a:endParaRPr lang="en-SG"/>
          </a:p>
        </p:txBody>
      </p:sp>
      <p:sp>
        <p:nvSpPr>
          <p:cNvPr id="6" name="Footer Placeholder 5">
            <a:extLst>
              <a:ext uri="{FF2B5EF4-FFF2-40B4-BE49-F238E27FC236}">
                <a16:creationId xmlns:a16="http://schemas.microsoft.com/office/drawing/2014/main" id="{9236FEB9-4714-FBA4-CD07-767380CEEAB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802675D-853F-50F2-6BED-0C17123A0B12}"/>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6491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C29FE-00E4-AB0C-9F94-787FC704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B6D73FC-7FE4-D893-2B74-FF2DE6C9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4B65FCC-1E78-68DA-976D-844B4A7B6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C055-C7C9-4C56-8899-B538B5D07D51}" type="datetimeFigureOut">
              <a:rPr lang="en-SG" smtClean="0"/>
              <a:t>3/3/2023</a:t>
            </a:fld>
            <a:endParaRPr lang="en-SG"/>
          </a:p>
        </p:txBody>
      </p:sp>
      <p:sp>
        <p:nvSpPr>
          <p:cNvPr id="5" name="Footer Placeholder 4">
            <a:extLst>
              <a:ext uri="{FF2B5EF4-FFF2-40B4-BE49-F238E27FC236}">
                <a16:creationId xmlns:a16="http://schemas.microsoft.com/office/drawing/2014/main" id="{26E1A00D-68D0-F527-3D02-FF867F6D5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E8E47A9-07E9-3F25-DA3C-99819EE00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214693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on a boat in front of a waterfall&#10;&#10;Description automatically generated">
            <a:extLst>
              <a:ext uri="{FF2B5EF4-FFF2-40B4-BE49-F238E27FC236}">
                <a16:creationId xmlns:a16="http://schemas.microsoft.com/office/drawing/2014/main" id="{FA06BD41-370D-E1DF-1DE0-3CA5E0EC7611}"/>
              </a:ext>
            </a:extLst>
          </p:cNvPr>
          <p:cNvPicPr>
            <a:picLocks noChangeAspect="1"/>
          </p:cNvPicPr>
          <p:nvPr/>
        </p:nvPicPr>
        <p:blipFill rotWithShape="1">
          <a:blip r:embed="rId2">
            <a:extLst>
              <a:ext uri="{28A0092B-C50C-407E-A947-70E740481C1C}">
                <a14:useLocalDpi xmlns:a14="http://schemas.microsoft.com/office/drawing/2010/main" val="0"/>
              </a:ext>
            </a:extLst>
          </a:blip>
          <a:srcRect t="12675" b="12339"/>
          <a:stretch/>
        </p:blipFill>
        <p:spPr>
          <a:xfrm>
            <a:off x="20" y="1282"/>
            <a:ext cx="12191980" cy="6856718"/>
          </a:xfrm>
          <a:prstGeom prst="rect">
            <a:avLst/>
          </a:prstGeom>
        </p:spPr>
      </p:pic>
    </p:spTree>
    <p:extLst>
      <p:ext uri="{BB962C8B-B14F-4D97-AF65-F5344CB8AC3E}">
        <p14:creationId xmlns:p14="http://schemas.microsoft.com/office/powerpoint/2010/main" val="13490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on a stage&#10;&#10;Description automatically generated with medium confidence">
            <a:extLst>
              <a:ext uri="{FF2B5EF4-FFF2-40B4-BE49-F238E27FC236}">
                <a16:creationId xmlns:a16="http://schemas.microsoft.com/office/drawing/2014/main" id="{F765AA3C-8983-AD16-1760-3615246D2E42}"/>
              </a:ext>
            </a:extLst>
          </p:cNvPr>
          <p:cNvPicPr>
            <a:picLocks noChangeAspect="1"/>
          </p:cNvPicPr>
          <p:nvPr/>
        </p:nvPicPr>
        <p:blipFill rotWithShape="1">
          <a:blip r:embed="rId2">
            <a:extLst>
              <a:ext uri="{28A0092B-C50C-407E-A947-70E740481C1C}">
                <a14:useLocalDpi xmlns:a14="http://schemas.microsoft.com/office/drawing/2010/main" val="0"/>
              </a:ext>
            </a:extLst>
          </a:blip>
          <a:srcRect t="23271" b="1743"/>
          <a:stretch/>
        </p:blipFill>
        <p:spPr>
          <a:xfrm>
            <a:off x="20" y="1282"/>
            <a:ext cx="12191980" cy="6856718"/>
          </a:xfrm>
          <a:prstGeom prst="rect">
            <a:avLst/>
          </a:prstGeom>
        </p:spPr>
      </p:pic>
    </p:spTree>
    <p:extLst>
      <p:ext uri="{BB962C8B-B14F-4D97-AF65-F5344CB8AC3E}">
        <p14:creationId xmlns:p14="http://schemas.microsoft.com/office/powerpoint/2010/main" val="24007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7" b="7639"/>
          <a:stretch/>
        </p:blipFill>
        <p:spPr>
          <a:xfrm>
            <a:off x="20" y="-237258"/>
            <a:ext cx="12191980" cy="7095258"/>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3693160" y="463973"/>
            <a:ext cx="4805680" cy="1092222"/>
          </a:xfrm>
          <a:prstGeom prst="rect">
            <a:avLst/>
          </a:prstGeom>
          <a:solidFill>
            <a:schemeClr val="bg1">
              <a:lumMod val="75000"/>
              <a:lumOff val="25000"/>
            </a:schemeClr>
          </a:solidFill>
        </p:spPr>
        <p:txBody>
          <a:bodyPr wrap="square">
            <a:spAutoFit/>
          </a:bodyPr>
          <a:lstStyle/>
          <a:p>
            <a:pPr algn="ctr">
              <a:spcAft>
                <a:spcPts val="800"/>
              </a:spcAft>
            </a:pPr>
            <a:r>
              <a:rPr lang="en-US" sz="2800" b="1" u="sng" dirty="0">
                <a:effectLst/>
                <a:latin typeface="Calibri" panose="020F0502020204030204" pitchFamily="34" charset="0"/>
                <a:ea typeface="Calibri" panose="020F0502020204030204" pitchFamily="34" charset="0"/>
                <a:cs typeface="Calibri" panose="020F0502020204030204" pitchFamily="34" charset="0"/>
              </a:rPr>
              <a:t>Daniel’s Message: </a:t>
            </a:r>
          </a:p>
          <a:p>
            <a:pPr algn="ctr">
              <a:lnSpc>
                <a:spcPct val="115000"/>
              </a:lnSpc>
              <a:spcAft>
                <a:spcPts val="8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Walk Humbly Before God</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B79F8E4-AFF5-5996-A756-EFA5AB89822B}"/>
              </a:ext>
            </a:extLst>
          </p:cNvPr>
          <p:cNvSpPr txBox="1"/>
          <p:nvPr/>
        </p:nvSpPr>
        <p:spPr>
          <a:xfrm>
            <a:off x="3048000" y="1424441"/>
            <a:ext cx="6096000" cy="558743"/>
          </a:xfrm>
          <a:prstGeom prst="rect">
            <a:avLst/>
          </a:prstGeom>
          <a:noFill/>
        </p:spPr>
        <p:txBody>
          <a:bodyPr wrap="square">
            <a:spAutoFit/>
          </a:bodyPr>
          <a:lstStyle/>
          <a:p>
            <a:pPr algn="ctr">
              <a:lnSpc>
                <a:spcPct val="115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Daniel 5</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124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ken Chain Vector Art, Icons, and Graphics for Free Download">
            <a:extLst>
              <a:ext uri="{FF2B5EF4-FFF2-40B4-BE49-F238E27FC236}">
                <a16:creationId xmlns:a16="http://schemas.microsoft.com/office/drawing/2014/main" id="{DE1C59C7-F15D-452D-B432-A1F639816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591" y="4503230"/>
            <a:ext cx="7100818" cy="2354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95E0D0-9F77-A18B-F0CA-8EE78BFF9F19}"/>
              </a:ext>
            </a:extLst>
          </p:cNvPr>
          <p:cNvSpPr txBox="1"/>
          <p:nvPr/>
        </p:nvSpPr>
        <p:spPr>
          <a:xfrm>
            <a:off x="1010920" y="597785"/>
            <a:ext cx="10170160" cy="4662174"/>
          </a:xfrm>
          <a:prstGeom prst="rect">
            <a:avLst/>
          </a:prstGeom>
          <a:noFill/>
        </p:spPr>
        <p:txBody>
          <a:bodyPr wrap="square">
            <a:spAutoFit/>
          </a:bodyPr>
          <a:lstStyle/>
          <a:p>
            <a:pPr lvl="3">
              <a:lnSpc>
                <a:spcPct val="115000"/>
              </a:lnSpc>
            </a:pPr>
            <a:r>
              <a:rPr lang="en-SG" sz="3200" b="1" dirty="0">
                <a:solidFill>
                  <a:srgbClr val="000000"/>
                </a:solidFill>
                <a:effectLst/>
                <a:latin typeface="Calibri" panose="020F0502020204030204" pitchFamily="34" charset="0"/>
                <a:ea typeface="Times New Roman" panose="02020603050405020304" pitchFamily="18" charset="0"/>
              </a:rPr>
              <a:t>			Babylonian Rulers				</a:t>
            </a:r>
            <a:endParaRPr lang="en-SG" sz="3200" b="1"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a:t>
            </a:r>
            <a:r>
              <a:rPr lang="en-SG" sz="2800" u="sng" dirty="0">
                <a:solidFill>
                  <a:srgbClr val="000000"/>
                </a:solidFill>
                <a:effectLst/>
                <a:latin typeface="Calibri" panose="020F0502020204030204" pitchFamily="34" charset="0"/>
                <a:ea typeface="Times New Roman" panose="02020603050405020304" pitchFamily="18" charset="0"/>
              </a:rPr>
              <a:t>Nebuchadnezzar = 43 years				</a:t>
            </a:r>
            <a:endParaRPr lang="en-SG" sz="2800" u="sng"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Evil-</a:t>
            </a:r>
            <a:r>
              <a:rPr lang="en-SG" sz="2800" dirty="0" err="1">
                <a:solidFill>
                  <a:srgbClr val="000000"/>
                </a:solidFill>
                <a:effectLst/>
                <a:latin typeface="Calibri" panose="020F0502020204030204" pitchFamily="34" charset="0"/>
                <a:ea typeface="Times New Roman" panose="02020603050405020304" pitchFamily="18" charset="0"/>
              </a:rPr>
              <a:t>Merodach</a:t>
            </a:r>
            <a:r>
              <a:rPr lang="en-SG" sz="2800" dirty="0">
                <a:solidFill>
                  <a:srgbClr val="000000"/>
                </a:solidFill>
                <a:effectLst/>
                <a:latin typeface="Calibri" panose="020F0502020204030204" pitchFamily="34" charset="0"/>
                <a:ea typeface="Times New Roman" panose="02020603050405020304" pitchFamily="18" charset="0"/>
              </a:rPr>
              <a:t> (2 Kgs 25:27-30; </a:t>
            </a:r>
            <a:r>
              <a:rPr lang="en-SG" sz="2800" dirty="0" err="1">
                <a:solidFill>
                  <a:srgbClr val="000000"/>
                </a:solidFill>
                <a:effectLst/>
                <a:latin typeface="Calibri" panose="020F0502020204030204" pitchFamily="34" charset="0"/>
                <a:ea typeface="Times New Roman" panose="02020603050405020304" pitchFamily="18" charset="0"/>
              </a:rPr>
              <a:t>Jer</a:t>
            </a:r>
            <a:r>
              <a:rPr lang="en-SG" sz="2800" dirty="0">
                <a:solidFill>
                  <a:srgbClr val="000000"/>
                </a:solidFill>
                <a:effectLst/>
                <a:latin typeface="Calibri" panose="020F0502020204030204" pitchFamily="34" charset="0"/>
                <a:ea typeface="Times New Roman" panose="02020603050405020304" pitchFamily="18" charset="0"/>
              </a:rPr>
              <a:t> 52:31-34) = 2 years</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a:t>
            </a:r>
            <a:r>
              <a:rPr lang="en-SG" sz="2800" dirty="0" err="1">
                <a:solidFill>
                  <a:srgbClr val="000000"/>
                </a:solidFill>
                <a:effectLst/>
                <a:latin typeface="Calibri" panose="020F0502020204030204" pitchFamily="34" charset="0"/>
                <a:ea typeface="Times New Roman" panose="02020603050405020304" pitchFamily="18" charset="0"/>
              </a:rPr>
              <a:t>Amel-marduk</a:t>
            </a:r>
            <a:r>
              <a:rPr lang="en-SG" sz="2800" dirty="0">
                <a:solidFill>
                  <a:srgbClr val="000000"/>
                </a:solidFill>
                <a:effectLst/>
                <a:latin typeface="Calibri" panose="020F0502020204030204" pitchFamily="34" charset="0"/>
                <a:ea typeface="Times New Roman" panose="02020603050405020304" pitchFamily="18" charset="0"/>
              </a:rPr>
              <a:t> = murdered </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Nergal-</a:t>
            </a:r>
            <a:r>
              <a:rPr lang="en-SG" sz="2800" dirty="0" err="1">
                <a:solidFill>
                  <a:srgbClr val="000000"/>
                </a:solidFill>
                <a:effectLst/>
                <a:latin typeface="Calibri" panose="020F0502020204030204" pitchFamily="34" charset="0"/>
                <a:ea typeface="Times New Roman" panose="02020603050405020304" pitchFamily="18" charset="0"/>
              </a:rPr>
              <a:t>sar</a:t>
            </a:r>
            <a:r>
              <a:rPr lang="en-SG" sz="2800" dirty="0">
                <a:solidFill>
                  <a:srgbClr val="000000"/>
                </a:solidFill>
                <a:effectLst/>
                <a:latin typeface="Calibri" panose="020F0502020204030204" pitchFamily="34" charset="0"/>
                <a:ea typeface="Times New Roman" panose="02020603050405020304" pitchFamily="18" charset="0"/>
              </a:rPr>
              <a:t>-</a:t>
            </a:r>
            <a:r>
              <a:rPr lang="en-SG" sz="2800" dirty="0" err="1">
                <a:solidFill>
                  <a:srgbClr val="000000"/>
                </a:solidFill>
                <a:effectLst/>
                <a:latin typeface="Calibri" panose="020F0502020204030204" pitchFamily="34" charset="0"/>
                <a:ea typeface="Times New Roman" panose="02020603050405020304" pitchFamily="18" charset="0"/>
              </a:rPr>
              <a:t>ezer</a:t>
            </a:r>
            <a:r>
              <a:rPr lang="en-SG" sz="2800" dirty="0">
                <a:solidFill>
                  <a:srgbClr val="000000"/>
                </a:solidFill>
                <a:effectLst/>
                <a:latin typeface="Calibri" panose="020F0502020204030204" pitchFamily="34" charset="0"/>
                <a:ea typeface="Times New Roman" panose="02020603050405020304" pitchFamily="18" charset="0"/>
              </a:rPr>
              <a:t> (</a:t>
            </a:r>
            <a:r>
              <a:rPr lang="en-SG" sz="2800" dirty="0" err="1">
                <a:solidFill>
                  <a:srgbClr val="000000"/>
                </a:solidFill>
                <a:effectLst/>
                <a:latin typeface="Calibri" panose="020F0502020204030204" pitchFamily="34" charset="0"/>
                <a:ea typeface="Times New Roman" panose="02020603050405020304" pitchFamily="18" charset="0"/>
              </a:rPr>
              <a:t>Jer</a:t>
            </a:r>
            <a:r>
              <a:rPr lang="en-SG" sz="2800" dirty="0">
                <a:solidFill>
                  <a:srgbClr val="000000"/>
                </a:solidFill>
                <a:effectLst/>
                <a:latin typeface="Calibri" panose="020F0502020204030204" pitchFamily="34" charset="0"/>
                <a:ea typeface="Times New Roman" panose="02020603050405020304" pitchFamily="18" charset="0"/>
              </a:rPr>
              <a:t> 39:3,13) = 4 years</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s-ES" sz="2800" dirty="0">
                <a:solidFill>
                  <a:srgbClr val="000000"/>
                </a:solidFill>
                <a:effectLst/>
                <a:latin typeface="Calibri" panose="020F0502020204030204" pitchFamily="34" charset="0"/>
                <a:ea typeface="Times New Roman" panose="02020603050405020304" pitchFamily="18" charset="0"/>
              </a:rPr>
              <a:t>	</a:t>
            </a:r>
            <a:r>
              <a:rPr lang="es-ES" sz="2800" dirty="0" err="1">
                <a:solidFill>
                  <a:srgbClr val="000000"/>
                </a:solidFill>
                <a:effectLst/>
                <a:latin typeface="Calibri" panose="020F0502020204030204" pitchFamily="34" charset="0"/>
                <a:ea typeface="Times New Roman" panose="02020603050405020304" pitchFamily="18" charset="0"/>
              </a:rPr>
              <a:t>Labashi-marduk</a:t>
            </a:r>
            <a:r>
              <a:rPr lang="es-ES" sz="2800" dirty="0">
                <a:solidFill>
                  <a:srgbClr val="000000"/>
                </a:solidFill>
                <a:effectLst/>
                <a:latin typeface="Calibri" panose="020F0502020204030204" pitchFamily="34" charset="0"/>
                <a:ea typeface="Times New Roman" panose="02020603050405020304" pitchFamily="18" charset="0"/>
              </a:rPr>
              <a:t> = 1 </a:t>
            </a:r>
            <a:r>
              <a:rPr lang="es-ES" sz="2800" dirty="0" err="1">
                <a:solidFill>
                  <a:srgbClr val="000000"/>
                </a:solidFill>
                <a:effectLst/>
                <a:latin typeface="Calibri" panose="020F0502020204030204" pitchFamily="34" charset="0"/>
                <a:ea typeface="Times New Roman" panose="02020603050405020304" pitchFamily="18" charset="0"/>
              </a:rPr>
              <a:t>year</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Nabonidus = 17 years</a:t>
            </a:r>
            <a:endParaRPr lang="en-SG" sz="2800" dirty="0">
              <a:effectLst/>
              <a:latin typeface="Times New Roman" panose="02020603050405020304" pitchFamily="18" charset="0"/>
              <a:ea typeface="Times New Roman" panose="02020603050405020304" pitchFamily="18" charset="0"/>
            </a:endParaRPr>
          </a:p>
          <a:p>
            <a:pPr lvl="3">
              <a:lnSpc>
                <a:spcPct val="115000"/>
              </a:lnSpc>
            </a:pPr>
            <a:r>
              <a:rPr lang="en-SG" sz="2800" dirty="0">
                <a:solidFill>
                  <a:srgbClr val="000000"/>
                </a:solidFill>
                <a:effectLst/>
                <a:latin typeface="Calibri" panose="020F0502020204030204" pitchFamily="34" charset="0"/>
                <a:ea typeface="Times New Roman" panose="02020603050405020304" pitchFamily="18" charset="0"/>
              </a:rPr>
              <a:t>	Belshazzar</a:t>
            </a:r>
            <a:endParaRPr lang="en-S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34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802640" y="1165013"/>
            <a:ext cx="7350760" cy="558743"/>
          </a:xfrm>
          <a:prstGeom prst="rect">
            <a:avLst/>
          </a:prstGeom>
          <a:solidFill>
            <a:schemeClr val="bg1">
              <a:lumMod val="75000"/>
              <a:lumOff val="25000"/>
            </a:schemeClr>
          </a:solidFill>
        </p:spPr>
        <p:txBody>
          <a:bodyPr wrap="square">
            <a:spAutoFit/>
          </a:bodyPr>
          <a:lstStyle/>
          <a:p>
            <a:pPr>
              <a:lnSpc>
                <a:spcPct val="115000"/>
              </a:lnSpc>
              <a:spcBef>
                <a:spcPts val="1200"/>
              </a:spcBef>
              <a:spcAft>
                <a:spcPts val="8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The Crisis: Pride Leads to Destruction </a:t>
            </a:r>
            <a:r>
              <a:rPr lang="en-US" sz="2800" dirty="0">
                <a:effectLst/>
                <a:latin typeface="Calibri" panose="020F0502020204030204" pitchFamily="34" charset="0"/>
                <a:ea typeface="Calibri" panose="020F0502020204030204" pitchFamily="34" charset="0"/>
                <a:cs typeface="Calibri" panose="020F0502020204030204" pitchFamily="34" charset="0"/>
              </a:rPr>
              <a:t>(5:1-12)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5E406B-18FC-440A-FC9C-17D5C4D8A0DF}"/>
              </a:ext>
            </a:extLst>
          </p:cNvPr>
          <p:cNvSpPr txBox="1"/>
          <p:nvPr/>
        </p:nvSpPr>
        <p:spPr>
          <a:xfrm>
            <a:off x="1402080" y="2010602"/>
            <a:ext cx="43281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Pride blinds you to reality</a:t>
            </a:r>
            <a:endParaRPr lang="en-SG" sz="3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E0DD282-B619-6B5A-57EE-BFBAFB143274}"/>
              </a:ext>
            </a:extLst>
          </p:cNvPr>
          <p:cNvSpPr txBox="1"/>
          <p:nvPr/>
        </p:nvSpPr>
        <p:spPr>
          <a:xfrm>
            <a:off x="1402080" y="2742122"/>
            <a:ext cx="43281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Pride reveals cowardice</a:t>
            </a:r>
            <a:endParaRPr lang="en-S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4133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802640" y="1165013"/>
            <a:ext cx="7350760" cy="558743"/>
          </a:xfrm>
          <a:prstGeom prst="rect">
            <a:avLst/>
          </a:prstGeom>
          <a:solidFill>
            <a:schemeClr val="bg1">
              <a:lumMod val="75000"/>
              <a:lumOff val="25000"/>
            </a:schemeClr>
          </a:solidFill>
        </p:spPr>
        <p:txBody>
          <a:bodyPr wrap="square">
            <a:spAutoFit/>
          </a:bodyPr>
          <a:lstStyle/>
          <a:p>
            <a:pPr>
              <a:lnSpc>
                <a:spcPct val="115000"/>
              </a:lnSpc>
              <a:spcBef>
                <a:spcPts val="1200"/>
              </a:spcBef>
              <a:spcAft>
                <a:spcPts val="8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The Crisis: Pride Leads to Destruction </a:t>
            </a:r>
            <a:r>
              <a:rPr lang="en-US" sz="2800" dirty="0">
                <a:effectLst/>
                <a:latin typeface="Calibri" panose="020F0502020204030204" pitchFamily="34" charset="0"/>
                <a:ea typeface="Calibri" panose="020F0502020204030204" pitchFamily="34" charset="0"/>
                <a:cs typeface="Calibri" panose="020F0502020204030204" pitchFamily="34" charset="0"/>
              </a:rPr>
              <a:t>(5:1-12)</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64B8B6-1828-DD5F-1C20-9FBB1F609EDD}"/>
              </a:ext>
            </a:extLst>
          </p:cNvPr>
          <p:cNvSpPr txBox="1"/>
          <p:nvPr/>
        </p:nvSpPr>
        <p:spPr>
          <a:xfrm>
            <a:off x="802640" y="1808799"/>
            <a:ext cx="8199120" cy="1051955"/>
          </a:xfrm>
          <a:prstGeom prst="rect">
            <a:avLst/>
          </a:prstGeom>
          <a:solidFill>
            <a:schemeClr val="bg1">
              <a:lumMod val="75000"/>
              <a:lumOff val="25000"/>
            </a:schemeClr>
          </a:solidFill>
        </p:spPr>
        <p:txBody>
          <a:bodyPr wrap="square">
            <a:spAutoFit/>
          </a:bodyPr>
          <a:lstStyle/>
          <a:p>
            <a:pPr>
              <a:lnSpc>
                <a:spcPct val="115000"/>
              </a:lnSpc>
            </a:pPr>
            <a:r>
              <a:rPr lang="en-SG" sz="2800" b="1" dirty="0">
                <a:effectLst/>
                <a:latin typeface="Calibri" panose="020F0502020204030204" pitchFamily="34" charset="0"/>
                <a:ea typeface="Times New Roman" panose="02020603050405020304" pitchFamily="18" charset="0"/>
              </a:rPr>
              <a:t>The Resolve: Do Not Challenge God by Neglecting Him or Defying Him </a:t>
            </a:r>
            <a:r>
              <a:rPr lang="en-SG" sz="2800" dirty="0">
                <a:effectLst/>
                <a:latin typeface="Calibri" panose="020F0502020204030204" pitchFamily="34" charset="0"/>
                <a:ea typeface="Times New Roman" panose="02020603050405020304" pitchFamily="18" charset="0"/>
              </a:rPr>
              <a:t>(5:13-31)</a:t>
            </a:r>
            <a:endParaRPr lang="en-SG"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FCBBB09C-F038-656B-B0D2-02125F34803C}"/>
              </a:ext>
            </a:extLst>
          </p:cNvPr>
          <p:cNvSpPr txBox="1"/>
          <p:nvPr/>
        </p:nvSpPr>
        <p:spPr>
          <a:xfrm>
            <a:off x="1285240" y="3150783"/>
            <a:ext cx="36169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Conviction of sin</a:t>
            </a:r>
            <a:endParaRPr lang="en-SG" sz="3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E27A20ED-32F4-43AF-3ED1-AEFE49BB2707}"/>
              </a:ext>
            </a:extLst>
          </p:cNvPr>
          <p:cNvSpPr txBox="1"/>
          <p:nvPr/>
        </p:nvSpPr>
        <p:spPr>
          <a:xfrm>
            <a:off x="1285240" y="3872666"/>
            <a:ext cx="3616960" cy="556434"/>
          </a:xfrm>
          <a:prstGeom prst="rect">
            <a:avLst/>
          </a:prstGeom>
          <a:solidFill>
            <a:schemeClr val="tx1"/>
          </a:solid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Consequences of sin</a:t>
            </a:r>
            <a:endParaRPr lang="en-S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6352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3AD760-0B23-7709-9ABD-4043CA67A0E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Handwriting-on-the-Wall">
            <a:extLst>
              <a:ext uri="{FF2B5EF4-FFF2-40B4-BE49-F238E27FC236}">
                <a16:creationId xmlns:a16="http://schemas.microsoft.com/office/drawing/2014/main" id="{9DE22A91-7424-1B6B-421D-5C4CBDC92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71" y="998652"/>
            <a:ext cx="4722178" cy="4860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906DBA-6AB8-9202-44D6-5817914D63F2}"/>
              </a:ext>
            </a:extLst>
          </p:cNvPr>
          <p:cNvSpPr txBox="1"/>
          <p:nvPr/>
        </p:nvSpPr>
        <p:spPr>
          <a:xfrm>
            <a:off x="6096000" y="1491218"/>
            <a:ext cx="4467860" cy="622799"/>
          </a:xfrm>
          <a:prstGeom prst="rect">
            <a:avLst/>
          </a:prstGeom>
          <a:noFill/>
        </p:spPr>
        <p:txBody>
          <a:bodyPr wrap="square">
            <a:spAutoFit/>
          </a:bodyPr>
          <a:lstStyle/>
          <a:p>
            <a:pPr>
              <a:lnSpc>
                <a:spcPct val="115000"/>
              </a:lnSpc>
            </a:pPr>
            <a:r>
              <a:rPr lang="en-SG" sz="3200" dirty="0">
                <a:solidFill>
                  <a:schemeClr val="bg1"/>
                </a:solidFill>
                <a:effectLst/>
                <a:latin typeface="Calibri" panose="020F0502020204030204" pitchFamily="34" charset="0"/>
                <a:ea typeface="Times New Roman" panose="02020603050405020304" pitchFamily="18" charset="0"/>
              </a:rPr>
              <a:t>= something numbered</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A3677FF-5C79-D70A-4D1E-E83AD9BB3C4C}"/>
              </a:ext>
            </a:extLst>
          </p:cNvPr>
          <p:cNvSpPr txBox="1"/>
          <p:nvPr/>
        </p:nvSpPr>
        <p:spPr>
          <a:xfrm>
            <a:off x="6085840" y="3076178"/>
            <a:ext cx="4467860" cy="622799"/>
          </a:xfrm>
          <a:prstGeom prst="rect">
            <a:avLst/>
          </a:prstGeom>
          <a:noFill/>
        </p:spPr>
        <p:txBody>
          <a:bodyPr wrap="square">
            <a:spAutoFit/>
          </a:bodyPr>
          <a:lstStyle/>
          <a:p>
            <a:pPr>
              <a:lnSpc>
                <a:spcPct val="115000"/>
              </a:lnSpc>
            </a:pPr>
            <a:r>
              <a:rPr lang="en-SG" sz="3200" dirty="0">
                <a:solidFill>
                  <a:schemeClr val="bg1"/>
                </a:solidFill>
                <a:effectLst/>
                <a:latin typeface="Calibri" panose="020F0502020204030204" pitchFamily="34" charset="0"/>
                <a:ea typeface="Times New Roman" panose="02020603050405020304" pitchFamily="18" charset="0"/>
              </a:rPr>
              <a:t>= something weighed</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41A2EEB-1F2C-F3CD-B7B5-AC486565E240}"/>
              </a:ext>
            </a:extLst>
          </p:cNvPr>
          <p:cNvSpPr txBox="1"/>
          <p:nvPr/>
        </p:nvSpPr>
        <p:spPr>
          <a:xfrm>
            <a:off x="6085840" y="4681458"/>
            <a:ext cx="5506720" cy="1189108"/>
          </a:xfrm>
          <a:prstGeom prst="rect">
            <a:avLst/>
          </a:prstGeom>
          <a:noFill/>
        </p:spPr>
        <p:txBody>
          <a:bodyPr wrap="square">
            <a:spAutoFit/>
          </a:bodyPr>
          <a:lstStyle/>
          <a:p>
            <a:pPr>
              <a:lnSpc>
                <a:spcPct val="115000"/>
              </a:lnSpc>
            </a:pPr>
            <a:r>
              <a:rPr lang="en-SG" sz="3200" dirty="0">
                <a:solidFill>
                  <a:schemeClr val="bg1"/>
                </a:solidFill>
                <a:effectLst/>
                <a:latin typeface="Calibri" panose="020F0502020204030204" pitchFamily="34" charset="0"/>
                <a:ea typeface="Times New Roman" panose="02020603050405020304" pitchFamily="18" charset="0"/>
              </a:rPr>
              <a:t>= something broken &amp; splitting apart</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04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2BDAF-D654-1734-853B-77D0D4B9970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CAE34DCE-F7D4-2E8C-E3F0-EBAB9EFBAEF2}"/>
              </a:ext>
            </a:extLst>
          </p:cNvPr>
          <p:cNvSpPr txBox="1"/>
          <p:nvPr/>
        </p:nvSpPr>
        <p:spPr>
          <a:xfrm>
            <a:off x="1341120" y="720573"/>
            <a:ext cx="9509760" cy="5152693"/>
          </a:xfrm>
          <a:prstGeom prst="rect">
            <a:avLst/>
          </a:prstGeom>
          <a:noFill/>
        </p:spPr>
        <p:txBody>
          <a:bodyPr wrap="square">
            <a:spAutoFit/>
          </a:bodyPr>
          <a:lstStyle/>
          <a:p>
            <a:pPr algn="ctr">
              <a:lnSpc>
                <a:spcPct val="115000"/>
              </a:lnSpc>
              <a:spcBef>
                <a:spcPts val="1200"/>
              </a:spcBef>
            </a:pPr>
            <a:r>
              <a:rPr lang="en-US" sz="3200" dirty="0">
                <a:solidFill>
                  <a:schemeClr val="bg1"/>
                </a:solidFill>
                <a:effectLst/>
                <a:latin typeface="Calibri" panose="020F0502020204030204" pitchFamily="34" charset="0"/>
                <a:ea typeface="Arial Unicode MS"/>
                <a:cs typeface="Arial Unicode MS"/>
              </a:rPr>
              <a:t>If God did not spare Israel when their kings defied Him, the rulers of other nations will not stand either when they fail to bow down to him. The true God of Israel, in contrast to other gods, is not limited to the boundaries of the nations that worship them. He moves into the territories of the worldly powers and reduces their monarchs to fearful and cowering men. He enters their dreams, overcomes their fires, removes their reason, and crashes their parties.</a:t>
            </a:r>
            <a:endParaRPr lang="en-SG" sz="32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2930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219</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cp:revision>
  <dcterms:created xsi:type="dcterms:W3CDTF">2023-03-02T10:34:47Z</dcterms:created>
  <dcterms:modified xsi:type="dcterms:W3CDTF">2023-03-03T04:43:51Z</dcterms:modified>
</cp:coreProperties>
</file>