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5" r:id="rId4"/>
    <p:sldId id="268" r:id="rId5"/>
    <p:sldId id="269" r:id="rId6"/>
    <p:sldId id="270" r:id="rId7"/>
    <p:sldId id="271" r:id="rId8"/>
    <p:sldId id="272" r:id="rId9"/>
    <p:sldId id="273"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9B054-2132-4C9A-9213-51E4D14EF1D2}" v="26" dt="2023-02-16T10:05:10.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4549B054-2132-4C9A-9213-51E4D14EF1D2}"/>
    <pc:docChg chg="undo custSel addSld delSld modSld sldOrd modMainMaster">
      <pc:chgData name="James Harmeling" userId="4163935ddb78b774" providerId="LiveId" clId="{4549B054-2132-4C9A-9213-51E4D14EF1D2}" dt="2023-02-16T10:07:40.660" v="354" actId="1076"/>
      <pc:docMkLst>
        <pc:docMk/>
      </pc:docMkLst>
      <pc:sldChg chg="new del">
        <pc:chgData name="James Harmeling" userId="4163935ddb78b774" providerId="LiveId" clId="{4549B054-2132-4C9A-9213-51E4D14EF1D2}" dt="2023-02-16T09:11:43.589" v="2" actId="47"/>
        <pc:sldMkLst>
          <pc:docMk/>
          <pc:sldMk cId="2743819736" sldId="256"/>
        </pc:sldMkLst>
      </pc:sldChg>
      <pc:sldChg chg="add ord modTransition">
        <pc:chgData name="James Harmeling" userId="4163935ddb78b774" providerId="LiveId" clId="{4549B054-2132-4C9A-9213-51E4D14EF1D2}" dt="2023-02-16T09:27:43.801" v="64"/>
        <pc:sldMkLst>
          <pc:docMk/>
          <pc:sldMk cId="2192661180" sldId="265"/>
        </pc:sldMkLst>
      </pc:sldChg>
      <pc:sldChg chg="addSp modSp new mod modTransition setBg">
        <pc:chgData name="James Harmeling" userId="4163935ddb78b774" providerId="LiveId" clId="{4549B054-2132-4C9A-9213-51E4D14EF1D2}" dt="2023-02-16T09:27:43.801" v="64"/>
        <pc:sldMkLst>
          <pc:docMk/>
          <pc:sldMk cId="2101554623" sldId="266"/>
        </pc:sldMkLst>
        <pc:spChg chg="add">
          <ac:chgData name="James Harmeling" userId="4163935ddb78b774" providerId="LiveId" clId="{4549B054-2132-4C9A-9213-51E4D14EF1D2}" dt="2023-02-16T09:13:15.369" v="5" actId="26606"/>
          <ac:spMkLst>
            <pc:docMk/>
            <pc:sldMk cId="2101554623" sldId="266"/>
            <ac:spMk id="1031" creationId="{42A4FC2C-047E-45A5-965D-8E1E3BF09BC6}"/>
          </ac:spMkLst>
        </pc:spChg>
        <pc:picChg chg="add mod">
          <ac:chgData name="James Harmeling" userId="4163935ddb78b774" providerId="LiveId" clId="{4549B054-2132-4C9A-9213-51E4D14EF1D2}" dt="2023-02-16T09:13:15.369" v="5" actId="26606"/>
          <ac:picMkLst>
            <pc:docMk/>
            <pc:sldMk cId="2101554623" sldId="266"/>
            <ac:picMk id="1026" creationId="{7F1ED697-E66C-EE2A-23E6-B970E246393A}"/>
          </ac:picMkLst>
        </pc:picChg>
      </pc:sldChg>
      <pc:sldChg chg="addSp modSp new mod modTransition setBg setClrOvrMap">
        <pc:chgData name="James Harmeling" userId="4163935ddb78b774" providerId="LiveId" clId="{4549B054-2132-4C9A-9213-51E4D14EF1D2}" dt="2023-02-16T09:27:43.801" v="64"/>
        <pc:sldMkLst>
          <pc:docMk/>
          <pc:sldMk cId="3372485225" sldId="267"/>
        </pc:sldMkLst>
        <pc:picChg chg="add mod">
          <ac:chgData name="James Harmeling" userId="4163935ddb78b774" providerId="LiveId" clId="{4549B054-2132-4C9A-9213-51E4D14EF1D2}" dt="2023-02-16T09:23:30.568" v="10" actId="26606"/>
          <ac:picMkLst>
            <pc:docMk/>
            <pc:sldMk cId="3372485225" sldId="267"/>
            <ac:picMk id="2050" creationId="{F749DFC4-7245-0726-C972-734FAE81D21E}"/>
          </ac:picMkLst>
        </pc:picChg>
      </pc:sldChg>
      <pc:sldChg chg="addSp modSp new mod modTransition setBg">
        <pc:chgData name="James Harmeling" userId="4163935ddb78b774" providerId="LiveId" clId="{4549B054-2132-4C9A-9213-51E4D14EF1D2}" dt="2023-02-16T09:27:43.801" v="64"/>
        <pc:sldMkLst>
          <pc:docMk/>
          <pc:sldMk cId="2426480176" sldId="268"/>
        </pc:sldMkLst>
        <pc:spChg chg="add mod">
          <ac:chgData name="James Harmeling" userId="4163935ddb78b774" providerId="LiveId" clId="{4549B054-2132-4C9A-9213-51E4D14EF1D2}" dt="2023-02-16T09:27:35.358" v="62" actId="20577"/>
          <ac:spMkLst>
            <pc:docMk/>
            <pc:sldMk cId="2426480176" sldId="268"/>
            <ac:spMk id="3" creationId="{CEEDC576-C622-3729-5F8F-101CA0C5DEF4}"/>
          </ac:spMkLst>
        </pc:spChg>
        <pc:picChg chg="add mod">
          <ac:chgData name="James Harmeling" userId="4163935ddb78b774" providerId="LiveId" clId="{4549B054-2132-4C9A-9213-51E4D14EF1D2}" dt="2023-02-16T09:25:51.591" v="14" actId="1440"/>
          <ac:picMkLst>
            <pc:docMk/>
            <pc:sldMk cId="2426480176" sldId="268"/>
            <ac:picMk id="3074" creationId="{69FC7DDE-06A3-79C4-7F84-F7B0BCA34A95}"/>
          </ac:picMkLst>
        </pc:picChg>
        <pc:cxnChg chg="add">
          <ac:chgData name="James Harmeling" userId="4163935ddb78b774" providerId="LiveId" clId="{4549B054-2132-4C9A-9213-51E4D14EF1D2}" dt="2023-02-16T09:25:43.520" v="13" actId="26606"/>
          <ac:cxnSpMkLst>
            <pc:docMk/>
            <pc:sldMk cId="2426480176" sldId="268"/>
            <ac:cxnSpMk id="3079" creationId="{22F6364A-B358-4BEE-B158-0734D2C938D4}"/>
          </ac:cxnSpMkLst>
        </pc:cxnChg>
      </pc:sldChg>
      <pc:sldChg chg="modSp add mod">
        <pc:chgData name="James Harmeling" userId="4163935ddb78b774" providerId="LiveId" clId="{4549B054-2132-4C9A-9213-51E4D14EF1D2}" dt="2023-02-16T09:28:57.979" v="78" actId="20577"/>
        <pc:sldMkLst>
          <pc:docMk/>
          <pc:sldMk cId="234115545" sldId="269"/>
        </pc:sldMkLst>
        <pc:spChg chg="mod">
          <ac:chgData name="James Harmeling" userId="4163935ddb78b774" providerId="LiveId" clId="{4549B054-2132-4C9A-9213-51E4D14EF1D2}" dt="2023-02-16T09:28:57.979" v="78" actId="20577"/>
          <ac:spMkLst>
            <pc:docMk/>
            <pc:sldMk cId="234115545" sldId="269"/>
            <ac:spMk id="3" creationId="{CEEDC576-C622-3729-5F8F-101CA0C5DEF4}"/>
          </ac:spMkLst>
        </pc:spChg>
      </pc:sldChg>
      <pc:sldChg chg="addSp modSp new mod ord setBg">
        <pc:chgData name="James Harmeling" userId="4163935ddb78b774" providerId="LiveId" clId="{4549B054-2132-4C9A-9213-51E4D14EF1D2}" dt="2023-02-16T09:57:54.467" v="216" actId="207"/>
        <pc:sldMkLst>
          <pc:docMk/>
          <pc:sldMk cId="1429392628" sldId="270"/>
        </pc:sldMkLst>
        <pc:spChg chg="add mod">
          <ac:chgData name="James Harmeling" userId="4163935ddb78b774" providerId="LiveId" clId="{4549B054-2132-4C9A-9213-51E4D14EF1D2}" dt="2023-02-16T09:57:54.467" v="216" actId="207"/>
          <ac:spMkLst>
            <pc:docMk/>
            <pc:sldMk cId="1429392628" sldId="270"/>
            <ac:spMk id="3" creationId="{4BC02AC3-13BA-5EC6-2AF4-81C6EDC10414}"/>
          </ac:spMkLst>
        </pc:spChg>
        <pc:spChg chg="add">
          <ac:chgData name="James Harmeling" userId="4163935ddb78b774" providerId="LiveId" clId="{4549B054-2132-4C9A-9213-51E4D14EF1D2}" dt="2023-02-16T09:31:54.512" v="81" actId="26606"/>
          <ac:spMkLst>
            <pc:docMk/>
            <pc:sldMk cId="1429392628" sldId="270"/>
            <ac:spMk id="4103" creationId="{42A4FC2C-047E-45A5-965D-8E1E3BF09BC6}"/>
          </ac:spMkLst>
        </pc:spChg>
        <pc:picChg chg="add mod">
          <ac:chgData name="James Harmeling" userId="4163935ddb78b774" providerId="LiveId" clId="{4549B054-2132-4C9A-9213-51E4D14EF1D2}" dt="2023-02-16T09:31:54.512" v="81" actId="26606"/>
          <ac:picMkLst>
            <pc:docMk/>
            <pc:sldMk cId="1429392628" sldId="270"/>
            <ac:picMk id="4098" creationId="{EA9F7C11-1DA7-BFFC-0F88-581CCDBA3368}"/>
          </ac:picMkLst>
        </pc:picChg>
      </pc:sldChg>
      <pc:sldChg chg="modSp add mod">
        <pc:chgData name="James Harmeling" userId="4163935ddb78b774" providerId="LiveId" clId="{4549B054-2132-4C9A-9213-51E4D14EF1D2}" dt="2023-02-16T09:35:36.774" v="127" actId="20577"/>
        <pc:sldMkLst>
          <pc:docMk/>
          <pc:sldMk cId="2150010059" sldId="271"/>
        </pc:sldMkLst>
        <pc:spChg chg="mod">
          <ac:chgData name="James Harmeling" userId="4163935ddb78b774" providerId="LiveId" clId="{4549B054-2132-4C9A-9213-51E4D14EF1D2}" dt="2023-02-16T09:35:36.774" v="127" actId="20577"/>
          <ac:spMkLst>
            <pc:docMk/>
            <pc:sldMk cId="2150010059" sldId="271"/>
            <ac:spMk id="3" creationId="{CEEDC576-C622-3729-5F8F-101CA0C5DEF4}"/>
          </ac:spMkLst>
        </pc:spChg>
      </pc:sldChg>
      <pc:sldChg chg="addSp modSp new mod ord setBg modAnim">
        <pc:chgData name="James Harmeling" userId="4163935ddb78b774" providerId="LiveId" clId="{4549B054-2132-4C9A-9213-51E4D14EF1D2}" dt="2023-02-16T09:54:59.626" v="183"/>
        <pc:sldMkLst>
          <pc:docMk/>
          <pc:sldMk cId="666259730" sldId="272"/>
        </pc:sldMkLst>
        <pc:spChg chg="add mod">
          <ac:chgData name="James Harmeling" userId="4163935ddb78b774" providerId="LiveId" clId="{4549B054-2132-4C9A-9213-51E4D14EF1D2}" dt="2023-02-16T09:44:45.832" v="140" actId="1076"/>
          <ac:spMkLst>
            <pc:docMk/>
            <pc:sldMk cId="666259730" sldId="272"/>
            <ac:spMk id="3" creationId="{2E46F990-A24B-2537-EB20-6D8A4C516B50}"/>
          </ac:spMkLst>
        </pc:spChg>
        <pc:spChg chg="add mod">
          <ac:chgData name="James Harmeling" userId="4163935ddb78b774" providerId="LiveId" clId="{4549B054-2132-4C9A-9213-51E4D14EF1D2}" dt="2023-02-16T09:46:09.363" v="148" actId="1076"/>
          <ac:spMkLst>
            <pc:docMk/>
            <pc:sldMk cId="666259730" sldId="272"/>
            <ac:spMk id="5" creationId="{88FA1F41-CC2F-AF13-26AF-54042F3F7DB8}"/>
          </ac:spMkLst>
        </pc:spChg>
        <pc:spChg chg="add">
          <ac:chgData name="James Harmeling" userId="4163935ddb78b774" providerId="LiveId" clId="{4549B054-2132-4C9A-9213-51E4D14EF1D2}" dt="2023-02-16T09:43:57.918" v="131" actId="26606"/>
          <ac:spMkLst>
            <pc:docMk/>
            <pc:sldMk cId="666259730" sldId="272"/>
            <ac:spMk id="5127" creationId="{22F15A2D-2324-487D-A02A-BF46C5C580EB}"/>
          </ac:spMkLst>
        </pc:spChg>
        <pc:spChg chg="add">
          <ac:chgData name="James Harmeling" userId="4163935ddb78b774" providerId="LiveId" clId="{4549B054-2132-4C9A-9213-51E4D14EF1D2}" dt="2023-02-16T09:43:57.918" v="131" actId="26606"/>
          <ac:spMkLst>
            <pc:docMk/>
            <pc:sldMk cId="666259730" sldId="272"/>
            <ac:spMk id="5129" creationId="{17A7F34E-D418-47E2-9F86-2C45BBC31210}"/>
          </ac:spMkLst>
        </pc:spChg>
        <pc:spChg chg="add">
          <ac:chgData name="James Harmeling" userId="4163935ddb78b774" providerId="LiveId" clId="{4549B054-2132-4C9A-9213-51E4D14EF1D2}" dt="2023-02-16T09:43:57.918" v="131" actId="26606"/>
          <ac:spMkLst>
            <pc:docMk/>
            <pc:sldMk cId="666259730" sldId="272"/>
            <ac:spMk id="5131" creationId="{2AEAFA59-923A-4F54-8B49-44C970BCC323}"/>
          </ac:spMkLst>
        </pc:spChg>
        <pc:picChg chg="add mod">
          <ac:chgData name="James Harmeling" userId="4163935ddb78b774" providerId="LiveId" clId="{4549B054-2132-4C9A-9213-51E4D14EF1D2}" dt="2023-02-16T09:44:26.425" v="133" actId="1076"/>
          <ac:picMkLst>
            <pc:docMk/>
            <pc:sldMk cId="666259730" sldId="272"/>
            <ac:picMk id="5122" creationId="{C32C400F-2C66-71ED-F1EB-757ECA18EA39}"/>
          </ac:picMkLst>
        </pc:picChg>
      </pc:sldChg>
      <pc:sldChg chg="addSp delSp modSp new mod ord setBg">
        <pc:chgData name="James Harmeling" userId="4163935ddb78b774" providerId="LiveId" clId="{4549B054-2132-4C9A-9213-51E4D14EF1D2}" dt="2023-02-16T09:55:07.070" v="185"/>
        <pc:sldMkLst>
          <pc:docMk/>
          <pc:sldMk cId="37705529" sldId="273"/>
        </pc:sldMkLst>
        <pc:spChg chg="add mod">
          <ac:chgData name="James Harmeling" userId="4163935ddb78b774" providerId="LiveId" clId="{4549B054-2132-4C9A-9213-51E4D14EF1D2}" dt="2023-02-16T09:53:05.021" v="161" actId="13822"/>
          <ac:spMkLst>
            <pc:docMk/>
            <pc:sldMk cId="37705529" sldId="273"/>
            <ac:spMk id="2" creationId="{032F17E3-65D5-9A64-A32E-B683454193B6}"/>
          </ac:spMkLst>
        </pc:spChg>
        <pc:spChg chg="add mod">
          <ac:chgData name="James Harmeling" userId="4163935ddb78b774" providerId="LiveId" clId="{4549B054-2132-4C9A-9213-51E4D14EF1D2}" dt="2023-02-16T09:54:37.614" v="180" actId="20577"/>
          <ac:spMkLst>
            <pc:docMk/>
            <pc:sldMk cId="37705529" sldId="273"/>
            <ac:spMk id="4" creationId="{F90E65BE-591A-F02D-38BC-B63E4DA55892}"/>
          </ac:spMkLst>
        </pc:spChg>
        <pc:spChg chg="add del">
          <ac:chgData name="James Harmeling" userId="4163935ddb78b774" providerId="LiveId" clId="{4549B054-2132-4C9A-9213-51E4D14EF1D2}" dt="2023-02-16T09:51:26.746" v="157" actId="26606"/>
          <ac:spMkLst>
            <pc:docMk/>
            <pc:sldMk cId="37705529" sldId="273"/>
            <ac:spMk id="7175" creationId="{42A4FC2C-047E-45A5-965D-8E1E3BF09BC6}"/>
          </ac:spMkLst>
        </pc:spChg>
        <pc:picChg chg="add del mod">
          <ac:chgData name="James Harmeling" userId="4163935ddb78b774" providerId="LiveId" clId="{4549B054-2132-4C9A-9213-51E4D14EF1D2}" dt="2023-02-16T09:51:26.956" v="158"/>
          <ac:picMkLst>
            <pc:docMk/>
            <pc:sldMk cId="37705529" sldId="273"/>
            <ac:picMk id="7170" creationId="{85D6A78A-0076-6068-DB42-D3F8C9327A34}"/>
          </ac:picMkLst>
        </pc:picChg>
        <pc:picChg chg="add mod">
          <ac:chgData name="James Harmeling" userId="4163935ddb78b774" providerId="LiveId" clId="{4549B054-2132-4C9A-9213-51E4D14EF1D2}" dt="2023-02-16T09:53:19.534" v="165" actId="1076"/>
          <ac:picMkLst>
            <pc:docMk/>
            <pc:sldMk cId="37705529" sldId="273"/>
            <ac:picMk id="7172" creationId="{536D8A48-2528-755F-3862-B7D9499FBCD7}"/>
          </ac:picMkLst>
        </pc:picChg>
      </pc:sldChg>
      <pc:sldChg chg="addSp delSp new del">
        <pc:chgData name="James Harmeling" userId="4163935ddb78b774" providerId="LiveId" clId="{4549B054-2132-4C9A-9213-51E4D14EF1D2}" dt="2023-02-16T09:50:05.755" v="153" actId="680"/>
        <pc:sldMkLst>
          <pc:docMk/>
          <pc:sldMk cId="3351867166" sldId="273"/>
        </pc:sldMkLst>
        <pc:picChg chg="add del">
          <ac:chgData name="James Harmeling" userId="4163935ddb78b774" providerId="LiveId" clId="{4549B054-2132-4C9A-9213-51E4D14EF1D2}" dt="2023-02-16T09:50:03.133" v="152"/>
          <ac:picMkLst>
            <pc:docMk/>
            <pc:sldMk cId="3351867166" sldId="273"/>
            <ac:picMk id="6146" creationId="{3F011CFF-6878-8208-6DA8-FE4FA0C930D0}"/>
          </ac:picMkLst>
        </pc:picChg>
      </pc:sldChg>
      <pc:sldChg chg="modSp add mod">
        <pc:chgData name="James Harmeling" userId="4163935ddb78b774" providerId="LiveId" clId="{4549B054-2132-4C9A-9213-51E4D14EF1D2}" dt="2023-02-16T09:55:44.970" v="201" actId="20577"/>
        <pc:sldMkLst>
          <pc:docMk/>
          <pc:sldMk cId="2302596872" sldId="274"/>
        </pc:sldMkLst>
        <pc:spChg chg="mod">
          <ac:chgData name="James Harmeling" userId="4163935ddb78b774" providerId="LiveId" clId="{4549B054-2132-4C9A-9213-51E4D14EF1D2}" dt="2023-02-16T09:55:44.970" v="201" actId="20577"/>
          <ac:spMkLst>
            <pc:docMk/>
            <pc:sldMk cId="2302596872" sldId="274"/>
            <ac:spMk id="3" creationId="{CEEDC576-C622-3729-5F8F-101CA0C5DEF4}"/>
          </ac:spMkLst>
        </pc:spChg>
      </pc:sldChg>
      <pc:sldChg chg="modSp add mod ord">
        <pc:chgData name="James Harmeling" userId="4163935ddb78b774" providerId="LiveId" clId="{4549B054-2132-4C9A-9213-51E4D14EF1D2}" dt="2023-02-16T09:57:39.620" v="215" actId="207"/>
        <pc:sldMkLst>
          <pc:docMk/>
          <pc:sldMk cId="2495894444" sldId="275"/>
        </pc:sldMkLst>
        <pc:spChg chg="mod">
          <ac:chgData name="James Harmeling" userId="4163935ddb78b774" providerId="LiveId" clId="{4549B054-2132-4C9A-9213-51E4D14EF1D2}" dt="2023-02-16T09:57:39.620" v="215" actId="207"/>
          <ac:spMkLst>
            <pc:docMk/>
            <pc:sldMk cId="2495894444" sldId="275"/>
            <ac:spMk id="3" creationId="{4BC02AC3-13BA-5EC6-2AF4-81C6EDC10414}"/>
          </ac:spMkLst>
        </pc:spChg>
      </pc:sldChg>
      <pc:sldChg chg="addSp delSp modSp add mod">
        <pc:chgData name="James Harmeling" userId="4163935ddb78b774" providerId="LiveId" clId="{4549B054-2132-4C9A-9213-51E4D14EF1D2}" dt="2023-02-16T10:05:53.815" v="324" actId="208"/>
        <pc:sldMkLst>
          <pc:docMk/>
          <pc:sldMk cId="2545640100" sldId="276"/>
        </pc:sldMkLst>
        <pc:spChg chg="del mod">
          <ac:chgData name="James Harmeling" userId="4163935ddb78b774" providerId="LiveId" clId="{4549B054-2132-4C9A-9213-51E4D14EF1D2}" dt="2023-02-16T09:59:24.222" v="227" actId="478"/>
          <ac:spMkLst>
            <pc:docMk/>
            <pc:sldMk cId="2545640100" sldId="276"/>
            <ac:spMk id="4" creationId="{F90E65BE-591A-F02D-38BC-B63E4DA55892}"/>
          </ac:spMkLst>
        </pc:spChg>
        <pc:spChg chg="add mod">
          <ac:chgData name="James Harmeling" userId="4163935ddb78b774" providerId="LiveId" clId="{4549B054-2132-4C9A-9213-51E4D14EF1D2}" dt="2023-02-16T10:05:53.815" v="324" actId="208"/>
          <ac:spMkLst>
            <pc:docMk/>
            <pc:sldMk cId="2545640100" sldId="276"/>
            <ac:spMk id="5" creationId="{FD7D84A9-F438-F94C-0A80-C828FA5EE75F}"/>
          </ac:spMkLst>
        </pc:spChg>
        <pc:picChg chg="del">
          <ac:chgData name="James Harmeling" userId="4163935ddb78b774" providerId="LiveId" clId="{4549B054-2132-4C9A-9213-51E4D14EF1D2}" dt="2023-02-16T09:58:27.118" v="218" actId="478"/>
          <ac:picMkLst>
            <pc:docMk/>
            <pc:sldMk cId="2545640100" sldId="276"/>
            <ac:picMk id="7172" creationId="{536D8A48-2528-755F-3862-B7D9499FBCD7}"/>
          </ac:picMkLst>
        </pc:picChg>
      </pc:sldChg>
      <pc:sldChg chg="modSp add mod">
        <pc:chgData name="James Harmeling" userId="4163935ddb78b774" providerId="LiveId" clId="{4549B054-2132-4C9A-9213-51E4D14EF1D2}" dt="2023-02-16T10:06:44.846" v="345" actId="1036"/>
        <pc:sldMkLst>
          <pc:docMk/>
          <pc:sldMk cId="518798168" sldId="277"/>
        </pc:sldMkLst>
        <pc:spChg chg="mod">
          <ac:chgData name="James Harmeling" userId="4163935ddb78b774" providerId="LiveId" clId="{4549B054-2132-4C9A-9213-51E4D14EF1D2}" dt="2023-02-16T10:06:44.846" v="345" actId="1036"/>
          <ac:spMkLst>
            <pc:docMk/>
            <pc:sldMk cId="518798168" sldId="277"/>
            <ac:spMk id="5" creationId="{FD7D84A9-F438-F94C-0A80-C828FA5EE75F}"/>
          </ac:spMkLst>
        </pc:spChg>
      </pc:sldChg>
      <pc:sldChg chg="modSp add mod ord">
        <pc:chgData name="James Harmeling" userId="4163935ddb78b774" providerId="LiveId" clId="{4549B054-2132-4C9A-9213-51E4D14EF1D2}" dt="2023-02-16T10:07:40.660" v="354" actId="1076"/>
        <pc:sldMkLst>
          <pc:docMk/>
          <pc:sldMk cId="1418000635" sldId="278"/>
        </pc:sldMkLst>
        <pc:spChg chg="mod">
          <ac:chgData name="James Harmeling" userId="4163935ddb78b774" providerId="LiveId" clId="{4549B054-2132-4C9A-9213-51E4D14EF1D2}" dt="2023-02-16T10:07:40.660" v="354" actId="1076"/>
          <ac:spMkLst>
            <pc:docMk/>
            <pc:sldMk cId="1418000635" sldId="278"/>
            <ac:spMk id="4" creationId="{F90E65BE-591A-F02D-38BC-B63E4DA55892}"/>
          </ac:spMkLst>
        </pc:spChg>
      </pc:sldChg>
      <pc:sldMasterChg chg="modTransition modSldLayout">
        <pc:chgData name="James Harmeling" userId="4163935ddb78b774" providerId="LiveId" clId="{4549B054-2132-4C9A-9213-51E4D14EF1D2}" dt="2023-02-16T09:27:43.801" v="64"/>
        <pc:sldMasterMkLst>
          <pc:docMk/>
          <pc:sldMasterMk cId="95033232" sldId="2147483648"/>
        </pc:sldMasterMkLst>
        <pc:sldLayoutChg chg="modTransition">
          <pc:chgData name="James Harmeling" userId="4163935ddb78b774" providerId="LiveId" clId="{4549B054-2132-4C9A-9213-51E4D14EF1D2}" dt="2023-02-16T09:27:43.801" v="64"/>
          <pc:sldLayoutMkLst>
            <pc:docMk/>
            <pc:sldMasterMk cId="95033232" sldId="2147483648"/>
            <pc:sldLayoutMk cId="2139036461" sldId="2147483649"/>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3864731120" sldId="2147483650"/>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957612690" sldId="2147483651"/>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2641241119" sldId="2147483652"/>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3273579707" sldId="2147483653"/>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681040171" sldId="2147483654"/>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1275642561" sldId="2147483655"/>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3766035697" sldId="2147483656"/>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615741258" sldId="2147483657"/>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4179712242" sldId="2147483658"/>
          </pc:sldLayoutMkLst>
        </pc:sldLayoutChg>
        <pc:sldLayoutChg chg="modTransition">
          <pc:chgData name="James Harmeling" userId="4163935ddb78b774" providerId="LiveId" clId="{4549B054-2132-4C9A-9213-51E4D14EF1D2}" dt="2023-02-16T09:27:43.801" v="64"/>
          <pc:sldLayoutMkLst>
            <pc:docMk/>
            <pc:sldMasterMk cId="95033232" sldId="2147483648"/>
            <pc:sldLayoutMk cId="282356906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3214-5579-87AD-FFCB-204342956F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B95B000-E781-53FE-3393-9272E65C61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6202692-1FB0-3B23-3229-F74341A0C414}"/>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5" name="Footer Placeholder 4">
            <a:extLst>
              <a:ext uri="{FF2B5EF4-FFF2-40B4-BE49-F238E27FC236}">
                <a16:creationId xmlns:a16="http://schemas.microsoft.com/office/drawing/2014/main" id="{CED8A3DD-0EBE-E64F-A549-0F1847915FD6}"/>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885274B-70AA-A9AD-346E-8EC5FE2F0AA7}"/>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2139036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1832-B943-DE76-C2BF-D9AD2D5EEF11}"/>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043787C-CAF8-5C4F-D6CA-4B9431168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BE16A4B-0839-5894-FCAC-1E68E2D535BA}"/>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5" name="Footer Placeholder 4">
            <a:extLst>
              <a:ext uri="{FF2B5EF4-FFF2-40B4-BE49-F238E27FC236}">
                <a16:creationId xmlns:a16="http://schemas.microsoft.com/office/drawing/2014/main" id="{E501B4F4-1AE8-E766-C558-EBE788D2BB5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20DFCC-6F6A-ACC5-C3B0-2A45A4F4FC6D}"/>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4179712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75654C-296A-787B-2844-DBD490554B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527550E2-87FC-6070-F186-BACECFFA36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AB797EA-9CEA-AFAE-C6C4-8165F079780E}"/>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5" name="Footer Placeholder 4">
            <a:extLst>
              <a:ext uri="{FF2B5EF4-FFF2-40B4-BE49-F238E27FC236}">
                <a16:creationId xmlns:a16="http://schemas.microsoft.com/office/drawing/2014/main" id="{CD95FBF0-FC7D-5893-BE5B-9E4FD8F096D9}"/>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51F1DA2-861D-A029-7219-580EF34FB50C}"/>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282356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DA486-22A3-A6B9-5ACE-03DE703D4491}"/>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6F3D994-EE34-24DF-A3D6-5C97574200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7F56743-B0AB-9AAB-D30A-F50A7379D9DD}"/>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5" name="Footer Placeholder 4">
            <a:extLst>
              <a:ext uri="{FF2B5EF4-FFF2-40B4-BE49-F238E27FC236}">
                <a16:creationId xmlns:a16="http://schemas.microsoft.com/office/drawing/2014/main" id="{797D90C1-D664-DD11-A383-B15BCA03BC5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10AE75B-C292-8295-F21D-7FEBA2B44F91}"/>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3864731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507B-867C-CAF9-D76C-AAFB40EAD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E4FFB0AB-C4F3-1847-C6E2-03D4DDD09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B3410-6F72-676C-A153-4CA28A7C7EF2}"/>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5" name="Footer Placeholder 4">
            <a:extLst>
              <a:ext uri="{FF2B5EF4-FFF2-40B4-BE49-F238E27FC236}">
                <a16:creationId xmlns:a16="http://schemas.microsoft.com/office/drawing/2014/main" id="{BAE6EDA9-4181-6012-2843-DD2586D6BFEB}"/>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B2560C-83D9-6BD9-D12C-952954A3F1F5}"/>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957612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18AF-BC82-B733-DD08-754C806D658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D2F01FF7-7B1A-A261-AAE5-2030C145A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DFEB0DF-2FE9-3F23-15FF-A79CF9140B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681D69E-116A-4334-9C78-A1968F0CFE7C}"/>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6" name="Footer Placeholder 5">
            <a:extLst>
              <a:ext uri="{FF2B5EF4-FFF2-40B4-BE49-F238E27FC236}">
                <a16:creationId xmlns:a16="http://schemas.microsoft.com/office/drawing/2014/main" id="{91F0435B-6646-B404-C27A-13D3178780D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580C84C-F56C-A62B-324B-0C05CB8CAD8D}"/>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2641241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A06A-A90C-41E2-0794-EFF2847C8D58}"/>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E14106E-8E27-8013-F5A0-22E6D2F13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C3FD1-64D9-98D2-D912-705DF856D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FA3B4907-9681-246E-0F50-1B7E0F9B4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7FC01A-6061-875F-22DC-D19AF6874F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0BB47F9C-FD83-94B6-352E-F0FE2EA8E711}"/>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8" name="Footer Placeholder 7">
            <a:extLst>
              <a:ext uri="{FF2B5EF4-FFF2-40B4-BE49-F238E27FC236}">
                <a16:creationId xmlns:a16="http://schemas.microsoft.com/office/drawing/2014/main" id="{14247BEE-4A2B-A620-74A8-3A2F72913F13}"/>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D1733083-50CD-22A9-A151-54E77767BCB3}"/>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3273579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2B75-0AE7-C99B-FE71-0404E353DAD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E0D649D-9929-5603-6518-CB8480C692F7}"/>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4" name="Footer Placeholder 3">
            <a:extLst>
              <a:ext uri="{FF2B5EF4-FFF2-40B4-BE49-F238E27FC236}">
                <a16:creationId xmlns:a16="http://schemas.microsoft.com/office/drawing/2014/main" id="{E160D299-0F3A-786E-DEE5-0344CE980CE5}"/>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DD891F0E-0F9A-C2E9-D489-A10275F6F8F2}"/>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681040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02116E-51FC-9E37-4F76-05E3AF183B3E}"/>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3" name="Footer Placeholder 2">
            <a:extLst>
              <a:ext uri="{FF2B5EF4-FFF2-40B4-BE49-F238E27FC236}">
                <a16:creationId xmlns:a16="http://schemas.microsoft.com/office/drawing/2014/main" id="{47E095C3-4D5D-9DED-3088-E1E4908F5592}"/>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5883B35-5F50-37C7-81FB-E9FA3F84FCF7}"/>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1275642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5483-2A50-8ECC-6CA9-08F522BF7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81618158-7E7F-BC70-E5CF-63280B751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82E5AB3B-DCA0-1C3C-C158-13237190E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43332-2BE3-35B3-302A-30F8F9278CC4}"/>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6" name="Footer Placeholder 5">
            <a:extLst>
              <a:ext uri="{FF2B5EF4-FFF2-40B4-BE49-F238E27FC236}">
                <a16:creationId xmlns:a16="http://schemas.microsoft.com/office/drawing/2014/main" id="{DCB60DAB-9E3D-4A46-B2C8-31941C93270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582955D-8596-22F3-7A38-176CCC80B697}"/>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3766035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04EB-0BBC-69E7-ADB2-491B916CF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95A1B6BA-A2EC-3635-2B6F-4F1E76680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CEAE744-9D57-0ECE-BA18-3227952DD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A932A4-A71F-ACD8-8166-67419C33600B}"/>
              </a:ext>
            </a:extLst>
          </p:cNvPr>
          <p:cNvSpPr>
            <a:spLocks noGrp="1"/>
          </p:cNvSpPr>
          <p:nvPr>
            <p:ph type="dt" sz="half" idx="10"/>
          </p:nvPr>
        </p:nvSpPr>
        <p:spPr/>
        <p:txBody>
          <a:bodyPr/>
          <a:lstStyle/>
          <a:p>
            <a:fld id="{53C6E985-F9E2-4778-BBDC-F7CD20EB4D36}" type="datetimeFigureOut">
              <a:rPr lang="en-SG" smtClean="0"/>
              <a:t>16/2/2023</a:t>
            </a:fld>
            <a:endParaRPr lang="en-SG"/>
          </a:p>
        </p:txBody>
      </p:sp>
      <p:sp>
        <p:nvSpPr>
          <p:cNvPr id="6" name="Footer Placeholder 5">
            <a:extLst>
              <a:ext uri="{FF2B5EF4-FFF2-40B4-BE49-F238E27FC236}">
                <a16:creationId xmlns:a16="http://schemas.microsoft.com/office/drawing/2014/main" id="{AE886FED-5FFA-FA97-71C8-B5F2F787CEA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124E50-9444-BB53-0D8E-F347F101C111}"/>
              </a:ext>
            </a:extLst>
          </p:cNvPr>
          <p:cNvSpPr>
            <a:spLocks noGrp="1"/>
          </p:cNvSpPr>
          <p:nvPr>
            <p:ph type="sldNum" sz="quarter" idx="12"/>
          </p:nvPr>
        </p:nvSpPr>
        <p:spPr/>
        <p:txBody>
          <a:bodyPr/>
          <a:lstStyle/>
          <a:p>
            <a:fld id="{C72AEEB7-C0B0-4459-AABA-26976C499438}" type="slidenum">
              <a:rPr lang="en-SG" smtClean="0"/>
              <a:t>‹#›</a:t>
            </a:fld>
            <a:endParaRPr lang="en-SG"/>
          </a:p>
        </p:txBody>
      </p:sp>
    </p:spTree>
    <p:extLst>
      <p:ext uri="{BB962C8B-B14F-4D97-AF65-F5344CB8AC3E}">
        <p14:creationId xmlns:p14="http://schemas.microsoft.com/office/powerpoint/2010/main" val="615741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E27D6-0D2D-737F-490F-C53FF62BE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993D37A-EAFE-20F7-A317-8779EF73F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673D8C5-A762-2F6D-7978-D935598A6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6E985-F9E2-4778-BBDC-F7CD20EB4D36}" type="datetimeFigureOut">
              <a:rPr lang="en-SG" smtClean="0"/>
              <a:t>16/2/2023</a:t>
            </a:fld>
            <a:endParaRPr lang="en-SG"/>
          </a:p>
        </p:txBody>
      </p:sp>
      <p:sp>
        <p:nvSpPr>
          <p:cNvPr id="5" name="Footer Placeholder 4">
            <a:extLst>
              <a:ext uri="{FF2B5EF4-FFF2-40B4-BE49-F238E27FC236}">
                <a16:creationId xmlns:a16="http://schemas.microsoft.com/office/drawing/2014/main" id="{EC949673-30E3-D61B-08D5-918624D26C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C6425995-3B98-F5BF-03A5-5A9B9B196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AEEB7-C0B0-4459-AABA-26976C499438}" type="slidenum">
              <a:rPr lang="en-SG" smtClean="0"/>
              <a:t>‹#›</a:t>
            </a:fld>
            <a:endParaRPr lang="en-SG"/>
          </a:p>
        </p:txBody>
      </p:sp>
    </p:spTree>
    <p:extLst>
      <p:ext uri="{BB962C8B-B14F-4D97-AF65-F5344CB8AC3E}">
        <p14:creationId xmlns:p14="http://schemas.microsoft.com/office/powerpoint/2010/main" val="9503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ow PR &amp; Social Media Met the Ice Bucket Challenge to Raise Millions -  MASSolutions">
            <a:extLst>
              <a:ext uri="{FF2B5EF4-FFF2-40B4-BE49-F238E27FC236}">
                <a16:creationId xmlns:a16="http://schemas.microsoft.com/office/drawing/2014/main" id="{7F1ED697-E66C-EE2A-23E6-B970E24639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99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54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2538515"/>
          </a:xfrm>
          <a:prstGeom prst="rect">
            <a:avLst/>
          </a:prstGeom>
          <a:noFill/>
        </p:spPr>
        <p:txBody>
          <a:bodyPr wrap="square">
            <a:spAutoFit/>
          </a:bodyPr>
          <a:lstStyle/>
          <a:p>
            <a:pPr algn="ctr">
              <a:lnSpc>
                <a:spcPct val="115000"/>
              </a:lnSpc>
            </a:pPr>
            <a:r>
              <a:rPr lang="en-SG" sz="2800" b="1" i="1" dirty="0">
                <a:solidFill>
                  <a:srgbClr val="000000"/>
                </a:solidFill>
                <a:effectLst/>
                <a:latin typeface="Calibri" panose="020F0502020204030204" pitchFamily="34" charset="0"/>
                <a:ea typeface="Times New Roman" panose="02020603050405020304" pitchFamily="18" charset="0"/>
              </a:rPr>
              <a:t>The Rescue: Recognize That God Joins Us in the Fire</a:t>
            </a:r>
            <a:endParaRPr lang="en-SG" sz="2800" b="1" i="1" dirty="0">
              <a:solidFill>
                <a:srgbClr val="000000"/>
              </a:solidFill>
              <a:latin typeface="Calibri" panose="020F0502020204030204" pitchFamily="34" charset="0"/>
              <a:ea typeface="Times New Roman" panose="02020603050405020304" pitchFamily="18" charset="0"/>
            </a:endParaRPr>
          </a:p>
          <a:p>
            <a:pPr algn="ctr">
              <a:lnSpc>
                <a:spcPct val="115000"/>
              </a:lnSpc>
            </a:pPr>
            <a:endParaRPr lang="en-SG" sz="2800" b="1" i="1" dirty="0">
              <a:solidFill>
                <a:srgbClr val="000000"/>
              </a:solidFill>
              <a:effectLst/>
              <a:latin typeface="Calibri" panose="020F0502020204030204" pitchFamily="34" charset="0"/>
              <a:ea typeface="Times New Roman" panose="02020603050405020304" pitchFamily="18" charset="0"/>
            </a:endParaRPr>
          </a:p>
          <a:p>
            <a:pPr algn="ctr">
              <a:lnSpc>
                <a:spcPct val="115000"/>
              </a:lnSpc>
            </a:pPr>
            <a:r>
              <a:rPr lang="en-SG" sz="2800" dirty="0">
                <a:solidFill>
                  <a:srgbClr val="000000"/>
                </a:solidFill>
                <a:effectLst/>
                <a:latin typeface="Calibri" panose="020F0502020204030204" pitchFamily="34" charset="0"/>
                <a:ea typeface="Times New Roman" panose="02020603050405020304" pitchFamily="18" charset="0"/>
              </a:rPr>
              <a:t>(vs. 24-30)</a:t>
            </a:r>
            <a:endParaRPr lang="en-S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2596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tone Wall Photos, Download The BEST Free Stone Wall Stock Photos &amp; HD  Images">
            <a:extLst>
              <a:ext uri="{FF2B5EF4-FFF2-40B4-BE49-F238E27FC236}">
                <a16:creationId xmlns:a16="http://schemas.microsoft.com/office/drawing/2014/main" id="{EA9F7C11-1DA7-BFFC-0F88-581CCDBA3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01" b="914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C02AC3-13BA-5EC6-2AF4-81C6EDC10414}"/>
              </a:ext>
            </a:extLst>
          </p:cNvPr>
          <p:cNvSpPr txBox="1"/>
          <p:nvPr/>
        </p:nvSpPr>
        <p:spPr>
          <a:xfrm>
            <a:off x="1122680" y="1807627"/>
            <a:ext cx="9946640" cy="2045303"/>
          </a:xfrm>
          <a:prstGeom prst="rect">
            <a:avLst/>
          </a:prstGeom>
          <a:solidFill>
            <a:srgbClr val="FFFFFF">
              <a:alpha val="92157"/>
            </a:srgbClr>
          </a:solidFill>
        </p:spPr>
        <p:txBody>
          <a:bodyPr wrap="square">
            <a:spAutoFit/>
          </a:bodyPr>
          <a:lstStyle/>
          <a:p>
            <a:pPr algn="ctr">
              <a:lnSpc>
                <a:spcPct val="115000"/>
              </a:lnSpc>
              <a:spcBef>
                <a:spcPts val="1200"/>
              </a:spcBef>
            </a:pPr>
            <a:r>
              <a:rPr lang="en-US" sz="2800" dirty="0">
                <a:solidFill>
                  <a:srgbClr val="000000"/>
                </a:solidFill>
                <a:effectLst/>
                <a:ea typeface="Arial Unicode MS"/>
                <a:cs typeface="Arial Unicode MS"/>
              </a:rPr>
              <a:t>“Paradoxical as it was, the soldiers who fell outside, where there was no fire, died because of the fire; while those who fell inside, where the fire raged, continued to live without harm.”</a:t>
            </a:r>
            <a:endParaRPr lang="en-SG" sz="2800" dirty="0">
              <a:solidFill>
                <a:srgbClr val="000000"/>
              </a:solidFill>
              <a:effectLst/>
              <a:ea typeface="Arial Unicode MS"/>
              <a:cs typeface="Arial Unicode MS"/>
            </a:endParaRPr>
          </a:p>
          <a:p>
            <a:pPr algn="ctr">
              <a:lnSpc>
                <a:spcPct val="115000"/>
              </a:lnSpc>
            </a:pPr>
            <a:r>
              <a:rPr lang="en-US" sz="2800" b="1" dirty="0">
                <a:solidFill>
                  <a:srgbClr val="000000"/>
                </a:solidFill>
                <a:effectLst/>
                <a:ea typeface="Arial Unicode MS"/>
                <a:cs typeface="Arial Unicode MS"/>
              </a:rPr>
              <a:t>Leon Wood</a:t>
            </a:r>
            <a:endParaRPr lang="en-SG" sz="2800" dirty="0">
              <a:solidFill>
                <a:srgbClr val="000000"/>
              </a:solidFill>
              <a:effectLst/>
              <a:ea typeface="Arial Unicode MS"/>
              <a:cs typeface="Arial Unicode MS"/>
            </a:endParaRPr>
          </a:p>
        </p:txBody>
      </p:sp>
    </p:spTree>
    <p:extLst>
      <p:ext uri="{BB962C8B-B14F-4D97-AF65-F5344CB8AC3E}">
        <p14:creationId xmlns:p14="http://schemas.microsoft.com/office/powerpoint/2010/main" val="2495894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FD7D84A9-F438-F94C-0A80-C828FA5EE75F}"/>
              </a:ext>
            </a:extLst>
          </p:cNvPr>
          <p:cNvSpPr txBox="1"/>
          <p:nvPr/>
        </p:nvSpPr>
        <p:spPr>
          <a:xfrm>
            <a:off x="1584960" y="747375"/>
            <a:ext cx="9022080" cy="4832092"/>
          </a:xfrm>
          <a:prstGeom prst="rect">
            <a:avLst/>
          </a:prstGeom>
          <a:noFill/>
          <a:ln>
            <a:solidFill>
              <a:srgbClr val="FF0000"/>
            </a:solidFill>
          </a:ln>
        </p:spPr>
        <p:txBody>
          <a:bodyPr wrap="square">
            <a:spAutoFit/>
          </a:bodyPr>
          <a:lstStyle/>
          <a:p>
            <a:pPr algn="ctr"/>
            <a:r>
              <a:rPr lang="en-US" sz="2800" baseline="30000" dirty="0">
                <a:solidFill>
                  <a:schemeClr val="bg1"/>
                </a:solidFill>
                <a:effectLst/>
                <a:latin typeface="Calibri" panose="020F0502020204030204" pitchFamily="34" charset="0"/>
                <a:ea typeface="Calibri" panose="020F0502020204030204" pitchFamily="34" charset="0"/>
              </a:rPr>
              <a:t>32 </a:t>
            </a:r>
            <a:r>
              <a:rPr lang="en-US" sz="2800" dirty="0">
                <a:solidFill>
                  <a:schemeClr val="bg1"/>
                </a:solidFill>
                <a:effectLst/>
                <a:latin typeface="Calibri" panose="020F0502020204030204" pitchFamily="34" charset="0"/>
                <a:ea typeface="Calibri" panose="020F0502020204030204" pitchFamily="34" charset="0"/>
              </a:rPr>
              <a:t>And what more shall I say? For time would fail me to tell of Gideon, Barak, Samson, Jephthah, of David and Samuel and the prophets— </a:t>
            </a:r>
            <a:r>
              <a:rPr lang="en-US" sz="2800" baseline="30000" dirty="0">
                <a:solidFill>
                  <a:schemeClr val="bg1"/>
                </a:solidFill>
                <a:effectLst/>
                <a:latin typeface="Calibri" panose="020F0502020204030204" pitchFamily="34" charset="0"/>
                <a:ea typeface="Calibri" panose="020F0502020204030204" pitchFamily="34" charset="0"/>
              </a:rPr>
              <a:t>33 </a:t>
            </a:r>
            <a:r>
              <a:rPr lang="en-US" sz="2800" dirty="0">
                <a:solidFill>
                  <a:schemeClr val="bg1"/>
                </a:solidFill>
                <a:effectLst/>
                <a:latin typeface="Calibri" panose="020F0502020204030204" pitchFamily="34" charset="0"/>
                <a:ea typeface="Calibri" panose="020F0502020204030204" pitchFamily="34" charset="0"/>
              </a:rPr>
              <a:t>who through faith conquered kingdoms, enforced justice, obtained promises, stopped the mouths of lions, </a:t>
            </a:r>
            <a:r>
              <a:rPr lang="en-US" sz="2800" baseline="30000" dirty="0">
                <a:solidFill>
                  <a:schemeClr val="bg1"/>
                </a:solidFill>
                <a:effectLst/>
                <a:latin typeface="Calibri" panose="020F0502020204030204" pitchFamily="34" charset="0"/>
                <a:ea typeface="Calibri" panose="020F0502020204030204" pitchFamily="34" charset="0"/>
              </a:rPr>
              <a:t>34 </a:t>
            </a:r>
            <a:r>
              <a:rPr lang="en-US" sz="2800" dirty="0">
                <a:solidFill>
                  <a:schemeClr val="bg1"/>
                </a:solidFill>
                <a:effectLst/>
                <a:latin typeface="Calibri" panose="020F0502020204030204" pitchFamily="34" charset="0"/>
                <a:ea typeface="Calibri" panose="020F0502020204030204" pitchFamily="34" charset="0"/>
              </a:rPr>
              <a:t>quenched the power of fire, escaped the edge of the sword, were made strong out of weakness, became mighty in war, put foreign armies to flight. </a:t>
            </a:r>
            <a:r>
              <a:rPr lang="en-US" sz="2800" baseline="30000" dirty="0">
                <a:solidFill>
                  <a:schemeClr val="bg1"/>
                </a:solidFill>
                <a:effectLst/>
                <a:latin typeface="Calibri" panose="020F0502020204030204" pitchFamily="34" charset="0"/>
                <a:ea typeface="Calibri" panose="020F0502020204030204" pitchFamily="34" charset="0"/>
              </a:rPr>
              <a:t>35 </a:t>
            </a:r>
            <a:r>
              <a:rPr lang="en-US" sz="2800" dirty="0">
                <a:solidFill>
                  <a:schemeClr val="bg1"/>
                </a:solidFill>
                <a:effectLst/>
                <a:latin typeface="Calibri" panose="020F0502020204030204" pitchFamily="34" charset="0"/>
                <a:ea typeface="Calibri" panose="020F0502020204030204" pitchFamily="34" charset="0"/>
              </a:rPr>
              <a:t>Women received back their dead by resurrection. Some were tortured, refusing to accept release, so that they might rise again to a better life. </a:t>
            </a:r>
            <a:r>
              <a:rPr lang="en-US" sz="2800" baseline="30000" dirty="0">
                <a:solidFill>
                  <a:schemeClr val="bg1"/>
                </a:solidFill>
                <a:effectLst/>
                <a:latin typeface="Calibri" panose="020F0502020204030204" pitchFamily="34" charset="0"/>
                <a:ea typeface="Calibri" panose="020F0502020204030204" pitchFamily="34" charset="0"/>
              </a:rPr>
              <a:t>36 </a:t>
            </a:r>
            <a:r>
              <a:rPr lang="en-US" sz="2800" dirty="0">
                <a:solidFill>
                  <a:schemeClr val="bg1"/>
                </a:solidFill>
                <a:effectLst/>
                <a:latin typeface="Calibri" panose="020F0502020204030204" pitchFamily="34" charset="0"/>
                <a:ea typeface="Calibri" panose="020F0502020204030204" pitchFamily="34" charset="0"/>
              </a:rPr>
              <a:t>Others suffered mocking and flogging, and even chains and imprisonment. </a:t>
            </a:r>
            <a:endParaRPr lang="en-SG" sz="2800" b="1" dirty="0">
              <a:solidFill>
                <a:schemeClr val="bg1"/>
              </a:solidFill>
            </a:endParaRPr>
          </a:p>
        </p:txBody>
      </p:sp>
    </p:spTree>
    <p:extLst>
      <p:ext uri="{BB962C8B-B14F-4D97-AF65-F5344CB8AC3E}">
        <p14:creationId xmlns:p14="http://schemas.microsoft.com/office/powerpoint/2010/main" val="2545640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5" name="TextBox 4">
            <a:extLst>
              <a:ext uri="{FF2B5EF4-FFF2-40B4-BE49-F238E27FC236}">
                <a16:creationId xmlns:a16="http://schemas.microsoft.com/office/drawing/2014/main" id="{FD7D84A9-F438-F94C-0A80-C828FA5EE75F}"/>
              </a:ext>
            </a:extLst>
          </p:cNvPr>
          <p:cNvSpPr txBox="1"/>
          <p:nvPr/>
        </p:nvSpPr>
        <p:spPr>
          <a:xfrm>
            <a:off x="1615440" y="777855"/>
            <a:ext cx="8961120" cy="4401205"/>
          </a:xfrm>
          <a:prstGeom prst="rect">
            <a:avLst/>
          </a:prstGeom>
          <a:noFill/>
          <a:ln>
            <a:solidFill>
              <a:srgbClr val="FF0000"/>
            </a:solidFill>
          </a:ln>
        </p:spPr>
        <p:txBody>
          <a:bodyPr wrap="square">
            <a:spAutoFit/>
          </a:bodyPr>
          <a:lstStyle/>
          <a:p>
            <a:pPr algn="ctr"/>
            <a:r>
              <a:rPr lang="en-US" sz="2800" baseline="30000" dirty="0">
                <a:solidFill>
                  <a:schemeClr val="bg1"/>
                </a:solidFill>
                <a:effectLst/>
                <a:latin typeface="Calibri" panose="020F0502020204030204" pitchFamily="34" charset="0"/>
                <a:ea typeface="Calibri" panose="020F0502020204030204" pitchFamily="34" charset="0"/>
              </a:rPr>
              <a:t>37 </a:t>
            </a:r>
            <a:r>
              <a:rPr lang="en-US" sz="2800" dirty="0">
                <a:solidFill>
                  <a:schemeClr val="bg1"/>
                </a:solidFill>
                <a:effectLst/>
                <a:latin typeface="Calibri" panose="020F0502020204030204" pitchFamily="34" charset="0"/>
                <a:ea typeface="Calibri" panose="020F0502020204030204" pitchFamily="34" charset="0"/>
              </a:rPr>
              <a:t>They were stoned, they were sawn in two, they were killed with the sword. They went about in skins of sheep and goats, destitute, afflicted, mistreated— </a:t>
            </a:r>
            <a:r>
              <a:rPr lang="en-US" sz="2800" baseline="30000" dirty="0">
                <a:solidFill>
                  <a:schemeClr val="bg1"/>
                </a:solidFill>
                <a:effectLst/>
                <a:latin typeface="Calibri" panose="020F0502020204030204" pitchFamily="34" charset="0"/>
                <a:ea typeface="Calibri" panose="020F0502020204030204" pitchFamily="34" charset="0"/>
              </a:rPr>
              <a:t>38 </a:t>
            </a:r>
            <a:r>
              <a:rPr lang="en-US" sz="2800" dirty="0">
                <a:solidFill>
                  <a:schemeClr val="bg1"/>
                </a:solidFill>
                <a:effectLst/>
                <a:latin typeface="Calibri" panose="020F0502020204030204" pitchFamily="34" charset="0"/>
                <a:ea typeface="Calibri" panose="020F0502020204030204" pitchFamily="34" charset="0"/>
              </a:rPr>
              <a:t>of whom the world was not worthy—wandering about in deserts and mountains, and in dens and caves of the earth.</a:t>
            </a:r>
            <a:r>
              <a:rPr lang="en-US" sz="1800" baseline="30000" dirty="0">
                <a:solidFill>
                  <a:srgbClr val="000000"/>
                </a:solidFill>
                <a:effectLst/>
                <a:latin typeface="Calibri" panose="020F0502020204030204" pitchFamily="34" charset="0"/>
                <a:ea typeface="Calibri" panose="020F0502020204030204" pitchFamily="34" charset="0"/>
              </a:rPr>
              <a:t> </a:t>
            </a:r>
            <a:r>
              <a:rPr lang="en-US" sz="2800" baseline="30000" dirty="0">
                <a:solidFill>
                  <a:schemeClr val="bg1"/>
                </a:solidFill>
                <a:effectLst/>
                <a:latin typeface="Calibri" panose="020F0502020204030204" pitchFamily="34" charset="0"/>
                <a:ea typeface="Calibri" panose="020F0502020204030204" pitchFamily="34" charset="0"/>
              </a:rPr>
              <a:t>39 </a:t>
            </a:r>
            <a:r>
              <a:rPr lang="en-US" sz="2800" dirty="0">
                <a:solidFill>
                  <a:schemeClr val="bg1"/>
                </a:solidFill>
                <a:effectLst/>
                <a:latin typeface="Calibri" panose="020F0502020204030204" pitchFamily="34" charset="0"/>
                <a:ea typeface="Calibri" panose="020F0502020204030204" pitchFamily="34" charset="0"/>
              </a:rPr>
              <a:t>And all these, though commended through their faith, did not receive what was promised, </a:t>
            </a:r>
            <a:r>
              <a:rPr lang="en-SG" sz="2800" baseline="30000" dirty="0">
                <a:solidFill>
                  <a:schemeClr val="bg1"/>
                </a:solidFill>
                <a:effectLst/>
                <a:latin typeface="Calibri" panose="020F0502020204030204" pitchFamily="34" charset="0"/>
                <a:ea typeface="Times New Roman" panose="02020603050405020304" pitchFamily="18" charset="0"/>
              </a:rPr>
              <a:t>40 </a:t>
            </a:r>
            <a:r>
              <a:rPr lang="en-SG" sz="2800" dirty="0">
                <a:solidFill>
                  <a:schemeClr val="bg1"/>
                </a:solidFill>
                <a:effectLst/>
                <a:latin typeface="Calibri" panose="020F0502020204030204" pitchFamily="34" charset="0"/>
                <a:ea typeface="Times New Roman" panose="02020603050405020304" pitchFamily="18" charset="0"/>
              </a:rPr>
              <a:t>since God had provided something better for us, that apart from us they should not be made perfect.</a:t>
            </a:r>
            <a:endParaRPr lang="en-SG" sz="2800" dirty="0">
              <a:solidFill>
                <a:schemeClr val="bg1"/>
              </a:solidFill>
              <a:effectLst/>
              <a:latin typeface="Times New Roman" panose="02020603050405020304" pitchFamily="18" charset="0"/>
              <a:ea typeface="Times New Roman" panose="02020603050405020304" pitchFamily="18" charset="0"/>
            </a:endParaRPr>
          </a:p>
          <a:p>
            <a:pPr algn="ctr"/>
            <a:r>
              <a:rPr lang="en-US" sz="2800" b="1" dirty="0">
                <a:solidFill>
                  <a:schemeClr val="bg1"/>
                </a:solidFill>
                <a:effectLst/>
                <a:latin typeface="Calibri" panose="020F0502020204030204" pitchFamily="34" charset="0"/>
                <a:ea typeface="Calibri" panose="020F0502020204030204" pitchFamily="34" charset="0"/>
              </a:rPr>
              <a:t> Hebrews 11:32-40</a:t>
            </a:r>
            <a:endParaRPr lang="en-SG" sz="2800" b="1" dirty="0">
              <a:solidFill>
                <a:schemeClr val="bg1"/>
              </a:solidFill>
            </a:endParaRPr>
          </a:p>
        </p:txBody>
      </p:sp>
    </p:spTree>
    <p:extLst>
      <p:ext uri="{BB962C8B-B14F-4D97-AF65-F5344CB8AC3E}">
        <p14:creationId xmlns:p14="http://schemas.microsoft.com/office/powerpoint/2010/main" val="518798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7172" name="Picture 4" descr="Rushing Water Pictures | Download Free Images on Unsplash">
            <a:extLst>
              <a:ext uri="{FF2B5EF4-FFF2-40B4-BE49-F238E27FC236}">
                <a16:creationId xmlns:a16="http://schemas.microsoft.com/office/drawing/2014/main" id="{536D8A48-2528-755F-3862-B7D9499F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440" y="828040"/>
            <a:ext cx="3566160" cy="534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0E65BE-591A-F02D-38BC-B63E4DA55892}"/>
              </a:ext>
            </a:extLst>
          </p:cNvPr>
          <p:cNvSpPr txBox="1"/>
          <p:nvPr/>
        </p:nvSpPr>
        <p:spPr>
          <a:xfrm>
            <a:off x="4927600" y="1642301"/>
            <a:ext cx="6248400" cy="3033587"/>
          </a:xfrm>
          <a:prstGeom prst="rect">
            <a:avLst/>
          </a:prstGeom>
          <a:noFill/>
        </p:spPr>
        <p:txBody>
          <a:bodyPr wrap="square">
            <a:spAutoFit/>
          </a:bodyPr>
          <a:lstStyle/>
          <a:p>
            <a:pPr algn="ctr">
              <a:lnSpc>
                <a:spcPct val="115000"/>
              </a:lnSpc>
              <a:spcBef>
                <a:spcPts val="1200"/>
              </a:spcBef>
            </a:pPr>
            <a:r>
              <a:rPr lang="en-US" sz="2800" dirty="0">
                <a:solidFill>
                  <a:schemeClr val="bg1"/>
                </a:solidFill>
                <a:effectLst/>
                <a:latin typeface="Calibri" panose="020F0502020204030204" pitchFamily="34" charset="0"/>
                <a:ea typeface="Arial Unicode MS"/>
                <a:cs typeface="Arial Unicode MS"/>
              </a:rPr>
              <a:t>fear not, for I am with you;</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    be not dismayed, for I am your God;</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I will strengthen you, I will help you,</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    I will uphold you with my righteous right hand.</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pPr>
            <a:r>
              <a:rPr lang="en-US" sz="2800" b="1" dirty="0">
                <a:solidFill>
                  <a:schemeClr val="bg1"/>
                </a:solidFill>
                <a:effectLst/>
                <a:latin typeface="Calibri" panose="020F0502020204030204" pitchFamily="34" charset="0"/>
                <a:ea typeface="Arial Unicode MS"/>
                <a:cs typeface="Arial Unicode MS"/>
              </a:rPr>
              <a:t>Isaiah 41:10</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418000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Bible Verse of the Day">
            <a:extLst>
              <a:ext uri="{FF2B5EF4-FFF2-40B4-BE49-F238E27FC236}">
                <a16:creationId xmlns:a16="http://schemas.microsoft.com/office/drawing/2014/main" id="{F749DFC4-7245-0726-C972-734FAE81D2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83"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852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7" b="7639"/>
          <a:stretch/>
        </p:blipFill>
        <p:spPr>
          <a:xfrm>
            <a:off x="20" y="-237258"/>
            <a:ext cx="12191980" cy="7095258"/>
          </a:xfrm>
          <a:prstGeom prst="rect">
            <a:avLst/>
          </a:prstGeom>
        </p:spPr>
      </p:pic>
    </p:spTree>
    <p:extLst>
      <p:ext uri="{BB962C8B-B14F-4D97-AF65-F5344CB8AC3E}">
        <p14:creationId xmlns:p14="http://schemas.microsoft.com/office/powerpoint/2010/main" val="21926611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3289811"/>
          </a:xfrm>
          <a:prstGeom prst="rect">
            <a:avLst/>
          </a:prstGeom>
          <a:noFill/>
        </p:spPr>
        <p:txBody>
          <a:bodyPr wrap="square">
            <a:spAutoFit/>
          </a:bodyPr>
          <a:lstStyle/>
          <a:p>
            <a:pPr algn="ctr">
              <a:lnSpc>
                <a:spcPct val="115000"/>
              </a:lnSpc>
              <a:spcBef>
                <a:spcPts val="1200"/>
              </a:spcBef>
              <a:spcAft>
                <a:spcPts val="800"/>
              </a:spcAft>
            </a:pPr>
            <a:r>
              <a:rPr lang="en-US" sz="3600" b="1" u="sng" dirty="0">
                <a:effectLst/>
                <a:latin typeface="Calibri" panose="020F0502020204030204" pitchFamily="34" charset="0"/>
                <a:ea typeface="Calibri" panose="020F0502020204030204" pitchFamily="34" charset="0"/>
                <a:cs typeface="Calibri" panose="020F0502020204030204" pitchFamily="34" charset="0"/>
              </a:rPr>
              <a:t>Daniel’s Influence</a:t>
            </a:r>
          </a:p>
          <a:p>
            <a:pPr algn="ctr">
              <a:lnSpc>
                <a:spcPct val="115000"/>
              </a:lnSpc>
              <a:spcBef>
                <a:spcPts val="1200"/>
              </a:spcBef>
              <a:spcAft>
                <a:spcPts val="800"/>
              </a:spcAft>
            </a:pPr>
            <a:r>
              <a:rPr lang="en-US" sz="3600" b="1" dirty="0">
                <a:effectLst/>
                <a:latin typeface="Calibri" panose="020F0502020204030204" pitchFamily="34" charset="0"/>
                <a:ea typeface="Calibri" panose="020F0502020204030204" pitchFamily="34" charset="0"/>
                <a:cs typeface="Calibri" panose="020F0502020204030204" pitchFamily="34" charset="0"/>
              </a:rPr>
              <a:t>I Stand on God’s Word</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Daniel 3</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6480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2797304"/>
          </a:xfrm>
          <a:prstGeom prst="rect">
            <a:avLst/>
          </a:prstGeom>
          <a:noFill/>
        </p:spPr>
        <p:txBody>
          <a:bodyPr wrap="square">
            <a:spAutoFit/>
          </a:bodyPr>
          <a:lstStyle/>
          <a:p>
            <a:pPr algn="ctr">
              <a:lnSpc>
                <a:spcPct val="115000"/>
              </a:lnSpc>
              <a:spcBef>
                <a:spcPts val="1200"/>
              </a:spcBef>
              <a:spcAft>
                <a:spcPts val="80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The Crisis: God May Allow Matters to Get Worse Before They Get Better </a:t>
            </a:r>
          </a:p>
          <a:p>
            <a:pPr algn="ctr">
              <a:lnSpc>
                <a:spcPct val="115000"/>
              </a:lnSpc>
              <a:spcBef>
                <a:spcPts val="1200"/>
              </a:spcBef>
              <a:spcAft>
                <a:spcPts val="80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(vs. 1-15)</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115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Stone Wall Photos, Download The BEST Free Stone Wall Stock Photos &amp; HD  Images">
            <a:extLst>
              <a:ext uri="{FF2B5EF4-FFF2-40B4-BE49-F238E27FC236}">
                <a16:creationId xmlns:a16="http://schemas.microsoft.com/office/drawing/2014/main" id="{EA9F7C11-1DA7-BFFC-0F88-581CCDBA33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01" b="9145"/>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BC02AC3-13BA-5EC6-2AF4-81C6EDC10414}"/>
              </a:ext>
            </a:extLst>
          </p:cNvPr>
          <p:cNvSpPr txBox="1"/>
          <p:nvPr/>
        </p:nvSpPr>
        <p:spPr>
          <a:xfrm>
            <a:off x="1122680" y="1167547"/>
            <a:ext cx="9946640" cy="4522905"/>
          </a:xfrm>
          <a:prstGeom prst="rect">
            <a:avLst/>
          </a:prstGeom>
          <a:solidFill>
            <a:srgbClr val="FFFFFF">
              <a:alpha val="92157"/>
            </a:srgbClr>
          </a:solidFill>
        </p:spPr>
        <p:txBody>
          <a:bodyPr wrap="square">
            <a:spAutoFit/>
          </a:bodyPr>
          <a:lstStyle/>
          <a:p>
            <a:pPr algn="ctr">
              <a:lnSpc>
                <a:spcPct val="115000"/>
              </a:lnSpc>
              <a:spcBef>
                <a:spcPts val="1200"/>
              </a:spcBef>
            </a:pPr>
            <a:r>
              <a:rPr lang="en-US" sz="2800" dirty="0">
                <a:solidFill>
                  <a:srgbClr val="000000"/>
                </a:solidFill>
                <a:effectLst/>
                <a:ea typeface="Arial Unicode MS"/>
                <a:cs typeface="Arial Unicode MS"/>
              </a:rPr>
              <a:t>“Many there are who have a certain admiration for the ministry and the word of God, but yet who themselves go on practically all through their lives strangers to Him whose word His ministers declare. This was Nebuchadnezzar’s condition exactly at this time. For in this third chapter we see that, instead of his being humbled by the revelation made, it simply served to exalt himself as one especially favored of heaven, and to magnify his thoughts of the human mind and his own greatness.”</a:t>
            </a:r>
            <a:endParaRPr lang="en-SG" sz="2800" dirty="0">
              <a:solidFill>
                <a:srgbClr val="000000"/>
              </a:solidFill>
              <a:effectLst/>
              <a:ea typeface="Arial Unicode MS"/>
              <a:cs typeface="Arial Unicode MS"/>
            </a:endParaRPr>
          </a:p>
          <a:p>
            <a:pPr algn="ctr">
              <a:lnSpc>
                <a:spcPct val="115000"/>
              </a:lnSpc>
            </a:pPr>
            <a:r>
              <a:rPr lang="en-US" sz="2800" b="1" dirty="0">
                <a:solidFill>
                  <a:srgbClr val="000000"/>
                </a:solidFill>
                <a:effectLst/>
                <a:ea typeface="Arial Unicode MS"/>
                <a:cs typeface="Arial Unicode MS"/>
              </a:rPr>
              <a:t>Harry Ironside</a:t>
            </a:r>
            <a:endParaRPr lang="en-SG" sz="2800" dirty="0">
              <a:solidFill>
                <a:srgbClr val="000000"/>
              </a:solidFill>
              <a:effectLst/>
              <a:ea typeface="Arial Unicode MS"/>
              <a:cs typeface="Arial Unicode MS"/>
            </a:endParaRPr>
          </a:p>
        </p:txBody>
      </p:sp>
    </p:spTree>
    <p:extLst>
      <p:ext uri="{BB962C8B-B14F-4D97-AF65-F5344CB8AC3E}">
        <p14:creationId xmlns:p14="http://schemas.microsoft.com/office/powerpoint/2010/main" val="1429392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4896E"/>
            </a:solidFill>
          </a:ln>
        </p:spPr>
        <p:style>
          <a:lnRef idx="1">
            <a:schemeClr val="accent1"/>
          </a:lnRef>
          <a:fillRef idx="0">
            <a:schemeClr val="accent1"/>
          </a:fillRef>
          <a:effectRef idx="0">
            <a:schemeClr val="accent1"/>
          </a:effectRef>
          <a:fontRef idx="minor">
            <a:schemeClr val="tx1"/>
          </a:fontRef>
        </p:style>
      </p:cxnSp>
      <p:pic>
        <p:nvPicPr>
          <p:cNvPr id="3074" name="Picture 2" descr="Three Babylonian Men Thrown into the Fiery Furnace by EARLY CHRISTIAN  PAINTER, Italian">
            <a:extLst>
              <a:ext uri="{FF2B5EF4-FFF2-40B4-BE49-F238E27FC236}">
                <a16:creationId xmlns:a16="http://schemas.microsoft.com/office/drawing/2014/main" id="{69FC7DDE-06A3-79C4-7F84-F7B0BCA34A9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1860" y="1123527"/>
            <a:ext cx="5750272" cy="460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EDC576-C622-3729-5F8F-101CA0C5DEF4}"/>
              </a:ext>
            </a:extLst>
          </p:cNvPr>
          <p:cNvSpPr txBox="1"/>
          <p:nvPr/>
        </p:nvSpPr>
        <p:spPr>
          <a:xfrm>
            <a:off x="40641" y="1765558"/>
            <a:ext cx="3657600" cy="2538515"/>
          </a:xfrm>
          <a:prstGeom prst="rect">
            <a:avLst/>
          </a:prstGeom>
          <a:noFill/>
        </p:spPr>
        <p:txBody>
          <a:bodyPr wrap="square">
            <a:spAutoFit/>
          </a:bodyPr>
          <a:lstStyle/>
          <a:p>
            <a:pPr algn="ctr">
              <a:lnSpc>
                <a:spcPct val="115000"/>
              </a:lnSpc>
            </a:pPr>
            <a:r>
              <a:rPr lang="en-SG" sz="2800" b="1" i="1" dirty="0">
                <a:solidFill>
                  <a:srgbClr val="000000"/>
                </a:solidFill>
                <a:effectLst/>
                <a:latin typeface="Calibri" panose="020F0502020204030204" pitchFamily="34" charset="0"/>
                <a:ea typeface="Times New Roman" panose="02020603050405020304" pitchFamily="18" charset="0"/>
              </a:rPr>
              <a:t>The Resolve: Trust in God’s Power and Wait for His Will </a:t>
            </a:r>
          </a:p>
          <a:p>
            <a:pPr algn="ctr">
              <a:lnSpc>
                <a:spcPct val="115000"/>
              </a:lnSpc>
            </a:pPr>
            <a:endParaRPr lang="en-SG" sz="2800" i="1" dirty="0">
              <a:solidFill>
                <a:srgbClr val="000000"/>
              </a:solidFill>
              <a:effectLst/>
              <a:latin typeface="Calibri" panose="020F0502020204030204" pitchFamily="34" charset="0"/>
              <a:ea typeface="Times New Roman" panose="02020603050405020304" pitchFamily="18" charset="0"/>
            </a:endParaRPr>
          </a:p>
          <a:p>
            <a:pPr algn="ctr">
              <a:lnSpc>
                <a:spcPct val="115000"/>
              </a:lnSpc>
            </a:pPr>
            <a:r>
              <a:rPr lang="en-SG" sz="2800" i="1" dirty="0">
                <a:solidFill>
                  <a:srgbClr val="000000"/>
                </a:solidFill>
                <a:effectLst/>
                <a:latin typeface="Calibri" panose="020F0502020204030204" pitchFamily="34" charset="0"/>
                <a:ea typeface="Times New Roman" panose="02020603050405020304" pitchFamily="18" charset="0"/>
              </a:rPr>
              <a:t>(vs. 16-23)</a:t>
            </a:r>
            <a:endParaRPr lang="en-S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0010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1" name="Right Triangle 513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Marduk: Mythology of the Mighty Patron God of Babylon | Bible images, Bible  illustrations, Bible pictures">
            <a:extLst>
              <a:ext uri="{FF2B5EF4-FFF2-40B4-BE49-F238E27FC236}">
                <a16:creationId xmlns:a16="http://schemas.microsoft.com/office/drawing/2014/main" id="{C32C400F-2C66-71ED-F1EB-757ECA18EA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3677" y="939333"/>
            <a:ext cx="4170192" cy="4979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46F990-A24B-2537-EB20-6D8A4C516B50}"/>
              </a:ext>
            </a:extLst>
          </p:cNvPr>
          <p:cNvSpPr txBox="1"/>
          <p:nvPr/>
        </p:nvSpPr>
        <p:spPr>
          <a:xfrm>
            <a:off x="6333629" y="1550583"/>
            <a:ext cx="3291840" cy="556434"/>
          </a:xfrm>
          <a:prstGeom prst="rect">
            <a:avLst/>
          </a:prstGeom>
          <a:no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Weigh the options</a:t>
            </a:r>
            <a:endParaRPr lang="en-SG"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8FA1F41-CC2F-AF13-26AF-54042F3F7DB8}"/>
              </a:ext>
            </a:extLst>
          </p:cNvPr>
          <p:cNvSpPr txBox="1"/>
          <p:nvPr/>
        </p:nvSpPr>
        <p:spPr>
          <a:xfrm>
            <a:off x="6333629" y="2618567"/>
            <a:ext cx="4531360" cy="556434"/>
          </a:xfrm>
          <a:prstGeom prst="rect">
            <a:avLst/>
          </a:prstGeom>
          <a:noFill/>
        </p:spPr>
        <p:txBody>
          <a:bodyPr wrap="square">
            <a:spAutoFit/>
          </a:bodyPr>
          <a:lstStyle/>
          <a:p>
            <a:pPr marL="342900" lvl="0" indent="-342900">
              <a:lnSpc>
                <a:spcPct val="115000"/>
              </a:lnSpc>
              <a:spcBef>
                <a:spcPts val="500"/>
              </a:spcBef>
              <a:buFont typeface="Symbol" panose="05050102010706020507" pitchFamily="18" charset="2"/>
              <a:buChar char=""/>
            </a:pPr>
            <a:r>
              <a:rPr lang="en-SG" sz="2800" dirty="0">
                <a:solidFill>
                  <a:srgbClr val="000000"/>
                </a:solidFill>
                <a:effectLst/>
                <a:latin typeface="Calibri" panose="020F0502020204030204" pitchFamily="34" charset="0"/>
                <a:ea typeface="Times New Roman" panose="02020603050405020304" pitchFamily="18" charset="0"/>
              </a:rPr>
              <a:t>Accept the consequences</a:t>
            </a:r>
            <a:endParaRPr lang="en-SG"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6259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2F17E3-65D5-9A64-A32E-B683454193B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7172" name="Picture 4" descr="Rushing Water Pictures | Download Free Images on Unsplash">
            <a:extLst>
              <a:ext uri="{FF2B5EF4-FFF2-40B4-BE49-F238E27FC236}">
                <a16:creationId xmlns:a16="http://schemas.microsoft.com/office/drawing/2014/main" id="{536D8A48-2528-755F-3862-B7D9499F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440" y="828040"/>
            <a:ext cx="3566160" cy="5349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90E65BE-591A-F02D-38BC-B63E4DA55892}"/>
              </a:ext>
            </a:extLst>
          </p:cNvPr>
          <p:cNvSpPr txBox="1"/>
          <p:nvPr/>
        </p:nvSpPr>
        <p:spPr>
          <a:xfrm>
            <a:off x="5273040" y="920941"/>
            <a:ext cx="6248400" cy="5170005"/>
          </a:xfrm>
          <a:prstGeom prst="rect">
            <a:avLst/>
          </a:prstGeom>
          <a:noFill/>
        </p:spPr>
        <p:txBody>
          <a:bodyPr wrap="square">
            <a:spAutoFit/>
          </a:bodyPr>
          <a:lstStyle/>
          <a:p>
            <a:pPr algn="ctr">
              <a:lnSpc>
                <a:spcPct val="115000"/>
              </a:lnSpc>
              <a:spcBef>
                <a:spcPts val="1200"/>
              </a:spcBef>
            </a:pPr>
            <a:r>
              <a:rPr lang="en-US" sz="2800" b="1" baseline="30000" dirty="0">
                <a:solidFill>
                  <a:schemeClr val="bg1"/>
                </a:solidFill>
                <a:latin typeface="Calibri" panose="020F0502020204030204" pitchFamily="34" charset="0"/>
                <a:ea typeface="Arial Unicode MS"/>
                <a:cs typeface="Arial Unicode MS"/>
              </a:rPr>
              <a:t>2</a:t>
            </a:r>
            <a:r>
              <a:rPr lang="en-US" sz="2800" b="1" baseline="30000" dirty="0">
                <a:solidFill>
                  <a:schemeClr val="bg1"/>
                </a:solidFill>
                <a:effectLst/>
                <a:latin typeface="Calibri" panose="020F0502020204030204" pitchFamily="34" charset="0"/>
                <a:ea typeface="Arial Unicode MS"/>
                <a:cs typeface="Arial Unicode MS"/>
              </a:rPr>
              <a:t> </a:t>
            </a:r>
            <a:r>
              <a:rPr lang="en-US" sz="2800" dirty="0">
                <a:solidFill>
                  <a:schemeClr val="bg1"/>
                </a:solidFill>
                <a:effectLst/>
                <a:latin typeface="Calibri" panose="020F0502020204030204" pitchFamily="34" charset="0"/>
                <a:ea typeface="Arial Unicode MS"/>
                <a:cs typeface="Arial Unicode MS"/>
              </a:rPr>
              <a:t>When you pass through the waters, </a:t>
            </a:r>
          </a:p>
          <a:p>
            <a:pPr algn="ctr">
              <a:lnSpc>
                <a:spcPct val="115000"/>
              </a:lnSpc>
            </a:pPr>
            <a:r>
              <a:rPr lang="en-US" sz="2800" dirty="0">
                <a:solidFill>
                  <a:schemeClr val="bg1"/>
                </a:solidFill>
                <a:effectLst/>
                <a:latin typeface="Calibri" panose="020F0502020204030204" pitchFamily="34" charset="0"/>
                <a:ea typeface="Arial Unicode MS"/>
                <a:cs typeface="Arial Unicode MS"/>
              </a:rPr>
              <a:t>I will be with you;</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    and through the rivers, </a:t>
            </a:r>
          </a:p>
          <a:p>
            <a:pPr algn="ctr">
              <a:lnSpc>
                <a:spcPct val="115000"/>
              </a:lnSpc>
            </a:pPr>
            <a:r>
              <a:rPr lang="en-US" sz="2800" dirty="0">
                <a:solidFill>
                  <a:schemeClr val="bg1"/>
                </a:solidFill>
                <a:effectLst/>
                <a:latin typeface="Calibri" panose="020F0502020204030204" pitchFamily="34" charset="0"/>
                <a:ea typeface="Arial Unicode MS"/>
                <a:cs typeface="Arial Unicode MS"/>
              </a:rPr>
              <a:t>they shall not overwhelm you;</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when you walk through fire </a:t>
            </a:r>
          </a:p>
          <a:p>
            <a:pPr algn="ctr">
              <a:lnSpc>
                <a:spcPct val="115000"/>
              </a:lnSpc>
            </a:pPr>
            <a:r>
              <a:rPr lang="en-US" sz="2800" dirty="0">
                <a:solidFill>
                  <a:schemeClr val="bg1"/>
                </a:solidFill>
                <a:effectLst/>
                <a:latin typeface="Calibri" panose="020F0502020204030204" pitchFamily="34" charset="0"/>
                <a:ea typeface="Arial Unicode MS"/>
                <a:cs typeface="Arial Unicode MS"/>
              </a:rPr>
              <a:t>you shall not be burned,</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    and the flame shall not consume you.</a:t>
            </a:r>
            <a:br>
              <a:rPr lang="en-US" sz="2800" dirty="0">
                <a:solidFill>
                  <a:schemeClr val="bg1"/>
                </a:solidFill>
                <a:effectLst/>
                <a:latin typeface="Calibri" panose="020F0502020204030204" pitchFamily="34" charset="0"/>
                <a:ea typeface="Arial Unicode MS"/>
                <a:cs typeface="Arial Unicode MS"/>
              </a:rPr>
            </a:br>
            <a:r>
              <a:rPr lang="en-US" sz="2800" b="1" baseline="30000" dirty="0">
                <a:solidFill>
                  <a:schemeClr val="bg1"/>
                </a:solidFill>
                <a:effectLst/>
                <a:latin typeface="Calibri" panose="020F0502020204030204" pitchFamily="34" charset="0"/>
                <a:ea typeface="Arial Unicode MS"/>
                <a:cs typeface="Arial Unicode MS"/>
              </a:rPr>
              <a:t>3 </a:t>
            </a:r>
            <a:r>
              <a:rPr lang="en-US" sz="2800" dirty="0">
                <a:solidFill>
                  <a:schemeClr val="bg1"/>
                </a:solidFill>
                <a:effectLst/>
                <a:latin typeface="Calibri" panose="020F0502020204030204" pitchFamily="34" charset="0"/>
                <a:ea typeface="Arial Unicode MS"/>
                <a:cs typeface="Arial Unicode MS"/>
              </a:rPr>
              <a:t>For I am the </a:t>
            </a:r>
            <a:r>
              <a:rPr lang="en-US" sz="2800" cap="small" dirty="0">
                <a:solidFill>
                  <a:schemeClr val="bg1"/>
                </a:solidFill>
                <a:effectLst/>
                <a:latin typeface="Calibri" panose="020F0502020204030204" pitchFamily="34" charset="0"/>
                <a:ea typeface="Arial Unicode MS"/>
                <a:cs typeface="Arial Unicode MS"/>
              </a:rPr>
              <a:t>Lord</a:t>
            </a:r>
            <a:r>
              <a:rPr lang="en-US" sz="2800" dirty="0">
                <a:solidFill>
                  <a:schemeClr val="bg1"/>
                </a:solidFill>
                <a:effectLst/>
                <a:latin typeface="Calibri" panose="020F0502020204030204" pitchFamily="34" charset="0"/>
                <a:ea typeface="Arial Unicode MS"/>
                <a:cs typeface="Arial Unicode MS"/>
              </a:rPr>
              <a:t> your God,</a:t>
            </a:r>
            <a:br>
              <a:rPr lang="en-US" sz="2800" dirty="0">
                <a:solidFill>
                  <a:schemeClr val="bg1"/>
                </a:solidFill>
                <a:effectLst/>
                <a:latin typeface="Calibri" panose="020F0502020204030204" pitchFamily="34" charset="0"/>
                <a:ea typeface="Arial Unicode MS"/>
                <a:cs typeface="Arial Unicode MS"/>
              </a:rPr>
            </a:br>
            <a:r>
              <a:rPr lang="en-US" sz="2800" dirty="0">
                <a:solidFill>
                  <a:schemeClr val="bg1"/>
                </a:solidFill>
                <a:effectLst/>
                <a:latin typeface="Calibri" panose="020F0502020204030204" pitchFamily="34" charset="0"/>
                <a:ea typeface="Arial Unicode MS"/>
                <a:cs typeface="Arial Unicode MS"/>
              </a:rPr>
              <a:t>    the Holy One of Israel, your Savior.</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pPr>
            <a:r>
              <a:rPr lang="en-SG" sz="2800" b="1" dirty="0">
                <a:solidFill>
                  <a:schemeClr val="bg1"/>
                </a:solidFill>
                <a:effectLst/>
                <a:latin typeface="Calibri" panose="020F0502020204030204" pitchFamily="34" charset="0"/>
                <a:ea typeface="Times New Roman" panose="02020603050405020304" pitchFamily="18" charset="0"/>
              </a:rPr>
              <a:t>Isaiah 43:2-3</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05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549</Words>
  <Application>Microsoft Office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2023-02-16T09:11:35Z</dcterms:created>
  <dcterms:modified xsi:type="dcterms:W3CDTF">2023-02-16T10:07:41Z</dcterms:modified>
</cp:coreProperties>
</file>