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96" d="100"/>
          <a:sy n="96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4504-A0A1-9361-D8FF-8A98781C0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779DB-CC6D-02B4-0002-258ED2B76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10CDA-F2D6-AC2B-A649-4990BE11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74A1-94EA-9892-6D5E-91E2F33A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B09FD-7E7D-0E72-07E7-697134C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54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E4FF-702F-F6F3-24A1-30DD9828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CF2AD-487A-9962-C865-2028E4D83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E59D-9152-BD5E-6B18-B03665CF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08544-4B6D-5D21-755F-4021BEF2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A694-5A1C-B444-7B08-4686499D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824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F7FA3-5CD1-18B1-1625-EB03460E4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0C8EE-97E6-E853-9248-18A5BBC75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DCAC-DBB1-ECB3-5BE8-1AA1AB13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1852-2433-8162-D13F-BE0C882C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F1F7-8D40-D9D1-547B-EECA10D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679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E460-C76C-43E2-3DC5-D0AC0D89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133D-BADD-C59F-1856-A04D49A8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160F7-1BD1-8678-58BB-1DD1E762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51270-9D7C-3499-5260-7754DC10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2FA4-2B70-4491-E147-FB1C50D4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6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1709-2CE1-23BE-7E66-3228B9D8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10AAE-9725-258A-A4A9-AFCDE0BE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709A-66B8-7700-428E-6432DC8E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9261B-DF3F-1CAD-3D75-140B76F0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900B-67FE-49F6-E083-C54D0B65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17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412F-6949-902E-AB5B-062A4E58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FDA-1C98-993E-0271-A20B6EAA7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6DC0B-E20A-8D23-8496-E890BFA0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1805C-6EB4-0466-E9B5-CDBD52D8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00A7F-3AED-3337-B2B5-96A3FD6C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7B17A-978F-F4A8-42F3-C628B55E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609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92E5-CA24-B479-0057-486F8F5A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B5F4A-DAF2-2969-9144-770BF6D08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07BE-0444-E9CB-E780-2845328B2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23A4F-E2FD-6DB1-6269-664ACCAC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C3C9A-2878-B7C9-0C0F-DDE15CB5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0EA8A-A7CA-3256-B15C-2258B521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3165F-A565-F7A6-CE78-EE1985C9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7618F-7B1C-58F0-C9BC-98FA364A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837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5956-4E72-6772-3178-B47966D2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98D68-2FA2-8D5F-9774-A43E4470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F27-DC40-90C8-3F2A-4BE78C58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8F2A5-75C3-67D8-B2D4-DA1333DA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58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CF99B-A7B6-2983-64CB-535FF48E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D3A5E-A9F5-2816-0812-A108CD57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400F-7FD1-979F-E9BA-A7E87DCF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40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31C-5A23-B27B-7565-49EAF245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D0CA-EB2F-7423-F01B-1CEF1A49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05B5D-625E-7872-64DA-806D8A1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E32BC-3466-79A8-9EE0-68E00264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0C91C-7F53-611B-3BF2-44449330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B3AC-B6C9-9F5A-724F-2A27430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896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6283-16F0-FDFA-0957-9AC1EEEC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BD5EA-0B5B-A388-BBC0-63D635215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7A35A-021E-31EF-AE2F-029371709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89562-9D10-7B55-0B76-94100B80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5898E-87D7-EC9C-DA61-67BAD5F6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AD85F-96DE-E0CC-386D-25536964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085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18243-C860-4597-2D48-DD64E611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70786-671C-A892-7175-9C8E6DDBF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D71B-4171-BFC3-1C83-19C99F43F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AD58-3041-4C3C-80C7-C5A899489BB5}" type="datetimeFigureOut">
              <a:rPr lang="en-SG" smtClean="0"/>
              <a:t>9/2/2023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FBF4-3994-94AB-AD51-690F8479D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B97C-4964-CA42-4D2B-1803A7F41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604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EC652B4-8B0D-F44C-C227-38CF0C66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b="7639"/>
          <a:stretch/>
        </p:blipFill>
        <p:spPr>
          <a:xfrm>
            <a:off x="20" y="-237258"/>
            <a:ext cx="12191980" cy="70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Daniel’s Confidence: God is in control of the future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B10F-A997-337C-4AED-565856481C79}"/>
              </a:ext>
            </a:extLst>
          </p:cNvPr>
          <p:cNvSpPr txBox="1"/>
          <p:nvPr/>
        </p:nvSpPr>
        <p:spPr>
          <a:xfrm>
            <a:off x="603802" y="1602904"/>
            <a:ext cx="7973668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our inability to control the future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(vs. 1-16)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34FE2-49BE-6E44-8EFE-267A9F29AD92}"/>
              </a:ext>
            </a:extLst>
          </p:cNvPr>
          <p:cNvSpPr txBox="1"/>
          <p:nvPr/>
        </p:nvSpPr>
        <p:spPr>
          <a:xfrm>
            <a:off x="2069409" y="2725784"/>
            <a:ext cx="8053180" cy="25380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“People live and act in the moment of crisis as they have prepared themselves through previous experiences. Daniel demonstrated his sterling character, developed through prior days trusting God.”</a:t>
            </a:r>
            <a:endParaRPr lang="en-SG" sz="2800" dirty="0"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Leon Wood</a:t>
            </a:r>
            <a:endParaRPr lang="en-SG" sz="2800" dirty="0"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9501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Daniel’s Confidence: God is in control of the future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B10F-A997-337C-4AED-565856481C79}"/>
              </a:ext>
            </a:extLst>
          </p:cNvPr>
          <p:cNvSpPr txBox="1"/>
          <p:nvPr/>
        </p:nvSpPr>
        <p:spPr>
          <a:xfrm>
            <a:off x="603802" y="1602904"/>
            <a:ext cx="7973668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our inability to control the future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(vs. 1-16)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94206-3C66-63DC-5FFB-930C3EA220E2}"/>
              </a:ext>
            </a:extLst>
          </p:cNvPr>
          <p:cNvSpPr txBox="1"/>
          <p:nvPr/>
        </p:nvSpPr>
        <p:spPr>
          <a:xfrm>
            <a:off x="603802" y="2319938"/>
            <a:ext cx="10786441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private prayers of praise to God who controls the future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17-24)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336A3-D02F-23A2-B2C8-9FB9D3037125}"/>
              </a:ext>
            </a:extLst>
          </p:cNvPr>
          <p:cNvSpPr txBox="1"/>
          <p:nvPr/>
        </p:nvSpPr>
        <p:spPr>
          <a:xfrm>
            <a:off x="1249845" y="3036972"/>
            <a:ext cx="4422084" cy="5587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prayer of praise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C4D2-E4D9-B7BD-D07C-A82B503E8E6A}"/>
              </a:ext>
            </a:extLst>
          </p:cNvPr>
          <p:cNvSpPr txBox="1"/>
          <p:nvPr/>
        </p:nvSpPr>
        <p:spPr>
          <a:xfrm>
            <a:off x="1263099" y="3636630"/>
            <a:ext cx="4422084" cy="5587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prayer of thanksgiving</a:t>
            </a:r>
          </a:p>
        </p:txBody>
      </p:sp>
    </p:spTree>
    <p:extLst>
      <p:ext uri="{BB962C8B-B14F-4D97-AF65-F5344CB8AC3E}">
        <p14:creationId xmlns:p14="http://schemas.microsoft.com/office/powerpoint/2010/main" val="121679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Daniel’s Confidence: God is in control of the future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B10F-A997-337C-4AED-565856481C79}"/>
              </a:ext>
            </a:extLst>
          </p:cNvPr>
          <p:cNvSpPr txBox="1"/>
          <p:nvPr/>
        </p:nvSpPr>
        <p:spPr>
          <a:xfrm>
            <a:off x="603802" y="1602904"/>
            <a:ext cx="7973668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our inability to control the future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(vs. 1-16)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94206-3C66-63DC-5FFB-930C3EA220E2}"/>
              </a:ext>
            </a:extLst>
          </p:cNvPr>
          <p:cNvSpPr txBox="1"/>
          <p:nvPr/>
        </p:nvSpPr>
        <p:spPr>
          <a:xfrm>
            <a:off x="603802" y="2319938"/>
            <a:ext cx="10786441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private prayers of praise to God who controls the future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17-24)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336A3-D02F-23A2-B2C8-9FB9D3037125}"/>
              </a:ext>
            </a:extLst>
          </p:cNvPr>
          <p:cNvSpPr txBox="1"/>
          <p:nvPr/>
        </p:nvSpPr>
        <p:spPr>
          <a:xfrm>
            <a:off x="1223341" y="3790535"/>
            <a:ext cx="3626955" cy="5587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Glorify God above 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236C2-01C9-24FE-9480-77B8646F5D6F}"/>
              </a:ext>
            </a:extLst>
          </p:cNvPr>
          <p:cNvSpPr txBox="1"/>
          <p:nvPr/>
        </p:nvSpPr>
        <p:spPr>
          <a:xfrm>
            <a:off x="603802" y="3036972"/>
            <a:ext cx="7973668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Publicly declare God’s control of the future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(vs. 24-49)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A7E55-C402-AB62-37FC-787FEC3C6374}"/>
              </a:ext>
            </a:extLst>
          </p:cNvPr>
          <p:cNvSpPr txBox="1"/>
          <p:nvPr/>
        </p:nvSpPr>
        <p:spPr>
          <a:xfrm>
            <a:off x="1223341" y="4420015"/>
            <a:ext cx="5028371" cy="5587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God’s control of history</a:t>
            </a:r>
          </a:p>
        </p:txBody>
      </p:sp>
    </p:spTree>
    <p:extLst>
      <p:ext uri="{BB962C8B-B14F-4D97-AF65-F5344CB8AC3E}">
        <p14:creationId xmlns:p14="http://schemas.microsoft.com/office/powerpoint/2010/main" val="283402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2CC3458D-72DE-25E6-4273-E303D13D8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E7C5FF-37F6-169E-AAB9-F36682B4BB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C280D-63F8-21E8-147D-0EC9B5F29D71}"/>
              </a:ext>
            </a:extLst>
          </p:cNvPr>
          <p:cNvSpPr txBox="1"/>
          <p:nvPr/>
        </p:nvSpPr>
        <p:spPr>
          <a:xfrm>
            <a:off x="1926535" y="973745"/>
            <a:ext cx="8338930" cy="4178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But when the </a:t>
            </a:r>
            <a:r>
              <a:rPr lang="en-US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fullness of time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had come, God sent forth his Son, born of woman, born under the law,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Galatians 4:4</a:t>
            </a:r>
          </a:p>
          <a:p>
            <a:pPr algn="ctr">
              <a:lnSpc>
                <a:spcPct val="115000"/>
              </a:lnSpc>
            </a:pP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In him we have obtained </a:t>
            </a: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 inheritance, having been predestined according to the purpose of him who </a:t>
            </a:r>
            <a:r>
              <a:rPr lang="en-SG" sz="2800" u="sng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works all things according to the counsel of his will,</a:t>
            </a: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Ephesians 1:11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228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218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James Harmeling</cp:lastModifiedBy>
  <cp:revision>1</cp:revision>
  <dcterms:created xsi:type="dcterms:W3CDTF">2023-02-09T07:52:08Z</dcterms:created>
  <dcterms:modified xsi:type="dcterms:W3CDTF">2023-02-09T08:21:07Z</dcterms:modified>
</cp:coreProperties>
</file>