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A68D5-5290-468E-A43D-2B2A9794AF1D}" v="113" dt="2023-02-03T09:01:34.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B1DA68D5-5290-468E-A43D-2B2A9794AF1D}"/>
    <pc:docChg chg="undo custSel addSld delSld modSld sldOrd modMainMaster">
      <pc:chgData name="James Harmeling" userId="4163935ddb78b774" providerId="LiveId" clId="{B1DA68D5-5290-468E-A43D-2B2A9794AF1D}" dt="2023-02-03T09:01:57.619" v="571" actId="47"/>
      <pc:docMkLst>
        <pc:docMk/>
      </pc:docMkLst>
      <pc:sldChg chg="addSp delSp modSp new del mod setBg">
        <pc:chgData name="James Harmeling" userId="4163935ddb78b774" providerId="LiveId" clId="{B1DA68D5-5290-468E-A43D-2B2A9794AF1D}" dt="2023-02-03T06:11:13.314" v="72" actId="47"/>
        <pc:sldMkLst>
          <pc:docMk/>
          <pc:sldMk cId="1231523064" sldId="256"/>
        </pc:sldMkLst>
        <pc:spChg chg="del">
          <ac:chgData name="James Harmeling" userId="4163935ddb78b774" providerId="LiveId" clId="{B1DA68D5-5290-468E-A43D-2B2A9794AF1D}" dt="2023-02-03T06:01:19.985" v="1" actId="478"/>
          <ac:spMkLst>
            <pc:docMk/>
            <pc:sldMk cId="1231523064" sldId="256"/>
            <ac:spMk id="2" creationId="{22CED382-6AEB-4FD8-0866-D57EE937A7D9}"/>
          </ac:spMkLst>
        </pc:spChg>
        <pc:spChg chg="del">
          <ac:chgData name="James Harmeling" userId="4163935ddb78b774" providerId="LiveId" clId="{B1DA68D5-5290-468E-A43D-2B2A9794AF1D}" dt="2023-02-03T06:01:23.436" v="2" actId="478"/>
          <ac:spMkLst>
            <pc:docMk/>
            <pc:sldMk cId="1231523064" sldId="256"/>
            <ac:spMk id="3" creationId="{0BD4757B-B231-4116-ACFB-02527D0C0152}"/>
          </ac:spMkLst>
        </pc:spChg>
        <pc:spChg chg="add mod">
          <ac:chgData name="James Harmeling" userId="4163935ddb78b774" providerId="LiveId" clId="{B1DA68D5-5290-468E-A43D-2B2A9794AF1D}" dt="2023-02-03T06:06:07.593" v="51" actId="1076"/>
          <ac:spMkLst>
            <pc:docMk/>
            <pc:sldMk cId="1231523064" sldId="256"/>
            <ac:spMk id="6" creationId="{9393F8D9-7EFD-A02F-5431-0662C32316CD}"/>
          </ac:spMkLst>
        </pc:spChg>
        <pc:spChg chg="add mod">
          <ac:chgData name="James Harmeling" userId="4163935ddb78b774" providerId="LiveId" clId="{B1DA68D5-5290-468E-A43D-2B2A9794AF1D}" dt="2023-02-03T06:05:20.300" v="32" actId="1076"/>
          <ac:spMkLst>
            <pc:docMk/>
            <pc:sldMk cId="1231523064" sldId="256"/>
            <ac:spMk id="8" creationId="{8D60CA01-8FE1-9900-B4AA-1965FA03B56B}"/>
          </ac:spMkLst>
        </pc:spChg>
        <pc:spChg chg="add del">
          <ac:chgData name="James Harmeling" userId="4163935ddb78b774" providerId="LiveId" clId="{B1DA68D5-5290-468E-A43D-2B2A9794AF1D}" dt="2023-02-03T06:01:56.792" v="5" actId="26606"/>
          <ac:spMkLst>
            <pc:docMk/>
            <pc:sldMk cId="1231523064" sldId="256"/>
            <ac:spMk id="9" creationId="{42A4FC2C-047E-45A5-965D-8E1E3BF09BC6}"/>
          </ac:spMkLst>
        </pc:spChg>
        <pc:spChg chg="add del">
          <ac:chgData name="James Harmeling" userId="4163935ddb78b774" providerId="LiveId" clId="{B1DA68D5-5290-468E-A43D-2B2A9794AF1D}" dt="2023-02-03T06:02:24.287" v="7" actId="26606"/>
          <ac:spMkLst>
            <pc:docMk/>
            <pc:sldMk cId="1231523064" sldId="256"/>
            <ac:spMk id="11" creationId="{E2384209-CB15-4CDF-9D31-C44FD9A3F20D}"/>
          </ac:spMkLst>
        </pc:spChg>
        <pc:spChg chg="add del">
          <ac:chgData name="James Harmeling" userId="4163935ddb78b774" providerId="LiveId" clId="{B1DA68D5-5290-468E-A43D-2B2A9794AF1D}" dt="2023-02-03T06:02:24.287" v="7" actId="26606"/>
          <ac:spMkLst>
            <pc:docMk/>
            <pc:sldMk cId="1231523064" sldId="256"/>
            <ac:spMk id="12" creationId="{AB8C311F-7253-4AED-9701-7FC0708C41C7}"/>
          </ac:spMkLst>
        </pc:spChg>
        <pc:spChg chg="add del">
          <ac:chgData name="James Harmeling" userId="4163935ddb78b774" providerId="LiveId" clId="{B1DA68D5-5290-468E-A43D-2B2A9794AF1D}" dt="2023-02-03T06:02:24.287" v="7" actId="26606"/>
          <ac:spMkLst>
            <pc:docMk/>
            <pc:sldMk cId="1231523064" sldId="256"/>
            <ac:spMk id="13" creationId="{2633B3B5-CC90-43F0-8714-D31D1F3F0209}"/>
          </ac:spMkLst>
        </pc:spChg>
        <pc:spChg chg="add mod">
          <ac:chgData name="James Harmeling" userId="4163935ddb78b774" providerId="LiveId" clId="{B1DA68D5-5290-468E-A43D-2B2A9794AF1D}" dt="2023-02-03T06:06:05.537" v="50" actId="1076"/>
          <ac:spMkLst>
            <pc:docMk/>
            <pc:sldMk cId="1231523064" sldId="256"/>
            <ac:spMk id="14" creationId="{98902AF5-DBBA-8A51-C621-757D20DE653C}"/>
          </ac:spMkLst>
        </pc:spChg>
        <pc:spChg chg="add del">
          <ac:chgData name="James Harmeling" userId="4163935ddb78b774" providerId="LiveId" clId="{B1DA68D5-5290-468E-A43D-2B2A9794AF1D}" dt="2023-02-03T06:02:24.287" v="7" actId="26606"/>
          <ac:spMkLst>
            <pc:docMk/>
            <pc:sldMk cId="1231523064" sldId="256"/>
            <ac:spMk id="15" creationId="{A8D57A06-A426-446D-B02C-A2DC6B62E45E}"/>
          </ac:spMkLst>
        </pc:spChg>
        <pc:spChg chg="add mod">
          <ac:chgData name="James Harmeling" userId="4163935ddb78b774" providerId="LiveId" clId="{B1DA68D5-5290-468E-A43D-2B2A9794AF1D}" dt="2023-02-03T06:07:40.505" v="64" actId="1036"/>
          <ac:spMkLst>
            <pc:docMk/>
            <pc:sldMk cId="1231523064" sldId="256"/>
            <ac:spMk id="17" creationId="{2475C822-1C64-337D-7671-E893A6AA9D73}"/>
          </ac:spMkLst>
        </pc:spChg>
        <pc:spChg chg="add">
          <ac:chgData name="James Harmeling" userId="4163935ddb78b774" providerId="LiveId" clId="{B1DA68D5-5290-468E-A43D-2B2A9794AF1D}" dt="2023-02-03T06:03:26.852" v="10" actId="26606"/>
          <ac:spMkLst>
            <pc:docMk/>
            <pc:sldMk cId="1231523064" sldId="256"/>
            <ac:spMk id="1031" creationId="{E559D998-AB6C-46E1-B394-118E9A1E2D62}"/>
          </ac:spMkLst>
        </pc:spChg>
        <pc:picChg chg="add mod">
          <ac:chgData name="James Harmeling" userId="4163935ddb78b774" providerId="LiveId" clId="{B1DA68D5-5290-468E-A43D-2B2A9794AF1D}" dt="2023-02-03T06:02:24.512" v="8"/>
          <ac:picMkLst>
            <pc:docMk/>
            <pc:sldMk cId="1231523064" sldId="256"/>
            <ac:picMk id="4" creationId="{B5088A33-1000-0CCC-558B-3BFD03199B35}"/>
          </ac:picMkLst>
        </pc:picChg>
        <pc:picChg chg="add mod">
          <ac:chgData name="James Harmeling" userId="4163935ddb78b774" providerId="LiveId" clId="{B1DA68D5-5290-468E-A43D-2B2A9794AF1D}" dt="2023-02-03T06:03:26.852" v="10" actId="26606"/>
          <ac:picMkLst>
            <pc:docMk/>
            <pc:sldMk cId="1231523064" sldId="256"/>
            <ac:picMk id="1026" creationId="{D3C22D80-C402-A677-EA31-87AE36703852}"/>
          </ac:picMkLst>
        </pc:picChg>
      </pc:sldChg>
      <pc:sldChg chg="addSp modSp new del mod modTransition setBg setClrOvrMap">
        <pc:chgData name="James Harmeling" userId="4163935ddb78b774" providerId="LiveId" clId="{B1DA68D5-5290-468E-A43D-2B2A9794AF1D}" dt="2023-02-03T09:01:57.619" v="571" actId="47"/>
        <pc:sldMkLst>
          <pc:docMk/>
          <pc:sldMk cId="1373363522" sldId="257"/>
        </pc:sldMkLst>
        <pc:spChg chg="add">
          <ac:chgData name="James Harmeling" userId="4163935ddb78b774" providerId="LiveId" clId="{B1DA68D5-5290-468E-A43D-2B2A9794AF1D}" dt="2023-02-03T06:10:45.039" v="71" actId="26606"/>
          <ac:spMkLst>
            <pc:docMk/>
            <pc:sldMk cId="1373363522" sldId="257"/>
            <ac:spMk id="8" creationId="{92CC4BDB-5B81-4023-B967-7DF04BC13389}"/>
          </ac:spMkLst>
        </pc:spChg>
        <pc:picChg chg="add mod">
          <ac:chgData name="James Harmeling" userId="4163935ddb78b774" providerId="LiveId" clId="{B1DA68D5-5290-468E-A43D-2B2A9794AF1D}" dt="2023-02-03T06:10:45.039" v="71" actId="26606"/>
          <ac:picMkLst>
            <pc:docMk/>
            <pc:sldMk cId="1373363522" sldId="257"/>
            <ac:picMk id="3" creationId="{479EAA3B-ED4F-0480-F8E0-EBC42C1FC3B2}"/>
          </ac:picMkLst>
        </pc:picChg>
      </pc:sldChg>
      <pc:sldChg chg="addSp modSp new mod modTransition setBg modAnim">
        <pc:chgData name="James Harmeling" userId="4163935ddb78b774" providerId="LiveId" clId="{B1DA68D5-5290-468E-A43D-2B2A9794AF1D}" dt="2023-02-03T06:32:37.913" v="249" actId="1076"/>
        <pc:sldMkLst>
          <pc:docMk/>
          <pc:sldMk cId="4250034702" sldId="258"/>
        </pc:sldMkLst>
        <pc:spChg chg="add mod">
          <ac:chgData name="James Harmeling" userId="4163935ddb78b774" providerId="LiveId" clId="{B1DA68D5-5290-468E-A43D-2B2A9794AF1D}" dt="2023-02-03T06:14:25.161" v="85" actId="1076"/>
          <ac:spMkLst>
            <pc:docMk/>
            <pc:sldMk cId="4250034702" sldId="258"/>
            <ac:spMk id="3" creationId="{0629D494-E499-87EA-BD72-ACB894923C4C}"/>
          </ac:spMkLst>
        </pc:spChg>
        <pc:spChg chg="add mod">
          <ac:chgData name="James Harmeling" userId="4163935ddb78b774" providerId="LiveId" clId="{B1DA68D5-5290-468E-A43D-2B2A9794AF1D}" dt="2023-02-03T06:31:02.233" v="209" actId="20577"/>
          <ac:spMkLst>
            <pc:docMk/>
            <pc:sldMk cId="4250034702" sldId="258"/>
            <ac:spMk id="5" creationId="{D4579501-AD22-7CF6-BC0B-8861DE209F9F}"/>
          </ac:spMkLst>
        </pc:spChg>
        <pc:spChg chg="add mod">
          <ac:chgData name="James Harmeling" userId="4163935ddb78b774" providerId="LiveId" clId="{B1DA68D5-5290-468E-A43D-2B2A9794AF1D}" dt="2023-02-03T06:31:14.244" v="215" actId="20577"/>
          <ac:spMkLst>
            <pc:docMk/>
            <pc:sldMk cId="4250034702" sldId="258"/>
            <ac:spMk id="6" creationId="{D891AC4C-C4C3-4DDC-C75B-DEB9CD90883F}"/>
          </ac:spMkLst>
        </pc:spChg>
        <pc:spChg chg="add mod">
          <ac:chgData name="James Harmeling" userId="4163935ddb78b774" providerId="LiveId" clId="{B1DA68D5-5290-468E-A43D-2B2A9794AF1D}" dt="2023-02-03T06:32:37.913" v="249" actId="1076"/>
          <ac:spMkLst>
            <pc:docMk/>
            <pc:sldMk cId="4250034702" sldId="258"/>
            <ac:spMk id="7" creationId="{792FDA13-510B-40F9-DBCE-C1A9EB7D449A}"/>
          </ac:spMkLst>
        </pc:spChg>
        <pc:spChg chg="add">
          <ac:chgData name="James Harmeling" userId="4163935ddb78b774" providerId="LiveId" clId="{B1DA68D5-5290-468E-A43D-2B2A9794AF1D}" dt="2023-02-03T06:13:43.343" v="75" actId="26606"/>
          <ac:spMkLst>
            <pc:docMk/>
            <pc:sldMk cId="4250034702" sldId="258"/>
            <ac:spMk id="2055" creationId="{42A4FC2C-047E-45A5-965D-8E1E3BF09BC6}"/>
          </ac:spMkLst>
        </pc:spChg>
        <pc:picChg chg="add mod">
          <ac:chgData name="James Harmeling" userId="4163935ddb78b774" providerId="LiveId" clId="{B1DA68D5-5290-468E-A43D-2B2A9794AF1D}" dt="2023-02-03T06:13:43.343" v="75" actId="26606"/>
          <ac:picMkLst>
            <pc:docMk/>
            <pc:sldMk cId="4250034702" sldId="258"/>
            <ac:picMk id="2050" creationId="{1C88F9C8-15DE-DC7E-CE80-A55247C2C429}"/>
          </ac:picMkLst>
        </pc:picChg>
      </pc:sldChg>
      <pc:sldChg chg="addSp modSp new mod">
        <pc:chgData name="James Harmeling" userId="4163935ddb78b774" providerId="LiveId" clId="{B1DA68D5-5290-468E-A43D-2B2A9794AF1D}" dt="2023-02-03T06:38:34.749" v="299" actId="20577"/>
        <pc:sldMkLst>
          <pc:docMk/>
          <pc:sldMk cId="1706781004" sldId="259"/>
        </pc:sldMkLst>
        <pc:spChg chg="add mod ord">
          <ac:chgData name="James Harmeling" userId="4163935ddb78b774" providerId="LiveId" clId="{B1DA68D5-5290-468E-A43D-2B2A9794AF1D}" dt="2023-02-03T06:36:25.314" v="271" actId="167"/>
          <ac:spMkLst>
            <pc:docMk/>
            <pc:sldMk cId="1706781004" sldId="259"/>
            <ac:spMk id="2" creationId="{CC646C0A-8BD3-BBCA-A68B-52166AE1DA17}"/>
          </ac:spMkLst>
        </pc:spChg>
        <pc:spChg chg="add mod">
          <ac:chgData name="James Harmeling" userId="4163935ddb78b774" providerId="LiveId" clId="{B1DA68D5-5290-468E-A43D-2B2A9794AF1D}" dt="2023-02-03T06:38:34.749" v="299" actId="20577"/>
          <ac:spMkLst>
            <pc:docMk/>
            <pc:sldMk cId="1706781004" sldId="259"/>
            <ac:spMk id="4" creationId="{663D8827-6B36-1FDF-9BD4-A7214EA71BD5}"/>
          </ac:spMkLst>
        </pc:spChg>
        <pc:picChg chg="add mod">
          <ac:chgData name="James Harmeling" userId="4163935ddb78b774" providerId="LiveId" clId="{B1DA68D5-5290-468E-A43D-2B2A9794AF1D}" dt="2023-02-03T06:36:04.183" v="268" actId="1440"/>
          <ac:picMkLst>
            <pc:docMk/>
            <pc:sldMk cId="1706781004" sldId="259"/>
            <ac:picMk id="3074" creationId="{ADF95B44-E518-6423-5954-72443D93299A}"/>
          </ac:picMkLst>
        </pc:picChg>
      </pc:sldChg>
      <pc:sldChg chg="addSp delSp modSp new mod modAnim">
        <pc:chgData name="James Harmeling" userId="4163935ddb78b774" providerId="LiveId" clId="{B1DA68D5-5290-468E-A43D-2B2A9794AF1D}" dt="2023-02-03T06:45:43.816" v="435"/>
        <pc:sldMkLst>
          <pc:docMk/>
          <pc:sldMk cId="1996920618" sldId="260"/>
        </pc:sldMkLst>
        <pc:spChg chg="add del">
          <ac:chgData name="James Harmeling" userId="4163935ddb78b774" providerId="LiveId" clId="{B1DA68D5-5290-468E-A43D-2B2A9794AF1D}" dt="2023-02-03T06:40:18.304" v="302"/>
          <ac:spMkLst>
            <pc:docMk/>
            <pc:sldMk cId="1996920618" sldId="260"/>
            <ac:spMk id="2" creationId="{29066E94-5F62-C351-E141-B6AA83DA2900}"/>
          </ac:spMkLst>
        </pc:spChg>
        <pc:spChg chg="add del">
          <ac:chgData name="James Harmeling" userId="4163935ddb78b774" providerId="LiveId" clId="{B1DA68D5-5290-468E-A43D-2B2A9794AF1D}" dt="2023-02-03T06:40:18.304" v="302"/>
          <ac:spMkLst>
            <pc:docMk/>
            <pc:sldMk cId="1996920618" sldId="260"/>
            <ac:spMk id="3" creationId="{2224B820-F1CD-DE18-1216-2109D9EA8CF2}"/>
          </ac:spMkLst>
        </pc:spChg>
        <pc:spChg chg="add del">
          <ac:chgData name="James Harmeling" userId="4163935ddb78b774" providerId="LiveId" clId="{B1DA68D5-5290-468E-A43D-2B2A9794AF1D}" dt="2023-02-03T06:40:18.304" v="302"/>
          <ac:spMkLst>
            <pc:docMk/>
            <pc:sldMk cId="1996920618" sldId="260"/>
            <ac:spMk id="4" creationId="{101688D5-ABF8-5644-EA2F-FFC25B127209}"/>
          </ac:spMkLst>
        </pc:spChg>
        <pc:spChg chg="add mod">
          <ac:chgData name="James Harmeling" userId="4163935ddb78b774" providerId="LiveId" clId="{B1DA68D5-5290-468E-A43D-2B2A9794AF1D}" dt="2023-02-03T06:45:26.967" v="432" actId="20577"/>
          <ac:spMkLst>
            <pc:docMk/>
            <pc:sldMk cId="1996920618" sldId="260"/>
            <ac:spMk id="6" creationId="{3897A460-EFA7-C700-E308-A50BBB2F8375}"/>
          </ac:spMkLst>
        </pc:spChg>
        <pc:spChg chg="add mod ord">
          <ac:chgData name="James Harmeling" userId="4163935ddb78b774" providerId="LiveId" clId="{B1DA68D5-5290-468E-A43D-2B2A9794AF1D}" dt="2023-02-03T06:42:41.648" v="309" actId="167"/>
          <ac:spMkLst>
            <pc:docMk/>
            <pc:sldMk cId="1996920618" sldId="260"/>
            <ac:spMk id="7" creationId="{2172EEBF-0985-82CF-A8D0-58C5F1486DB1}"/>
          </ac:spMkLst>
        </pc:spChg>
        <pc:picChg chg="add del">
          <ac:chgData name="James Harmeling" userId="4163935ddb78b774" providerId="LiveId" clId="{B1DA68D5-5290-468E-A43D-2B2A9794AF1D}" dt="2023-02-03T06:42:21.216" v="307" actId="21"/>
          <ac:picMkLst>
            <pc:docMk/>
            <pc:sldMk cId="1996920618" sldId="260"/>
            <ac:picMk id="4101" creationId="{C2F8E9BE-6DED-0650-0012-1D2F3464B194}"/>
          </ac:picMkLst>
        </pc:picChg>
        <pc:picChg chg="add mod">
          <ac:chgData name="James Harmeling" userId="4163935ddb78b774" providerId="LiveId" clId="{B1DA68D5-5290-468E-A43D-2B2A9794AF1D}" dt="2023-02-03T06:45:34.423" v="434" actId="1076"/>
          <ac:picMkLst>
            <pc:docMk/>
            <pc:sldMk cId="1996920618" sldId="260"/>
            <ac:picMk id="4103" creationId="{68523AE1-4C48-6FAE-60B8-6081B3DFA544}"/>
          </ac:picMkLst>
        </pc:picChg>
      </pc:sldChg>
      <pc:sldChg chg="addSp modSp add mod ord modAnim">
        <pc:chgData name="James Harmeling" userId="4163935ddb78b774" providerId="LiveId" clId="{B1DA68D5-5290-468E-A43D-2B2A9794AF1D}" dt="2023-02-03T06:50:00.221" v="477"/>
        <pc:sldMkLst>
          <pc:docMk/>
          <pc:sldMk cId="3948662997" sldId="261"/>
        </pc:sldMkLst>
        <pc:spChg chg="mod">
          <ac:chgData name="James Harmeling" userId="4163935ddb78b774" providerId="LiveId" clId="{B1DA68D5-5290-468E-A43D-2B2A9794AF1D}" dt="2023-02-03T06:49:45.331" v="474" actId="1076"/>
          <ac:spMkLst>
            <pc:docMk/>
            <pc:sldMk cId="3948662997" sldId="261"/>
            <ac:spMk id="4" creationId="{663D8827-6B36-1FDF-9BD4-A7214EA71BD5}"/>
          </ac:spMkLst>
        </pc:spChg>
        <pc:spChg chg="add mod">
          <ac:chgData name="James Harmeling" userId="4163935ddb78b774" providerId="LiveId" clId="{B1DA68D5-5290-468E-A43D-2B2A9794AF1D}" dt="2023-02-03T06:47:50.796" v="462" actId="1076"/>
          <ac:spMkLst>
            <pc:docMk/>
            <pc:sldMk cId="3948662997" sldId="261"/>
            <ac:spMk id="5" creationId="{DB5BC714-D80F-D601-8D87-671B4FF0E990}"/>
          </ac:spMkLst>
        </pc:spChg>
      </pc:sldChg>
      <pc:sldChg chg="addSp modSp add mod modAnim">
        <pc:chgData name="James Harmeling" userId="4163935ddb78b774" providerId="LiveId" clId="{B1DA68D5-5290-468E-A43D-2B2A9794AF1D}" dt="2023-02-03T06:54:17.579" v="504"/>
        <pc:sldMkLst>
          <pc:docMk/>
          <pc:sldMk cId="207848769" sldId="262"/>
        </pc:sldMkLst>
        <pc:spChg chg="mod">
          <ac:chgData name="James Harmeling" userId="4163935ddb78b774" providerId="LiveId" clId="{B1DA68D5-5290-468E-A43D-2B2A9794AF1D}" dt="2023-02-03T06:48:46.888" v="471" actId="1076"/>
          <ac:spMkLst>
            <pc:docMk/>
            <pc:sldMk cId="207848769" sldId="262"/>
            <ac:spMk id="5" creationId="{DB5BC714-D80F-D601-8D87-671B4FF0E990}"/>
          </ac:spMkLst>
        </pc:spChg>
        <pc:spChg chg="add mod">
          <ac:chgData name="James Harmeling" userId="4163935ddb78b774" providerId="LiveId" clId="{B1DA68D5-5290-468E-A43D-2B2A9794AF1D}" dt="2023-02-03T06:50:50.191" v="485" actId="208"/>
          <ac:spMkLst>
            <pc:docMk/>
            <pc:sldMk cId="207848769" sldId="262"/>
            <ac:spMk id="6" creationId="{17CDA24E-D4C8-702E-C700-09AA134DDF69}"/>
          </ac:spMkLst>
        </pc:spChg>
        <pc:spChg chg="add mod">
          <ac:chgData name="James Harmeling" userId="4163935ddb78b774" providerId="LiveId" clId="{B1DA68D5-5290-468E-A43D-2B2A9794AF1D}" dt="2023-02-03T06:53:32.185" v="494" actId="14100"/>
          <ac:spMkLst>
            <pc:docMk/>
            <pc:sldMk cId="207848769" sldId="262"/>
            <ac:spMk id="8" creationId="{B214D502-A0C0-5C80-854D-9B80D1392AC1}"/>
          </ac:spMkLst>
        </pc:spChg>
        <pc:spChg chg="add mod">
          <ac:chgData name="James Harmeling" userId="4163935ddb78b774" providerId="LiveId" clId="{B1DA68D5-5290-468E-A43D-2B2A9794AF1D}" dt="2023-02-03T06:54:12.308" v="503" actId="14100"/>
          <ac:spMkLst>
            <pc:docMk/>
            <pc:sldMk cId="207848769" sldId="262"/>
            <ac:spMk id="10" creationId="{78934BEE-A842-2A32-6D0A-B265787BBA81}"/>
          </ac:spMkLst>
        </pc:spChg>
      </pc:sldChg>
      <pc:sldChg chg="addSp delSp modSp add mod delAnim modAnim">
        <pc:chgData name="James Harmeling" userId="4163935ddb78b774" providerId="LiveId" clId="{B1DA68D5-5290-468E-A43D-2B2A9794AF1D}" dt="2023-02-03T06:56:54.481" v="522" actId="478"/>
        <pc:sldMkLst>
          <pc:docMk/>
          <pc:sldMk cId="3766193294" sldId="263"/>
        </pc:sldMkLst>
        <pc:spChg chg="del">
          <ac:chgData name="James Harmeling" userId="4163935ddb78b774" providerId="LiveId" clId="{B1DA68D5-5290-468E-A43D-2B2A9794AF1D}" dt="2023-02-03T06:54:59.525" v="506" actId="478"/>
          <ac:spMkLst>
            <pc:docMk/>
            <pc:sldMk cId="3766193294" sldId="263"/>
            <ac:spMk id="6" creationId="{17CDA24E-D4C8-702E-C700-09AA134DDF69}"/>
          </ac:spMkLst>
        </pc:spChg>
        <pc:spChg chg="add mod">
          <ac:chgData name="James Harmeling" userId="4163935ddb78b774" providerId="LiveId" clId="{B1DA68D5-5290-468E-A43D-2B2A9794AF1D}" dt="2023-02-03T06:55:57.015" v="515" actId="1076"/>
          <ac:spMkLst>
            <pc:docMk/>
            <pc:sldMk cId="3766193294" sldId="263"/>
            <ac:spMk id="7" creationId="{41E94CFB-E805-B9C6-1EEA-D34231465A4B}"/>
          </ac:spMkLst>
        </pc:spChg>
        <pc:spChg chg="del">
          <ac:chgData name="James Harmeling" userId="4163935ddb78b774" providerId="LiveId" clId="{B1DA68D5-5290-468E-A43D-2B2A9794AF1D}" dt="2023-02-03T06:55:02.428" v="507" actId="478"/>
          <ac:spMkLst>
            <pc:docMk/>
            <pc:sldMk cId="3766193294" sldId="263"/>
            <ac:spMk id="8" creationId="{B214D502-A0C0-5C80-854D-9B80D1392AC1}"/>
          </ac:spMkLst>
        </pc:spChg>
        <pc:spChg chg="del">
          <ac:chgData name="James Harmeling" userId="4163935ddb78b774" providerId="LiveId" clId="{B1DA68D5-5290-468E-A43D-2B2A9794AF1D}" dt="2023-02-03T06:55:04.979" v="508" actId="478"/>
          <ac:spMkLst>
            <pc:docMk/>
            <pc:sldMk cId="3766193294" sldId="263"/>
            <ac:spMk id="10" creationId="{78934BEE-A842-2A32-6D0A-B265787BBA81}"/>
          </ac:spMkLst>
        </pc:spChg>
        <pc:spChg chg="add del mod">
          <ac:chgData name="James Harmeling" userId="4163935ddb78b774" providerId="LiveId" clId="{B1DA68D5-5290-468E-A43D-2B2A9794AF1D}" dt="2023-02-03T06:56:54.481" v="522" actId="478"/>
          <ac:spMkLst>
            <pc:docMk/>
            <pc:sldMk cId="3766193294" sldId="263"/>
            <ac:spMk id="11" creationId="{63F3B243-EF0E-1674-0498-3FEC92A25FBC}"/>
          </ac:spMkLst>
        </pc:spChg>
      </pc:sldChg>
      <pc:sldChg chg="delSp modSp add mod delAnim">
        <pc:chgData name="James Harmeling" userId="4163935ddb78b774" providerId="LiveId" clId="{B1DA68D5-5290-468E-A43D-2B2A9794AF1D}" dt="2023-02-03T06:59:24.074" v="565" actId="1038"/>
        <pc:sldMkLst>
          <pc:docMk/>
          <pc:sldMk cId="802588247" sldId="264"/>
        </pc:sldMkLst>
        <pc:spChg chg="del">
          <ac:chgData name="James Harmeling" userId="4163935ddb78b774" providerId="LiveId" clId="{B1DA68D5-5290-468E-A43D-2B2A9794AF1D}" dt="2023-02-03T06:57:08.301" v="526" actId="478"/>
          <ac:spMkLst>
            <pc:docMk/>
            <pc:sldMk cId="802588247" sldId="264"/>
            <ac:spMk id="4" creationId="{663D8827-6B36-1FDF-9BD4-A7214EA71BD5}"/>
          </ac:spMkLst>
        </pc:spChg>
        <pc:spChg chg="del">
          <ac:chgData name="James Harmeling" userId="4163935ddb78b774" providerId="LiveId" clId="{B1DA68D5-5290-468E-A43D-2B2A9794AF1D}" dt="2023-02-03T06:57:04.504" v="525" actId="478"/>
          <ac:spMkLst>
            <pc:docMk/>
            <pc:sldMk cId="802588247" sldId="264"/>
            <ac:spMk id="5" creationId="{DB5BC714-D80F-D601-8D87-671B4FF0E990}"/>
          </ac:spMkLst>
        </pc:spChg>
        <pc:spChg chg="del mod">
          <ac:chgData name="James Harmeling" userId="4163935ddb78b774" providerId="LiveId" clId="{B1DA68D5-5290-468E-A43D-2B2A9794AF1D}" dt="2023-02-03T06:57:01.251" v="524" actId="478"/>
          <ac:spMkLst>
            <pc:docMk/>
            <pc:sldMk cId="802588247" sldId="264"/>
            <ac:spMk id="7" creationId="{41E94CFB-E805-B9C6-1EEA-D34231465A4B}"/>
          </ac:spMkLst>
        </pc:spChg>
        <pc:spChg chg="mod">
          <ac:chgData name="James Harmeling" userId="4163935ddb78b774" providerId="LiveId" clId="{B1DA68D5-5290-468E-A43D-2B2A9794AF1D}" dt="2023-02-03T06:59:24.074" v="565" actId="1038"/>
          <ac:spMkLst>
            <pc:docMk/>
            <pc:sldMk cId="802588247" sldId="264"/>
            <ac:spMk id="11" creationId="{63F3B243-EF0E-1674-0498-3FEC92A25FBC}"/>
          </ac:spMkLst>
        </pc:spChg>
      </pc:sldChg>
      <pc:sldChg chg="addSp modSp new mod setBg">
        <pc:chgData name="James Harmeling" userId="4163935ddb78b774" providerId="LiveId" clId="{B1DA68D5-5290-468E-A43D-2B2A9794AF1D}" dt="2023-02-03T09:01:38.328" v="570" actId="26606"/>
        <pc:sldMkLst>
          <pc:docMk/>
          <pc:sldMk cId="2192661180" sldId="265"/>
        </pc:sldMkLst>
        <pc:spChg chg="add">
          <ac:chgData name="James Harmeling" userId="4163935ddb78b774" providerId="LiveId" clId="{B1DA68D5-5290-468E-A43D-2B2A9794AF1D}" dt="2023-02-03T09:01:38.328" v="570" actId="26606"/>
          <ac:spMkLst>
            <pc:docMk/>
            <pc:sldMk cId="2192661180" sldId="265"/>
            <ac:spMk id="8" creationId="{42A4FC2C-047E-45A5-965D-8E1E3BF09BC6}"/>
          </ac:spMkLst>
        </pc:spChg>
        <pc:picChg chg="add mod">
          <ac:chgData name="James Harmeling" userId="4163935ddb78b774" providerId="LiveId" clId="{B1DA68D5-5290-468E-A43D-2B2A9794AF1D}" dt="2023-02-03T09:01:38.328" v="570" actId="26606"/>
          <ac:picMkLst>
            <pc:docMk/>
            <pc:sldMk cId="2192661180" sldId="265"/>
            <ac:picMk id="3" creationId="{3EC652B4-8B0D-F44C-C227-38CF0C66182B}"/>
          </ac:picMkLst>
        </pc:picChg>
      </pc:sldChg>
      <pc:sldMasterChg chg="modTransition modSldLayout">
        <pc:chgData name="James Harmeling" userId="4163935ddb78b774" providerId="LiveId" clId="{B1DA68D5-5290-468E-A43D-2B2A9794AF1D}" dt="2023-02-03T06:14:31.960" v="87"/>
        <pc:sldMasterMkLst>
          <pc:docMk/>
          <pc:sldMasterMk cId="946592820" sldId="2147483648"/>
        </pc:sldMasterMkLst>
        <pc:sldLayoutChg chg="modTransition">
          <pc:chgData name="James Harmeling" userId="4163935ddb78b774" providerId="LiveId" clId="{B1DA68D5-5290-468E-A43D-2B2A9794AF1D}" dt="2023-02-03T06:14:31.960" v="87"/>
          <pc:sldLayoutMkLst>
            <pc:docMk/>
            <pc:sldMasterMk cId="946592820" sldId="2147483648"/>
            <pc:sldLayoutMk cId="98976274" sldId="2147483649"/>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4230257461" sldId="2147483650"/>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44088361" sldId="2147483651"/>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472234566" sldId="2147483652"/>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411583967" sldId="2147483653"/>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3586307563" sldId="2147483654"/>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2483592705" sldId="2147483655"/>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3947098656" sldId="2147483656"/>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2778037251" sldId="2147483657"/>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3986682747" sldId="2147483658"/>
          </pc:sldLayoutMkLst>
        </pc:sldLayoutChg>
        <pc:sldLayoutChg chg="modTransition">
          <pc:chgData name="James Harmeling" userId="4163935ddb78b774" providerId="LiveId" clId="{B1DA68D5-5290-468E-A43D-2B2A9794AF1D}" dt="2023-02-03T06:14:31.960" v="87"/>
          <pc:sldLayoutMkLst>
            <pc:docMk/>
            <pc:sldMasterMk cId="946592820" sldId="2147483648"/>
            <pc:sldLayoutMk cId="30842296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610E5-1311-4ABC-AE0A-4926A5E31FEC}" type="datetimeFigureOut">
              <a:rPr lang="en-SG" smtClean="0"/>
              <a:t>3/2/2023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B529B-8D44-46AC-B6E4-0A6D4F6A738C}" type="slidenum">
              <a:rPr lang="en-SG" smtClean="0"/>
              <a:t>‹#›</a:t>
            </a:fld>
            <a:endParaRPr lang="en-SG"/>
          </a:p>
        </p:txBody>
      </p:sp>
    </p:spTree>
    <p:extLst>
      <p:ext uri="{BB962C8B-B14F-4D97-AF65-F5344CB8AC3E}">
        <p14:creationId xmlns:p14="http://schemas.microsoft.com/office/powerpoint/2010/main" val="222648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EC2C-F661-3B34-DDE3-CCA06FF84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CEC391E-074B-871E-FE40-1FEF44341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36A229C-909B-14F0-41DF-FC7D44CE387F}"/>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3ED9DAA2-690C-0A11-2DCB-AC900FD968E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25603D1-D7C4-2196-0AB3-A30E1B7EFC60}"/>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9897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54CB-F6BD-9F65-7BF2-8AAF0A19A57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502F477-5B64-A47B-8677-455F78DE4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996C4DA-515B-A357-4B39-950195E40E0D}"/>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87D72D44-4AE4-05EF-D1FC-4CD950E8B5D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B87DEF-41EA-4254-7C9E-43B434486325}"/>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98668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76E7C-EBEC-5332-3831-474533ABF8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4A42C71-C4C5-EBCD-0560-A2837C456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C7FCD80-CD30-6FDD-9944-259774D5EECD}"/>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ECF7FF69-3C13-DEEC-A704-AED767645C3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4E1EDC-3309-CD05-114C-FF2F38E8B46A}"/>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0842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8B6-4C58-7BD0-F6D7-82A445C834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1ADDBE1-2AC7-646B-D796-6E6305334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BE3453B-5206-19D2-6418-D2C3D087F264}"/>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1FE9FE09-7F48-834F-1F67-7CC8EF34B1A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EC03CE3-738C-1631-520B-AF8540D266D8}"/>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23025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9B6C-250C-5D3D-B97A-A90C09274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ADB048-C18B-22FE-FB5A-7D9EFC2A2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B2B2B-4F20-3DFA-AB12-A28646778F5D}"/>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27485E80-75C7-F427-EB3D-6FE9F99B421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915A69-9E7E-E69A-5E85-05C3323980B7}"/>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40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FBCA-E734-FBBB-F2C0-0DEE5A34D6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8A23BDA-513A-A2DA-071F-AF95BE190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78AC7F9C-8797-D378-6654-58CF0D946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B96E6F4-0321-2706-7E5F-6769EE72181D}"/>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6" name="Footer Placeholder 5">
            <a:extLst>
              <a:ext uri="{FF2B5EF4-FFF2-40B4-BE49-F238E27FC236}">
                <a16:creationId xmlns:a16="http://schemas.microsoft.com/office/drawing/2014/main" id="{FAEB1A14-461C-FD2D-1401-6B86FFEE22C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289B9BE-DAAB-C8C3-018B-E969EC13641A}"/>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722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EB8-4B64-4B9F-1B8B-D2A0C7617779}"/>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36D0668-A7F4-6DE7-92E7-04650950C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2A67FB-6A60-E30A-B96D-615AAF9C3C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72CF383-A8AE-7498-95E3-91B3632EA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90ED7-4B65-EB7F-60E6-0E763A9238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FA30D5D-4308-DED0-26E8-C6D689DA01FE}"/>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8" name="Footer Placeholder 7">
            <a:extLst>
              <a:ext uri="{FF2B5EF4-FFF2-40B4-BE49-F238E27FC236}">
                <a16:creationId xmlns:a16="http://schemas.microsoft.com/office/drawing/2014/main" id="{2EED3A9A-4CE0-FDC5-6E49-0AEB31D5324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323E6BC5-0E2B-99D1-D47F-2D357D6EACDF}"/>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4115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ECC1-7557-3698-32D4-736DA8704B5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798CE21-9E06-DB1A-BBF2-5E7B84AE48C3}"/>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4" name="Footer Placeholder 3">
            <a:extLst>
              <a:ext uri="{FF2B5EF4-FFF2-40B4-BE49-F238E27FC236}">
                <a16:creationId xmlns:a16="http://schemas.microsoft.com/office/drawing/2014/main" id="{4665E851-F847-3985-995F-D0B1E6524878}"/>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A0E21AE-659E-24DB-771C-093A9BC90F9E}"/>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58630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EF721-298E-99A0-0C71-257164B836BC}"/>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3" name="Footer Placeholder 2">
            <a:extLst>
              <a:ext uri="{FF2B5EF4-FFF2-40B4-BE49-F238E27FC236}">
                <a16:creationId xmlns:a16="http://schemas.microsoft.com/office/drawing/2014/main" id="{6BAF5C54-01BC-EBFF-139E-34FB688034A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B0646CD6-C78A-26B1-B834-0D33803B56F9}"/>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24835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50FE-DF10-C96F-5373-57C95728B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629525A-85E4-5920-F001-D479665EB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B6E7F7C-F58A-0149-8A21-3C510AA59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47808-540F-15BD-C29E-F5244A9D74C5}"/>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6" name="Footer Placeholder 5">
            <a:extLst>
              <a:ext uri="{FF2B5EF4-FFF2-40B4-BE49-F238E27FC236}">
                <a16:creationId xmlns:a16="http://schemas.microsoft.com/office/drawing/2014/main" id="{38C7B28E-A759-963F-9FF8-326F612C867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DCE2440-9511-7924-973A-3ACC5383B0B4}"/>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394709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FAC8-7510-B6AC-6E17-44B7B924C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E9C03F10-CE03-6A00-9920-4480002B1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BF3C6C5-CCA8-5206-44E1-919411F7E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1E160-33F4-7495-6FE3-901FD7D255BF}"/>
              </a:ext>
            </a:extLst>
          </p:cNvPr>
          <p:cNvSpPr>
            <a:spLocks noGrp="1"/>
          </p:cNvSpPr>
          <p:nvPr>
            <p:ph type="dt" sz="half" idx="10"/>
          </p:nvPr>
        </p:nvSpPr>
        <p:spPr/>
        <p:txBody>
          <a:bodyPr/>
          <a:lstStyle/>
          <a:p>
            <a:fld id="{D82E7272-1570-4293-B002-C49AE5794FE2}" type="datetimeFigureOut">
              <a:rPr lang="en-SG" smtClean="0"/>
              <a:t>3/2/2023</a:t>
            </a:fld>
            <a:endParaRPr lang="en-SG"/>
          </a:p>
        </p:txBody>
      </p:sp>
      <p:sp>
        <p:nvSpPr>
          <p:cNvPr id="6" name="Footer Placeholder 5">
            <a:extLst>
              <a:ext uri="{FF2B5EF4-FFF2-40B4-BE49-F238E27FC236}">
                <a16:creationId xmlns:a16="http://schemas.microsoft.com/office/drawing/2014/main" id="{47B4E770-A160-144C-63EF-CE79F093A25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3FBE740-90F2-5A5D-33F5-09BF984567C8}"/>
              </a:ext>
            </a:extLst>
          </p:cNvPr>
          <p:cNvSpPr>
            <a:spLocks noGrp="1"/>
          </p:cNvSpPr>
          <p:nvPr>
            <p:ph type="sldNum" sz="quarter" idx="12"/>
          </p:nvPr>
        </p:nvSpPr>
        <p:spPr/>
        <p:txBody>
          <a:bodyPr/>
          <a:lstStyle/>
          <a:p>
            <a:fld id="{2986C14E-3B23-4B81-B381-A03644404171}" type="slidenum">
              <a:rPr lang="en-SG" smtClean="0"/>
              <a:t>‹#›</a:t>
            </a:fld>
            <a:endParaRPr lang="en-SG"/>
          </a:p>
        </p:txBody>
      </p:sp>
    </p:spTree>
    <p:extLst>
      <p:ext uri="{BB962C8B-B14F-4D97-AF65-F5344CB8AC3E}">
        <p14:creationId xmlns:p14="http://schemas.microsoft.com/office/powerpoint/2010/main" val="27780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7080D-EE9B-5F71-98B8-017C114CF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E5A47F1-ACC6-753F-75B8-DD83F231B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B63137-BD89-D9AB-8918-EC9B8B4CD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E7272-1570-4293-B002-C49AE5794FE2}" type="datetimeFigureOut">
              <a:rPr lang="en-SG" smtClean="0"/>
              <a:t>3/2/2023</a:t>
            </a:fld>
            <a:endParaRPr lang="en-SG"/>
          </a:p>
        </p:txBody>
      </p:sp>
      <p:sp>
        <p:nvSpPr>
          <p:cNvPr id="5" name="Footer Placeholder 4">
            <a:extLst>
              <a:ext uri="{FF2B5EF4-FFF2-40B4-BE49-F238E27FC236}">
                <a16:creationId xmlns:a16="http://schemas.microsoft.com/office/drawing/2014/main" id="{0F9C4734-3C03-C60A-70F7-AEB8B76A4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77B57F42-3A09-C17F-AE72-AA39F5F01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6C14E-3B23-4B81-B381-A03644404171}" type="slidenum">
              <a:rPr lang="en-SG" smtClean="0"/>
              <a:t>‹#›</a:t>
            </a:fld>
            <a:endParaRPr lang="en-SG"/>
          </a:p>
        </p:txBody>
      </p:sp>
    </p:spTree>
    <p:extLst>
      <p:ext uri="{BB962C8B-B14F-4D97-AF65-F5344CB8AC3E}">
        <p14:creationId xmlns:p14="http://schemas.microsoft.com/office/powerpoint/2010/main" val="94659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1282"/>
            <a:ext cx="12191980" cy="685671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Babylonian captivity or Babylonian exile - Arkeonews">
            <a:extLst>
              <a:ext uri="{FF2B5EF4-FFF2-40B4-BE49-F238E27FC236}">
                <a16:creationId xmlns:a16="http://schemas.microsoft.com/office/drawing/2014/main" id="{1C88F9C8-15DE-DC7E-CE80-A55247C2C4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29D494-E499-87EA-BD72-ACB894923C4C}"/>
              </a:ext>
            </a:extLst>
          </p:cNvPr>
          <p:cNvSpPr txBox="1"/>
          <p:nvPr/>
        </p:nvSpPr>
        <p:spPr>
          <a:xfrm>
            <a:off x="1675384" y="291601"/>
            <a:ext cx="8841232" cy="692049"/>
          </a:xfrm>
          <a:prstGeom prst="rect">
            <a:avLst/>
          </a:prstGeom>
          <a:solidFill>
            <a:schemeClr val="tx1"/>
          </a:solidFill>
        </p:spPr>
        <p:txBody>
          <a:bodyPr wrap="square">
            <a:spAutoFit/>
          </a:bodyPr>
          <a:lstStyle/>
          <a:p>
            <a:pPr algn="ctr">
              <a:lnSpc>
                <a:spcPct val="115000"/>
              </a:lnSpc>
              <a:spcBef>
                <a:spcPts val="1200"/>
              </a:spcBef>
              <a:spcAft>
                <a:spcPts val="800"/>
              </a:spcAft>
            </a:pP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Introduction: Is there a man? Is there a plan?</a:t>
            </a:r>
            <a:endParaRPr lang="en-SG"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579501-AD22-7CF6-BC0B-8861DE209F9F}"/>
              </a:ext>
            </a:extLst>
          </p:cNvPr>
          <p:cNvSpPr txBox="1"/>
          <p:nvPr/>
        </p:nvSpPr>
        <p:spPr>
          <a:xfrm>
            <a:off x="3048000" y="1862574"/>
            <a:ext cx="6096000" cy="1077218"/>
          </a:xfrm>
          <a:prstGeom prst="rect">
            <a:avLst/>
          </a:prstGeom>
          <a:solidFill>
            <a:schemeClr val="bg1"/>
          </a:solidFill>
          <a:ln>
            <a:solidFill>
              <a:schemeClr val="accent1"/>
            </a:solidFill>
          </a:ln>
        </p:spPr>
        <p:txBody>
          <a:bodyPr wrap="square">
            <a:spAutoFit/>
          </a:bodyPr>
          <a:lstStyle/>
          <a:p>
            <a:pPr algn="ctr"/>
            <a:r>
              <a:rPr lang="en-SG" sz="3200" dirty="0">
                <a:latin typeface="Calibri" panose="020F0502020204030204" pitchFamily="34" charset="0"/>
                <a:ea typeface="Calibri" panose="020F0502020204030204" pitchFamily="34" charset="0"/>
                <a:cs typeface="Times New Roman" panose="02020603050405020304" pitchFamily="18" charset="0"/>
              </a:rPr>
              <a:t>To the North </a:t>
            </a:r>
          </a:p>
          <a:p>
            <a:pPr algn="ctr"/>
            <a:r>
              <a:rPr lang="en-SG" sz="3200" dirty="0">
                <a:latin typeface="Calibri" panose="020F0502020204030204" pitchFamily="34" charset="0"/>
                <a:ea typeface="Calibri" panose="020F0502020204030204" pitchFamily="34" charset="0"/>
                <a:cs typeface="Times New Roman" panose="02020603050405020304" pitchFamily="18" charset="0"/>
              </a:rPr>
              <a:t>19 kings &amp; 2</a:t>
            </a:r>
            <a:r>
              <a:rPr lang="en-SG" sz="3200" dirty="0">
                <a:effectLst/>
                <a:latin typeface="Calibri" panose="020F0502020204030204" pitchFamily="34" charset="0"/>
                <a:ea typeface="Calibri" panose="020F0502020204030204" pitchFamily="34" charset="0"/>
                <a:cs typeface="Times New Roman" panose="02020603050405020304" pitchFamily="18" charset="0"/>
              </a:rPr>
              <a:t>00 years = ALL EVIL</a:t>
            </a:r>
            <a:endParaRPr lang="en-SG" sz="3200" dirty="0"/>
          </a:p>
        </p:txBody>
      </p:sp>
      <p:sp>
        <p:nvSpPr>
          <p:cNvPr id="6" name="TextBox 5">
            <a:extLst>
              <a:ext uri="{FF2B5EF4-FFF2-40B4-BE49-F238E27FC236}">
                <a16:creationId xmlns:a16="http://schemas.microsoft.com/office/drawing/2014/main" id="{D891AC4C-C4C3-4DDC-C75B-DEB9CD90883F}"/>
              </a:ext>
            </a:extLst>
          </p:cNvPr>
          <p:cNvSpPr txBox="1"/>
          <p:nvPr/>
        </p:nvSpPr>
        <p:spPr>
          <a:xfrm>
            <a:off x="3058160" y="3041134"/>
            <a:ext cx="6096000" cy="1077218"/>
          </a:xfrm>
          <a:prstGeom prst="rect">
            <a:avLst/>
          </a:prstGeom>
          <a:solidFill>
            <a:schemeClr val="bg1"/>
          </a:solidFill>
          <a:ln>
            <a:solidFill>
              <a:schemeClr val="accent1"/>
            </a:solidFill>
          </a:ln>
        </p:spPr>
        <p:txBody>
          <a:bodyPr wrap="square">
            <a:spAutoFit/>
          </a:bodyPr>
          <a:lstStyle/>
          <a:p>
            <a:pPr algn="ctr"/>
            <a:r>
              <a:rPr lang="en-SG" sz="3200" dirty="0">
                <a:latin typeface="Calibri" panose="020F0502020204030204" pitchFamily="34" charset="0"/>
                <a:ea typeface="Calibri" panose="020F0502020204030204" pitchFamily="34" charset="0"/>
                <a:cs typeface="Times New Roman" panose="02020603050405020304" pitchFamily="18" charset="0"/>
              </a:rPr>
              <a:t>To the South </a:t>
            </a:r>
          </a:p>
          <a:p>
            <a:pPr algn="ctr"/>
            <a:r>
              <a:rPr lang="en-SG" sz="3200" dirty="0">
                <a:latin typeface="Calibri" panose="020F0502020204030204" pitchFamily="34" charset="0"/>
                <a:ea typeface="Calibri" panose="020F0502020204030204" pitchFamily="34" charset="0"/>
                <a:cs typeface="Times New Roman" panose="02020603050405020304" pitchFamily="18" charset="0"/>
              </a:rPr>
              <a:t>21 kings &amp; 3</a:t>
            </a:r>
            <a:r>
              <a:rPr lang="en-SG" sz="3200" dirty="0">
                <a:effectLst/>
                <a:latin typeface="Calibri" panose="020F0502020204030204" pitchFamily="34" charset="0"/>
                <a:ea typeface="Calibri" panose="020F0502020204030204" pitchFamily="34" charset="0"/>
                <a:cs typeface="Times New Roman" panose="02020603050405020304" pitchFamily="18" charset="0"/>
              </a:rPr>
              <a:t>00 years = 7 GOOD</a:t>
            </a:r>
            <a:endParaRPr lang="en-SG" sz="3200" dirty="0"/>
          </a:p>
        </p:txBody>
      </p:sp>
      <p:sp>
        <p:nvSpPr>
          <p:cNvPr id="7" name="TextBox 6">
            <a:extLst>
              <a:ext uri="{FF2B5EF4-FFF2-40B4-BE49-F238E27FC236}">
                <a16:creationId xmlns:a16="http://schemas.microsoft.com/office/drawing/2014/main" id="{792FDA13-510B-40F9-DBCE-C1A9EB7D449A}"/>
              </a:ext>
            </a:extLst>
          </p:cNvPr>
          <p:cNvSpPr txBox="1"/>
          <p:nvPr/>
        </p:nvSpPr>
        <p:spPr>
          <a:xfrm>
            <a:off x="2423160" y="4219694"/>
            <a:ext cx="7366000" cy="1077218"/>
          </a:xfrm>
          <a:prstGeom prst="rect">
            <a:avLst/>
          </a:prstGeom>
          <a:solidFill>
            <a:schemeClr val="bg1"/>
          </a:solidFill>
          <a:ln>
            <a:solidFill>
              <a:schemeClr val="accent1"/>
            </a:solidFill>
          </a:ln>
        </p:spPr>
        <p:txBody>
          <a:bodyPr wrap="square">
            <a:spAutoFit/>
          </a:bodyPr>
          <a:lstStyle/>
          <a:p>
            <a:pPr algn="ctr"/>
            <a:r>
              <a:rPr lang="en-SG" sz="3200" dirty="0">
                <a:latin typeface="Calibri" panose="020F0502020204030204" pitchFamily="34" charset="0"/>
                <a:ea typeface="Calibri" panose="020F0502020204030204" pitchFamily="34" charset="0"/>
                <a:cs typeface="Times New Roman" panose="02020603050405020304" pitchFamily="18" charset="0"/>
              </a:rPr>
              <a:t>Combined </a:t>
            </a:r>
          </a:p>
          <a:p>
            <a:pPr algn="ctr"/>
            <a:r>
              <a:rPr lang="en-SG" sz="3200" dirty="0">
                <a:latin typeface="Calibri" panose="020F0502020204030204" pitchFamily="34" charset="0"/>
                <a:ea typeface="Calibri" panose="020F0502020204030204" pitchFamily="34" charset="0"/>
                <a:cs typeface="Times New Roman" panose="02020603050405020304" pitchFamily="18" charset="0"/>
              </a:rPr>
              <a:t>40 kings &amp; 5</a:t>
            </a:r>
            <a:r>
              <a:rPr lang="en-SG" sz="3200" dirty="0">
                <a:effectLst/>
                <a:latin typeface="Calibri" panose="020F0502020204030204" pitchFamily="34" charset="0"/>
                <a:ea typeface="Calibri" panose="020F0502020204030204" pitchFamily="34" charset="0"/>
                <a:cs typeface="Times New Roman" panose="02020603050405020304" pitchFamily="18" charset="0"/>
              </a:rPr>
              <a:t>00 years = LEADERSHIP CRISIS</a:t>
            </a:r>
            <a:endParaRPr lang="en-SG" sz="3200" dirty="0"/>
          </a:p>
        </p:txBody>
      </p:sp>
    </p:spTree>
    <p:extLst>
      <p:ext uri="{BB962C8B-B14F-4D97-AF65-F5344CB8AC3E}">
        <p14:creationId xmlns:p14="http://schemas.microsoft.com/office/powerpoint/2010/main" val="42500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425181"/>
            <a:ext cx="6101080" cy="1848711"/>
          </a:xfrm>
          <a:prstGeom prst="rect">
            <a:avLst/>
          </a:prstGeom>
          <a:noFill/>
        </p:spPr>
        <p:txBody>
          <a:bodyPr wrap="square">
            <a:spAutoFit/>
          </a:bodyPr>
          <a:lstStyle/>
          <a:p>
            <a:pPr algn="ctr">
              <a:lnSpc>
                <a:spcPct val="115000"/>
              </a:lnSpc>
              <a:spcBef>
                <a:spcPts val="1200"/>
              </a:spcBef>
              <a:spcAft>
                <a:spcPts val="800"/>
              </a:spcAft>
            </a:pPr>
            <a:r>
              <a:rPr lang="en-SG" sz="3200" b="1" i="1" dirty="0">
                <a:solidFill>
                  <a:schemeClr val="bg1"/>
                </a:solidFill>
                <a:effectLst/>
                <a:ea typeface="Calibri" panose="020F0502020204030204" pitchFamily="34" charset="0"/>
                <a:cs typeface="Times New Roman" panose="02020603050405020304" pitchFamily="18" charset="0"/>
              </a:rPr>
              <a:t>Daniel’s Resolve:</a:t>
            </a:r>
          </a:p>
          <a:p>
            <a:pPr algn="ctr">
              <a:spcAft>
                <a:spcPts val="800"/>
              </a:spcAft>
            </a:pPr>
            <a:r>
              <a:rPr lang="en-SG" sz="3200" b="1" i="1" dirty="0">
                <a:solidFill>
                  <a:schemeClr val="bg1"/>
                </a:solidFill>
                <a:effectLst/>
                <a:ea typeface="Calibri" panose="020F0502020204030204" pitchFamily="34" charset="0"/>
                <a:cs typeface="Times New Roman" panose="02020603050405020304" pitchFamily="18" charset="0"/>
              </a:rPr>
              <a:t>I won’t compromise a little</a:t>
            </a:r>
          </a:p>
          <a:p>
            <a:pPr algn="ctr">
              <a:spcAft>
                <a:spcPts val="800"/>
              </a:spcAft>
            </a:pPr>
            <a:r>
              <a:rPr lang="en-SG" sz="2800" b="1" i="1" dirty="0">
                <a:solidFill>
                  <a:schemeClr val="bg1"/>
                </a:solidFill>
                <a:ea typeface="Calibri" panose="020F0502020204030204" pitchFamily="34" charset="0"/>
                <a:cs typeface="Times New Roman" panose="02020603050405020304" pitchFamily="18" charset="0"/>
              </a:rPr>
              <a:t>-Daniel 1-</a:t>
            </a:r>
            <a:endParaRPr lang="en-SG" sz="16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78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2EEBF-0985-82CF-A8D0-58C5F1486DB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103" name="Picture 7" descr="The City of Babylon | The Ancient Babylonian Empire">
            <a:extLst>
              <a:ext uri="{FF2B5EF4-FFF2-40B4-BE49-F238E27FC236}">
                <a16:creationId xmlns:a16="http://schemas.microsoft.com/office/drawing/2014/main" id="{68523AE1-4C48-6FAE-60B8-6081B3DFA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80" y="632460"/>
            <a:ext cx="7457440" cy="5593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97A460-EFA7-C700-E308-A50BBB2F8375}"/>
              </a:ext>
            </a:extLst>
          </p:cNvPr>
          <p:cNvSpPr txBox="1"/>
          <p:nvPr/>
        </p:nvSpPr>
        <p:spPr>
          <a:xfrm>
            <a:off x="340360" y="1267994"/>
            <a:ext cx="11511280" cy="4169026"/>
          </a:xfrm>
          <a:prstGeom prst="rect">
            <a:avLst/>
          </a:prstGeom>
          <a:solidFill>
            <a:schemeClr val="tx1"/>
          </a:solidFill>
        </p:spPr>
        <p:txBody>
          <a:bodyPr wrap="square">
            <a:spAutoFit/>
          </a:bodyPr>
          <a:lstStyle/>
          <a:p>
            <a:pPr algn="ctr">
              <a:lnSpc>
                <a:spcPct val="115000"/>
              </a:lnSpc>
              <a:spcBef>
                <a:spcPts val="1200"/>
              </a:spcBef>
              <a:spcAft>
                <a:spcPts val="800"/>
              </a:spcAft>
            </a:pPr>
            <a:r>
              <a:rPr lang="en-SG"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Daniel Counters Israel’s Legacy of Bad Leadership</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Bef>
                <a:spcPts val="1200"/>
              </a:spcBef>
              <a:spcAft>
                <a:spcPts val="800"/>
              </a:spcAft>
            </a:pPr>
            <a:r>
              <a:rPr lang="en-SG" sz="24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Israel’s bad kings				Daniel					</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Bef>
                <a:spcPts val="1200"/>
              </a:spcBef>
              <a:spcAft>
                <a:spcPts val="800"/>
              </a:spcAft>
            </a:pPr>
            <a:r>
              <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Ahaz compromised and capitulated		Daniel was resolved</a:t>
            </a:r>
          </a:p>
          <a:p>
            <a:pPr marL="457200">
              <a:lnSpc>
                <a:spcPct val="115000"/>
              </a:lnSpc>
              <a:spcBef>
                <a:spcPts val="1200"/>
              </a:spcBef>
              <a:spcAft>
                <a:spcPts val="800"/>
              </a:spcAft>
            </a:pPr>
            <a:r>
              <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Manasseh did evil from his youth for		Daniel was righteous from his youth for a long time					for a long time</a:t>
            </a:r>
          </a:p>
          <a:p>
            <a:pPr indent="457200">
              <a:lnSpc>
                <a:spcPct val="115000"/>
              </a:lnSpc>
              <a:spcBef>
                <a:spcPts val="1200"/>
              </a:spcBef>
              <a:spcAft>
                <a:spcPts val="800"/>
              </a:spcAft>
            </a:pPr>
            <a:r>
              <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Jehoiakim cut up and burned Scripture		Daniel obeyed Scripture</a:t>
            </a:r>
          </a:p>
          <a:p>
            <a:pPr indent="457200">
              <a:lnSpc>
                <a:spcPct val="115000"/>
              </a:lnSpc>
              <a:spcAft>
                <a:spcPts val="800"/>
              </a:spcAft>
            </a:pPr>
            <a:r>
              <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especially from Jeremiah				especially from Jeremiah</a:t>
            </a:r>
          </a:p>
        </p:txBody>
      </p:sp>
    </p:spTree>
    <p:extLst>
      <p:ext uri="{BB962C8B-B14F-4D97-AF65-F5344CB8AC3E}">
        <p14:creationId xmlns:p14="http://schemas.microsoft.com/office/powerpoint/2010/main" val="19969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50362"/>
            <a:ext cx="6101080" cy="558743"/>
          </a:xfrm>
          <a:prstGeom prst="rect">
            <a:avLst/>
          </a:prstGeom>
          <a:noFill/>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Test of Integrity</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(1:1-7)</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64414" y="2242225"/>
            <a:ext cx="6101080" cy="2147896"/>
          </a:xfrm>
          <a:prstGeom prst="rect">
            <a:avLst/>
          </a:prstGeom>
          <a:noFill/>
        </p:spPr>
        <p:txBody>
          <a:bodyPr wrap="square">
            <a:spAutoFit/>
          </a:bodyPr>
          <a:lstStyle/>
          <a:p>
            <a:pPr algn="ctr">
              <a:lnSpc>
                <a:spcPct val="115000"/>
              </a:lnSpc>
              <a:spcBef>
                <a:spcPts val="1200"/>
              </a:spcBef>
              <a:spcAft>
                <a:spcPts val="800"/>
              </a:spcAft>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“This Mesopotamian worldview was polytheistic in nature, superstitious in character, and pluralistic in practice.”</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Andrew Hill</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86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41741"/>
            <a:ext cx="6101080" cy="558743"/>
          </a:xfrm>
          <a:prstGeom prst="rect">
            <a:avLst/>
          </a:prstGeom>
          <a:noFill/>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Test of Integrity</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(1:1-7)</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27203" y="1906945"/>
            <a:ext cx="6101080" cy="523220"/>
          </a:xfrm>
          <a:prstGeom prst="rect">
            <a:avLst/>
          </a:prstGeom>
          <a:noFill/>
        </p:spPr>
        <p:txBody>
          <a:bodyPr wrap="square">
            <a:spAutoFit/>
          </a:bodyPr>
          <a:lstStyle/>
          <a:p>
            <a:r>
              <a:rPr lang="en-SG" sz="2800" b="1" dirty="0">
                <a:solidFill>
                  <a:schemeClr val="bg1"/>
                </a:solidFill>
              </a:rPr>
              <a:t>The Response of Integrity</a:t>
            </a:r>
            <a:r>
              <a:rPr lang="en-SG" sz="2800" dirty="0">
                <a:solidFill>
                  <a:schemeClr val="bg1"/>
                </a:solidFill>
              </a:rPr>
              <a:t> (1:8-16)</a:t>
            </a:r>
          </a:p>
        </p:txBody>
      </p:sp>
      <p:sp>
        <p:nvSpPr>
          <p:cNvPr id="6" name="TextBox 5">
            <a:extLst>
              <a:ext uri="{FF2B5EF4-FFF2-40B4-BE49-F238E27FC236}">
                <a16:creationId xmlns:a16="http://schemas.microsoft.com/office/drawing/2014/main" id="{17CDA24E-D4C8-702E-C700-09AA134DDF69}"/>
              </a:ext>
            </a:extLst>
          </p:cNvPr>
          <p:cNvSpPr txBox="1"/>
          <p:nvPr/>
        </p:nvSpPr>
        <p:spPr>
          <a:xfrm>
            <a:off x="726440" y="2776287"/>
            <a:ext cx="5369560" cy="558743"/>
          </a:xfrm>
          <a:prstGeom prst="rect">
            <a:avLst/>
          </a:prstGeom>
          <a:noFill/>
          <a:ln>
            <a:solidFill>
              <a:schemeClr val="accent6">
                <a:lumMod val="50000"/>
              </a:schemeClr>
            </a:solidFill>
          </a:ln>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Build convictions in the heart</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214D502-A0C0-5C80-854D-9B80D1392AC1}"/>
              </a:ext>
            </a:extLst>
          </p:cNvPr>
          <p:cNvSpPr txBox="1"/>
          <p:nvPr/>
        </p:nvSpPr>
        <p:spPr>
          <a:xfrm>
            <a:off x="726440" y="3545841"/>
            <a:ext cx="5369560" cy="558743"/>
          </a:xfrm>
          <a:prstGeom prst="rect">
            <a:avLst/>
          </a:prstGeom>
          <a:noFill/>
          <a:ln>
            <a:solidFill>
              <a:schemeClr val="accent6">
                <a:lumMod val="50000"/>
              </a:schemeClr>
            </a:solidFill>
          </a:ln>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Know your boundaries</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8934BEE-A842-2A32-6D0A-B265787BBA81}"/>
              </a:ext>
            </a:extLst>
          </p:cNvPr>
          <p:cNvSpPr txBox="1"/>
          <p:nvPr/>
        </p:nvSpPr>
        <p:spPr>
          <a:xfrm>
            <a:off x="726440" y="4364711"/>
            <a:ext cx="5369560" cy="558743"/>
          </a:xfrm>
          <a:prstGeom prst="rect">
            <a:avLst/>
          </a:prstGeom>
          <a:noFill/>
          <a:ln>
            <a:solidFill>
              <a:schemeClr val="accent6">
                <a:lumMod val="50000"/>
              </a:schemeClr>
            </a:solidFill>
          </a:ln>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Recognize where to negotiate</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3D8827-6B36-1FDF-9BD4-A7214EA71BD5}"/>
              </a:ext>
            </a:extLst>
          </p:cNvPr>
          <p:cNvSpPr txBox="1"/>
          <p:nvPr/>
        </p:nvSpPr>
        <p:spPr>
          <a:xfrm>
            <a:off x="227203" y="841741"/>
            <a:ext cx="6101080" cy="558743"/>
          </a:xfrm>
          <a:prstGeom prst="rect">
            <a:avLst/>
          </a:prstGeom>
          <a:noFill/>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Test of Integrity</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(1:1-7)</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5BC714-D80F-D601-8D87-671B4FF0E990}"/>
              </a:ext>
            </a:extLst>
          </p:cNvPr>
          <p:cNvSpPr txBox="1"/>
          <p:nvPr/>
        </p:nvSpPr>
        <p:spPr>
          <a:xfrm>
            <a:off x="227203" y="1906945"/>
            <a:ext cx="6101080" cy="523220"/>
          </a:xfrm>
          <a:prstGeom prst="rect">
            <a:avLst/>
          </a:prstGeom>
          <a:noFill/>
        </p:spPr>
        <p:txBody>
          <a:bodyPr wrap="square">
            <a:spAutoFit/>
          </a:bodyPr>
          <a:lstStyle/>
          <a:p>
            <a:r>
              <a:rPr lang="en-SG" sz="2800" b="1" dirty="0">
                <a:solidFill>
                  <a:schemeClr val="bg1"/>
                </a:solidFill>
              </a:rPr>
              <a:t>The Response of Integrity</a:t>
            </a:r>
            <a:r>
              <a:rPr lang="en-SG" sz="2800" dirty="0">
                <a:solidFill>
                  <a:schemeClr val="bg1"/>
                </a:solidFill>
              </a:rPr>
              <a:t> (1:8-16)</a:t>
            </a:r>
          </a:p>
        </p:txBody>
      </p:sp>
      <p:sp>
        <p:nvSpPr>
          <p:cNvPr id="7" name="TextBox 6">
            <a:extLst>
              <a:ext uri="{FF2B5EF4-FFF2-40B4-BE49-F238E27FC236}">
                <a16:creationId xmlns:a16="http://schemas.microsoft.com/office/drawing/2014/main" id="{41E94CFB-E805-B9C6-1EEA-D34231465A4B}"/>
              </a:ext>
            </a:extLst>
          </p:cNvPr>
          <p:cNvSpPr txBox="1"/>
          <p:nvPr/>
        </p:nvSpPr>
        <p:spPr>
          <a:xfrm>
            <a:off x="264414" y="2936626"/>
            <a:ext cx="6101080" cy="558743"/>
          </a:xfrm>
          <a:prstGeom prst="rect">
            <a:avLst/>
          </a:prstGeom>
          <a:noFill/>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Provision of God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(1:17-21)</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9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46C0A-8BD3-BBCA-A68B-52166AE1DA17}"/>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DANIEL [Chapter 1: Exile 617] | JWitness Forum HOME PAGE">
            <a:extLst>
              <a:ext uri="{FF2B5EF4-FFF2-40B4-BE49-F238E27FC236}">
                <a16:creationId xmlns:a16="http://schemas.microsoft.com/office/drawing/2014/main" id="{ADF95B44-E518-6423-5954-72443D932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4"/>
          <a:stretch/>
        </p:blipFill>
        <p:spPr bwMode="auto">
          <a:xfrm>
            <a:off x="6555486" y="160972"/>
            <a:ext cx="5372100" cy="6536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3F3B243-EF0E-1674-0498-3FEC92A25FBC}"/>
              </a:ext>
            </a:extLst>
          </p:cNvPr>
          <p:cNvSpPr txBox="1"/>
          <p:nvPr/>
        </p:nvSpPr>
        <p:spPr>
          <a:xfrm>
            <a:off x="256286" y="159509"/>
            <a:ext cx="6126480" cy="6555641"/>
          </a:xfrm>
          <a:prstGeom prst="rect">
            <a:avLst/>
          </a:prstGeom>
          <a:noFill/>
        </p:spPr>
        <p:txBody>
          <a:bodyPr wrap="square">
            <a:spAutoFit/>
          </a:bodyPr>
          <a:lstStyle/>
          <a:p>
            <a:pPr algn="ctr">
              <a:spcBef>
                <a:spcPts val="1200"/>
              </a:spcBef>
            </a:pPr>
            <a:r>
              <a:rPr lang="en-US" sz="2800" dirty="0">
                <a:solidFill>
                  <a:schemeClr val="bg1"/>
                </a:solidFill>
                <a:effectLst/>
                <a:latin typeface="Calibri" panose="020F0502020204030204" pitchFamily="34" charset="0"/>
                <a:ea typeface="Arial Unicode MS"/>
                <a:cs typeface="Arial Unicode MS"/>
              </a:rPr>
              <a:t>“Daniel’s longevity testified both to God’s sovereignty over the nations and his faithfulness to his people Israel. Even as Daniel outlasted the kings of the Babylonian Empire, so God’s people were sustained in captivity and eventually permitted to return to their homeland of covenantal promise . . . Likewise, the presence of the Israelite named Daniel in the royal court of seven Babylonian monarchs and the first king of Persia was a tangible reminder that God is the one who sets up kings and deposes them.”</a:t>
            </a:r>
            <a:endParaRPr lang="en-SG" sz="2800" dirty="0">
              <a:solidFill>
                <a:schemeClr val="bg1"/>
              </a:solidFill>
              <a:effectLst/>
              <a:latin typeface="Helvetica" panose="020B0604020202020204" pitchFamily="34" charset="0"/>
              <a:ea typeface="Arial Unicode MS"/>
              <a:cs typeface="Arial Unicode MS"/>
            </a:endParaRPr>
          </a:p>
          <a:p>
            <a:pPr algn="ctr"/>
            <a:r>
              <a:rPr lang="en-US" sz="2800" b="1" dirty="0">
                <a:solidFill>
                  <a:schemeClr val="bg1"/>
                </a:solidFill>
                <a:effectLst/>
                <a:latin typeface="Calibri" panose="020F0502020204030204" pitchFamily="34" charset="0"/>
                <a:ea typeface="Arial Unicode MS"/>
                <a:cs typeface="Arial Unicode MS"/>
              </a:rPr>
              <a:t>Andrew Hill</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8025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300</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2023-02-03T06:01:14Z</dcterms:created>
  <dcterms:modified xsi:type="dcterms:W3CDTF">2023-02-03T09:02:06Z</dcterms:modified>
</cp:coreProperties>
</file>