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6" r:id="rId4"/>
    <p:sldId id="268" r:id="rId5"/>
    <p:sldId id="269" r:id="rId6"/>
    <p:sldId id="270" r:id="rId7"/>
    <p:sldId id="272" r:id="rId8"/>
    <p:sldId id="271" r:id="rId9"/>
    <p:sldId id="273" r:id="rId10"/>
    <p:sldId id="260" r:id="rId11"/>
    <p:sldId id="274" r:id="rId12"/>
    <p:sldId id="275" r:id="rId13"/>
    <p:sldId id="267" r:id="rId14"/>
    <p:sldId id="276" r:id="rId15"/>
    <p:sldId id="277" r:id="rId16"/>
    <p:sldId id="278" r:id="rId17"/>
    <p:sldId id="279" r:id="rId18"/>
    <p:sldId id="280" r:id="rId19"/>
    <p:sldId id="281" r:id="rId20"/>
    <p:sldId id="282" r:id="rId21"/>
    <p:sldId id="283" r:id="rId22"/>
    <p:sldId id="284" r:id="rId23"/>
    <p:sldId id="28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3297E3-F965-44EB-BBE1-BB8E070F4534}" v="214" dt="2023-01-12T09:34:53.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p:scale>
          <a:sx n="96" d="100"/>
          <a:sy n="96" d="100"/>
        </p:scale>
        <p:origin x="7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Harmeling" userId="4163935ddb78b774" providerId="LiveId" clId="{D33297E3-F965-44EB-BBE1-BB8E070F4534}"/>
    <pc:docChg chg="undo custSel addSld modSld sldOrd modMainMaster">
      <pc:chgData name="James Harmeling" userId="4163935ddb78b774" providerId="LiveId" clId="{D33297E3-F965-44EB-BBE1-BB8E070F4534}" dt="2023-01-12T09:38:08.156" v="936" actId="14100"/>
      <pc:docMkLst>
        <pc:docMk/>
      </pc:docMkLst>
      <pc:sldChg chg="addSp modSp mod modTransition">
        <pc:chgData name="James Harmeling" userId="4163935ddb78b774" providerId="LiveId" clId="{D33297E3-F965-44EB-BBE1-BB8E070F4534}" dt="2023-01-12T08:42:18.324" v="184"/>
        <pc:sldMkLst>
          <pc:docMk/>
          <pc:sldMk cId="3320362729" sldId="257"/>
        </pc:sldMkLst>
        <pc:spChg chg="add mod">
          <ac:chgData name="James Harmeling" userId="4163935ddb78b774" providerId="LiveId" clId="{D33297E3-F965-44EB-BBE1-BB8E070F4534}" dt="2023-01-12T08:25:21.144" v="143" actId="1037"/>
          <ac:spMkLst>
            <pc:docMk/>
            <pc:sldMk cId="3320362729" sldId="257"/>
            <ac:spMk id="3" creationId="{7C5FF88E-AFA5-C4C3-62F3-DB3A1F47720D}"/>
          </ac:spMkLst>
        </pc:spChg>
        <pc:spChg chg="add mod">
          <ac:chgData name="James Harmeling" userId="4163935ddb78b774" providerId="LiveId" clId="{D33297E3-F965-44EB-BBE1-BB8E070F4534}" dt="2023-01-12T08:26:33.332" v="154" actId="1076"/>
          <ac:spMkLst>
            <pc:docMk/>
            <pc:sldMk cId="3320362729" sldId="257"/>
            <ac:spMk id="5" creationId="{301E53D8-093A-145F-9118-F182DED9CDA6}"/>
          </ac:spMkLst>
        </pc:spChg>
      </pc:sldChg>
      <pc:sldChg chg="modTransition">
        <pc:chgData name="James Harmeling" userId="4163935ddb78b774" providerId="LiveId" clId="{D33297E3-F965-44EB-BBE1-BB8E070F4534}" dt="2023-01-12T08:42:18.324" v="184"/>
        <pc:sldMkLst>
          <pc:docMk/>
          <pc:sldMk cId="2418835841" sldId="258"/>
        </pc:sldMkLst>
      </pc:sldChg>
      <pc:sldChg chg="addSp delSp modSp mod modTransition modAnim">
        <pc:chgData name="James Harmeling" userId="4163935ddb78b774" providerId="LiveId" clId="{D33297E3-F965-44EB-BBE1-BB8E070F4534}" dt="2023-01-12T09:11:59.762" v="584" actId="1076"/>
        <pc:sldMkLst>
          <pc:docMk/>
          <pc:sldMk cId="2805111020" sldId="260"/>
        </pc:sldMkLst>
        <pc:spChg chg="add del">
          <ac:chgData name="James Harmeling" userId="4163935ddb78b774" providerId="LiveId" clId="{D33297E3-F965-44EB-BBE1-BB8E070F4534}" dt="2023-01-12T08:59:57.749" v="445" actId="22"/>
          <ac:spMkLst>
            <pc:docMk/>
            <pc:sldMk cId="2805111020" sldId="260"/>
            <ac:spMk id="5" creationId="{1818A450-DFCA-01F5-2D6D-CB028297124B}"/>
          </ac:spMkLst>
        </pc:spChg>
        <pc:spChg chg="add mod">
          <ac:chgData name="James Harmeling" userId="4163935ddb78b774" providerId="LiveId" clId="{D33297E3-F965-44EB-BBE1-BB8E070F4534}" dt="2023-01-12T09:11:59.762" v="584" actId="1076"/>
          <ac:spMkLst>
            <pc:docMk/>
            <pc:sldMk cId="2805111020" sldId="260"/>
            <ac:spMk id="8" creationId="{AE79EA0B-8325-C6E6-7E7C-AD85FC57A638}"/>
          </ac:spMkLst>
        </pc:spChg>
      </pc:sldChg>
      <pc:sldChg chg="addSp modSp mod modTransition modAnim">
        <pc:chgData name="James Harmeling" userId="4163935ddb78b774" providerId="LiveId" clId="{D33297E3-F965-44EB-BBE1-BB8E070F4534}" dt="2023-01-12T08:42:18.324" v="184"/>
        <pc:sldMkLst>
          <pc:docMk/>
          <pc:sldMk cId="1080483266" sldId="266"/>
        </pc:sldMkLst>
        <pc:spChg chg="add mod">
          <ac:chgData name="James Harmeling" userId="4163935ddb78b774" providerId="LiveId" clId="{D33297E3-F965-44EB-BBE1-BB8E070F4534}" dt="2023-01-12T08:27:47.656" v="164" actId="403"/>
          <ac:spMkLst>
            <pc:docMk/>
            <pc:sldMk cId="1080483266" sldId="266"/>
            <ac:spMk id="4" creationId="{180EAD6D-45B5-51CC-9E6F-B61D57107560}"/>
          </ac:spMkLst>
        </pc:spChg>
      </pc:sldChg>
      <pc:sldChg chg="addSp modSp mod modTransition modAnim">
        <pc:chgData name="James Harmeling" userId="4163935ddb78b774" providerId="LiveId" clId="{D33297E3-F965-44EB-BBE1-BB8E070F4534}" dt="2023-01-12T09:15:13.302" v="593" actId="20577"/>
        <pc:sldMkLst>
          <pc:docMk/>
          <pc:sldMk cId="349737507" sldId="267"/>
        </pc:sldMkLst>
        <pc:spChg chg="add mod">
          <ac:chgData name="James Harmeling" userId="4163935ddb78b774" providerId="LiveId" clId="{D33297E3-F965-44EB-BBE1-BB8E070F4534}" dt="2023-01-12T09:15:13.302" v="593" actId="20577"/>
          <ac:spMkLst>
            <pc:docMk/>
            <pc:sldMk cId="349737507" sldId="267"/>
            <ac:spMk id="4" creationId="{7D5667F1-7899-25F8-8616-8E345022730F}"/>
          </ac:spMkLst>
        </pc:spChg>
      </pc:sldChg>
      <pc:sldChg chg="addSp modSp new mod modTransition modAnim">
        <pc:chgData name="James Harmeling" userId="4163935ddb78b774" providerId="LiveId" clId="{D33297E3-F965-44EB-BBE1-BB8E070F4534}" dt="2023-01-12T08:44:21.045" v="231"/>
        <pc:sldMkLst>
          <pc:docMk/>
          <pc:sldMk cId="80633037" sldId="268"/>
        </pc:sldMkLst>
        <pc:spChg chg="add mod">
          <ac:chgData name="James Harmeling" userId="4163935ddb78b774" providerId="LiveId" clId="{D33297E3-F965-44EB-BBE1-BB8E070F4534}" dt="2023-01-12T08:42:05.839" v="182" actId="1076"/>
          <ac:spMkLst>
            <pc:docMk/>
            <pc:sldMk cId="80633037" sldId="268"/>
            <ac:spMk id="3" creationId="{83FA0830-24DD-A8C0-60AE-AAE9EC502426}"/>
          </ac:spMkLst>
        </pc:spChg>
        <pc:spChg chg="add mod">
          <ac:chgData name="James Harmeling" userId="4163935ddb78b774" providerId="LiveId" clId="{D33297E3-F965-44EB-BBE1-BB8E070F4534}" dt="2023-01-12T08:43:51.463" v="228" actId="1076"/>
          <ac:spMkLst>
            <pc:docMk/>
            <pc:sldMk cId="80633037" sldId="268"/>
            <ac:spMk id="5" creationId="{0DEEBB22-F60D-BEF0-E29F-EF5AB16D8829}"/>
          </ac:spMkLst>
        </pc:spChg>
        <pc:picChg chg="add mod">
          <ac:chgData name="James Harmeling" userId="4163935ddb78b774" providerId="LiveId" clId="{D33297E3-F965-44EB-BBE1-BB8E070F4534}" dt="2023-01-12T08:43:26.976" v="221" actId="1038"/>
          <ac:picMkLst>
            <pc:docMk/>
            <pc:sldMk cId="80633037" sldId="268"/>
            <ac:picMk id="1026" creationId="{739A5663-9820-3444-6D7E-1A8D5C49C88B}"/>
          </ac:picMkLst>
        </pc:picChg>
      </pc:sldChg>
      <pc:sldChg chg="addSp modSp new mod ord">
        <pc:chgData name="James Harmeling" userId="4163935ddb78b774" providerId="LiveId" clId="{D33297E3-F965-44EB-BBE1-BB8E070F4534}" dt="2023-01-12T09:38:08.156" v="936" actId="14100"/>
        <pc:sldMkLst>
          <pc:docMk/>
          <pc:sldMk cId="2707706563" sldId="269"/>
        </pc:sldMkLst>
        <pc:spChg chg="add mod">
          <ac:chgData name="James Harmeling" userId="4163935ddb78b774" providerId="LiveId" clId="{D33297E3-F965-44EB-BBE1-BB8E070F4534}" dt="2023-01-12T09:38:08.156" v="936" actId="14100"/>
          <ac:spMkLst>
            <pc:docMk/>
            <pc:sldMk cId="2707706563" sldId="269"/>
            <ac:spMk id="2" creationId="{307F3CE4-47E6-0862-65D0-FD022EA2F703}"/>
          </ac:spMkLst>
        </pc:spChg>
        <pc:spChg chg="add mod">
          <ac:chgData name="James Harmeling" userId="4163935ddb78b774" providerId="LiveId" clId="{D33297E3-F965-44EB-BBE1-BB8E070F4534}" dt="2023-01-12T08:46:51.101" v="245" actId="1076"/>
          <ac:spMkLst>
            <pc:docMk/>
            <pc:sldMk cId="2707706563" sldId="269"/>
            <ac:spMk id="4" creationId="{68DAA49C-1996-B75F-7B5C-D0C0DFCB7579}"/>
          </ac:spMkLst>
        </pc:spChg>
      </pc:sldChg>
      <pc:sldChg chg="addSp delSp modSp add mod delAnim modAnim">
        <pc:chgData name="James Harmeling" userId="4163935ddb78b774" providerId="LiveId" clId="{D33297E3-F965-44EB-BBE1-BB8E070F4534}" dt="2023-01-12T08:52:14.940" v="325"/>
        <pc:sldMkLst>
          <pc:docMk/>
          <pc:sldMk cId="3374850636" sldId="270"/>
        </pc:sldMkLst>
        <pc:spChg chg="add mod">
          <ac:chgData name="James Harmeling" userId="4163935ddb78b774" providerId="LiveId" clId="{D33297E3-F965-44EB-BBE1-BB8E070F4534}" dt="2023-01-12T08:50:54.173" v="320" actId="20577"/>
          <ac:spMkLst>
            <pc:docMk/>
            <pc:sldMk cId="3374850636" sldId="270"/>
            <ac:spMk id="2" creationId="{13258A7D-1212-B8EC-AFA8-A0863B5C674A}"/>
          </ac:spMkLst>
        </pc:spChg>
        <pc:spChg chg="del">
          <ac:chgData name="James Harmeling" userId="4163935ddb78b774" providerId="LiveId" clId="{D33297E3-F965-44EB-BBE1-BB8E070F4534}" dt="2023-01-12T08:47:44.813" v="249" actId="478"/>
          <ac:spMkLst>
            <pc:docMk/>
            <pc:sldMk cId="3374850636" sldId="270"/>
            <ac:spMk id="5" creationId="{0DEEBB22-F60D-BEF0-E29F-EF5AB16D8829}"/>
          </ac:spMkLst>
        </pc:spChg>
        <pc:spChg chg="add mod">
          <ac:chgData name="James Harmeling" userId="4163935ddb78b774" providerId="LiveId" clId="{D33297E3-F965-44EB-BBE1-BB8E070F4534}" dt="2023-01-12T08:51:47.335" v="324" actId="403"/>
          <ac:spMkLst>
            <pc:docMk/>
            <pc:sldMk cId="3374850636" sldId="270"/>
            <ac:spMk id="6" creationId="{AF1D48DE-C65B-536F-279E-20DC5810158B}"/>
          </ac:spMkLst>
        </pc:spChg>
      </pc:sldChg>
      <pc:sldChg chg="addSp delSp modSp add mod delAnim modAnim">
        <pc:chgData name="James Harmeling" userId="4163935ddb78b774" providerId="LiveId" clId="{D33297E3-F965-44EB-BBE1-BB8E070F4534}" dt="2023-01-12T08:56:38.835" v="416"/>
        <pc:sldMkLst>
          <pc:docMk/>
          <pc:sldMk cId="802737595" sldId="271"/>
        </pc:sldMkLst>
        <pc:spChg chg="add mod">
          <ac:chgData name="James Harmeling" userId="4163935ddb78b774" providerId="LiveId" clId="{D33297E3-F965-44EB-BBE1-BB8E070F4534}" dt="2023-01-12T08:56:31.311" v="415" actId="20577"/>
          <ac:spMkLst>
            <pc:docMk/>
            <pc:sldMk cId="802737595" sldId="271"/>
            <ac:spMk id="4" creationId="{987FE1EF-8FEB-1E86-6E51-B6A8EB13B794}"/>
          </ac:spMkLst>
        </pc:spChg>
        <pc:spChg chg="del mod">
          <ac:chgData name="James Harmeling" userId="4163935ddb78b774" providerId="LiveId" clId="{D33297E3-F965-44EB-BBE1-BB8E070F4534}" dt="2023-01-12T08:53:51.349" v="334" actId="21"/>
          <ac:spMkLst>
            <pc:docMk/>
            <pc:sldMk cId="802737595" sldId="271"/>
            <ac:spMk id="6" creationId="{AF1D48DE-C65B-536F-279E-20DC5810158B}"/>
          </ac:spMkLst>
        </pc:spChg>
      </pc:sldChg>
      <pc:sldChg chg="addSp delSp modSp add mod modAnim">
        <pc:chgData name="James Harmeling" userId="4163935ddb78b774" providerId="LiveId" clId="{D33297E3-F965-44EB-BBE1-BB8E070F4534}" dt="2023-01-12T09:38:00.671" v="934" actId="14100"/>
        <pc:sldMkLst>
          <pc:docMk/>
          <pc:sldMk cId="3023792771" sldId="272"/>
        </pc:sldMkLst>
        <pc:spChg chg="mod">
          <ac:chgData name="James Harmeling" userId="4163935ddb78b774" providerId="LiveId" clId="{D33297E3-F965-44EB-BBE1-BB8E070F4534}" dt="2023-01-12T09:38:00.671" v="934" actId="14100"/>
          <ac:spMkLst>
            <pc:docMk/>
            <pc:sldMk cId="3023792771" sldId="272"/>
            <ac:spMk id="2" creationId="{307F3CE4-47E6-0862-65D0-FD022EA2F703}"/>
          </ac:spMkLst>
        </pc:spChg>
        <pc:spChg chg="add mod">
          <ac:chgData name="James Harmeling" userId="4163935ddb78b774" providerId="LiveId" clId="{D33297E3-F965-44EB-BBE1-BB8E070F4534}" dt="2023-01-12T08:54:53.891" v="348" actId="1076"/>
          <ac:spMkLst>
            <pc:docMk/>
            <pc:sldMk cId="3023792771" sldId="272"/>
            <ac:spMk id="3" creationId="{C8FE25DD-AD3B-1108-A0F3-25A10D0F658E}"/>
          </ac:spMkLst>
        </pc:spChg>
        <pc:spChg chg="del">
          <ac:chgData name="James Harmeling" userId="4163935ddb78b774" providerId="LiveId" clId="{D33297E3-F965-44EB-BBE1-BB8E070F4534}" dt="2023-01-12T08:54:07.092" v="336" actId="478"/>
          <ac:spMkLst>
            <pc:docMk/>
            <pc:sldMk cId="3023792771" sldId="272"/>
            <ac:spMk id="4" creationId="{68DAA49C-1996-B75F-7B5C-D0C0DFCB7579}"/>
          </ac:spMkLst>
        </pc:spChg>
      </pc:sldChg>
      <pc:sldChg chg="modSp add mod modAnim">
        <pc:chgData name="James Harmeling" userId="4163935ddb78b774" providerId="LiveId" clId="{D33297E3-F965-44EB-BBE1-BB8E070F4534}" dt="2023-01-12T09:37:49.065" v="932" actId="14100"/>
        <pc:sldMkLst>
          <pc:docMk/>
          <pc:sldMk cId="1231833044" sldId="273"/>
        </pc:sldMkLst>
        <pc:spChg chg="mod">
          <ac:chgData name="James Harmeling" userId="4163935ddb78b774" providerId="LiveId" clId="{D33297E3-F965-44EB-BBE1-BB8E070F4534}" dt="2023-01-12T09:37:49.065" v="932" actId="14100"/>
          <ac:spMkLst>
            <pc:docMk/>
            <pc:sldMk cId="1231833044" sldId="273"/>
            <ac:spMk id="2" creationId="{307F3CE4-47E6-0862-65D0-FD022EA2F703}"/>
          </ac:spMkLst>
        </pc:spChg>
        <pc:spChg chg="mod">
          <ac:chgData name="James Harmeling" userId="4163935ddb78b774" providerId="LiveId" clId="{D33297E3-F965-44EB-BBE1-BB8E070F4534}" dt="2023-01-12T08:58:01.475" v="443" actId="1035"/>
          <ac:spMkLst>
            <pc:docMk/>
            <pc:sldMk cId="1231833044" sldId="273"/>
            <ac:spMk id="3" creationId="{C8FE25DD-AD3B-1108-A0F3-25A10D0F658E}"/>
          </ac:spMkLst>
        </pc:spChg>
      </pc:sldChg>
      <pc:sldChg chg="addSp delSp modSp new mod setBg modAnim setClrOvrMap">
        <pc:chgData name="James Harmeling" userId="4163935ddb78b774" providerId="LiveId" clId="{D33297E3-F965-44EB-BBE1-BB8E070F4534}" dt="2023-01-12T09:05:41.393" v="518"/>
        <pc:sldMkLst>
          <pc:docMk/>
          <pc:sldMk cId="1141873988" sldId="274"/>
        </pc:sldMkLst>
        <pc:spChg chg="add mod">
          <ac:chgData name="James Harmeling" userId="4163935ddb78b774" providerId="LiveId" clId="{D33297E3-F965-44EB-BBE1-BB8E070F4534}" dt="2023-01-12T09:05:35.946" v="517" actId="1076"/>
          <ac:spMkLst>
            <pc:docMk/>
            <pc:sldMk cId="1141873988" sldId="274"/>
            <ac:spMk id="3" creationId="{0C6E6CF0-B7BA-149E-E963-EDF544074998}"/>
          </ac:spMkLst>
        </pc:spChg>
        <pc:spChg chg="add del">
          <ac:chgData name="James Harmeling" userId="4163935ddb78b774" providerId="LiveId" clId="{D33297E3-F965-44EB-BBE1-BB8E070F4534}" dt="2023-01-12T09:03:08.395" v="505" actId="26606"/>
          <ac:spMkLst>
            <pc:docMk/>
            <pc:sldMk cId="1141873988" sldId="274"/>
            <ac:spMk id="2055" creationId="{42A4FC2C-047E-45A5-965D-8E1E3BF09BC6}"/>
          </ac:spMkLst>
        </pc:spChg>
        <pc:picChg chg="add mod">
          <ac:chgData name="James Harmeling" userId="4163935ddb78b774" providerId="LiveId" clId="{D33297E3-F965-44EB-BBE1-BB8E070F4534}" dt="2023-01-12T09:03:08.396" v="506" actId="26606"/>
          <ac:picMkLst>
            <pc:docMk/>
            <pc:sldMk cId="1141873988" sldId="274"/>
            <ac:picMk id="2050" creationId="{E0FB694B-E276-4C4C-0927-1CCC410CCED0}"/>
          </ac:picMkLst>
        </pc:picChg>
      </pc:sldChg>
      <pc:sldChg chg="addSp delSp modSp new mod">
        <pc:chgData name="James Harmeling" userId="4163935ddb78b774" providerId="LiveId" clId="{D33297E3-F965-44EB-BBE1-BB8E070F4534}" dt="2023-01-12T09:09:26.083" v="537" actId="1076"/>
        <pc:sldMkLst>
          <pc:docMk/>
          <pc:sldMk cId="2502170489" sldId="275"/>
        </pc:sldMkLst>
        <pc:spChg chg="add del mod">
          <ac:chgData name="James Harmeling" userId="4163935ddb78b774" providerId="LiveId" clId="{D33297E3-F965-44EB-BBE1-BB8E070F4534}" dt="2023-01-12T09:08:17.547" v="524" actId="478"/>
          <ac:spMkLst>
            <pc:docMk/>
            <pc:sldMk cId="2502170489" sldId="275"/>
            <ac:spMk id="2" creationId="{6B51A375-5BDF-D325-5A4D-FDFFFA5D4F63}"/>
          </ac:spMkLst>
        </pc:spChg>
        <pc:spChg chg="add mod">
          <ac:chgData name="James Harmeling" userId="4163935ddb78b774" providerId="LiveId" clId="{D33297E3-F965-44EB-BBE1-BB8E070F4534}" dt="2023-01-12T09:09:26.083" v="537" actId="1076"/>
          <ac:spMkLst>
            <pc:docMk/>
            <pc:sldMk cId="2502170489" sldId="275"/>
            <ac:spMk id="4" creationId="{F1AA9958-E8F2-31E9-C932-30814DEF5F31}"/>
          </ac:spMkLst>
        </pc:spChg>
        <pc:picChg chg="add mod">
          <ac:chgData name="James Harmeling" userId="4163935ddb78b774" providerId="LiveId" clId="{D33297E3-F965-44EB-BBE1-BB8E070F4534}" dt="2023-01-12T09:08:28.989" v="527" actId="1076"/>
          <ac:picMkLst>
            <pc:docMk/>
            <pc:sldMk cId="2502170489" sldId="275"/>
            <ac:picMk id="3074" creationId="{C05C7031-9FF2-B4A4-76F2-FCCE4DD4D155}"/>
          </ac:picMkLst>
        </pc:picChg>
      </pc:sldChg>
      <pc:sldChg chg="addSp delSp modSp add mod setBg modAnim">
        <pc:chgData name="James Harmeling" userId="4163935ddb78b774" providerId="LiveId" clId="{D33297E3-F965-44EB-BBE1-BB8E070F4534}" dt="2023-01-12T09:21:25.370" v="612"/>
        <pc:sldMkLst>
          <pc:docMk/>
          <pc:sldMk cId="256540405" sldId="276"/>
        </pc:sldMkLst>
        <pc:spChg chg="del mod">
          <ac:chgData name="James Harmeling" userId="4163935ddb78b774" providerId="LiveId" clId="{D33297E3-F965-44EB-BBE1-BB8E070F4534}" dt="2023-01-12T09:20:06.842" v="599" actId="478"/>
          <ac:spMkLst>
            <pc:docMk/>
            <pc:sldMk cId="256540405" sldId="276"/>
            <ac:spMk id="2" creationId="{307F3CE4-47E6-0862-65D0-FD022EA2F703}"/>
          </ac:spMkLst>
        </pc:spChg>
        <pc:spChg chg="del">
          <ac:chgData name="James Harmeling" userId="4163935ddb78b774" providerId="LiveId" clId="{D33297E3-F965-44EB-BBE1-BB8E070F4534}" dt="2023-01-12T09:18:45.749" v="595" actId="478"/>
          <ac:spMkLst>
            <pc:docMk/>
            <pc:sldMk cId="256540405" sldId="276"/>
            <ac:spMk id="3" creationId="{C8FE25DD-AD3B-1108-A0F3-25A10D0F658E}"/>
          </ac:spMkLst>
        </pc:spChg>
        <pc:spChg chg="add mod">
          <ac:chgData name="James Harmeling" userId="4163935ddb78b774" providerId="LiveId" clId="{D33297E3-F965-44EB-BBE1-BB8E070F4534}" dt="2023-01-12T09:21:06.210" v="610" actId="14100"/>
          <ac:spMkLst>
            <pc:docMk/>
            <pc:sldMk cId="256540405" sldId="276"/>
            <ac:spMk id="5" creationId="{18CCF8FB-8E32-199E-18BB-B3F60B8B99D0}"/>
          </ac:spMkLst>
        </pc:spChg>
        <pc:grpChg chg="add">
          <ac:chgData name="James Harmeling" userId="4163935ddb78b774" providerId="LiveId" clId="{D33297E3-F965-44EB-BBE1-BB8E070F4534}" dt="2023-01-12T09:20:16.127" v="601" actId="26606"/>
          <ac:grpSpMkLst>
            <pc:docMk/>
            <pc:sldMk cId="256540405" sldId="276"/>
            <ac:grpSpMk id="4105" creationId="{63737881-458F-40AD-B72B-B57D267DC423}"/>
          </ac:grpSpMkLst>
        </pc:grpChg>
        <pc:picChg chg="add del">
          <ac:chgData name="James Harmeling" userId="4163935ddb78b774" providerId="LiveId" clId="{D33297E3-F965-44EB-BBE1-BB8E070F4534}" dt="2023-01-12T09:19:06.747" v="597" actId="478"/>
          <ac:picMkLst>
            <pc:docMk/>
            <pc:sldMk cId="256540405" sldId="276"/>
            <ac:picMk id="4098" creationId="{57E7C335-D084-41FA-AE8A-85FBC2D820C7}"/>
          </ac:picMkLst>
        </pc:picChg>
        <pc:picChg chg="add mod">
          <ac:chgData name="James Harmeling" userId="4163935ddb78b774" providerId="LiveId" clId="{D33297E3-F965-44EB-BBE1-BB8E070F4534}" dt="2023-01-12T09:20:16.127" v="601" actId="26606"/>
          <ac:picMkLst>
            <pc:docMk/>
            <pc:sldMk cId="256540405" sldId="276"/>
            <ac:picMk id="4100" creationId="{496E0FBE-BE2C-F9B7-4DC3-816AD720BCEE}"/>
          </ac:picMkLst>
        </pc:picChg>
      </pc:sldChg>
      <pc:sldChg chg="modSp add mod">
        <pc:chgData name="James Harmeling" userId="4163935ddb78b774" providerId="LiveId" clId="{D33297E3-F965-44EB-BBE1-BB8E070F4534}" dt="2023-01-12T09:37:36.029" v="930" actId="14100"/>
        <pc:sldMkLst>
          <pc:docMk/>
          <pc:sldMk cId="2045267913" sldId="277"/>
        </pc:sldMkLst>
        <pc:spChg chg="mod">
          <ac:chgData name="James Harmeling" userId="4163935ddb78b774" providerId="LiveId" clId="{D33297E3-F965-44EB-BBE1-BB8E070F4534}" dt="2023-01-12T09:37:36.029" v="930" actId="14100"/>
          <ac:spMkLst>
            <pc:docMk/>
            <pc:sldMk cId="2045267913" sldId="277"/>
            <ac:spMk id="2" creationId="{307F3CE4-47E6-0862-65D0-FD022EA2F703}"/>
          </ac:spMkLst>
        </pc:spChg>
        <pc:spChg chg="mod">
          <ac:chgData name="James Harmeling" userId="4163935ddb78b774" providerId="LiveId" clId="{D33297E3-F965-44EB-BBE1-BB8E070F4534}" dt="2023-01-12T09:26:54.382" v="705" actId="20577"/>
          <ac:spMkLst>
            <pc:docMk/>
            <pc:sldMk cId="2045267913" sldId="277"/>
            <ac:spMk id="3" creationId="{C8FE25DD-AD3B-1108-A0F3-25A10D0F658E}"/>
          </ac:spMkLst>
        </pc:spChg>
      </pc:sldChg>
      <pc:sldChg chg="modSp add mod">
        <pc:chgData name="James Harmeling" userId="4163935ddb78b774" providerId="LiveId" clId="{D33297E3-F965-44EB-BBE1-BB8E070F4534}" dt="2023-01-12T09:37:30.432" v="928" actId="14100"/>
        <pc:sldMkLst>
          <pc:docMk/>
          <pc:sldMk cId="725572612" sldId="278"/>
        </pc:sldMkLst>
        <pc:spChg chg="mod">
          <ac:chgData name="James Harmeling" userId="4163935ddb78b774" providerId="LiveId" clId="{D33297E3-F965-44EB-BBE1-BB8E070F4534}" dt="2023-01-12T09:37:30.432" v="928" actId="14100"/>
          <ac:spMkLst>
            <pc:docMk/>
            <pc:sldMk cId="725572612" sldId="278"/>
            <ac:spMk id="2" creationId="{307F3CE4-47E6-0862-65D0-FD022EA2F703}"/>
          </ac:spMkLst>
        </pc:spChg>
        <pc:spChg chg="mod">
          <ac:chgData name="James Harmeling" userId="4163935ddb78b774" providerId="LiveId" clId="{D33297E3-F965-44EB-BBE1-BB8E070F4534}" dt="2023-01-12T09:23:13.821" v="626" actId="403"/>
          <ac:spMkLst>
            <pc:docMk/>
            <pc:sldMk cId="725572612" sldId="278"/>
            <ac:spMk id="3" creationId="{C8FE25DD-AD3B-1108-A0F3-25A10D0F658E}"/>
          </ac:spMkLst>
        </pc:spChg>
      </pc:sldChg>
      <pc:sldChg chg="addSp modSp add mod ord modAnim">
        <pc:chgData name="James Harmeling" userId="4163935ddb78b774" providerId="LiveId" clId="{D33297E3-F965-44EB-BBE1-BB8E070F4534}" dt="2023-01-12T09:24:55.696" v="693"/>
        <pc:sldMkLst>
          <pc:docMk/>
          <pc:sldMk cId="4099575185" sldId="279"/>
        </pc:sldMkLst>
        <pc:spChg chg="add mod">
          <ac:chgData name="James Harmeling" userId="4163935ddb78b774" providerId="LiveId" clId="{D33297E3-F965-44EB-BBE1-BB8E070F4534}" dt="2023-01-12T09:24:48.667" v="692" actId="20577"/>
          <ac:spMkLst>
            <pc:docMk/>
            <pc:sldMk cId="4099575185" sldId="279"/>
            <ac:spMk id="2" creationId="{EEEDEE7C-E8E5-4AD5-7458-CC8101F479D5}"/>
          </ac:spMkLst>
        </pc:spChg>
      </pc:sldChg>
      <pc:sldChg chg="modSp add mod ord">
        <pc:chgData name="James Harmeling" userId="4163935ddb78b774" providerId="LiveId" clId="{D33297E3-F965-44EB-BBE1-BB8E070F4534}" dt="2023-01-12T09:37:18.468" v="926" actId="14100"/>
        <pc:sldMkLst>
          <pc:docMk/>
          <pc:sldMk cId="3569124004" sldId="280"/>
        </pc:sldMkLst>
        <pc:spChg chg="mod">
          <ac:chgData name="James Harmeling" userId="4163935ddb78b774" providerId="LiveId" clId="{D33297E3-F965-44EB-BBE1-BB8E070F4534}" dt="2023-01-12T09:37:18.468" v="926" actId="14100"/>
          <ac:spMkLst>
            <pc:docMk/>
            <pc:sldMk cId="3569124004" sldId="280"/>
            <ac:spMk id="2" creationId="{307F3CE4-47E6-0862-65D0-FD022EA2F703}"/>
          </ac:spMkLst>
        </pc:spChg>
        <pc:spChg chg="mod">
          <ac:chgData name="James Harmeling" userId="4163935ddb78b774" providerId="LiveId" clId="{D33297E3-F965-44EB-BBE1-BB8E070F4534}" dt="2023-01-12T09:26:48.379" v="704" actId="20577"/>
          <ac:spMkLst>
            <pc:docMk/>
            <pc:sldMk cId="3569124004" sldId="280"/>
            <ac:spMk id="3" creationId="{C8FE25DD-AD3B-1108-A0F3-25A10D0F658E}"/>
          </ac:spMkLst>
        </pc:spChg>
      </pc:sldChg>
      <pc:sldChg chg="addSp modSp add mod modAnim">
        <pc:chgData name="James Harmeling" userId="4163935ddb78b774" providerId="LiveId" clId="{D33297E3-F965-44EB-BBE1-BB8E070F4534}" dt="2023-01-12T09:28:40.025" v="775" actId="1036"/>
        <pc:sldMkLst>
          <pc:docMk/>
          <pc:sldMk cId="3202601462" sldId="281"/>
        </pc:sldMkLst>
        <pc:spChg chg="mod">
          <ac:chgData name="James Harmeling" userId="4163935ddb78b774" providerId="LiveId" clId="{D33297E3-F965-44EB-BBE1-BB8E070F4534}" dt="2023-01-12T09:27:55.694" v="709" actId="1076"/>
          <ac:spMkLst>
            <pc:docMk/>
            <pc:sldMk cId="3202601462" sldId="281"/>
            <ac:spMk id="2" creationId="{EEEDEE7C-E8E5-4AD5-7458-CC8101F479D5}"/>
          </ac:spMkLst>
        </pc:spChg>
        <pc:spChg chg="add mod">
          <ac:chgData name="James Harmeling" userId="4163935ddb78b774" providerId="LiveId" clId="{D33297E3-F965-44EB-BBE1-BB8E070F4534}" dt="2023-01-12T09:28:40.025" v="775" actId="1036"/>
          <ac:spMkLst>
            <pc:docMk/>
            <pc:sldMk cId="3202601462" sldId="281"/>
            <ac:spMk id="3" creationId="{0EAD92C8-EF24-CAE0-9AED-5E628D713E33}"/>
          </ac:spMkLst>
        </pc:spChg>
      </pc:sldChg>
      <pc:sldChg chg="modSp add mod ord">
        <pc:chgData name="James Harmeling" userId="4163935ddb78b774" providerId="LiveId" clId="{D33297E3-F965-44EB-BBE1-BB8E070F4534}" dt="2023-01-12T09:37:10.587" v="924" actId="14100"/>
        <pc:sldMkLst>
          <pc:docMk/>
          <pc:sldMk cId="273343389" sldId="282"/>
        </pc:sldMkLst>
        <pc:spChg chg="mod">
          <ac:chgData name="James Harmeling" userId="4163935ddb78b774" providerId="LiveId" clId="{D33297E3-F965-44EB-BBE1-BB8E070F4534}" dt="2023-01-12T09:37:10.587" v="924" actId="14100"/>
          <ac:spMkLst>
            <pc:docMk/>
            <pc:sldMk cId="273343389" sldId="282"/>
            <ac:spMk id="2" creationId="{307F3CE4-47E6-0862-65D0-FD022EA2F703}"/>
          </ac:spMkLst>
        </pc:spChg>
        <pc:spChg chg="mod">
          <ac:chgData name="James Harmeling" userId="4163935ddb78b774" providerId="LiveId" clId="{D33297E3-F965-44EB-BBE1-BB8E070F4534}" dt="2023-01-12T09:29:59.939" v="813" actId="1035"/>
          <ac:spMkLst>
            <pc:docMk/>
            <pc:sldMk cId="273343389" sldId="282"/>
            <ac:spMk id="3" creationId="{C8FE25DD-AD3B-1108-A0F3-25A10D0F658E}"/>
          </ac:spMkLst>
        </pc:spChg>
      </pc:sldChg>
      <pc:sldChg chg="modSp add mod ord">
        <pc:chgData name="James Harmeling" userId="4163935ddb78b774" providerId="LiveId" clId="{D33297E3-F965-44EB-BBE1-BB8E070F4534}" dt="2023-01-12T09:37:04.314" v="922" actId="14100"/>
        <pc:sldMkLst>
          <pc:docMk/>
          <pc:sldMk cId="4155188627" sldId="283"/>
        </pc:sldMkLst>
        <pc:spChg chg="mod">
          <ac:chgData name="James Harmeling" userId="4163935ddb78b774" providerId="LiveId" clId="{D33297E3-F965-44EB-BBE1-BB8E070F4534}" dt="2023-01-12T09:37:04.314" v="922" actId="14100"/>
          <ac:spMkLst>
            <pc:docMk/>
            <pc:sldMk cId="4155188627" sldId="283"/>
            <ac:spMk id="2" creationId="{307F3CE4-47E6-0862-65D0-FD022EA2F703}"/>
          </ac:spMkLst>
        </pc:spChg>
        <pc:spChg chg="mod">
          <ac:chgData name="James Harmeling" userId="4163935ddb78b774" providerId="LiveId" clId="{D33297E3-F965-44EB-BBE1-BB8E070F4534}" dt="2023-01-12T09:30:43.120" v="834" actId="1036"/>
          <ac:spMkLst>
            <pc:docMk/>
            <pc:sldMk cId="4155188627" sldId="283"/>
            <ac:spMk id="3" creationId="{C8FE25DD-AD3B-1108-A0F3-25A10D0F658E}"/>
          </ac:spMkLst>
        </pc:spChg>
      </pc:sldChg>
      <pc:sldChg chg="addSp modSp add mod modAnim">
        <pc:chgData name="James Harmeling" userId="4163935ddb78b774" providerId="LiveId" clId="{D33297E3-F965-44EB-BBE1-BB8E070F4534}" dt="2023-01-12T09:31:43.166" v="903" actId="20577"/>
        <pc:sldMkLst>
          <pc:docMk/>
          <pc:sldMk cId="1081507108" sldId="284"/>
        </pc:sldMkLst>
        <pc:spChg chg="mod">
          <ac:chgData name="James Harmeling" userId="4163935ddb78b774" providerId="LiveId" clId="{D33297E3-F965-44EB-BBE1-BB8E070F4534}" dt="2023-01-12T09:31:08.011" v="843" actId="1035"/>
          <ac:spMkLst>
            <pc:docMk/>
            <pc:sldMk cId="1081507108" sldId="284"/>
            <ac:spMk id="3" creationId="{0EAD92C8-EF24-CAE0-9AED-5E628D713E33}"/>
          </ac:spMkLst>
        </pc:spChg>
        <pc:spChg chg="add mod">
          <ac:chgData name="James Harmeling" userId="4163935ddb78b774" providerId="LiveId" clId="{D33297E3-F965-44EB-BBE1-BB8E070F4534}" dt="2023-01-12T09:31:43.166" v="903" actId="20577"/>
          <ac:spMkLst>
            <pc:docMk/>
            <pc:sldMk cId="1081507108" sldId="284"/>
            <ac:spMk id="4" creationId="{F7E6A92E-F3B4-7738-F208-EFCBE3B9636D}"/>
          </ac:spMkLst>
        </pc:spChg>
      </pc:sldChg>
      <pc:sldChg chg="addSp delSp modSp add mod">
        <pc:chgData name="James Harmeling" userId="4163935ddb78b774" providerId="LiveId" clId="{D33297E3-F965-44EB-BBE1-BB8E070F4534}" dt="2023-01-12T09:36:55.749" v="920" actId="14100"/>
        <pc:sldMkLst>
          <pc:docMk/>
          <pc:sldMk cId="729654828" sldId="285"/>
        </pc:sldMkLst>
        <pc:spChg chg="mod">
          <ac:chgData name="James Harmeling" userId="4163935ddb78b774" providerId="LiveId" clId="{D33297E3-F965-44EB-BBE1-BB8E070F4534}" dt="2023-01-12T09:36:55.749" v="920" actId="14100"/>
          <ac:spMkLst>
            <pc:docMk/>
            <pc:sldMk cId="729654828" sldId="285"/>
            <ac:spMk id="2" creationId="{307F3CE4-47E6-0862-65D0-FD022EA2F703}"/>
          </ac:spMkLst>
        </pc:spChg>
        <pc:spChg chg="del">
          <ac:chgData name="James Harmeling" userId="4163935ddb78b774" providerId="LiveId" clId="{D33297E3-F965-44EB-BBE1-BB8E070F4534}" dt="2023-01-12T09:32:30.482" v="905" actId="478"/>
          <ac:spMkLst>
            <pc:docMk/>
            <pc:sldMk cId="729654828" sldId="285"/>
            <ac:spMk id="3" creationId="{C8FE25DD-AD3B-1108-A0F3-25A10D0F658E}"/>
          </ac:spMkLst>
        </pc:spChg>
        <pc:spChg chg="add mod">
          <ac:chgData name="James Harmeling" userId="4163935ddb78b774" providerId="LiveId" clId="{D33297E3-F965-44EB-BBE1-BB8E070F4534}" dt="2023-01-12T09:35:32.627" v="918" actId="1076"/>
          <ac:spMkLst>
            <pc:docMk/>
            <pc:sldMk cId="729654828" sldId="285"/>
            <ac:spMk id="4" creationId="{9E48819C-CD39-800E-C9FA-240BC1F9AEAB}"/>
          </ac:spMkLst>
        </pc:spChg>
        <pc:spChg chg="add mod">
          <ac:chgData name="James Harmeling" userId="4163935ddb78b774" providerId="LiveId" clId="{D33297E3-F965-44EB-BBE1-BB8E070F4534}" dt="2023-01-12T09:35:26.162" v="917" actId="1076"/>
          <ac:spMkLst>
            <pc:docMk/>
            <pc:sldMk cId="729654828" sldId="285"/>
            <ac:spMk id="5" creationId="{9C025706-F741-5C1C-4DEF-46A39EA4A2CB}"/>
          </ac:spMkLst>
        </pc:spChg>
      </pc:sldChg>
      <pc:sldMasterChg chg="modTransition modSldLayout">
        <pc:chgData name="James Harmeling" userId="4163935ddb78b774" providerId="LiveId" clId="{D33297E3-F965-44EB-BBE1-BB8E070F4534}" dt="2023-01-12T08:42:18.324" v="184"/>
        <pc:sldMasterMkLst>
          <pc:docMk/>
          <pc:sldMasterMk cId="975067804" sldId="2147483648"/>
        </pc:sldMasterMkLst>
        <pc:sldLayoutChg chg="modTransition">
          <pc:chgData name="James Harmeling" userId="4163935ddb78b774" providerId="LiveId" clId="{D33297E3-F965-44EB-BBE1-BB8E070F4534}" dt="2023-01-12T08:42:18.324" v="184"/>
          <pc:sldLayoutMkLst>
            <pc:docMk/>
            <pc:sldMasterMk cId="975067804" sldId="2147483648"/>
            <pc:sldLayoutMk cId="1647126562" sldId="2147483649"/>
          </pc:sldLayoutMkLst>
        </pc:sldLayoutChg>
        <pc:sldLayoutChg chg="modTransition">
          <pc:chgData name="James Harmeling" userId="4163935ddb78b774" providerId="LiveId" clId="{D33297E3-F965-44EB-BBE1-BB8E070F4534}" dt="2023-01-12T08:42:18.324" v="184"/>
          <pc:sldLayoutMkLst>
            <pc:docMk/>
            <pc:sldMasterMk cId="975067804" sldId="2147483648"/>
            <pc:sldLayoutMk cId="3911819663" sldId="2147483650"/>
          </pc:sldLayoutMkLst>
        </pc:sldLayoutChg>
        <pc:sldLayoutChg chg="modTransition">
          <pc:chgData name="James Harmeling" userId="4163935ddb78b774" providerId="LiveId" clId="{D33297E3-F965-44EB-BBE1-BB8E070F4534}" dt="2023-01-12T08:42:18.324" v="184"/>
          <pc:sldLayoutMkLst>
            <pc:docMk/>
            <pc:sldMasterMk cId="975067804" sldId="2147483648"/>
            <pc:sldLayoutMk cId="2538402502" sldId="2147483651"/>
          </pc:sldLayoutMkLst>
        </pc:sldLayoutChg>
        <pc:sldLayoutChg chg="modTransition">
          <pc:chgData name="James Harmeling" userId="4163935ddb78b774" providerId="LiveId" clId="{D33297E3-F965-44EB-BBE1-BB8E070F4534}" dt="2023-01-12T08:42:18.324" v="184"/>
          <pc:sldLayoutMkLst>
            <pc:docMk/>
            <pc:sldMasterMk cId="975067804" sldId="2147483648"/>
            <pc:sldLayoutMk cId="2743825576" sldId="2147483652"/>
          </pc:sldLayoutMkLst>
        </pc:sldLayoutChg>
        <pc:sldLayoutChg chg="modTransition">
          <pc:chgData name="James Harmeling" userId="4163935ddb78b774" providerId="LiveId" clId="{D33297E3-F965-44EB-BBE1-BB8E070F4534}" dt="2023-01-12T08:42:18.324" v="184"/>
          <pc:sldLayoutMkLst>
            <pc:docMk/>
            <pc:sldMasterMk cId="975067804" sldId="2147483648"/>
            <pc:sldLayoutMk cId="2965473654" sldId="2147483653"/>
          </pc:sldLayoutMkLst>
        </pc:sldLayoutChg>
        <pc:sldLayoutChg chg="modTransition">
          <pc:chgData name="James Harmeling" userId="4163935ddb78b774" providerId="LiveId" clId="{D33297E3-F965-44EB-BBE1-BB8E070F4534}" dt="2023-01-12T08:42:18.324" v="184"/>
          <pc:sldLayoutMkLst>
            <pc:docMk/>
            <pc:sldMasterMk cId="975067804" sldId="2147483648"/>
            <pc:sldLayoutMk cId="484596120" sldId="2147483654"/>
          </pc:sldLayoutMkLst>
        </pc:sldLayoutChg>
        <pc:sldLayoutChg chg="modTransition">
          <pc:chgData name="James Harmeling" userId="4163935ddb78b774" providerId="LiveId" clId="{D33297E3-F965-44EB-BBE1-BB8E070F4534}" dt="2023-01-12T08:42:18.324" v="184"/>
          <pc:sldLayoutMkLst>
            <pc:docMk/>
            <pc:sldMasterMk cId="975067804" sldId="2147483648"/>
            <pc:sldLayoutMk cId="3840156762" sldId="2147483655"/>
          </pc:sldLayoutMkLst>
        </pc:sldLayoutChg>
        <pc:sldLayoutChg chg="modTransition">
          <pc:chgData name="James Harmeling" userId="4163935ddb78b774" providerId="LiveId" clId="{D33297E3-F965-44EB-BBE1-BB8E070F4534}" dt="2023-01-12T08:42:18.324" v="184"/>
          <pc:sldLayoutMkLst>
            <pc:docMk/>
            <pc:sldMasterMk cId="975067804" sldId="2147483648"/>
            <pc:sldLayoutMk cId="2018392018" sldId="2147483656"/>
          </pc:sldLayoutMkLst>
        </pc:sldLayoutChg>
        <pc:sldLayoutChg chg="modTransition">
          <pc:chgData name="James Harmeling" userId="4163935ddb78b774" providerId="LiveId" clId="{D33297E3-F965-44EB-BBE1-BB8E070F4534}" dt="2023-01-12T08:42:18.324" v="184"/>
          <pc:sldLayoutMkLst>
            <pc:docMk/>
            <pc:sldMasterMk cId="975067804" sldId="2147483648"/>
            <pc:sldLayoutMk cId="3520453035" sldId="2147483657"/>
          </pc:sldLayoutMkLst>
        </pc:sldLayoutChg>
        <pc:sldLayoutChg chg="modTransition">
          <pc:chgData name="James Harmeling" userId="4163935ddb78b774" providerId="LiveId" clId="{D33297E3-F965-44EB-BBE1-BB8E070F4534}" dt="2023-01-12T08:42:18.324" v="184"/>
          <pc:sldLayoutMkLst>
            <pc:docMk/>
            <pc:sldMasterMk cId="975067804" sldId="2147483648"/>
            <pc:sldLayoutMk cId="3281451588" sldId="2147483658"/>
          </pc:sldLayoutMkLst>
        </pc:sldLayoutChg>
        <pc:sldLayoutChg chg="modTransition">
          <pc:chgData name="James Harmeling" userId="4163935ddb78b774" providerId="LiveId" clId="{D33297E3-F965-44EB-BBE1-BB8E070F4534}" dt="2023-01-12T08:42:18.324" v="184"/>
          <pc:sldLayoutMkLst>
            <pc:docMk/>
            <pc:sldMasterMk cId="975067804" sldId="2147483648"/>
            <pc:sldLayoutMk cId="381921502"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B80B1-36EC-B376-038D-B12B171652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8AB6A690-280A-D0C5-AA1F-F799F5A575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A98DA3BF-9E7D-39F8-1A88-CD18739A837F}"/>
              </a:ext>
            </a:extLst>
          </p:cNvPr>
          <p:cNvSpPr>
            <a:spLocks noGrp="1"/>
          </p:cNvSpPr>
          <p:nvPr>
            <p:ph type="dt" sz="half" idx="10"/>
          </p:nvPr>
        </p:nvSpPr>
        <p:spPr/>
        <p:txBody>
          <a:bodyPr/>
          <a:lstStyle/>
          <a:p>
            <a:fld id="{F1ADE2F4-B098-45A2-8CAC-8B5146077FEC}" type="datetimeFigureOut">
              <a:rPr lang="en-SG" smtClean="0"/>
              <a:t>12/1/2023</a:t>
            </a:fld>
            <a:endParaRPr lang="en-SG"/>
          </a:p>
        </p:txBody>
      </p:sp>
      <p:sp>
        <p:nvSpPr>
          <p:cNvPr id="5" name="Footer Placeholder 4">
            <a:extLst>
              <a:ext uri="{FF2B5EF4-FFF2-40B4-BE49-F238E27FC236}">
                <a16:creationId xmlns:a16="http://schemas.microsoft.com/office/drawing/2014/main" id="{CBC3A10F-5A22-0339-F83C-9C3DA06E459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B0C4E5A-5DCD-2EB3-F9BF-7C139DF17720}"/>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16471265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2B8D-7D75-1C63-DF7B-B154D068F268}"/>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6E8557F3-7563-DB04-D4C8-FC2BA13EF1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5E4B762-1BEF-8AD8-A78B-88BEAA2EFCC6}"/>
              </a:ext>
            </a:extLst>
          </p:cNvPr>
          <p:cNvSpPr>
            <a:spLocks noGrp="1"/>
          </p:cNvSpPr>
          <p:nvPr>
            <p:ph type="dt" sz="half" idx="10"/>
          </p:nvPr>
        </p:nvSpPr>
        <p:spPr/>
        <p:txBody>
          <a:bodyPr/>
          <a:lstStyle/>
          <a:p>
            <a:fld id="{F1ADE2F4-B098-45A2-8CAC-8B5146077FEC}" type="datetimeFigureOut">
              <a:rPr lang="en-SG" smtClean="0"/>
              <a:t>12/1/2023</a:t>
            </a:fld>
            <a:endParaRPr lang="en-SG"/>
          </a:p>
        </p:txBody>
      </p:sp>
      <p:sp>
        <p:nvSpPr>
          <p:cNvPr id="5" name="Footer Placeholder 4">
            <a:extLst>
              <a:ext uri="{FF2B5EF4-FFF2-40B4-BE49-F238E27FC236}">
                <a16:creationId xmlns:a16="http://schemas.microsoft.com/office/drawing/2014/main" id="{21BDF9E8-F954-46E2-DE8F-801EC607C6B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6FC470E-420E-4C21-40C4-6BA9FF2DDA37}"/>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2814515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0F514-51AD-68EB-9F1C-C993F05F08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29C9245-1561-ABE0-B7E6-E0315EED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FB6D6BA-3D1E-A3E6-7BFA-CE074C9E4B4A}"/>
              </a:ext>
            </a:extLst>
          </p:cNvPr>
          <p:cNvSpPr>
            <a:spLocks noGrp="1"/>
          </p:cNvSpPr>
          <p:nvPr>
            <p:ph type="dt" sz="half" idx="10"/>
          </p:nvPr>
        </p:nvSpPr>
        <p:spPr/>
        <p:txBody>
          <a:bodyPr/>
          <a:lstStyle/>
          <a:p>
            <a:fld id="{F1ADE2F4-B098-45A2-8CAC-8B5146077FEC}" type="datetimeFigureOut">
              <a:rPr lang="en-SG" smtClean="0"/>
              <a:t>12/1/2023</a:t>
            </a:fld>
            <a:endParaRPr lang="en-SG"/>
          </a:p>
        </p:txBody>
      </p:sp>
      <p:sp>
        <p:nvSpPr>
          <p:cNvPr id="5" name="Footer Placeholder 4">
            <a:extLst>
              <a:ext uri="{FF2B5EF4-FFF2-40B4-BE49-F238E27FC236}">
                <a16:creationId xmlns:a16="http://schemas.microsoft.com/office/drawing/2014/main" id="{B28688C0-E7DF-32AA-309A-BA6407D2F95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CE64D4C-3F98-B288-F9C9-98917E135D03}"/>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81921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262C1-AE29-0F1F-F877-5C0F308AFCB8}"/>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D3AA8D8-6CB6-77E0-84AB-8236A5FA29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FEB6E52E-DB75-F097-EC5E-46EEEEA9A104}"/>
              </a:ext>
            </a:extLst>
          </p:cNvPr>
          <p:cNvSpPr>
            <a:spLocks noGrp="1"/>
          </p:cNvSpPr>
          <p:nvPr>
            <p:ph type="dt" sz="half" idx="10"/>
          </p:nvPr>
        </p:nvSpPr>
        <p:spPr/>
        <p:txBody>
          <a:bodyPr/>
          <a:lstStyle/>
          <a:p>
            <a:fld id="{F1ADE2F4-B098-45A2-8CAC-8B5146077FEC}" type="datetimeFigureOut">
              <a:rPr lang="en-SG" smtClean="0"/>
              <a:t>12/1/2023</a:t>
            </a:fld>
            <a:endParaRPr lang="en-SG"/>
          </a:p>
        </p:txBody>
      </p:sp>
      <p:sp>
        <p:nvSpPr>
          <p:cNvPr id="5" name="Footer Placeholder 4">
            <a:extLst>
              <a:ext uri="{FF2B5EF4-FFF2-40B4-BE49-F238E27FC236}">
                <a16:creationId xmlns:a16="http://schemas.microsoft.com/office/drawing/2014/main" id="{96838428-7B5F-B5D6-6825-7390FF03373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DAC05E3-1984-E07A-8A49-3B39CF1AD820}"/>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911819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671DC-7FCE-1767-922F-BE4A0A950C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B0E0CCA-B7E2-2637-C584-D3B104358C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184D06-81E5-F5C2-1821-95C535AD8232}"/>
              </a:ext>
            </a:extLst>
          </p:cNvPr>
          <p:cNvSpPr>
            <a:spLocks noGrp="1"/>
          </p:cNvSpPr>
          <p:nvPr>
            <p:ph type="dt" sz="half" idx="10"/>
          </p:nvPr>
        </p:nvSpPr>
        <p:spPr/>
        <p:txBody>
          <a:bodyPr/>
          <a:lstStyle/>
          <a:p>
            <a:fld id="{F1ADE2F4-B098-45A2-8CAC-8B5146077FEC}" type="datetimeFigureOut">
              <a:rPr lang="en-SG" smtClean="0"/>
              <a:t>12/1/2023</a:t>
            </a:fld>
            <a:endParaRPr lang="en-SG"/>
          </a:p>
        </p:txBody>
      </p:sp>
      <p:sp>
        <p:nvSpPr>
          <p:cNvPr id="5" name="Footer Placeholder 4">
            <a:extLst>
              <a:ext uri="{FF2B5EF4-FFF2-40B4-BE49-F238E27FC236}">
                <a16:creationId xmlns:a16="http://schemas.microsoft.com/office/drawing/2014/main" id="{E4D2C174-E470-51C5-6FFE-4C507652B322}"/>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90DE33E-4F72-DA20-06D1-F151D61FE91B}"/>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5384025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636EB-DA9F-1E37-96D2-18D45432CF05}"/>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8414B15A-66EA-239F-7845-A518CBCFC0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8B5AFFA0-9229-19C2-D5E2-4DCAFB8205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C7239CC8-DED7-BD8C-163B-37BF05DEB84E}"/>
              </a:ext>
            </a:extLst>
          </p:cNvPr>
          <p:cNvSpPr>
            <a:spLocks noGrp="1"/>
          </p:cNvSpPr>
          <p:nvPr>
            <p:ph type="dt" sz="half" idx="10"/>
          </p:nvPr>
        </p:nvSpPr>
        <p:spPr/>
        <p:txBody>
          <a:bodyPr/>
          <a:lstStyle/>
          <a:p>
            <a:fld id="{F1ADE2F4-B098-45A2-8CAC-8B5146077FEC}" type="datetimeFigureOut">
              <a:rPr lang="en-SG" smtClean="0"/>
              <a:t>12/1/2023</a:t>
            </a:fld>
            <a:endParaRPr lang="en-SG"/>
          </a:p>
        </p:txBody>
      </p:sp>
      <p:sp>
        <p:nvSpPr>
          <p:cNvPr id="6" name="Footer Placeholder 5">
            <a:extLst>
              <a:ext uri="{FF2B5EF4-FFF2-40B4-BE49-F238E27FC236}">
                <a16:creationId xmlns:a16="http://schemas.microsoft.com/office/drawing/2014/main" id="{14C86C24-620A-1E45-BCBE-9816ACE4E7C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DF2058E-0085-2674-9D0C-9985638CB5F3}"/>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7438255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4E1A-29CE-501F-5441-48C22E5A58B7}"/>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D460004-C7E3-8B7B-58E6-94E020E21A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12D1F9-8603-D78B-8CD1-2390AA12BA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04C0F789-A026-9F03-C999-F50B78126D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2CB539-6E66-0DB6-416F-C38569F0C0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A01FFE1F-C894-0505-48F4-EA44F8253528}"/>
              </a:ext>
            </a:extLst>
          </p:cNvPr>
          <p:cNvSpPr>
            <a:spLocks noGrp="1"/>
          </p:cNvSpPr>
          <p:nvPr>
            <p:ph type="dt" sz="half" idx="10"/>
          </p:nvPr>
        </p:nvSpPr>
        <p:spPr/>
        <p:txBody>
          <a:bodyPr/>
          <a:lstStyle/>
          <a:p>
            <a:fld id="{F1ADE2F4-B098-45A2-8CAC-8B5146077FEC}" type="datetimeFigureOut">
              <a:rPr lang="en-SG" smtClean="0"/>
              <a:t>12/1/2023</a:t>
            </a:fld>
            <a:endParaRPr lang="en-SG"/>
          </a:p>
        </p:txBody>
      </p:sp>
      <p:sp>
        <p:nvSpPr>
          <p:cNvPr id="8" name="Footer Placeholder 7">
            <a:extLst>
              <a:ext uri="{FF2B5EF4-FFF2-40B4-BE49-F238E27FC236}">
                <a16:creationId xmlns:a16="http://schemas.microsoft.com/office/drawing/2014/main" id="{E18CA5F4-F36F-D5A3-6D9B-A57294F1EDDD}"/>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B99F739D-0BC9-73EE-ED74-32CA507044A7}"/>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9654736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C936A-69CC-C852-BA42-11C50C04F18E}"/>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DCBC7835-AEA9-4569-F57C-F2C4D3F7E718}"/>
              </a:ext>
            </a:extLst>
          </p:cNvPr>
          <p:cNvSpPr>
            <a:spLocks noGrp="1"/>
          </p:cNvSpPr>
          <p:nvPr>
            <p:ph type="dt" sz="half" idx="10"/>
          </p:nvPr>
        </p:nvSpPr>
        <p:spPr/>
        <p:txBody>
          <a:bodyPr/>
          <a:lstStyle/>
          <a:p>
            <a:fld id="{F1ADE2F4-B098-45A2-8CAC-8B5146077FEC}" type="datetimeFigureOut">
              <a:rPr lang="en-SG" smtClean="0"/>
              <a:t>12/1/2023</a:t>
            </a:fld>
            <a:endParaRPr lang="en-SG"/>
          </a:p>
        </p:txBody>
      </p:sp>
      <p:sp>
        <p:nvSpPr>
          <p:cNvPr id="4" name="Footer Placeholder 3">
            <a:extLst>
              <a:ext uri="{FF2B5EF4-FFF2-40B4-BE49-F238E27FC236}">
                <a16:creationId xmlns:a16="http://schemas.microsoft.com/office/drawing/2014/main" id="{A002A9F3-CFF6-3BD1-5810-DEE825580003}"/>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9B995B79-6433-99EF-3644-E8AD792403D1}"/>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484596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F581C2-4D9B-A4E6-4EDF-DA64A4EC3A3F}"/>
              </a:ext>
            </a:extLst>
          </p:cNvPr>
          <p:cNvSpPr>
            <a:spLocks noGrp="1"/>
          </p:cNvSpPr>
          <p:nvPr>
            <p:ph type="dt" sz="half" idx="10"/>
          </p:nvPr>
        </p:nvSpPr>
        <p:spPr/>
        <p:txBody>
          <a:bodyPr/>
          <a:lstStyle/>
          <a:p>
            <a:fld id="{F1ADE2F4-B098-45A2-8CAC-8B5146077FEC}" type="datetimeFigureOut">
              <a:rPr lang="en-SG" smtClean="0"/>
              <a:t>12/1/2023</a:t>
            </a:fld>
            <a:endParaRPr lang="en-SG"/>
          </a:p>
        </p:txBody>
      </p:sp>
      <p:sp>
        <p:nvSpPr>
          <p:cNvPr id="3" name="Footer Placeholder 2">
            <a:extLst>
              <a:ext uri="{FF2B5EF4-FFF2-40B4-BE49-F238E27FC236}">
                <a16:creationId xmlns:a16="http://schemas.microsoft.com/office/drawing/2014/main" id="{B548A427-96EB-35E1-3D94-907EF48A5C53}"/>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F0B41C5E-40AE-5A59-AC67-206E63E401B6}"/>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8401567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862A5-C64C-B0E0-8BAC-4071B0131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32EC7942-6E9C-4E1D-E285-BF9EB8D13C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97B8C158-1D4D-0352-9E58-C5D70F917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FA2B1D-CA56-C981-8799-F36ECDFB9CFE}"/>
              </a:ext>
            </a:extLst>
          </p:cNvPr>
          <p:cNvSpPr>
            <a:spLocks noGrp="1"/>
          </p:cNvSpPr>
          <p:nvPr>
            <p:ph type="dt" sz="half" idx="10"/>
          </p:nvPr>
        </p:nvSpPr>
        <p:spPr/>
        <p:txBody>
          <a:bodyPr/>
          <a:lstStyle/>
          <a:p>
            <a:fld id="{F1ADE2F4-B098-45A2-8CAC-8B5146077FEC}" type="datetimeFigureOut">
              <a:rPr lang="en-SG" smtClean="0"/>
              <a:t>12/1/2023</a:t>
            </a:fld>
            <a:endParaRPr lang="en-SG"/>
          </a:p>
        </p:txBody>
      </p:sp>
      <p:sp>
        <p:nvSpPr>
          <p:cNvPr id="6" name="Footer Placeholder 5">
            <a:extLst>
              <a:ext uri="{FF2B5EF4-FFF2-40B4-BE49-F238E27FC236}">
                <a16:creationId xmlns:a16="http://schemas.microsoft.com/office/drawing/2014/main" id="{81730D8B-17F7-89CC-534C-E3741B1255A2}"/>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DFB5221C-BA30-B2D9-3A05-4900D6F6AA81}"/>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20183920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3082-1983-3E14-45DA-0CE84C2BD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3524E96-0660-B0C7-FBEA-ADF63FE01D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46C0C23A-33DC-8334-E1E3-161999B92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A7E42F-E3E9-67AD-81BD-B29D12466AA0}"/>
              </a:ext>
            </a:extLst>
          </p:cNvPr>
          <p:cNvSpPr>
            <a:spLocks noGrp="1"/>
          </p:cNvSpPr>
          <p:nvPr>
            <p:ph type="dt" sz="half" idx="10"/>
          </p:nvPr>
        </p:nvSpPr>
        <p:spPr/>
        <p:txBody>
          <a:bodyPr/>
          <a:lstStyle/>
          <a:p>
            <a:fld id="{F1ADE2F4-B098-45A2-8CAC-8B5146077FEC}" type="datetimeFigureOut">
              <a:rPr lang="en-SG" smtClean="0"/>
              <a:t>12/1/2023</a:t>
            </a:fld>
            <a:endParaRPr lang="en-SG"/>
          </a:p>
        </p:txBody>
      </p:sp>
      <p:sp>
        <p:nvSpPr>
          <p:cNvPr id="6" name="Footer Placeholder 5">
            <a:extLst>
              <a:ext uri="{FF2B5EF4-FFF2-40B4-BE49-F238E27FC236}">
                <a16:creationId xmlns:a16="http://schemas.microsoft.com/office/drawing/2014/main" id="{6E2DED42-C4A7-FE3C-8AF9-E96B82E027D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55236BD-652E-0A9A-8F92-EB66D63752C3}"/>
              </a:ext>
            </a:extLst>
          </p:cNvPr>
          <p:cNvSpPr>
            <a:spLocks noGrp="1"/>
          </p:cNvSpPr>
          <p:nvPr>
            <p:ph type="sldNum" sz="quarter" idx="12"/>
          </p:nvPr>
        </p:nvSpPr>
        <p:spPr/>
        <p:txBody>
          <a:bodyPr/>
          <a:lstStyle/>
          <a:p>
            <a:fld id="{0C96F1D1-86DD-410D-A68C-FAD15D25C87D}" type="slidenum">
              <a:rPr lang="en-SG" smtClean="0"/>
              <a:t>‹#›</a:t>
            </a:fld>
            <a:endParaRPr lang="en-SG"/>
          </a:p>
        </p:txBody>
      </p:sp>
    </p:spTree>
    <p:extLst>
      <p:ext uri="{BB962C8B-B14F-4D97-AF65-F5344CB8AC3E}">
        <p14:creationId xmlns:p14="http://schemas.microsoft.com/office/powerpoint/2010/main" val="3520453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E594A8-8E80-F5FB-264C-A0D256725F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1686735B-7985-7B35-B810-C7163E39CE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E6560E9-6CF4-ABCE-E9E6-54CA33766E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ADE2F4-B098-45A2-8CAC-8B5146077FEC}" type="datetimeFigureOut">
              <a:rPr lang="en-SG" smtClean="0"/>
              <a:t>12/1/2023</a:t>
            </a:fld>
            <a:endParaRPr lang="en-SG"/>
          </a:p>
        </p:txBody>
      </p:sp>
      <p:sp>
        <p:nvSpPr>
          <p:cNvPr id="5" name="Footer Placeholder 4">
            <a:extLst>
              <a:ext uri="{FF2B5EF4-FFF2-40B4-BE49-F238E27FC236}">
                <a16:creationId xmlns:a16="http://schemas.microsoft.com/office/drawing/2014/main" id="{09BBB191-076D-581C-8228-8D6B9455AE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179C2CB0-1AEC-0725-04F7-8D6A27CDF8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6F1D1-86DD-410D-A68C-FAD15D25C87D}" type="slidenum">
              <a:rPr lang="en-SG" smtClean="0"/>
              <a:t>‹#›</a:t>
            </a:fld>
            <a:endParaRPr lang="en-SG"/>
          </a:p>
        </p:txBody>
      </p:sp>
    </p:spTree>
    <p:extLst>
      <p:ext uri="{BB962C8B-B14F-4D97-AF65-F5344CB8AC3E}">
        <p14:creationId xmlns:p14="http://schemas.microsoft.com/office/powerpoint/2010/main" val="97506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D3E728BC-7009-8FDF-4811-CC49FF94DA12}"/>
              </a:ext>
            </a:extLst>
          </p:cNvPr>
          <p:cNvPicPr>
            <a:picLocks noChangeAspect="1"/>
          </p:cNvPicPr>
          <p:nvPr/>
        </p:nvPicPr>
        <p:blipFill rotWithShape="1">
          <a:blip r:embed="rId2">
            <a:extLst>
              <a:ext uri="{28A0092B-C50C-407E-A947-70E740481C1C}">
                <a14:useLocalDpi xmlns:a14="http://schemas.microsoft.com/office/drawing/2010/main" val="0"/>
              </a:ext>
            </a:extLst>
          </a:blip>
          <a:srcRect r="872" b="1"/>
          <a:stretch/>
        </p:blipFill>
        <p:spPr>
          <a:xfrm>
            <a:off x="20" y="1282"/>
            <a:ext cx="12191980" cy="6856718"/>
          </a:xfrm>
          <a:prstGeom prst="rect">
            <a:avLst/>
          </a:prstGeom>
        </p:spPr>
      </p:pic>
    </p:spTree>
    <p:extLst>
      <p:ext uri="{BB962C8B-B14F-4D97-AF65-F5344CB8AC3E}">
        <p14:creationId xmlns:p14="http://schemas.microsoft.com/office/powerpoint/2010/main" val="2418835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867540-9C22-8555-479E-0655ADCA804C}"/>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3BCFA00B-3E06-7069-6532-4F32FAEACCA1}"/>
              </a:ext>
            </a:extLst>
          </p:cNvPr>
          <p:cNvSpPr txBox="1"/>
          <p:nvPr/>
        </p:nvSpPr>
        <p:spPr>
          <a:xfrm>
            <a:off x="1932432" y="1506130"/>
            <a:ext cx="8327136" cy="3000821"/>
          </a:xfrm>
          <a:prstGeom prst="rect">
            <a:avLst/>
          </a:prstGeom>
          <a:noFill/>
          <a:ln>
            <a:solidFill>
              <a:schemeClr val="accent1"/>
            </a:solidFill>
          </a:ln>
        </p:spPr>
        <p:txBody>
          <a:bodyPr wrap="square">
            <a:spAutoFit/>
          </a:bodyPr>
          <a:lstStyle/>
          <a:p>
            <a:pPr algn="ctr">
              <a:lnSpc>
                <a:spcPct val="115000"/>
              </a:lnSpc>
              <a:spcBef>
                <a:spcPts val="1200"/>
              </a:spcBef>
            </a:pPr>
            <a:r>
              <a:rPr lang="en-US" sz="2800" dirty="0">
                <a:solidFill>
                  <a:schemeClr val="bg1"/>
                </a:solidFill>
                <a:effectLst/>
                <a:ea typeface="Arial Unicode MS"/>
                <a:cs typeface="Arial Unicode MS"/>
              </a:rPr>
              <a:t>“Unless the LORD builds the house, those who build it labor in vain. Unless the LORD watches over the city, the watchman stays awake in vain. It is in vain that you rise up early and go late to rest, eating the bread of anxious toil; for he gives to his beloved sleep”</a:t>
            </a:r>
            <a:endParaRPr lang="en-SG" sz="2800" dirty="0">
              <a:solidFill>
                <a:schemeClr val="bg1"/>
              </a:solidFill>
              <a:effectLst/>
              <a:ea typeface="Arial Unicode MS"/>
              <a:cs typeface="Arial Unicode MS"/>
            </a:endParaRPr>
          </a:p>
          <a:p>
            <a:pPr algn="ctr"/>
            <a:r>
              <a:rPr lang="en-US" sz="2800" b="1" dirty="0">
                <a:solidFill>
                  <a:schemeClr val="bg1"/>
                </a:solidFill>
                <a:effectLst/>
                <a:ea typeface="Calibri" panose="020F0502020204030204" pitchFamily="34" charset="0"/>
              </a:rPr>
              <a:t>Psalm 127:1-2</a:t>
            </a:r>
            <a:endParaRPr lang="en-SG" sz="2800" dirty="0">
              <a:solidFill>
                <a:schemeClr val="bg1"/>
              </a:solidFill>
            </a:endParaRPr>
          </a:p>
        </p:txBody>
      </p:sp>
      <p:pic>
        <p:nvPicPr>
          <p:cNvPr id="6" name="Picture 5" descr="Shape">
            <a:extLst>
              <a:ext uri="{FF2B5EF4-FFF2-40B4-BE49-F238E27FC236}">
                <a16:creationId xmlns:a16="http://schemas.microsoft.com/office/drawing/2014/main" id="{1034D786-20BB-82D9-F21D-A62BB5AD1F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4"/>
            <a:ext cx="12192000" cy="6859143"/>
          </a:xfrm>
          <a:prstGeom prst="rect">
            <a:avLst/>
          </a:prstGeom>
        </p:spPr>
      </p:pic>
      <p:sp>
        <p:nvSpPr>
          <p:cNvPr id="8" name="TextBox 7">
            <a:extLst>
              <a:ext uri="{FF2B5EF4-FFF2-40B4-BE49-F238E27FC236}">
                <a16:creationId xmlns:a16="http://schemas.microsoft.com/office/drawing/2014/main" id="{AE79EA0B-8325-C6E6-7E7C-AD85FC57A638}"/>
              </a:ext>
            </a:extLst>
          </p:cNvPr>
          <p:cNvSpPr txBox="1"/>
          <p:nvPr/>
        </p:nvSpPr>
        <p:spPr>
          <a:xfrm>
            <a:off x="3412431" y="2990527"/>
            <a:ext cx="6268278" cy="707886"/>
          </a:xfrm>
          <a:prstGeom prst="rect">
            <a:avLst/>
          </a:prstGeom>
          <a:noFill/>
        </p:spPr>
        <p:txBody>
          <a:bodyPr wrap="square">
            <a:spAutoFit/>
          </a:bodyPr>
          <a:lstStyle/>
          <a:p>
            <a:pPr algn="ctr"/>
            <a:r>
              <a:rPr lang="en-US" sz="4000" b="1" dirty="0">
                <a:effectLst/>
                <a:latin typeface="Calibri" panose="020F0502020204030204" pitchFamily="34" charset="0"/>
                <a:ea typeface="Calibri" panose="020F0502020204030204" pitchFamily="34" charset="0"/>
              </a:rPr>
              <a:t>Avoid High Risk Investments</a:t>
            </a:r>
            <a:endParaRPr lang="en-SG" sz="4000" dirty="0"/>
          </a:p>
        </p:txBody>
      </p:sp>
    </p:spTree>
    <p:extLst>
      <p:ext uri="{BB962C8B-B14F-4D97-AF65-F5344CB8AC3E}">
        <p14:creationId xmlns:p14="http://schemas.microsoft.com/office/powerpoint/2010/main" val="2805111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2050" name="Picture 2" descr="What Is A Mirage | Desert Mirage | DK Find Out">
            <a:extLst>
              <a:ext uri="{FF2B5EF4-FFF2-40B4-BE49-F238E27FC236}">
                <a16:creationId xmlns:a16="http://schemas.microsoft.com/office/drawing/2014/main" id="{E0FB694B-E276-4C4C-0927-1CCC410CCE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20" r="-1" b="12936"/>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C6E6CF0-B7BA-149E-E963-EDF544074998}"/>
              </a:ext>
            </a:extLst>
          </p:cNvPr>
          <p:cNvSpPr txBox="1"/>
          <p:nvPr/>
        </p:nvSpPr>
        <p:spPr>
          <a:xfrm>
            <a:off x="1305339" y="1503169"/>
            <a:ext cx="9581322" cy="2538067"/>
          </a:xfrm>
          <a:prstGeom prst="rect">
            <a:avLst/>
          </a:prstGeom>
          <a:solidFill>
            <a:schemeClr val="bg1"/>
          </a:solidFill>
        </p:spPr>
        <p:txBody>
          <a:bodyPr wrap="square">
            <a:spAutoFit/>
          </a:bodyPr>
          <a:lstStyle/>
          <a:p>
            <a:pPr algn="ctr">
              <a:lnSpc>
                <a:spcPct val="115000"/>
              </a:lnSpc>
              <a:spcBef>
                <a:spcPts val="1200"/>
              </a:spcBef>
              <a:tabLst>
                <a:tab pos="4445000" algn="l"/>
              </a:tabLst>
            </a:pPr>
            <a:r>
              <a:rPr lang="en-US" sz="2800" baseline="30000" dirty="0">
                <a:effectLst/>
                <a:latin typeface="Calibri" panose="020F0502020204030204" pitchFamily="34" charset="0"/>
                <a:ea typeface="Arial Unicode MS"/>
                <a:cs typeface="Arial Unicode MS"/>
              </a:rPr>
              <a:t>19 </a:t>
            </a:r>
            <a:r>
              <a:rPr lang="en-US" sz="2800" dirty="0">
                <a:effectLst/>
                <a:latin typeface="Calibri" panose="020F0502020204030204" pitchFamily="34" charset="0"/>
                <a:ea typeface="Arial Unicode MS"/>
                <a:cs typeface="Arial Unicode MS"/>
              </a:rPr>
              <a:t>Whoever works his land will have plenty of bread, </a:t>
            </a:r>
            <a:endParaRPr lang="en-SG" sz="2800" dirty="0">
              <a:effectLst/>
              <a:latin typeface="Helvetica" panose="020B0604020202020204" pitchFamily="34" charset="0"/>
              <a:ea typeface="Arial Unicode MS"/>
              <a:cs typeface="Arial Unicode MS"/>
            </a:endParaRPr>
          </a:p>
          <a:p>
            <a:pPr algn="ctr">
              <a:lnSpc>
                <a:spcPct val="115000"/>
              </a:lnSpc>
              <a:tabLst>
                <a:tab pos="4445000" algn="l"/>
              </a:tabLst>
            </a:pPr>
            <a:r>
              <a:rPr lang="en-US" sz="2800" dirty="0">
                <a:effectLst/>
                <a:latin typeface="Calibri" panose="020F0502020204030204" pitchFamily="34" charset="0"/>
                <a:ea typeface="Arial Unicode MS"/>
                <a:cs typeface="Arial Unicode MS"/>
              </a:rPr>
              <a:t>but he who follows worthless pursuits will have plenty of poverty</a:t>
            </a:r>
            <a:endParaRPr lang="en-SG" sz="2800" dirty="0">
              <a:effectLst/>
              <a:latin typeface="Helvetica" panose="020B0604020202020204" pitchFamily="34" charset="0"/>
              <a:ea typeface="Arial Unicode MS"/>
              <a:cs typeface="Arial Unicode MS"/>
            </a:endParaRPr>
          </a:p>
          <a:p>
            <a:pPr algn="ctr">
              <a:lnSpc>
                <a:spcPct val="115000"/>
              </a:lnSpc>
              <a:tabLst>
                <a:tab pos="4445000" algn="l"/>
              </a:tabLst>
            </a:pPr>
            <a:r>
              <a:rPr lang="en-US" sz="2800" baseline="30000" dirty="0">
                <a:effectLst/>
                <a:latin typeface="Calibri" panose="020F0502020204030204" pitchFamily="34" charset="0"/>
                <a:ea typeface="Arial Unicode MS"/>
                <a:cs typeface="Arial Unicode MS"/>
              </a:rPr>
              <a:t>20 </a:t>
            </a:r>
            <a:r>
              <a:rPr lang="en-US" sz="2800" dirty="0">
                <a:effectLst/>
                <a:latin typeface="Calibri" panose="020F0502020204030204" pitchFamily="34" charset="0"/>
                <a:ea typeface="Arial Unicode MS"/>
                <a:cs typeface="Arial Unicode MS"/>
              </a:rPr>
              <a:t>A faithful man will abound with blessings, </a:t>
            </a:r>
            <a:endParaRPr lang="en-SG" sz="2800" dirty="0">
              <a:effectLst/>
              <a:latin typeface="Helvetica" panose="020B0604020202020204" pitchFamily="34" charset="0"/>
              <a:ea typeface="Arial Unicode MS"/>
              <a:cs typeface="Arial Unicode MS"/>
            </a:endParaRPr>
          </a:p>
          <a:p>
            <a:pPr algn="ctr">
              <a:lnSpc>
                <a:spcPct val="115000"/>
              </a:lnSpc>
              <a:tabLst>
                <a:tab pos="4445000" algn="l"/>
              </a:tabLst>
            </a:pPr>
            <a:r>
              <a:rPr lang="en-US" sz="2800" dirty="0">
                <a:effectLst/>
                <a:latin typeface="Calibri" panose="020F0502020204030204" pitchFamily="34" charset="0"/>
                <a:ea typeface="Arial Unicode MS"/>
                <a:cs typeface="Arial Unicode MS"/>
              </a:rPr>
              <a:t>but whoever hastens to be rich will not go unpunished.</a:t>
            </a:r>
            <a:endParaRPr lang="en-SG" sz="2800" dirty="0">
              <a:effectLst/>
              <a:latin typeface="Helvetica" panose="020B0604020202020204" pitchFamily="34" charset="0"/>
              <a:ea typeface="Arial Unicode MS"/>
              <a:cs typeface="Arial Unicode MS"/>
            </a:endParaRPr>
          </a:p>
          <a:p>
            <a:pPr algn="ctr">
              <a:lnSpc>
                <a:spcPct val="115000"/>
              </a:lnSpc>
              <a:tabLst>
                <a:tab pos="4445000" algn="l"/>
              </a:tabLst>
            </a:pPr>
            <a:r>
              <a:rPr lang="en-US" sz="2800" b="1" dirty="0">
                <a:effectLst/>
                <a:latin typeface="Calibri" panose="020F0502020204030204" pitchFamily="34" charset="0"/>
                <a:ea typeface="Arial Unicode MS"/>
                <a:cs typeface="Arial Unicode MS"/>
              </a:rPr>
              <a:t>Proverbs 28:19-20</a:t>
            </a:r>
            <a:endParaRPr lang="en-SG" sz="2800" dirty="0">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1418739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arning Symbol Images - Free Download on Freepik">
            <a:extLst>
              <a:ext uri="{FF2B5EF4-FFF2-40B4-BE49-F238E27FC236}">
                <a16:creationId xmlns:a16="http://schemas.microsoft.com/office/drawing/2014/main" id="{C05C7031-9FF2-B4A4-76F2-FCCE4DD4D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591" y="1313621"/>
            <a:ext cx="4230757" cy="42307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AA9958-E8F2-31E9-C932-30814DEF5F31}"/>
              </a:ext>
            </a:extLst>
          </p:cNvPr>
          <p:cNvSpPr txBox="1"/>
          <p:nvPr/>
        </p:nvSpPr>
        <p:spPr>
          <a:xfrm>
            <a:off x="5459897" y="1871501"/>
            <a:ext cx="5794512" cy="2538515"/>
          </a:xfrm>
          <a:prstGeom prst="rect">
            <a:avLst/>
          </a:prstGeom>
          <a:noFill/>
        </p:spPr>
        <p:txBody>
          <a:bodyPr wrap="square">
            <a:spAutoFit/>
          </a:bodyPr>
          <a:lstStyle/>
          <a:p>
            <a:pPr algn="ctr">
              <a:lnSpc>
                <a:spcPct val="115000"/>
              </a:lnSpc>
              <a:spcBef>
                <a:spcPts val="1200"/>
              </a:spcBef>
              <a:tabLst>
                <a:tab pos="4445000" algn="l"/>
                <a:tab pos="457200" algn="l"/>
              </a:tabLst>
            </a:pPr>
            <a:r>
              <a:rPr lang="en-US" sz="2800" dirty="0">
                <a:solidFill>
                  <a:srgbClr val="000000"/>
                </a:solidFill>
                <a:effectLst/>
                <a:uFill>
                  <a:solidFill>
                    <a:srgbClr val="000000"/>
                  </a:solidFill>
                </a:uFill>
                <a:latin typeface="Calibri" panose="020F0502020204030204" pitchFamily="34" charset="0"/>
                <a:ea typeface="Times New Roman" panose="02020603050405020304" pitchFamily="18" charset="0"/>
              </a:rPr>
              <a:t>Whoever puts up security for a stranger will surely suffer harm,</a:t>
            </a:r>
            <a:br>
              <a:rPr lang="en-US" sz="2800" dirty="0">
                <a:solidFill>
                  <a:srgbClr val="000000"/>
                </a:solidFill>
                <a:effectLst/>
                <a:uFill>
                  <a:solidFill>
                    <a:srgbClr val="000000"/>
                  </a:solidFill>
                </a:uFill>
                <a:latin typeface="Calibri" panose="020F0502020204030204" pitchFamily="34" charset="0"/>
                <a:ea typeface="Times New Roman" panose="02020603050405020304" pitchFamily="18" charset="0"/>
              </a:rPr>
            </a:br>
            <a:r>
              <a:rPr lang="en-US" sz="2800" dirty="0">
                <a:solidFill>
                  <a:srgbClr val="000000"/>
                </a:solidFill>
                <a:effectLst/>
                <a:uFill>
                  <a:solidFill>
                    <a:srgbClr val="000000"/>
                  </a:solidFill>
                </a:uFill>
                <a:latin typeface="Calibri" panose="020F0502020204030204" pitchFamily="34" charset="0"/>
                <a:ea typeface="Times New Roman" panose="02020603050405020304" pitchFamily="18" charset="0"/>
              </a:rPr>
              <a:t>but he who hates striking hands in pledge is secure.</a:t>
            </a:r>
            <a:endParaRPr lang="en-SG" sz="3600" dirty="0">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a:p>
            <a:pPr algn="ctr">
              <a:lnSpc>
                <a:spcPct val="115000"/>
              </a:lnSpc>
              <a:tabLst>
                <a:tab pos="4445000" algn="l"/>
                <a:tab pos="457200" algn="l"/>
              </a:tabLst>
            </a:pPr>
            <a:r>
              <a:rPr lang="en-US" sz="2800" b="1" dirty="0">
                <a:solidFill>
                  <a:srgbClr val="000000"/>
                </a:solidFill>
                <a:effectLst/>
                <a:uFill>
                  <a:solidFill>
                    <a:srgbClr val="000000"/>
                  </a:solidFill>
                </a:uFill>
                <a:latin typeface="Calibri" panose="020F0502020204030204" pitchFamily="34" charset="0"/>
                <a:ea typeface="Hoefler Text"/>
              </a:rPr>
              <a:t>Proverbs 11:15</a:t>
            </a:r>
            <a:endParaRPr lang="en-SG" sz="3600" dirty="0">
              <a:solidFill>
                <a:srgbClr val="000000"/>
              </a:solidFill>
              <a:effectLst/>
              <a:uFill>
                <a:solidFill>
                  <a:srgbClr val="000000"/>
                </a:solidFill>
              </a:u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021704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7878ABB5-4751-B5BF-2E9E-AECFE26CBB42}"/>
              </a:ext>
            </a:extLst>
          </p:cNvPr>
          <p:cNvPicPr>
            <a:picLocks noChangeAspect="1"/>
          </p:cNvPicPr>
          <p:nvPr/>
        </p:nvPicPr>
        <p:blipFill rotWithShape="1">
          <a:blip r:embed="rId2">
            <a:extLst>
              <a:ext uri="{28A0092B-C50C-407E-A947-70E740481C1C}">
                <a14:useLocalDpi xmlns:a14="http://schemas.microsoft.com/office/drawing/2010/main" val="0"/>
              </a:ext>
            </a:extLst>
          </a:blip>
          <a:srcRect r="2204"/>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7D5667F1-7899-25F8-8616-8E345022730F}"/>
              </a:ext>
            </a:extLst>
          </p:cNvPr>
          <p:cNvSpPr txBox="1"/>
          <p:nvPr/>
        </p:nvSpPr>
        <p:spPr>
          <a:xfrm>
            <a:off x="3265831" y="2721114"/>
            <a:ext cx="7001289" cy="707886"/>
          </a:xfrm>
          <a:prstGeom prst="rect">
            <a:avLst/>
          </a:prstGeom>
          <a:noFill/>
        </p:spPr>
        <p:txBody>
          <a:bodyPr wrap="square">
            <a:spAutoFit/>
          </a:bodyPr>
          <a:lstStyle/>
          <a:p>
            <a:pPr algn="ctr"/>
            <a:r>
              <a:rPr lang="en-US" sz="4000" b="1" dirty="0">
                <a:effectLst/>
                <a:latin typeface="Calibri" panose="020F0502020204030204" pitchFamily="34" charset="0"/>
                <a:ea typeface="Calibri" panose="020F0502020204030204" pitchFamily="34" charset="0"/>
              </a:rPr>
              <a:t>Guard Against Sinful Attitudes</a:t>
            </a:r>
            <a:endParaRPr lang="en-SG" sz="4000" dirty="0"/>
          </a:p>
        </p:txBody>
      </p:sp>
    </p:spTree>
    <p:extLst>
      <p:ext uri="{BB962C8B-B14F-4D97-AF65-F5344CB8AC3E}">
        <p14:creationId xmlns:p14="http://schemas.microsoft.com/office/powerpoint/2010/main" val="349737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Girl sitting alone in sunlight pocket in dark room. mental health concept -  Home - Meic">
            <a:extLst>
              <a:ext uri="{FF2B5EF4-FFF2-40B4-BE49-F238E27FC236}">
                <a16:creationId xmlns:a16="http://schemas.microsoft.com/office/drawing/2014/main" id="{496E0FBE-BE2C-F9B7-4DC3-816AD720BC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64" r="11957" b="-1"/>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4105" name="Group 4104">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4106" name="Freeform: Shape 4105">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107" name="Group 4106">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4108" name="Group 4107">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4112" name="Freeform: Shape 4111">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3" name="Freeform: Shape 4112">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09" name="Group 4108">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4110" name="Freeform: Shape 4109">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1" name="Freeform: Shape 4110">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5" name="TextBox 4">
            <a:extLst>
              <a:ext uri="{FF2B5EF4-FFF2-40B4-BE49-F238E27FC236}">
                <a16:creationId xmlns:a16="http://schemas.microsoft.com/office/drawing/2014/main" id="{18CCF8FB-8E32-199E-18BB-B3F60B8B99D0}"/>
              </a:ext>
            </a:extLst>
          </p:cNvPr>
          <p:cNvSpPr txBox="1"/>
          <p:nvPr/>
        </p:nvSpPr>
        <p:spPr>
          <a:xfrm>
            <a:off x="120511" y="1742949"/>
            <a:ext cx="3914776" cy="489749"/>
          </a:xfrm>
          <a:prstGeom prst="rect">
            <a:avLst/>
          </a:prstGeom>
          <a:noFill/>
        </p:spPr>
        <p:txBody>
          <a:bodyPr wrap="square">
            <a:spAutoFit/>
          </a:bodyPr>
          <a:lstStyle/>
          <a:p>
            <a:pPr>
              <a:lnSpc>
                <a:spcPct val="115000"/>
              </a:lnSpc>
              <a:spcBef>
                <a:spcPts val="1200"/>
              </a:spcBef>
              <a:tabLst>
                <a:tab pos="4445000" algn="l"/>
              </a:tabLst>
            </a:pPr>
            <a:r>
              <a:rPr lang="en-US" sz="2400" i="1" dirty="0">
                <a:solidFill>
                  <a:schemeClr val="bg1"/>
                </a:solidFill>
                <a:effectLst/>
                <a:latin typeface="Calibri" panose="020F0502020204030204" pitchFamily="34" charset="0"/>
                <a:ea typeface="Arial Unicode MS"/>
                <a:cs typeface="Arial Unicode MS"/>
              </a:rPr>
              <a:t>Sinful Attitude 1: Arrogance</a:t>
            </a:r>
            <a:endParaRPr lang="en-SG" sz="20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2565404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F3CE4-47E6-0862-65D0-FD022EA2F703}"/>
              </a:ext>
            </a:extLst>
          </p:cNvPr>
          <p:cNvSpPr/>
          <p:nvPr/>
        </p:nvSpPr>
        <p:spPr>
          <a:xfrm>
            <a:off x="0" y="-258420"/>
            <a:ext cx="12192000" cy="71164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3" name="TextBox 2">
            <a:extLst>
              <a:ext uri="{FF2B5EF4-FFF2-40B4-BE49-F238E27FC236}">
                <a16:creationId xmlns:a16="http://schemas.microsoft.com/office/drawing/2014/main" id="{C8FE25DD-AD3B-1108-A0F3-25A10D0F658E}"/>
              </a:ext>
            </a:extLst>
          </p:cNvPr>
          <p:cNvSpPr txBox="1"/>
          <p:nvPr/>
        </p:nvSpPr>
        <p:spPr>
          <a:xfrm>
            <a:off x="1285876" y="1182160"/>
            <a:ext cx="9620248" cy="3685753"/>
          </a:xfrm>
          <a:prstGeom prst="rect">
            <a:avLst/>
          </a:prstGeom>
          <a:noFill/>
          <a:ln>
            <a:solidFill>
              <a:schemeClr val="accent1"/>
            </a:solidFill>
          </a:ln>
        </p:spPr>
        <p:txBody>
          <a:bodyPr wrap="square">
            <a:spAutoFit/>
          </a:bodyPr>
          <a:lstStyle/>
          <a:p>
            <a:pPr algn="ctr">
              <a:lnSpc>
                <a:spcPct val="115000"/>
              </a:lnSpc>
              <a:tabLst>
                <a:tab pos="4445000" algn="l"/>
              </a:tabLst>
            </a:pPr>
            <a:r>
              <a:rPr lang="en-US" sz="2800" dirty="0">
                <a:solidFill>
                  <a:schemeClr val="bg1"/>
                </a:solidFill>
                <a:effectLst/>
                <a:ea typeface="Arial Unicode MS"/>
                <a:cs typeface="Arial Unicode MS"/>
              </a:rPr>
              <a:t>Be not wise in your own eyes; </a:t>
            </a:r>
            <a:endParaRPr lang="en-SG" sz="2800" dirty="0">
              <a:solidFill>
                <a:schemeClr val="bg1"/>
              </a:solidFill>
              <a:effectLst/>
              <a:ea typeface="Arial Unicode MS"/>
              <a:cs typeface="Arial Unicode MS"/>
            </a:endParaRPr>
          </a:p>
          <a:p>
            <a:pPr algn="ctr">
              <a:lnSpc>
                <a:spcPct val="115000"/>
              </a:lnSpc>
              <a:tabLst>
                <a:tab pos="4445000" algn="l"/>
              </a:tabLst>
            </a:pPr>
            <a:r>
              <a:rPr lang="en-US" sz="2800" dirty="0">
                <a:solidFill>
                  <a:schemeClr val="bg1"/>
                </a:solidFill>
                <a:effectLst/>
                <a:ea typeface="Arial Unicode MS"/>
                <a:cs typeface="Arial Unicode MS"/>
              </a:rPr>
              <a:t>fear the Lord, and turn away from evil.</a:t>
            </a:r>
            <a:endParaRPr lang="en-SG" sz="2800" dirty="0">
              <a:solidFill>
                <a:schemeClr val="bg1"/>
              </a:solidFill>
              <a:effectLst/>
              <a:ea typeface="Arial Unicode MS"/>
              <a:cs typeface="Arial Unicode MS"/>
            </a:endParaRPr>
          </a:p>
          <a:p>
            <a:pPr algn="ctr">
              <a:lnSpc>
                <a:spcPct val="115000"/>
              </a:lnSpc>
              <a:tabLst>
                <a:tab pos="4445000" algn="l"/>
              </a:tabLst>
            </a:pPr>
            <a:r>
              <a:rPr lang="en-US" sz="2800" b="1" dirty="0">
                <a:solidFill>
                  <a:schemeClr val="bg1"/>
                </a:solidFill>
                <a:effectLst/>
                <a:ea typeface="Arial Unicode MS"/>
                <a:cs typeface="Arial Unicode MS"/>
              </a:rPr>
              <a:t>Proverbs 3:7</a:t>
            </a:r>
          </a:p>
          <a:p>
            <a:pPr algn="ctr">
              <a:lnSpc>
                <a:spcPct val="115000"/>
              </a:lnSpc>
              <a:tabLst>
                <a:tab pos="4445000" algn="l"/>
              </a:tabLst>
            </a:pPr>
            <a:endParaRPr lang="en-SG" sz="2800" dirty="0">
              <a:solidFill>
                <a:schemeClr val="bg1"/>
              </a:solidFill>
              <a:effectLst/>
              <a:ea typeface="Arial Unicode MS"/>
              <a:cs typeface="Arial Unicode MS"/>
            </a:endParaRPr>
          </a:p>
          <a:p>
            <a:pPr algn="ctr">
              <a:lnSpc>
                <a:spcPct val="115000"/>
              </a:lnSpc>
              <a:spcBef>
                <a:spcPts val="1200"/>
              </a:spcBef>
              <a:tabLst>
                <a:tab pos="4445000" algn="l"/>
              </a:tabLst>
            </a:pPr>
            <a:r>
              <a:rPr lang="en-US" sz="2800" dirty="0">
                <a:solidFill>
                  <a:schemeClr val="bg1"/>
                </a:solidFill>
                <a:effectLst/>
                <a:ea typeface="Arial Unicode MS"/>
                <a:cs typeface="Arial Unicode MS"/>
              </a:rPr>
              <a:t>A rich man is wise in his own eyes,</a:t>
            </a:r>
            <a:endParaRPr lang="en-SG" sz="2800" dirty="0">
              <a:solidFill>
                <a:schemeClr val="bg1"/>
              </a:solidFill>
              <a:effectLst/>
              <a:ea typeface="Arial Unicode MS"/>
              <a:cs typeface="Arial Unicode MS"/>
            </a:endParaRPr>
          </a:p>
          <a:p>
            <a:pPr algn="ctr">
              <a:lnSpc>
                <a:spcPct val="115000"/>
              </a:lnSpc>
              <a:tabLst>
                <a:tab pos="4445000" algn="l"/>
              </a:tabLst>
            </a:pPr>
            <a:r>
              <a:rPr lang="en-US" sz="2800" dirty="0">
                <a:solidFill>
                  <a:schemeClr val="bg1"/>
                </a:solidFill>
                <a:effectLst/>
                <a:ea typeface="Arial Unicode MS"/>
                <a:cs typeface="Arial Unicode MS"/>
              </a:rPr>
              <a:t>but a poor man who has understanding will find him out.</a:t>
            </a:r>
            <a:endParaRPr lang="en-SG" sz="2800" dirty="0">
              <a:solidFill>
                <a:schemeClr val="bg1"/>
              </a:solidFill>
              <a:effectLst/>
              <a:ea typeface="Arial Unicode MS"/>
              <a:cs typeface="Arial Unicode MS"/>
            </a:endParaRPr>
          </a:p>
          <a:p>
            <a:pPr algn="ctr">
              <a:lnSpc>
                <a:spcPct val="115000"/>
              </a:lnSpc>
              <a:tabLst>
                <a:tab pos="4445000" algn="l"/>
              </a:tabLst>
            </a:pPr>
            <a:r>
              <a:rPr lang="en-US" sz="2800" b="1" dirty="0">
                <a:solidFill>
                  <a:schemeClr val="bg1"/>
                </a:solidFill>
                <a:effectLst/>
                <a:ea typeface="Arial Unicode MS"/>
                <a:cs typeface="Arial Unicode MS"/>
              </a:rPr>
              <a:t>Proverbs 28:11</a:t>
            </a:r>
            <a:endParaRPr lang="en-SG" sz="2800" dirty="0">
              <a:solidFill>
                <a:schemeClr val="bg1"/>
              </a:solidFill>
              <a:effectLst/>
              <a:ea typeface="Arial Unicode MS"/>
              <a:cs typeface="Arial Unicode MS"/>
            </a:endParaRPr>
          </a:p>
        </p:txBody>
      </p:sp>
    </p:spTree>
    <p:extLst>
      <p:ext uri="{BB962C8B-B14F-4D97-AF65-F5344CB8AC3E}">
        <p14:creationId xmlns:p14="http://schemas.microsoft.com/office/powerpoint/2010/main" val="2045267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F3CE4-47E6-0862-65D0-FD022EA2F703}"/>
              </a:ext>
            </a:extLst>
          </p:cNvPr>
          <p:cNvSpPr/>
          <p:nvPr/>
        </p:nvSpPr>
        <p:spPr>
          <a:xfrm>
            <a:off x="0" y="-258420"/>
            <a:ext cx="12192000" cy="71164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3" name="TextBox 2">
            <a:extLst>
              <a:ext uri="{FF2B5EF4-FFF2-40B4-BE49-F238E27FC236}">
                <a16:creationId xmlns:a16="http://schemas.microsoft.com/office/drawing/2014/main" id="{C8FE25DD-AD3B-1108-A0F3-25A10D0F658E}"/>
              </a:ext>
            </a:extLst>
          </p:cNvPr>
          <p:cNvSpPr txBox="1"/>
          <p:nvPr/>
        </p:nvSpPr>
        <p:spPr>
          <a:xfrm>
            <a:off x="1285876" y="1182160"/>
            <a:ext cx="9620248" cy="4520148"/>
          </a:xfrm>
          <a:prstGeom prst="rect">
            <a:avLst/>
          </a:prstGeom>
          <a:noFill/>
          <a:ln>
            <a:solidFill>
              <a:schemeClr val="accent1"/>
            </a:solidFill>
          </a:ln>
        </p:spPr>
        <p:txBody>
          <a:bodyPr wrap="square">
            <a:spAutoFit/>
          </a:bodyPr>
          <a:lstStyle/>
          <a:p>
            <a:pPr algn="ctr">
              <a:lnSpc>
                <a:spcPct val="115000"/>
              </a:lnSpc>
              <a:spcBef>
                <a:spcPts val="1200"/>
              </a:spcBef>
              <a:tabLst>
                <a:tab pos="4445000" algn="l"/>
              </a:tabLst>
            </a:pPr>
            <a:r>
              <a:rPr lang="en-US" sz="2800" baseline="30000" dirty="0">
                <a:solidFill>
                  <a:schemeClr val="bg1"/>
                </a:solidFill>
                <a:effectLst/>
                <a:latin typeface="Calibri" panose="020F0502020204030204" pitchFamily="34" charset="0"/>
                <a:ea typeface="Arial Unicode MS"/>
                <a:cs typeface="Arial Unicode MS"/>
              </a:rPr>
              <a:t>13 </a:t>
            </a:r>
            <a:r>
              <a:rPr lang="en-US" sz="2800" dirty="0">
                <a:solidFill>
                  <a:schemeClr val="bg1"/>
                </a:solidFill>
                <a:effectLst/>
                <a:latin typeface="Calibri" panose="020F0502020204030204" pitchFamily="34" charset="0"/>
                <a:ea typeface="Arial Unicode MS"/>
                <a:cs typeface="Arial Unicode MS"/>
              </a:rPr>
              <a:t>Come now, you who say, “Today or tomorrow we will go into such and such a town and spend a year there and trade and make a profit”— </a:t>
            </a:r>
            <a:r>
              <a:rPr lang="en-US" sz="2800" baseline="30000" dirty="0">
                <a:solidFill>
                  <a:schemeClr val="bg1"/>
                </a:solidFill>
                <a:effectLst/>
                <a:latin typeface="Calibri" panose="020F0502020204030204" pitchFamily="34" charset="0"/>
                <a:ea typeface="Arial Unicode MS"/>
                <a:cs typeface="Arial Unicode MS"/>
              </a:rPr>
              <a:t>14 </a:t>
            </a:r>
            <a:r>
              <a:rPr lang="en-US" sz="2800" dirty="0">
                <a:solidFill>
                  <a:schemeClr val="bg1"/>
                </a:solidFill>
                <a:effectLst/>
                <a:latin typeface="Calibri" panose="020F0502020204030204" pitchFamily="34" charset="0"/>
                <a:ea typeface="Arial Unicode MS"/>
                <a:cs typeface="Arial Unicode MS"/>
              </a:rPr>
              <a:t>yet you do not know what tomorrow will bring. What is your life? For you are a mist that appears for a little time and then vanishes. </a:t>
            </a:r>
            <a:r>
              <a:rPr lang="en-US" sz="2800" baseline="30000" dirty="0">
                <a:solidFill>
                  <a:schemeClr val="bg1"/>
                </a:solidFill>
                <a:effectLst/>
                <a:latin typeface="Calibri" panose="020F0502020204030204" pitchFamily="34" charset="0"/>
                <a:ea typeface="Arial Unicode MS"/>
                <a:cs typeface="Arial Unicode MS"/>
              </a:rPr>
              <a:t>15 </a:t>
            </a:r>
            <a:r>
              <a:rPr lang="en-US" sz="2800" dirty="0">
                <a:solidFill>
                  <a:schemeClr val="bg1"/>
                </a:solidFill>
                <a:effectLst/>
                <a:latin typeface="Calibri" panose="020F0502020204030204" pitchFamily="34" charset="0"/>
                <a:ea typeface="Arial Unicode MS"/>
                <a:cs typeface="Arial Unicode MS"/>
              </a:rPr>
              <a:t>Instead you ought to say, “If the Lord wills, we will live and do this or that.” </a:t>
            </a:r>
            <a:r>
              <a:rPr lang="en-US" sz="2800" baseline="30000" dirty="0">
                <a:solidFill>
                  <a:schemeClr val="bg1"/>
                </a:solidFill>
                <a:effectLst/>
                <a:latin typeface="Calibri" panose="020F0502020204030204" pitchFamily="34" charset="0"/>
                <a:ea typeface="Arial Unicode MS"/>
                <a:cs typeface="Arial Unicode MS"/>
              </a:rPr>
              <a:t>16 </a:t>
            </a:r>
            <a:r>
              <a:rPr lang="en-US" sz="2800" dirty="0">
                <a:solidFill>
                  <a:schemeClr val="bg1"/>
                </a:solidFill>
                <a:effectLst/>
                <a:latin typeface="Calibri" panose="020F0502020204030204" pitchFamily="34" charset="0"/>
                <a:ea typeface="Arial Unicode MS"/>
                <a:cs typeface="Arial Unicode MS"/>
              </a:rPr>
              <a:t>As it is, you boast in your arrogance. All such boasting is evil. </a:t>
            </a:r>
            <a:r>
              <a:rPr lang="en-US" sz="2800" baseline="30000" dirty="0">
                <a:solidFill>
                  <a:schemeClr val="bg1"/>
                </a:solidFill>
                <a:effectLst/>
                <a:latin typeface="Calibri" panose="020F0502020204030204" pitchFamily="34" charset="0"/>
                <a:ea typeface="Arial Unicode MS"/>
                <a:cs typeface="Arial Unicode MS"/>
              </a:rPr>
              <a:t>17 </a:t>
            </a:r>
            <a:r>
              <a:rPr lang="en-US" sz="2800" dirty="0">
                <a:solidFill>
                  <a:schemeClr val="bg1"/>
                </a:solidFill>
                <a:effectLst/>
                <a:latin typeface="Calibri" panose="020F0502020204030204" pitchFamily="34" charset="0"/>
                <a:ea typeface="Arial Unicode MS"/>
                <a:cs typeface="Arial Unicode MS"/>
              </a:rPr>
              <a:t>So whoever knows the right thing to do and fails to do it, for him it is sin.</a:t>
            </a:r>
            <a:endParaRPr lang="en-SG" sz="2800" dirty="0">
              <a:solidFill>
                <a:schemeClr val="bg1"/>
              </a:solidFill>
              <a:effectLst/>
              <a:latin typeface="Helvetica" panose="020B0604020202020204" pitchFamily="34" charset="0"/>
              <a:ea typeface="Arial Unicode MS"/>
              <a:cs typeface="Arial Unicode MS"/>
            </a:endParaRPr>
          </a:p>
          <a:p>
            <a:pPr algn="ctr">
              <a:lnSpc>
                <a:spcPct val="115000"/>
              </a:lnSpc>
              <a:tabLst>
                <a:tab pos="4445000" algn="l"/>
              </a:tabLst>
            </a:pPr>
            <a:r>
              <a:rPr lang="en-US" sz="2800" b="1" dirty="0">
                <a:solidFill>
                  <a:schemeClr val="bg1"/>
                </a:solidFill>
                <a:effectLst/>
                <a:latin typeface="Calibri" panose="020F0502020204030204" pitchFamily="34" charset="0"/>
                <a:ea typeface="Arial Unicode MS"/>
                <a:cs typeface="Arial Unicode MS"/>
              </a:rPr>
              <a:t>James 4:13-15</a:t>
            </a:r>
            <a:endParaRPr lang="en-SG" sz="28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7255726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Girl sitting alone in sunlight pocket in dark room. mental health concept -  Home - Meic">
            <a:extLst>
              <a:ext uri="{FF2B5EF4-FFF2-40B4-BE49-F238E27FC236}">
                <a16:creationId xmlns:a16="http://schemas.microsoft.com/office/drawing/2014/main" id="{496E0FBE-BE2C-F9B7-4DC3-816AD720BC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64" r="11957" b="-1"/>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4105" name="Group 4104">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4106" name="Freeform: Shape 4105">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107" name="Group 4106">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4108" name="Group 4107">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4112" name="Freeform: Shape 4111">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3" name="Freeform: Shape 4112">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09" name="Group 4108">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4110" name="Freeform: Shape 4109">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1" name="Freeform: Shape 4110">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5" name="TextBox 4">
            <a:extLst>
              <a:ext uri="{FF2B5EF4-FFF2-40B4-BE49-F238E27FC236}">
                <a16:creationId xmlns:a16="http://schemas.microsoft.com/office/drawing/2014/main" id="{18CCF8FB-8E32-199E-18BB-B3F60B8B99D0}"/>
              </a:ext>
            </a:extLst>
          </p:cNvPr>
          <p:cNvSpPr txBox="1"/>
          <p:nvPr/>
        </p:nvSpPr>
        <p:spPr>
          <a:xfrm>
            <a:off x="120511" y="1742949"/>
            <a:ext cx="3914776" cy="489749"/>
          </a:xfrm>
          <a:prstGeom prst="rect">
            <a:avLst/>
          </a:prstGeom>
          <a:noFill/>
        </p:spPr>
        <p:txBody>
          <a:bodyPr wrap="square">
            <a:spAutoFit/>
          </a:bodyPr>
          <a:lstStyle/>
          <a:p>
            <a:pPr>
              <a:lnSpc>
                <a:spcPct val="115000"/>
              </a:lnSpc>
              <a:spcBef>
                <a:spcPts val="1200"/>
              </a:spcBef>
              <a:tabLst>
                <a:tab pos="4445000" algn="l"/>
              </a:tabLst>
            </a:pPr>
            <a:r>
              <a:rPr lang="en-US" sz="2400" i="1" dirty="0">
                <a:solidFill>
                  <a:schemeClr val="bg1"/>
                </a:solidFill>
                <a:effectLst/>
                <a:latin typeface="Calibri" panose="020F0502020204030204" pitchFamily="34" charset="0"/>
                <a:ea typeface="Arial Unicode MS"/>
                <a:cs typeface="Arial Unicode MS"/>
              </a:rPr>
              <a:t>Sinful Attitude 1: Arrogance</a:t>
            </a:r>
            <a:endParaRPr lang="en-SG" sz="2000" dirty="0">
              <a:solidFill>
                <a:schemeClr val="bg1"/>
              </a:solidFill>
              <a:effectLst/>
              <a:latin typeface="Helvetica" panose="020B0604020202020204" pitchFamily="34" charset="0"/>
              <a:ea typeface="Arial Unicode MS"/>
              <a:cs typeface="Arial Unicode MS"/>
            </a:endParaRPr>
          </a:p>
        </p:txBody>
      </p:sp>
      <p:sp>
        <p:nvSpPr>
          <p:cNvPr id="2" name="TextBox 1">
            <a:extLst>
              <a:ext uri="{FF2B5EF4-FFF2-40B4-BE49-F238E27FC236}">
                <a16:creationId xmlns:a16="http://schemas.microsoft.com/office/drawing/2014/main" id="{EEEDEE7C-E8E5-4AD5-7458-CC8101F479D5}"/>
              </a:ext>
            </a:extLst>
          </p:cNvPr>
          <p:cNvSpPr txBox="1"/>
          <p:nvPr/>
        </p:nvSpPr>
        <p:spPr>
          <a:xfrm>
            <a:off x="123826" y="2451942"/>
            <a:ext cx="3914776" cy="489749"/>
          </a:xfrm>
          <a:prstGeom prst="rect">
            <a:avLst/>
          </a:prstGeom>
          <a:noFill/>
        </p:spPr>
        <p:txBody>
          <a:bodyPr wrap="square">
            <a:spAutoFit/>
          </a:bodyPr>
          <a:lstStyle/>
          <a:p>
            <a:pPr>
              <a:lnSpc>
                <a:spcPct val="115000"/>
              </a:lnSpc>
              <a:spcBef>
                <a:spcPts val="1200"/>
              </a:spcBef>
              <a:tabLst>
                <a:tab pos="4445000" algn="l"/>
              </a:tabLst>
            </a:pPr>
            <a:r>
              <a:rPr lang="en-US" sz="2400" i="1" dirty="0">
                <a:solidFill>
                  <a:schemeClr val="bg1"/>
                </a:solidFill>
                <a:effectLst/>
                <a:latin typeface="Calibri" panose="020F0502020204030204" pitchFamily="34" charset="0"/>
                <a:ea typeface="Arial Unicode MS"/>
                <a:cs typeface="Arial Unicode MS"/>
              </a:rPr>
              <a:t>Sinful Attitude 2: Resentment</a:t>
            </a:r>
            <a:endParaRPr lang="en-SG" sz="20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4099575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F3CE4-47E6-0862-65D0-FD022EA2F703}"/>
              </a:ext>
            </a:extLst>
          </p:cNvPr>
          <p:cNvSpPr/>
          <p:nvPr/>
        </p:nvSpPr>
        <p:spPr>
          <a:xfrm>
            <a:off x="0" y="-258420"/>
            <a:ext cx="12192000" cy="71164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3" name="TextBox 2">
            <a:extLst>
              <a:ext uri="{FF2B5EF4-FFF2-40B4-BE49-F238E27FC236}">
                <a16:creationId xmlns:a16="http://schemas.microsoft.com/office/drawing/2014/main" id="{C8FE25DD-AD3B-1108-A0F3-25A10D0F658E}"/>
              </a:ext>
            </a:extLst>
          </p:cNvPr>
          <p:cNvSpPr txBox="1"/>
          <p:nvPr/>
        </p:nvSpPr>
        <p:spPr>
          <a:xfrm>
            <a:off x="1285876" y="1182160"/>
            <a:ext cx="9620248" cy="3621119"/>
          </a:xfrm>
          <a:prstGeom prst="rect">
            <a:avLst/>
          </a:prstGeom>
          <a:noFill/>
          <a:ln>
            <a:solidFill>
              <a:schemeClr val="accent1"/>
            </a:solidFill>
          </a:ln>
        </p:spPr>
        <p:txBody>
          <a:bodyPr wrap="square">
            <a:spAutoFit/>
          </a:bodyPr>
          <a:lstStyle/>
          <a:p>
            <a:pPr algn="ctr">
              <a:lnSpc>
                <a:spcPct val="115000"/>
              </a:lnSpc>
              <a:spcBef>
                <a:spcPts val="1200"/>
              </a:spcBef>
              <a:tabLst>
                <a:tab pos="4445000" algn="l"/>
              </a:tabLst>
            </a:pPr>
            <a:r>
              <a:rPr lang="en-US" sz="2800" dirty="0">
                <a:solidFill>
                  <a:schemeClr val="bg1"/>
                </a:solidFill>
                <a:effectLst/>
                <a:uFill>
                  <a:solidFill>
                    <a:srgbClr val="000000"/>
                  </a:solidFill>
                </a:uFill>
                <a:ea typeface="Times New Roman" panose="02020603050405020304" pitchFamily="18" charset="0"/>
              </a:rPr>
              <a:t>“A man of quick temper acts foolishly, </a:t>
            </a:r>
          </a:p>
          <a:p>
            <a:pPr algn="ctr">
              <a:tabLst>
                <a:tab pos="4445000" algn="l"/>
              </a:tabLst>
            </a:pPr>
            <a:r>
              <a:rPr lang="en-US" sz="2800" dirty="0">
                <a:solidFill>
                  <a:schemeClr val="bg1"/>
                </a:solidFill>
                <a:effectLst/>
                <a:uFill>
                  <a:solidFill>
                    <a:srgbClr val="000000"/>
                  </a:solidFill>
                </a:uFill>
                <a:ea typeface="Times New Roman" panose="02020603050405020304" pitchFamily="18" charset="0"/>
              </a:rPr>
              <a:t>and a man of evil devises is hated</a:t>
            </a:r>
            <a:endParaRPr lang="en-SG" sz="2800" dirty="0">
              <a:solidFill>
                <a:schemeClr val="bg1"/>
              </a:solidFill>
              <a:effectLst/>
              <a:uFill>
                <a:solidFill>
                  <a:srgbClr val="000000"/>
                </a:solidFill>
              </a:uFill>
              <a:ea typeface="Times New Roman" panose="02020603050405020304" pitchFamily="18" charset="0"/>
            </a:endParaRPr>
          </a:p>
          <a:p>
            <a:pPr algn="ctr">
              <a:lnSpc>
                <a:spcPct val="115000"/>
              </a:lnSpc>
              <a:tabLst>
                <a:tab pos="4445000" algn="l"/>
              </a:tabLst>
            </a:pPr>
            <a:r>
              <a:rPr lang="en-US" sz="2800" b="1" dirty="0">
                <a:solidFill>
                  <a:schemeClr val="bg1"/>
                </a:solidFill>
                <a:effectLst/>
                <a:uFill>
                  <a:solidFill>
                    <a:srgbClr val="000000"/>
                  </a:solidFill>
                </a:uFill>
                <a:ea typeface="Times New Roman" panose="02020603050405020304" pitchFamily="18" charset="0"/>
              </a:rPr>
              <a:t>Proverbs 14:17</a:t>
            </a:r>
          </a:p>
          <a:p>
            <a:pPr algn="ctr">
              <a:lnSpc>
                <a:spcPct val="115000"/>
              </a:lnSpc>
              <a:tabLst>
                <a:tab pos="4445000" algn="l"/>
              </a:tabLst>
            </a:pPr>
            <a:endParaRPr lang="en-SG" sz="2800" dirty="0">
              <a:solidFill>
                <a:schemeClr val="bg1"/>
              </a:solidFill>
              <a:effectLst/>
              <a:uFill>
                <a:solidFill>
                  <a:srgbClr val="000000"/>
                </a:solidFill>
              </a:uFill>
              <a:ea typeface="Times New Roman" panose="02020603050405020304" pitchFamily="18" charset="0"/>
            </a:endParaRPr>
          </a:p>
          <a:p>
            <a:pPr algn="ctr">
              <a:lnSpc>
                <a:spcPct val="115000"/>
              </a:lnSpc>
              <a:spcBef>
                <a:spcPts val="1200"/>
              </a:spcBef>
              <a:tabLst>
                <a:tab pos="443230" algn="l"/>
              </a:tabLst>
            </a:pPr>
            <a:r>
              <a:rPr lang="en-US" sz="2800" dirty="0">
                <a:solidFill>
                  <a:schemeClr val="bg1"/>
                </a:solidFill>
                <a:effectLst/>
                <a:ea typeface="Arial Unicode MS"/>
                <a:cs typeface="Arial Unicode MS"/>
              </a:rPr>
              <a:t>Whoever is slow to anger is better than the mighty,</a:t>
            </a:r>
            <a:endParaRPr lang="en-SG" sz="2800" dirty="0">
              <a:solidFill>
                <a:schemeClr val="bg1"/>
              </a:solidFill>
              <a:effectLst/>
              <a:ea typeface="Arial Unicode MS"/>
              <a:cs typeface="Arial Unicode MS"/>
            </a:endParaRPr>
          </a:p>
          <a:p>
            <a:pPr algn="ctr">
              <a:lnSpc>
                <a:spcPct val="115000"/>
              </a:lnSpc>
              <a:tabLst>
                <a:tab pos="443230" algn="l"/>
              </a:tabLst>
            </a:pPr>
            <a:r>
              <a:rPr lang="en-US" sz="2800" dirty="0">
                <a:solidFill>
                  <a:schemeClr val="bg1"/>
                </a:solidFill>
                <a:effectLst/>
                <a:ea typeface="Arial Unicode MS"/>
                <a:cs typeface="Arial Unicode MS"/>
              </a:rPr>
              <a:t>and he who rules his spirit than he who takes a city.</a:t>
            </a:r>
            <a:endParaRPr lang="en-SG" sz="2800" dirty="0">
              <a:solidFill>
                <a:schemeClr val="bg1"/>
              </a:solidFill>
              <a:effectLst/>
              <a:ea typeface="Arial Unicode MS"/>
              <a:cs typeface="Arial Unicode MS"/>
            </a:endParaRPr>
          </a:p>
          <a:p>
            <a:pPr algn="ctr">
              <a:lnSpc>
                <a:spcPct val="115000"/>
              </a:lnSpc>
              <a:tabLst>
                <a:tab pos="443230" algn="l"/>
              </a:tabLst>
            </a:pPr>
            <a:r>
              <a:rPr lang="en-US" sz="2800" b="1" dirty="0">
                <a:solidFill>
                  <a:schemeClr val="bg1"/>
                </a:solidFill>
                <a:effectLst/>
                <a:ea typeface="Arial Unicode MS"/>
                <a:cs typeface="Arial Unicode MS"/>
              </a:rPr>
              <a:t>Proverbs 16:32</a:t>
            </a:r>
            <a:endParaRPr lang="en-SG" sz="2800" dirty="0">
              <a:solidFill>
                <a:schemeClr val="bg1"/>
              </a:solidFill>
              <a:effectLst/>
              <a:ea typeface="Arial Unicode MS"/>
              <a:cs typeface="Arial Unicode MS"/>
            </a:endParaRPr>
          </a:p>
        </p:txBody>
      </p:sp>
    </p:spTree>
    <p:extLst>
      <p:ext uri="{BB962C8B-B14F-4D97-AF65-F5344CB8AC3E}">
        <p14:creationId xmlns:p14="http://schemas.microsoft.com/office/powerpoint/2010/main" val="3569124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Girl sitting alone in sunlight pocket in dark room. mental health concept -  Home - Meic">
            <a:extLst>
              <a:ext uri="{FF2B5EF4-FFF2-40B4-BE49-F238E27FC236}">
                <a16:creationId xmlns:a16="http://schemas.microsoft.com/office/drawing/2014/main" id="{496E0FBE-BE2C-F9B7-4DC3-816AD720BC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64" r="11957" b="-1"/>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4105" name="Group 4104">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4106" name="Freeform: Shape 4105">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107" name="Group 4106">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4108" name="Group 4107">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4112" name="Freeform: Shape 4111">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3" name="Freeform: Shape 4112">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09" name="Group 4108">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4110" name="Freeform: Shape 4109">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1" name="Freeform: Shape 4110">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5" name="TextBox 4">
            <a:extLst>
              <a:ext uri="{FF2B5EF4-FFF2-40B4-BE49-F238E27FC236}">
                <a16:creationId xmlns:a16="http://schemas.microsoft.com/office/drawing/2014/main" id="{18CCF8FB-8E32-199E-18BB-B3F60B8B99D0}"/>
              </a:ext>
            </a:extLst>
          </p:cNvPr>
          <p:cNvSpPr txBox="1"/>
          <p:nvPr/>
        </p:nvSpPr>
        <p:spPr>
          <a:xfrm>
            <a:off x="120511" y="1742949"/>
            <a:ext cx="3914776" cy="489749"/>
          </a:xfrm>
          <a:prstGeom prst="rect">
            <a:avLst/>
          </a:prstGeom>
          <a:noFill/>
        </p:spPr>
        <p:txBody>
          <a:bodyPr wrap="square">
            <a:spAutoFit/>
          </a:bodyPr>
          <a:lstStyle/>
          <a:p>
            <a:pPr>
              <a:lnSpc>
                <a:spcPct val="115000"/>
              </a:lnSpc>
              <a:spcBef>
                <a:spcPts val="1200"/>
              </a:spcBef>
              <a:tabLst>
                <a:tab pos="4445000" algn="l"/>
              </a:tabLst>
            </a:pPr>
            <a:r>
              <a:rPr lang="en-US" sz="2400" i="1" dirty="0">
                <a:solidFill>
                  <a:schemeClr val="bg1"/>
                </a:solidFill>
                <a:effectLst/>
                <a:latin typeface="Calibri" panose="020F0502020204030204" pitchFamily="34" charset="0"/>
                <a:ea typeface="Arial Unicode MS"/>
                <a:cs typeface="Arial Unicode MS"/>
              </a:rPr>
              <a:t>Sinful Attitude 1: Arrogance</a:t>
            </a:r>
            <a:endParaRPr lang="en-SG" sz="2000" dirty="0">
              <a:solidFill>
                <a:schemeClr val="bg1"/>
              </a:solidFill>
              <a:effectLst/>
              <a:latin typeface="Helvetica" panose="020B0604020202020204" pitchFamily="34" charset="0"/>
              <a:ea typeface="Arial Unicode MS"/>
              <a:cs typeface="Arial Unicode MS"/>
            </a:endParaRPr>
          </a:p>
        </p:txBody>
      </p:sp>
      <p:sp>
        <p:nvSpPr>
          <p:cNvPr id="2" name="TextBox 1">
            <a:extLst>
              <a:ext uri="{FF2B5EF4-FFF2-40B4-BE49-F238E27FC236}">
                <a16:creationId xmlns:a16="http://schemas.microsoft.com/office/drawing/2014/main" id="{EEEDEE7C-E8E5-4AD5-7458-CC8101F479D5}"/>
              </a:ext>
            </a:extLst>
          </p:cNvPr>
          <p:cNvSpPr txBox="1"/>
          <p:nvPr/>
        </p:nvSpPr>
        <p:spPr>
          <a:xfrm>
            <a:off x="120511" y="2451942"/>
            <a:ext cx="3914776" cy="489749"/>
          </a:xfrm>
          <a:prstGeom prst="rect">
            <a:avLst/>
          </a:prstGeom>
          <a:noFill/>
        </p:spPr>
        <p:txBody>
          <a:bodyPr wrap="square">
            <a:spAutoFit/>
          </a:bodyPr>
          <a:lstStyle/>
          <a:p>
            <a:pPr>
              <a:lnSpc>
                <a:spcPct val="115000"/>
              </a:lnSpc>
              <a:spcBef>
                <a:spcPts val="1200"/>
              </a:spcBef>
              <a:tabLst>
                <a:tab pos="4445000" algn="l"/>
              </a:tabLst>
            </a:pPr>
            <a:r>
              <a:rPr lang="en-US" sz="2400" i="1" dirty="0">
                <a:solidFill>
                  <a:schemeClr val="bg1"/>
                </a:solidFill>
                <a:effectLst/>
                <a:latin typeface="Calibri" panose="020F0502020204030204" pitchFamily="34" charset="0"/>
                <a:ea typeface="Arial Unicode MS"/>
                <a:cs typeface="Arial Unicode MS"/>
              </a:rPr>
              <a:t>Sinful Attitude 2: Resentment</a:t>
            </a:r>
            <a:endParaRPr lang="en-SG" sz="2000" dirty="0">
              <a:solidFill>
                <a:schemeClr val="bg1"/>
              </a:solidFill>
              <a:effectLst/>
              <a:latin typeface="Helvetica" panose="020B0604020202020204" pitchFamily="34" charset="0"/>
              <a:ea typeface="Arial Unicode MS"/>
              <a:cs typeface="Arial Unicode MS"/>
            </a:endParaRPr>
          </a:p>
        </p:txBody>
      </p:sp>
      <p:sp>
        <p:nvSpPr>
          <p:cNvPr id="3" name="TextBox 2">
            <a:extLst>
              <a:ext uri="{FF2B5EF4-FFF2-40B4-BE49-F238E27FC236}">
                <a16:creationId xmlns:a16="http://schemas.microsoft.com/office/drawing/2014/main" id="{0EAD92C8-EF24-CAE0-9AED-5E628D713E33}"/>
              </a:ext>
            </a:extLst>
          </p:cNvPr>
          <p:cNvSpPr txBox="1"/>
          <p:nvPr/>
        </p:nvSpPr>
        <p:spPr>
          <a:xfrm>
            <a:off x="123825" y="3121178"/>
            <a:ext cx="4070487" cy="489749"/>
          </a:xfrm>
          <a:prstGeom prst="rect">
            <a:avLst/>
          </a:prstGeom>
          <a:noFill/>
        </p:spPr>
        <p:txBody>
          <a:bodyPr wrap="square">
            <a:spAutoFit/>
          </a:bodyPr>
          <a:lstStyle/>
          <a:p>
            <a:pPr>
              <a:lnSpc>
                <a:spcPct val="115000"/>
              </a:lnSpc>
              <a:spcBef>
                <a:spcPts val="1200"/>
              </a:spcBef>
              <a:tabLst>
                <a:tab pos="4445000" algn="l"/>
              </a:tabLst>
            </a:pPr>
            <a:r>
              <a:rPr lang="en-US" sz="2400" i="1" dirty="0">
                <a:solidFill>
                  <a:schemeClr val="bg1"/>
                </a:solidFill>
                <a:effectLst/>
                <a:latin typeface="Calibri" panose="020F0502020204030204" pitchFamily="34" charset="0"/>
                <a:ea typeface="Arial Unicode MS"/>
                <a:cs typeface="Arial Unicode MS"/>
              </a:rPr>
              <a:t>Sinful Attitude 3: Covetousness</a:t>
            </a:r>
            <a:endParaRPr lang="en-SG" sz="20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32026014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C5FF88E-AFA5-C4C3-62F3-DB3A1F47720D}"/>
              </a:ext>
            </a:extLst>
          </p:cNvPr>
          <p:cNvSpPr txBox="1"/>
          <p:nvPr/>
        </p:nvSpPr>
        <p:spPr>
          <a:xfrm rot="16200000">
            <a:off x="-2379500" y="2653769"/>
            <a:ext cx="6339345" cy="1651671"/>
          </a:xfrm>
          <a:prstGeom prst="rect">
            <a:avLst/>
          </a:prstGeom>
          <a:noFill/>
        </p:spPr>
        <p:txBody>
          <a:bodyPr wrap="square">
            <a:spAutoFit/>
          </a:bodyPr>
          <a:lstStyle/>
          <a:p>
            <a:pPr algn="ctr">
              <a:lnSpc>
                <a:spcPct val="150000"/>
              </a:lnSpc>
            </a:pPr>
            <a:r>
              <a:rPr lang="en-US" sz="8000" b="1" u="sng" spc="-150" dirty="0">
                <a:effectLst/>
                <a:latin typeface="Batang" panose="02030600000101010101" pitchFamily="18" charset="-127"/>
                <a:ea typeface="Batang" panose="02030600000101010101" pitchFamily="18" charset="-127"/>
                <a:cs typeface="Aparajita" panose="020B0502040204020203" pitchFamily="18" charset="0"/>
              </a:rPr>
              <a:t>PRINCIPLES</a:t>
            </a:r>
            <a:endParaRPr lang="en-SG" sz="2800" b="1" u="sng" spc="-150" dirty="0">
              <a:latin typeface="Batang" panose="02030600000101010101" pitchFamily="18" charset="-127"/>
              <a:ea typeface="Batang" panose="02030600000101010101" pitchFamily="18" charset="-127"/>
              <a:cs typeface="Aparajita" panose="020B0502040204020203" pitchFamily="18" charset="0"/>
            </a:endParaRPr>
          </a:p>
        </p:txBody>
      </p:sp>
      <p:sp>
        <p:nvSpPr>
          <p:cNvPr id="5" name="TextBox 4">
            <a:extLst>
              <a:ext uri="{FF2B5EF4-FFF2-40B4-BE49-F238E27FC236}">
                <a16:creationId xmlns:a16="http://schemas.microsoft.com/office/drawing/2014/main" id="{301E53D8-093A-145F-9118-F182DED9CDA6}"/>
              </a:ext>
            </a:extLst>
          </p:cNvPr>
          <p:cNvSpPr txBox="1"/>
          <p:nvPr/>
        </p:nvSpPr>
        <p:spPr>
          <a:xfrm>
            <a:off x="2057401" y="2037593"/>
            <a:ext cx="5744817" cy="2782813"/>
          </a:xfrm>
          <a:prstGeom prst="rect">
            <a:avLst/>
          </a:prstGeom>
          <a:noFill/>
        </p:spPr>
        <p:txBody>
          <a:bodyPr wrap="square">
            <a:spAutoFit/>
          </a:bodyPr>
          <a:lstStyle/>
          <a:p>
            <a:pPr marL="1828800">
              <a:lnSpc>
                <a:spcPct val="115000"/>
              </a:lnSpc>
              <a:spcBef>
                <a:spcPts val="1200"/>
              </a:spcBef>
              <a:spcAft>
                <a:spcPts val="0"/>
              </a:spcAft>
              <a:tabLst>
                <a:tab pos="4445000" algn="l"/>
              </a:tabLst>
            </a:pPr>
            <a:r>
              <a:rPr lang="en-US" sz="3200" b="1" dirty="0">
                <a:solidFill>
                  <a:srgbClr val="000000"/>
                </a:solidFill>
                <a:effectLst/>
                <a:latin typeface="Calibri" panose="020F0502020204030204" pitchFamily="34" charset="0"/>
                <a:ea typeface="Arial Unicode MS"/>
                <a:cs typeface="Arial Unicode MS"/>
              </a:rPr>
              <a:t>God Owns It All</a:t>
            </a:r>
            <a:endParaRPr lang="en-SG" sz="3200" dirty="0">
              <a:solidFill>
                <a:srgbClr val="000000"/>
              </a:solidFill>
              <a:effectLst/>
              <a:latin typeface="Helvetica" panose="020B0604020202020204" pitchFamily="34" charset="0"/>
              <a:ea typeface="Arial Unicode MS"/>
              <a:cs typeface="Arial Unicode MS"/>
            </a:endParaRPr>
          </a:p>
          <a:p>
            <a:pPr marL="1828800">
              <a:lnSpc>
                <a:spcPct val="115000"/>
              </a:lnSpc>
              <a:spcBef>
                <a:spcPts val="1200"/>
              </a:spcBef>
              <a:spcAft>
                <a:spcPts val="0"/>
              </a:spcAft>
              <a:tabLst>
                <a:tab pos="2100580" algn="l"/>
                <a:tab pos="4445000" algn="l"/>
              </a:tabLst>
            </a:pPr>
            <a:r>
              <a:rPr lang="en-US" sz="3200" b="1" dirty="0">
                <a:solidFill>
                  <a:srgbClr val="000000"/>
                </a:solidFill>
                <a:effectLst/>
                <a:latin typeface="Calibri" panose="020F0502020204030204" pitchFamily="34" charset="0"/>
                <a:ea typeface="Arial Unicode MS"/>
                <a:cs typeface="Arial Unicode MS"/>
              </a:rPr>
              <a:t>God Invests in Us</a:t>
            </a:r>
            <a:endParaRPr lang="en-SG" sz="3200" dirty="0">
              <a:solidFill>
                <a:srgbClr val="000000"/>
              </a:solidFill>
              <a:effectLst/>
              <a:latin typeface="Helvetica" panose="020B0604020202020204" pitchFamily="34" charset="0"/>
              <a:ea typeface="Arial Unicode MS"/>
              <a:cs typeface="Arial Unicode MS"/>
            </a:endParaRPr>
          </a:p>
          <a:p>
            <a:pPr marL="1828800">
              <a:lnSpc>
                <a:spcPct val="115000"/>
              </a:lnSpc>
              <a:spcBef>
                <a:spcPts val="1200"/>
              </a:spcBef>
              <a:spcAft>
                <a:spcPts val="0"/>
              </a:spcAft>
              <a:tabLst>
                <a:tab pos="2121535" algn="l"/>
                <a:tab pos="4445000" algn="l"/>
              </a:tabLst>
            </a:pPr>
            <a:r>
              <a:rPr lang="en-US" sz="3200" b="1" dirty="0">
                <a:solidFill>
                  <a:srgbClr val="000000"/>
                </a:solidFill>
                <a:effectLst/>
                <a:latin typeface="Calibri" panose="020F0502020204030204" pitchFamily="34" charset="0"/>
                <a:ea typeface="Arial Unicode MS"/>
                <a:cs typeface="Arial Unicode MS"/>
              </a:rPr>
              <a:t>Work Hard</a:t>
            </a:r>
            <a:endParaRPr lang="en-SG" sz="3200" dirty="0">
              <a:solidFill>
                <a:srgbClr val="000000"/>
              </a:solidFill>
              <a:effectLst/>
              <a:latin typeface="Helvetica" panose="020B0604020202020204" pitchFamily="34" charset="0"/>
              <a:ea typeface="Arial Unicode MS"/>
              <a:cs typeface="Arial Unicode MS"/>
            </a:endParaRPr>
          </a:p>
          <a:p>
            <a:pPr marL="1828800">
              <a:lnSpc>
                <a:spcPct val="115000"/>
              </a:lnSpc>
              <a:spcBef>
                <a:spcPts val="1200"/>
              </a:spcBef>
              <a:spcAft>
                <a:spcPts val="0"/>
              </a:spcAft>
              <a:tabLst>
                <a:tab pos="4445000" algn="l"/>
              </a:tabLst>
            </a:pPr>
            <a:r>
              <a:rPr lang="en-US" sz="3200" b="1" dirty="0">
                <a:solidFill>
                  <a:srgbClr val="000000"/>
                </a:solidFill>
                <a:effectLst/>
                <a:latin typeface="Calibri" panose="020F0502020204030204" pitchFamily="34" charset="0"/>
                <a:ea typeface="Arial Unicode MS"/>
                <a:cs typeface="Arial Unicode MS"/>
              </a:rPr>
              <a:t>Plan What You Get</a:t>
            </a:r>
            <a:endParaRPr lang="en-SG" sz="3200"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3320362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F3CE4-47E6-0862-65D0-FD022EA2F703}"/>
              </a:ext>
            </a:extLst>
          </p:cNvPr>
          <p:cNvSpPr/>
          <p:nvPr/>
        </p:nvSpPr>
        <p:spPr>
          <a:xfrm>
            <a:off x="0" y="-258420"/>
            <a:ext cx="12192000" cy="71164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3" name="TextBox 2">
            <a:extLst>
              <a:ext uri="{FF2B5EF4-FFF2-40B4-BE49-F238E27FC236}">
                <a16:creationId xmlns:a16="http://schemas.microsoft.com/office/drawing/2014/main" id="{C8FE25DD-AD3B-1108-A0F3-25A10D0F658E}"/>
              </a:ext>
            </a:extLst>
          </p:cNvPr>
          <p:cNvSpPr txBox="1"/>
          <p:nvPr/>
        </p:nvSpPr>
        <p:spPr>
          <a:xfrm>
            <a:off x="1285876" y="536118"/>
            <a:ext cx="9620248" cy="5667834"/>
          </a:xfrm>
          <a:prstGeom prst="rect">
            <a:avLst/>
          </a:prstGeom>
          <a:noFill/>
          <a:ln>
            <a:solidFill>
              <a:schemeClr val="accent1"/>
            </a:solidFill>
          </a:ln>
        </p:spPr>
        <p:txBody>
          <a:bodyPr wrap="square">
            <a:spAutoFit/>
          </a:bodyPr>
          <a:lstStyle/>
          <a:p>
            <a:pPr algn="ctr">
              <a:lnSpc>
                <a:spcPct val="115000"/>
              </a:lnSpc>
              <a:spcBef>
                <a:spcPts val="1200"/>
              </a:spcBef>
              <a:tabLst>
                <a:tab pos="4445000" algn="l"/>
              </a:tabLst>
            </a:pPr>
            <a:r>
              <a:rPr lang="en-US" sz="2800" dirty="0">
                <a:solidFill>
                  <a:schemeClr val="bg1"/>
                </a:solidFill>
                <a:effectLst/>
                <a:uFill>
                  <a:solidFill>
                    <a:srgbClr val="000000"/>
                  </a:solidFill>
                </a:uFill>
                <a:ea typeface="Times New Roman" panose="02020603050405020304" pitchFamily="18" charset="0"/>
              </a:rPr>
              <a:t>Whoever is greedy for unjust gain troubles his own household,</a:t>
            </a:r>
            <a:br>
              <a:rPr lang="en-US" sz="2800" dirty="0">
                <a:solidFill>
                  <a:schemeClr val="bg1"/>
                </a:solidFill>
                <a:effectLst/>
                <a:uFill>
                  <a:solidFill>
                    <a:srgbClr val="000000"/>
                  </a:solidFill>
                </a:uFill>
                <a:ea typeface="Times New Roman" panose="02020603050405020304" pitchFamily="18" charset="0"/>
              </a:rPr>
            </a:br>
            <a:r>
              <a:rPr lang="en-US" sz="2800" dirty="0">
                <a:solidFill>
                  <a:schemeClr val="bg1"/>
                </a:solidFill>
                <a:effectLst/>
                <a:uFill>
                  <a:solidFill>
                    <a:srgbClr val="000000"/>
                  </a:solidFill>
                </a:uFill>
                <a:ea typeface="Times New Roman" panose="02020603050405020304" pitchFamily="18" charset="0"/>
              </a:rPr>
              <a:t>but he who hates bribes will live.</a:t>
            </a:r>
            <a:endParaRPr lang="en-SG" sz="2800" dirty="0">
              <a:solidFill>
                <a:schemeClr val="bg1"/>
              </a:solidFill>
              <a:effectLst/>
              <a:uFill>
                <a:solidFill>
                  <a:srgbClr val="000000"/>
                </a:solidFill>
              </a:uFill>
              <a:ea typeface="Times New Roman" panose="02020603050405020304" pitchFamily="18" charset="0"/>
            </a:endParaRPr>
          </a:p>
          <a:p>
            <a:pPr algn="ctr">
              <a:lnSpc>
                <a:spcPct val="115000"/>
              </a:lnSpc>
              <a:tabLst>
                <a:tab pos="4445000" algn="l"/>
              </a:tabLst>
            </a:pPr>
            <a:r>
              <a:rPr lang="en-US" sz="2800" b="1" dirty="0">
                <a:solidFill>
                  <a:schemeClr val="bg1"/>
                </a:solidFill>
                <a:effectLst/>
                <a:uFill>
                  <a:solidFill>
                    <a:srgbClr val="000000"/>
                  </a:solidFill>
                </a:uFill>
                <a:ea typeface="Times New Roman" panose="02020603050405020304" pitchFamily="18" charset="0"/>
              </a:rPr>
              <a:t>Proverbs 15:27</a:t>
            </a:r>
          </a:p>
          <a:p>
            <a:pPr algn="ctr">
              <a:lnSpc>
                <a:spcPct val="115000"/>
              </a:lnSpc>
              <a:tabLst>
                <a:tab pos="4445000" algn="l"/>
              </a:tabLst>
            </a:pPr>
            <a:endParaRPr lang="en-SG" sz="2800" dirty="0">
              <a:solidFill>
                <a:schemeClr val="bg1"/>
              </a:solidFill>
              <a:effectLst/>
              <a:uFill>
                <a:solidFill>
                  <a:srgbClr val="000000"/>
                </a:solidFill>
              </a:uFill>
              <a:ea typeface="Times New Roman" panose="02020603050405020304" pitchFamily="18" charset="0"/>
            </a:endParaRPr>
          </a:p>
          <a:p>
            <a:pPr algn="ctr">
              <a:lnSpc>
                <a:spcPct val="115000"/>
              </a:lnSpc>
              <a:spcBef>
                <a:spcPts val="1200"/>
              </a:spcBef>
              <a:tabLst>
                <a:tab pos="4445000" algn="l"/>
              </a:tabLst>
            </a:pPr>
            <a:r>
              <a:rPr lang="en-US" sz="2800" baseline="30000" dirty="0">
                <a:solidFill>
                  <a:schemeClr val="bg1"/>
                </a:solidFill>
                <a:effectLst/>
                <a:uFill>
                  <a:solidFill>
                    <a:srgbClr val="000000"/>
                  </a:solidFill>
                </a:uFill>
                <a:ea typeface="Times New Roman" panose="02020603050405020304" pitchFamily="18" charset="0"/>
              </a:rPr>
              <a:t>9 </a:t>
            </a:r>
            <a:r>
              <a:rPr lang="en-US" sz="2800" dirty="0">
                <a:solidFill>
                  <a:schemeClr val="bg1"/>
                </a:solidFill>
                <a:effectLst/>
                <a:uFill>
                  <a:solidFill>
                    <a:srgbClr val="000000"/>
                  </a:solidFill>
                </a:uFill>
                <a:ea typeface="Times New Roman" panose="02020603050405020304" pitchFamily="18" charset="0"/>
              </a:rPr>
              <a:t>But those who desire to be rich fall into temptation, into a snare, into many senseless and harmful desires that plunge people into ruin and destruction. </a:t>
            </a:r>
            <a:r>
              <a:rPr lang="en-US" sz="2800" baseline="30000" dirty="0">
                <a:solidFill>
                  <a:schemeClr val="bg1"/>
                </a:solidFill>
                <a:effectLst/>
                <a:uFill>
                  <a:solidFill>
                    <a:srgbClr val="000000"/>
                  </a:solidFill>
                </a:uFill>
                <a:ea typeface="Times New Roman" panose="02020603050405020304" pitchFamily="18" charset="0"/>
              </a:rPr>
              <a:t>10 </a:t>
            </a:r>
            <a:r>
              <a:rPr lang="en-US" sz="2800" dirty="0">
                <a:solidFill>
                  <a:schemeClr val="bg1"/>
                </a:solidFill>
                <a:effectLst/>
                <a:uFill>
                  <a:solidFill>
                    <a:srgbClr val="000000"/>
                  </a:solidFill>
                </a:uFill>
                <a:ea typeface="Times New Roman" panose="02020603050405020304" pitchFamily="18" charset="0"/>
              </a:rPr>
              <a:t>For the love of money is a root of all kinds of evils. It is through this craving that some have wandered away from the faith and pierced themselves with many pangs.</a:t>
            </a:r>
            <a:endParaRPr lang="en-SG" sz="2800" dirty="0">
              <a:solidFill>
                <a:schemeClr val="bg1"/>
              </a:solidFill>
              <a:effectLst/>
              <a:uFill>
                <a:solidFill>
                  <a:srgbClr val="000000"/>
                </a:solidFill>
              </a:uFill>
              <a:ea typeface="Times New Roman" panose="02020603050405020304" pitchFamily="18" charset="0"/>
            </a:endParaRPr>
          </a:p>
          <a:p>
            <a:pPr algn="ctr">
              <a:lnSpc>
                <a:spcPct val="115000"/>
              </a:lnSpc>
              <a:tabLst>
                <a:tab pos="4445000" algn="l"/>
              </a:tabLst>
            </a:pPr>
            <a:r>
              <a:rPr lang="en-US" sz="2800" b="1" dirty="0">
                <a:solidFill>
                  <a:schemeClr val="bg1"/>
                </a:solidFill>
                <a:effectLst/>
                <a:uFill>
                  <a:solidFill>
                    <a:srgbClr val="000000"/>
                  </a:solidFill>
                </a:uFill>
                <a:ea typeface="Times New Roman" panose="02020603050405020304" pitchFamily="18" charset="0"/>
              </a:rPr>
              <a:t>1 Timothy 6:9-10</a:t>
            </a:r>
            <a:endParaRPr lang="en-SG" sz="2800" dirty="0">
              <a:solidFill>
                <a:schemeClr val="bg1"/>
              </a:solidFill>
              <a:effectLst/>
              <a:uFill>
                <a:solidFill>
                  <a:srgbClr val="000000"/>
                </a:solidFill>
              </a:uFill>
              <a:ea typeface="Times New Roman" panose="02020603050405020304" pitchFamily="18" charset="0"/>
            </a:endParaRPr>
          </a:p>
        </p:txBody>
      </p:sp>
    </p:spTree>
    <p:extLst>
      <p:ext uri="{BB962C8B-B14F-4D97-AF65-F5344CB8AC3E}">
        <p14:creationId xmlns:p14="http://schemas.microsoft.com/office/powerpoint/2010/main" val="2733433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F3CE4-47E6-0862-65D0-FD022EA2F703}"/>
              </a:ext>
            </a:extLst>
          </p:cNvPr>
          <p:cNvSpPr/>
          <p:nvPr/>
        </p:nvSpPr>
        <p:spPr>
          <a:xfrm>
            <a:off x="0" y="-318054"/>
            <a:ext cx="12192000" cy="71760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3" name="TextBox 2">
            <a:extLst>
              <a:ext uri="{FF2B5EF4-FFF2-40B4-BE49-F238E27FC236}">
                <a16:creationId xmlns:a16="http://schemas.microsoft.com/office/drawing/2014/main" id="{C8FE25DD-AD3B-1108-A0F3-25A10D0F658E}"/>
              </a:ext>
            </a:extLst>
          </p:cNvPr>
          <p:cNvSpPr txBox="1"/>
          <p:nvPr/>
        </p:nvSpPr>
        <p:spPr>
          <a:xfrm>
            <a:off x="1285876" y="864107"/>
            <a:ext cx="9620248" cy="3531864"/>
          </a:xfrm>
          <a:prstGeom prst="rect">
            <a:avLst/>
          </a:prstGeom>
          <a:noFill/>
          <a:ln>
            <a:solidFill>
              <a:schemeClr val="accent1"/>
            </a:solidFill>
          </a:ln>
        </p:spPr>
        <p:txBody>
          <a:bodyPr wrap="square">
            <a:spAutoFit/>
          </a:bodyPr>
          <a:lstStyle/>
          <a:p>
            <a:pPr algn="ctr">
              <a:lnSpc>
                <a:spcPct val="115000"/>
              </a:lnSpc>
              <a:spcBef>
                <a:spcPts val="1200"/>
              </a:spcBef>
              <a:tabLst>
                <a:tab pos="4445000" algn="l"/>
              </a:tabLst>
            </a:pPr>
            <a:r>
              <a:rPr lang="en-US" sz="2800" baseline="30000" dirty="0">
                <a:solidFill>
                  <a:schemeClr val="bg1"/>
                </a:solidFill>
                <a:effectLst/>
                <a:uFill>
                  <a:solidFill>
                    <a:srgbClr val="000000"/>
                  </a:solidFill>
                </a:uFill>
                <a:ea typeface="Times New Roman" panose="02020603050405020304" pitchFamily="18" charset="0"/>
              </a:rPr>
              <a:t>11 </a:t>
            </a:r>
            <a:r>
              <a:rPr lang="en-US" sz="2800" dirty="0">
                <a:solidFill>
                  <a:schemeClr val="bg1"/>
                </a:solidFill>
                <a:effectLst/>
                <a:uFill>
                  <a:solidFill>
                    <a:srgbClr val="000000"/>
                  </a:solidFill>
                </a:uFill>
                <a:ea typeface="Times New Roman" panose="02020603050405020304" pitchFamily="18" charset="0"/>
              </a:rPr>
              <a:t>Not that I am speaking of being in need, for I have learned in whatever situation I am to be content. </a:t>
            </a:r>
            <a:r>
              <a:rPr lang="en-US" sz="2800" baseline="30000" dirty="0">
                <a:solidFill>
                  <a:schemeClr val="bg1"/>
                </a:solidFill>
                <a:effectLst/>
                <a:uFill>
                  <a:solidFill>
                    <a:srgbClr val="000000"/>
                  </a:solidFill>
                </a:uFill>
                <a:ea typeface="Times New Roman" panose="02020603050405020304" pitchFamily="18" charset="0"/>
              </a:rPr>
              <a:t>12 </a:t>
            </a:r>
            <a:r>
              <a:rPr lang="en-US" sz="2800" dirty="0">
                <a:solidFill>
                  <a:schemeClr val="bg1"/>
                </a:solidFill>
                <a:effectLst/>
                <a:uFill>
                  <a:solidFill>
                    <a:srgbClr val="000000"/>
                  </a:solidFill>
                </a:uFill>
                <a:ea typeface="Times New Roman" panose="02020603050405020304" pitchFamily="18" charset="0"/>
              </a:rPr>
              <a:t>I know how to be brought low, and I know how to abound. In any and every circumstance, I have learned the secret of facing plenty and hunger, abundance and need. </a:t>
            </a:r>
            <a:r>
              <a:rPr lang="en-US" sz="2800" baseline="30000" dirty="0">
                <a:solidFill>
                  <a:schemeClr val="bg1"/>
                </a:solidFill>
                <a:effectLst/>
                <a:uFill>
                  <a:solidFill>
                    <a:srgbClr val="000000"/>
                  </a:solidFill>
                </a:uFill>
                <a:ea typeface="Times New Roman" panose="02020603050405020304" pitchFamily="18" charset="0"/>
              </a:rPr>
              <a:t>13 </a:t>
            </a:r>
            <a:r>
              <a:rPr lang="en-US" sz="2800" dirty="0">
                <a:solidFill>
                  <a:schemeClr val="bg1"/>
                </a:solidFill>
                <a:effectLst/>
                <a:uFill>
                  <a:solidFill>
                    <a:srgbClr val="000000"/>
                  </a:solidFill>
                </a:uFill>
                <a:ea typeface="Times New Roman" panose="02020603050405020304" pitchFamily="18" charset="0"/>
              </a:rPr>
              <a:t>I can do all things through him who strengthens me.</a:t>
            </a:r>
            <a:endParaRPr lang="en-SG" sz="2800" dirty="0">
              <a:solidFill>
                <a:schemeClr val="bg1"/>
              </a:solidFill>
              <a:effectLst/>
              <a:uFill>
                <a:solidFill>
                  <a:srgbClr val="000000"/>
                </a:solidFill>
              </a:uFill>
              <a:ea typeface="Times New Roman" panose="02020603050405020304" pitchFamily="18" charset="0"/>
            </a:endParaRPr>
          </a:p>
          <a:p>
            <a:pPr algn="ctr">
              <a:lnSpc>
                <a:spcPct val="115000"/>
              </a:lnSpc>
              <a:tabLst>
                <a:tab pos="4445000" algn="l"/>
              </a:tabLst>
            </a:pPr>
            <a:r>
              <a:rPr lang="en-US" sz="2800" b="1" dirty="0">
                <a:solidFill>
                  <a:schemeClr val="bg1"/>
                </a:solidFill>
                <a:effectLst/>
                <a:uFill>
                  <a:solidFill>
                    <a:srgbClr val="000000"/>
                  </a:solidFill>
                </a:uFill>
                <a:ea typeface="Times New Roman" panose="02020603050405020304" pitchFamily="18" charset="0"/>
              </a:rPr>
              <a:t>Philippians 4:11-13</a:t>
            </a:r>
            <a:endParaRPr lang="en-SG" sz="2800" dirty="0">
              <a:solidFill>
                <a:schemeClr val="bg1"/>
              </a:solidFill>
              <a:effectLst/>
              <a:uFill>
                <a:solidFill>
                  <a:srgbClr val="000000"/>
                </a:solidFill>
              </a:uFill>
              <a:ea typeface="Times New Roman" panose="02020603050405020304" pitchFamily="18" charset="0"/>
            </a:endParaRPr>
          </a:p>
        </p:txBody>
      </p:sp>
    </p:spTree>
    <p:extLst>
      <p:ext uri="{BB962C8B-B14F-4D97-AF65-F5344CB8AC3E}">
        <p14:creationId xmlns:p14="http://schemas.microsoft.com/office/powerpoint/2010/main" val="4155188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0" name="Picture 4" descr="Girl sitting alone in sunlight pocket in dark room. mental health concept -  Home - Meic">
            <a:extLst>
              <a:ext uri="{FF2B5EF4-FFF2-40B4-BE49-F238E27FC236}">
                <a16:creationId xmlns:a16="http://schemas.microsoft.com/office/drawing/2014/main" id="{496E0FBE-BE2C-F9B7-4DC3-816AD720BCE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64" r="11957" b="-1"/>
          <a:stretch/>
        </p:blipFill>
        <p:spPr bwMode="auto">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grpSp>
        <p:nvGrpSpPr>
          <p:cNvPr id="4105" name="Group 4104">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4106" name="Freeform: Shape 4105">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107" name="Group 4106">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4108" name="Group 4107">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4112" name="Freeform: Shape 4111">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3" name="Freeform: Shape 4112">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109" name="Group 4108">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3">
                  <a:alphaModFix amt="57000"/>
                </a:blip>
                <a:tile tx="0" ty="0" sx="100000" sy="100000" flip="none" algn="tl"/>
              </a:blipFill>
              <a:effectLst/>
            </p:grpSpPr>
            <p:sp>
              <p:nvSpPr>
                <p:cNvPr id="4110" name="Freeform: Shape 4109">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11" name="Freeform: Shape 4110">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5" name="TextBox 4">
            <a:extLst>
              <a:ext uri="{FF2B5EF4-FFF2-40B4-BE49-F238E27FC236}">
                <a16:creationId xmlns:a16="http://schemas.microsoft.com/office/drawing/2014/main" id="{18CCF8FB-8E32-199E-18BB-B3F60B8B99D0}"/>
              </a:ext>
            </a:extLst>
          </p:cNvPr>
          <p:cNvSpPr txBox="1"/>
          <p:nvPr/>
        </p:nvSpPr>
        <p:spPr>
          <a:xfrm>
            <a:off x="120511" y="1742949"/>
            <a:ext cx="3914776" cy="489749"/>
          </a:xfrm>
          <a:prstGeom prst="rect">
            <a:avLst/>
          </a:prstGeom>
          <a:noFill/>
        </p:spPr>
        <p:txBody>
          <a:bodyPr wrap="square">
            <a:spAutoFit/>
          </a:bodyPr>
          <a:lstStyle/>
          <a:p>
            <a:pPr>
              <a:lnSpc>
                <a:spcPct val="115000"/>
              </a:lnSpc>
              <a:spcBef>
                <a:spcPts val="1200"/>
              </a:spcBef>
              <a:tabLst>
                <a:tab pos="4445000" algn="l"/>
              </a:tabLst>
            </a:pPr>
            <a:r>
              <a:rPr lang="en-US" sz="2400" i="1" dirty="0">
                <a:solidFill>
                  <a:schemeClr val="bg1"/>
                </a:solidFill>
                <a:effectLst/>
                <a:latin typeface="Calibri" panose="020F0502020204030204" pitchFamily="34" charset="0"/>
                <a:ea typeface="Arial Unicode MS"/>
                <a:cs typeface="Arial Unicode MS"/>
              </a:rPr>
              <a:t>Sinful Attitude 1: Arrogance</a:t>
            </a:r>
            <a:endParaRPr lang="en-SG" sz="2000" dirty="0">
              <a:solidFill>
                <a:schemeClr val="bg1"/>
              </a:solidFill>
              <a:effectLst/>
              <a:latin typeface="Helvetica" panose="020B0604020202020204" pitchFamily="34" charset="0"/>
              <a:ea typeface="Arial Unicode MS"/>
              <a:cs typeface="Arial Unicode MS"/>
            </a:endParaRPr>
          </a:p>
        </p:txBody>
      </p:sp>
      <p:sp>
        <p:nvSpPr>
          <p:cNvPr id="2" name="TextBox 1">
            <a:extLst>
              <a:ext uri="{FF2B5EF4-FFF2-40B4-BE49-F238E27FC236}">
                <a16:creationId xmlns:a16="http://schemas.microsoft.com/office/drawing/2014/main" id="{EEEDEE7C-E8E5-4AD5-7458-CC8101F479D5}"/>
              </a:ext>
            </a:extLst>
          </p:cNvPr>
          <p:cNvSpPr txBox="1"/>
          <p:nvPr/>
        </p:nvSpPr>
        <p:spPr>
          <a:xfrm>
            <a:off x="120511" y="2451942"/>
            <a:ext cx="3914776" cy="489749"/>
          </a:xfrm>
          <a:prstGeom prst="rect">
            <a:avLst/>
          </a:prstGeom>
          <a:noFill/>
        </p:spPr>
        <p:txBody>
          <a:bodyPr wrap="square">
            <a:spAutoFit/>
          </a:bodyPr>
          <a:lstStyle/>
          <a:p>
            <a:pPr>
              <a:lnSpc>
                <a:spcPct val="115000"/>
              </a:lnSpc>
              <a:spcBef>
                <a:spcPts val="1200"/>
              </a:spcBef>
              <a:tabLst>
                <a:tab pos="4445000" algn="l"/>
              </a:tabLst>
            </a:pPr>
            <a:r>
              <a:rPr lang="en-US" sz="2400" i="1" dirty="0">
                <a:solidFill>
                  <a:schemeClr val="bg1"/>
                </a:solidFill>
                <a:effectLst/>
                <a:latin typeface="Calibri" panose="020F0502020204030204" pitchFamily="34" charset="0"/>
                <a:ea typeface="Arial Unicode MS"/>
                <a:cs typeface="Arial Unicode MS"/>
              </a:rPr>
              <a:t>Sinful Attitude 2: Resentment</a:t>
            </a:r>
            <a:endParaRPr lang="en-SG" sz="2000" dirty="0">
              <a:solidFill>
                <a:schemeClr val="bg1"/>
              </a:solidFill>
              <a:effectLst/>
              <a:latin typeface="Helvetica" panose="020B0604020202020204" pitchFamily="34" charset="0"/>
              <a:ea typeface="Arial Unicode MS"/>
              <a:cs typeface="Arial Unicode MS"/>
            </a:endParaRPr>
          </a:p>
        </p:txBody>
      </p:sp>
      <p:sp>
        <p:nvSpPr>
          <p:cNvPr id="3" name="TextBox 2">
            <a:extLst>
              <a:ext uri="{FF2B5EF4-FFF2-40B4-BE49-F238E27FC236}">
                <a16:creationId xmlns:a16="http://schemas.microsoft.com/office/drawing/2014/main" id="{0EAD92C8-EF24-CAE0-9AED-5E628D713E33}"/>
              </a:ext>
            </a:extLst>
          </p:cNvPr>
          <p:cNvSpPr txBox="1"/>
          <p:nvPr/>
        </p:nvSpPr>
        <p:spPr>
          <a:xfrm>
            <a:off x="120511" y="3154308"/>
            <a:ext cx="4070487" cy="489749"/>
          </a:xfrm>
          <a:prstGeom prst="rect">
            <a:avLst/>
          </a:prstGeom>
          <a:noFill/>
        </p:spPr>
        <p:txBody>
          <a:bodyPr wrap="square">
            <a:spAutoFit/>
          </a:bodyPr>
          <a:lstStyle/>
          <a:p>
            <a:pPr>
              <a:lnSpc>
                <a:spcPct val="115000"/>
              </a:lnSpc>
              <a:spcBef>
                <a:spcPts val="1200"/>
              </a:spcBef>
              <a:tabLst>
                <a:tab pos="4445000" algn="l"/>
              </a:tabLst>
            </a:pPr>
            <a:r>
              <a:rPr lang="en-US" sz="2400" i="1" dirty="0">
                <a:solidFill>
                  <a:schemeClr val="bg1"/>
                </a:solidFill>
                <a:effectLst/>
                <a:latin typeface="Calibri" panose="020F0502020204030204" pitchFamily="34" charset="0"/>
                <a:ea typeface="Arial Unicode MS"/>
                <a:cs typeface="Arial Unicode MS"/>
              </a:rPr>
              <a:t>Sinful Attitude 3: Covetousness</a:t>
            </a:r>
            <a:endParaRPr lang="en-SG" sz="2000" dirty="0">
              <a:solidFill>
                <a:schemeClr val="bg1"/>
              </a:solidFill>
              <a:effectLst/>
              <a:latin typeface="Helvetica" panose="020B0604020202020204" pitchFamily="34" charset="0"/>
              <a:ea typeface="Arial Unicode MS"/>
              <a:cs typeface="Arial Unicode MS"/>
            </a:endParaRPr>
          </a:p>
        </p:txBody>
      </p:sp>
      <p:sp>
        <p:nvSpPr>
          <p:cNvPr id="4" name="TextBox 3">
            <a:extLst>
              <a:ext uri="{FF2B5EF4-FFF2-40B4-BE49-F238E27FC236}">
                <a16:creationId xmlns:a16="http://schemas.microsoft.com/office/drawing/2014/main" id="{F7E6A92E-F3B4-7738-F208-EFCBE3B9636D}"/>
              </a:ext>
            </a:extLst>
          </p:cNvPr>
          <p:cNvSpPr txBox="1"/>
          <p:nvPr/>
        </p:nvSpPr>
        <p:spPr>
          <a:xfrm>
            <a:off x="113887" y="3813607"/>
            <a:ext cx="4070487" cy="489749"/>
          </a:xfrm>
          <a:prstGeom prst="rect">
            <a:avLst/>
          </a:prstGeom>
          <a:noFill/>
        </p:spPr>
        <p:txBody>
          <a:bodyPr wrap="square">
            <a:spAutoFit/>
          </a:bodyPr>
          <a:lstStyle/>
          <a:p>
            <a:pPr>
              <a:lnSpc>
                <a:spcPct val="115000"/>
              </a:lnSpc>
              <a:spcBef>
                <a:spcPts val="1200"/>
              </a:spcBef>
              <a:tabLst>
                <a:tab pos="4445000" algn="l"/>
              </a:tabLst>
            </a:pPr>
            <a:r>
              <a:rPr lang="en-US" sz="2400" i="1" dirty="0">
                <a:solidFill>
                  <a:schemeClr val="bg1"/>
                </a:solidFill>
                <a:effectLst/>
                <a:latin typeface="Calibri" panose="020F0502020204030204" pitchFamily="34" charset="0"/>
                <a:ea typeface="Arial Unicode MS"/>
                <a:cs typeface="Arial Unicode MS"/>
              </a:rPr>
              <a:t>Sinful Attitude 4: Favoritism</a:t>
            </a:r>
            <a:endParaRPr lang="en-SG" sz="2000" dirty="0">
              <a:solidFill>
                <a:schemeClr val="bg1"/>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10815071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F3CE4-47E6-0862-65D0-FD022EA2F703}"/>
              </a:ext>
            </a:extLst>
          </p:cNvPr>
          <p:cNvSpPr/>
          <p:nvPr/>
        </p:nvSpPr>
        <p:spPr>
          <a:xfrm>
            <a:off x="0" y="-258420"/>
            <a:ext cx="12192000" cy="71164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officeArt object">
            <a:extLst>
              <a:ext uri="{FF2B5EF4-FFF2-40B4-BE49-F238E27FC236}">
                <a16:creationId xmlns:a16="http://schemas.microsoft.com/office/drawing/2014/main" id="{9E48819C-CD39-800E-C9FA-240BC1F9AEAB}"/>
              </a:ext>
            </a:extLst>
          </p:cNvPr>
          <p:cNvSpPr/>
          <p:nvPr/>
        </p:nvSpPr>
        <p:spPr>
          <a:xfrm>
            <a:off x="891208" y="2394392"/>
            <a:ext cx="3827752" cy="1675710"/>
          </a:xfrm>
          <a:prstGeom prst="rect">
            <a:avLst/>
          </a:prstGeom>
          <a:blipFill rotWithShape="1">
            <a:blip r:embed="rId2"/>
            <a:srcRect/>
            <a:tile tx="0" ty="0" sx="100000" sy="100000" flip="none" algn="tl"/>
          </a:blipFill>
          <a:ln w="12700" cap="flat">
            <a:solidFill>
              <a:srgbClr val="000000"/>
            </a:solidFill>
            <a:prstDash val="solid"/>
            <a:miter lim="400000"/>
          </a:ln>
          <a:effectLst>
            <a:outerShdw blurRad="101600" dist="25400" dir="5400000" rotWithShape="0">
              <a:srgbClr val="000000">
                <a:alpha val="75000"/>
              </a:srgbClr>
            </a:outerShdw>
          </a:effectLst>
        </p:spPr>
        <p:txBody>
          <a:bodyPr wrap="square" lIns="50800" tIns="50800" rIns="50800" bIns="50800" numCol="1" anchor="t">
            <a:noAutofit/>
          </a:bodyPr>
          <a:lstStyle/>
          <a:p>
            <a:pPr algn="ctr">
              <a:lnSpc>
                <a:spcPct val="150000"/>
              </a:lnSpc>
            </a:pPr>
            <a:r>
              <a:rPr lang="en-US" sz="2800" i="1" dirty="0">
                <a:solidFill>
                  <a:srgbClr val="FEFFFE"/>
                </a:solidFill>
                <a:effectLst/>
                <a:latin typeface="Times New Roman" panose="02020603050405020304" pitchFamily="18" charset="0"/>
                <a:ea typeface="Arial Unicode MS"/>
                <a:cs typeface="Arial Unicode MS"/>
              </a:rPr>
              <a:t>God owns everything</a:t>
            </a:r>
            <a:endParaRPr lang="en-SG" sz="2800" i="1" dirty="0">
              <a:solidFill>
                <a:srgbClr val="000000"/>
              </a:solidFill>
              <a:effectLst/>
              <a:latin typeface="Helvetica" panose="020B0604020202020204" pitchFamily="34" charset="0"/>
              <a:ea typeface="Arial Unicode MS"/>
              <a:cs typeface="Arial Unicode MS"/>
            </a:endParaRPr>
          </a:p>
          <a:p>
            <a:pPr algn="ctr"/>
            <a:r>
              <a:rPr lang="en-US" sz="2800" i="1" dirty="0">
                <a:solidFill>
                  <a:srgbClr val="FEFFFE"/>
                </a:solidFill>
                <a:effectLst/>
                <a:latin typeface="Times New Roman" panose="02020603050405020304" pitchFamily="18" charset="0"/>
                <a:ea typeface="Hoefler Text"/>
                <a:cs typeface="Arial Unicode MS"/>
              </a:rPr>
              <a:t> </a:t>
            </a:r>
            <a:endParaRPr lang="en-SG" sz="2800" i="1" dirty="0">
              <a:solidFill>
                <a:srgbClr val="000000"/>
              </a:solidFill>
              <a:effectLst/>
              <a:latin typeface="Helvetica" panose="020B0604020202020204" pitchFamily="34" charset="0"/>
              <a:ea typeface="Arial Unicode MS"/>
              <a:cs typeface="Arial Unicode MS"/>
            </a:endParaRPr>
          </a:p>
          <a:p>
            <a:pPr algn="ctr"/>
            <a:r>
              <a:rPr lang="en-US" sz="2800" i="1" dirty="0">
                <a:solidFill>
                  <a:srgbClr val="FEFFFE"/>
                </a:solidFill>
                <a:effectLst/>
                <a:latin typeface="Times New Roman" panose="02020603050405020304" pitchFamily="18" charset="0"/>
                <a:ea typeface="Arial Unicode MS"/>
                <a:cs typeface="Arial Unicode MS"/>
              </a:rPr>
              <a:t>God invests in us</a:t>
            </a:r>
            <a:endParaRPr lang="en-SG" sz="2800" i="1" dirty="0">
              <a:solidFill>
                <a:srgbClr val="000000"/>
              </a:solidFill>
              <a:effectLst/>
              <a:latin typeface="Helvetica" panose="020B0604020202020204" pitchFamily="34" charset="0"/>
              <a:ea typeface="Arial Unicode MS"/>
              <a:cs typeface="Arial Unicode MS"/>
            </a:endParaRPr>
          </a:p>
        </p:txBody>
      </p:sp>
      <p:sp>
        <p:nvSpPr>
          <p:cNvPr id="5" name="officeArt object">
            <a:extLst>
              <a:ext uri="{FF2B5EF4-FFF2-40B4-BE49-F238E27FC236}">
                <a16:creationId xmlns:a16="http://schemas.microsoft.com/office/drawing/2014/main" id="{9C025706-F741-5C1C-4DEF-46A39EA4A2CB}"/>
              </a:ext>
            </a:extLst>
          </p:cNvPr>
          <p:cNvSpPr/>
          <p:nvPr/>
        </p:nvSpPr>
        <p:spPr>
          <a:xfrm>
            <a:off x="5753169" y="1484989"/>
            <a:ext cx="5547623" cy="3494516"/>
          </a:xfrm>
          <a:prstGeom prst="rect">
            <a:avLst/>
          </a:prstGeom>
          <a:blipFill rotWithShape="1">
            <a:blip r:embed="rId3"/>
            <a:srcRect/>
            <a:tile tx="0" ty="0" sx="100000" sy="100000" flip="none" algn="tl"/>
          </a:blipFill>
          <a:ln w="12700" cap="flat">
            <a:solidFill>
              <a:srgbClr val="000000"/>
            </a:solidFill>
            <a:prstDash val="solid"/>
            <a:miter lim="400000"/>
          </a:ln>
          <a:effectLst>
            <a:outerShdw blurRad="101600" dist="25400" dir="5400000" rotWithShape="0">
              <a:srgbClr val="000000">
                <a:alpha val="75000"/>
              </a:srgbClr>
            </a:outerShdw>
          </a:effectLst>
        </p:spPr>
        <p:txBody>
          <a:bodyPr wrap="square" lIns="50800" tIns="50800" rIns="50800" bIns="50800" numCol="1" anchor="t">
            <a:noAutofit/>
          </a:bodyPr>
          <a:lstStyle/>
          <a:p>
            <a:pPr algn="ctr">
              <a:lnSpc>
                <a:spcPct val="115000"/>
              </a:lnSpc>
              <a:spcBef>
                <a:spcPts val="1200"/>
              </a:spcBef>
            </a:pPr>
            <a:r>
              <a:rPr lang="en-US" sz="2800" i="1">
                <a:solidFill>
                  <a:srgbClr val="000000"/>
                </a:solidFill>
                <a:effectLst/>
                <a:latin typeface="Times New Roman" panose="02020603050405020304" pitchFamily="18" charset="0"/>
                <a:ea typeface="Arial Unicode MS"/>
                <a:cs typeface="Arial Unicode MS"/>
              </a:rPr>
              <a:t>We work hard</a:t>
            </a:r>
            <a:endParaRPr lang="en-SG" sz="2800" i="1">
              <a:solidFill>
                <a:srgbClr val="000000"/>
              </a:solidFill>
              <a:effectLst/>
              <a:latin typeface="Helvetica" panose="020B0604020202020204" pitchFamily="34" charset="0"/>
              <a:ea typeface="Arial Unicode MS"/>
              <a:cs typeface="Arial Unicode MS"/>
            </a:endParaRPr>
          </a:p>
          <a:p>
            <a:pPr algn="ctr">
              <a:lnSpc>
                <a:spcPct val="115000"/>
              </a:lnSpc>
              <a:spcBef>
                <a:spcPts val="1200"/>
              </a:spcBef>
            </a:pPr>
            <a:r>
              <a:rPr lang="en-US" sz="2800" i="1">
                <a:solidFill>
                  <a:srgbClr val="000000"/>
                </a:solidFill>
                <a:effectLst/>
                <a:latin typeface="Times New Roman" panose="02020603050405020304" pitchFamily="18" charset="0"/>
                <a:ea typeface="Arial Unicode MS"/>
                <a:cs typeface="Arial Unicode MS"/>
              </a:rPr>
              <a:t>We plan what we receive</a:t>
            </a:r>
            <a:endParaRPr lang="en-SG" sz="2800" i="1">
              <a:solidFill>
                <a:srgbClr val="000000"/>
              </a:solidFill>
              <a:effectLst/>
              <a:latin typeface="Helvetica" panose="020B0604020202020204" pitchFamily="34" charset="0"/>
              <a:ea typeface="Arial Unicode MS"/>
              <a:cs typeface="Arial Unicode MS"/>
            </a:endParaRPr>
          </a:p>
          <a:p>
            <a:pPr algn="ctr">
              <a:lnSpc>
                <a:spcPct val="115000"/>
              </a:lnSpc>
              <a:spcBef>
                <a:spcPts val="1200"/>
              </a:spcBef>
            </a:pPr>
            <a:r>
              <a:rPr lang="en-US" sz="2800" i="1">
                <a:solidFill>
                  <a:srgbClr val="000000"/>
                </a:solidFill>
                <a:effectLst/>
                <a:latin typeface="Times New Roman" panose="02020603050405020304" pitchFamily="18" charset="0"/>
                <a:ea typeface="Arial Unicode MS"/>
                <a:cs typeface="Arial Unicode MS"/>
              </a:rPr>
              <a:t>We invest in the future</a:t>
            </a:r>
            <a:endParaRPr lang="en-SG" sz="2800" i="1">
              <a:solidFill>
                <a:srgbClr val="000000"/>
              </a:solidFill>
              <a:effectLst/>
              <a:latin typeface="Helvetica" panose="020B0604020202020204" pitchFamily="34" charset="0"/>
              <a:ea typeface="Arial Unicode MS"/>
              <a:cs typeface="Arial Unicode MS"/>
            </a:endParaRPr>
          </a:p>
          <a:p>
            <a:pPr algn="ctr">
              <a:lnSpc>
                <a:spcPct val="115000"/>
              </a:lnSpc>
              <a:spcBef>
                <a:spcPts val="1200"/>
              </a:spcBef>
            </a:pPr>
            <a:r>
              <a:rPr lang="en-US" sz="2800" i="1">
                <a:solidFill>
                  <a:srgbClr val="000000"/>
                </a:solidFill>
                <a:effectLst/>
                <a:latin typeface="Times New Roman" panose="02020603050405020304" pitchFamily="18" charset="0"/>
                <a:ea typeface="Arial Unicode MS"/>
                <a:cs typeface="Arial Unicode MS"/>
              </a:rPr>
              <a:t>We avoid high risk investments</a:t>
            </a:r>
            <a:endParaRPr lang="en-SG" sz="2800" i="1">
              <a:solidFill>
                <a:srgbClr val="000000"/>
              </a:solidFill>
              <a:effectLst/>
              <a:latin typeface="Helvetica" panose="020B0604020202020204" pitchFamily="34" charset="0"/>
              <a:ea typeface="Arial Unicode MS"/>
              <a:cs typeface="Arial Unicode MS"/>
            </a:endParaRPr>
          </a:p>
          <a:p>
            <a:pPr algn="ctr">
              <a:lnSpc>
                <a:spcPct val="115000"/>
              </a:lnSpc>
              <a:spcBef>
                <a:spcPts val="1200"/>
              </a:spcBef>
            </a:pPr>
            <a:r>
              <a:rPr lang="en-US" sz="2800" i="1">
                <a:solidFill>
                  <a:srgbClr val="000000"/>
                </a:solidFill>
                <a:effectLst/>
                <a:latin typeface="Times New Roman" panose="02020603050405020304" pitchFamily="18" charset="0"/>
                <a:ea typeface="Arial Unicode MS"/>
                <a:cs typeface="Arial Unicode MS"/>
              </a:rPr>
              <a:t>We guard against sinful attitudes</a:t>
            </a:r>
            <a:endParaRPr lang="en-SG" sz="2800" i="1">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729654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0074C17D-34E0-700F-764E-93097016B18E}"/>
              </a:ext>
            </a:extLst>
          </p:cNvPr>
          <p:cNvPicPr>
            <a:picLocks noChangeAspect="1"/>
          </p:cNvPicPr>
          <p:nvPr/>
        </p:nvPicPr>
        <p:blipFill rotWithShape="1">
          <a:blip r:embed="rId2">
            <a:extLst>
              <a:ext uri="{28A0092B-C50C-407E-A947-70E740481C1C}">
                <a14:useLocalDpi xmlns:a14="http://schemas.microsoft.com/office/drawing/2010/main" val="0"/>
              </a:ext>
            </a:extLst>
          </a:blip>
          <a:srcRect r="1760"/>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80EAD6D-45B5-51CC-9E6F-B61D57107560}"/>
              </a:ext>
            </a:extLst>
          </p:cNvPr>
          <p:cNvSpPr txBox="1"/>
          <p:nvPr/>
        </p:nvSpPr>
        <p:spPr>
          <a:xfrm>
            <a:off x="3697357" y="2844225"/>
            <a:ext cx="4455214" cy="707886"/>
          </a:xfrm>
          <a:prstGeom prst="rect">
            <a:avLst/>
          </a:prstGeom>
          <a:noFill/>
        </p:spPr>
        <p:txBody>
          <a:bodyPr wrap="square">
            <a:spAutoFit/>
          </a:bodyPr>
          <a:lstStyle/>
          <a:p>
            <a:pPr algn="ctr"/>
            <a:r>
              <a:rPr lang="en-US" sz="4000" b="1" dirty="0">
                <a:effectLst/>
                <a:latin typeface="Calibri" panose="020F0502020204030204" pitchFamily="34" charset="0"/>
                <a:ea typeface="Calibri" panose="020F0502020204030204" pitchFamily="34" charset="0"/>
              </a:rPr>
              <a:t>Plan for the Future</a:t>
            </a:r>
            <a:endParaRPr lang="en-SG" sz="4000" dirty="0"/>
          </a:p>
        </p:txBody>
      </p:sp>
    </p:spTree>
    <p:extLst>
      <p:ext uri="{BB962C8B-B14F-4D97-AF65-F5344CB8AC3E}">
        <p14:creationId xmlns:p14="http://schemas.microsoft.com/office/powerpoint/2010/main" val="10804832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ss Nautical Antique Working Telescope/Spyglass Replica in Leather Box,  with Glass Optics, Extendable to 16 inches, Made of Pure Brass, Decorative  Kids Scope: Telescopes: Amazon.com.au">
            <a:extLst>
              <a:ext uri="{FF2B5EF4-FFF2-40B4-BE49-F238E27FC236}">
                <a16:creationId xmlns:a16="http://schemas.microsoft.com/office/drawing/2014/main" id="{739A5663-9820-3444-6D7E-1A8D5C49C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867" y="3509411"/>
            <a:ext cx="3607490" cy="32788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3FA0830-24DD-A8C0-60AE-AAE9EC502426}"/>
              </a:ext>
            </a:extLst>
          </p:cNvPr>
          <p:cNvSpPr txBox="1"/>
          <p:nvPr/>
        </p:nvSpPr>
        <p:spPr>
          <a:xfrm>
            <a:off x="1190211" y="838488"/>
            <a:ext cx="2586659" cy="555986"/>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txBody>
          <a:bodyPr wrap="square">
            <a:spAutoFit/>
          </a:bodyPr>
          <a:lstStyle/>
          <a:p>
            <a:pPr algn="ctr">
              <a:lnSpc>
                <a:spcPct val="115000"/>
              </a:lnSpc>
              <a:spcBef>
                <a:spcPts val="1200"/>
              </a:spcBef>
              <a:tabLst>
                <a:tab pos="435610" algn="l"/>
              </a:tabLst>
            </a:pPr>
            <a:r>
              <a:rPr lang="de-DE" sz="2800" b="1" i="1" dirty="0">
                <a:solidFill>
                  <a:srgbClr val="000000"/>
                </a:solidFill>
                <a:effectLst/>
                <a:latin typeface="Calibri" panose="020F0502020204030204" pitchFamily="34" charset="0"/>
                <a:ea typeface="Arial Unicode MS"/>
                <a:cs typeface="Arial Unicode MS"/>
              </a:rPr>
              <a:t>Pay off </a:t>
            </a:r>
            <a:r>
              <a:rPr lang="de-DE" sz="2800" b="1" i="1" dirty="0" err="1">
                <a:solidFill>
                  <a:srgbClr val="000000"/>
                </a:solidFill>
                <a:effectLst/>
                <a:latin typeface="Calibri" panose="020F0502020204030204" pitchFamily="34" charset="0"/>
                <a:ea typeface="Arial Unicode MS"/>
                <a:cs typeface="Arial Unicode MS"/>
              </a:rPr>
              <a:t>debts</a:t>
            </a:r>
            <a:endParaRPr lang="en-SG" sz="2400" b="1" dirty="0">
              <a:solidFill>
                <a:srgbClr val="000000"/>
              </a:solidFill>
              <a:effectLst/>
              <a:latin typeface="Helvetica" panose="020B0604020202020204" pitchFamily="34" charset="0"/>
              <a:ea typeface="Arial Unicode MS"/>
              <a:cs typeface="Arial Unicode MS"/>
            </a:endParaRPr>
          </a:p>
        </p:txBody>
      </p:sp>
      <p:sp>
        <p:nvSpPr>
          <p:cNvPr id="5" name="TextBox 4">
            <a:extLst>
              <a:ext uri="{FF2B5EF4-FFF2-40B4-BE49-F238E27FC236}">
                <a16:creationId xmlns:a16="http://schemas.microsoft.com/office/drawing/2014/main" id="{0DEEBB22-F60D-BEF0-E29F-EF5AB16D8829}"/>
              </a:ext>
            </a:extLst>
          </p:cNvPr>
          <p:cNvSpPr txBox="1"/>
          <p:nvPr/>
        </p:nvSpPr>
        <p:spPr>
          <a:xfrm>
            <a:off x="566530" y="2089577"/>
            <a:ext cx="7146235" cy="3529108"/>
          </a:xfrm>
          <a:prstGeom prst="rect">
            <a:avLst/>
          </a:prstGeom>
          <a:noFill/>
        </p:spPr>
        <p:txBody>
          <a:bodyPr wrap="square">
            <a:spAutoFit/>
          </a:bodyPr>
          <a:lstStyle/>
          <a:p>
            <a:pPr algn="ctr">
              <a:lnSpc>
                <a:spcPct val="115000"/>
              </a:lnSpc>
              <a:spcBef>
                <a:spcPts val="1200"/>
              </a:spcBef>
            </a:pPr>
            <a:r>
              <a:rPr lang="en-SG" sz="2800" baseline="30000" dirty="0">
                <a:solidFill>
                  <a:srgbClr val="000000"/>
                </a:solidFill>
                <a:effectLst/>
                <a:latin typeface="Calibri" panose="020F0502020204030204" pitchFamily="34" charset="0"/>
                <a:ea typeface="Times New Roman" panose="02020603050405020304" pitchFamily="18" charset="0"/>
              </a:rPr>
              <a:t>7 </a:t>
            </a:r>
            <a:r>
              <a:rPr lang="en-SG" sz="2800" dirty="0">
                <a:solidFill>
                  <a:srgbClr val="000000"/>
                </a:solidFill>
                <a:effectLst/>
                <a:latin typeface="Calibri" panose="020F0502020204030204" pitchFamily="34" charset="0"/>
                <a:ea typeface="Times New Roman" panose="02020603050405020304" pitchFamily="18" charset="0"/>
              </a:rPr>
              <a:t>Pay to all what is owed to them: taxes to whom taxes are owed, revenue to whom revenue is owed, respect to whom respect is owed, </a:t>
            </a:r>
            <a:r>
              <a:rPr lang="en-SG" sz="2800" dirty="0" err="1">
                <a:solidFill>
                  <a:srgbClr val="000000"/>
                </a:solidFill>
                <a:effectLst/>
                <a:latin typeface="Calibri" panose="020F0502020204030204" pitchFamily="34" charset="0"/>
                <a:ea typeface="Times New Roman" panose="02020603050405020304" pitchFamily="18" charset="0"/>
              </a:rPr>
              <a:t>honor</a:t>
            </a:r>
            <a:r>
              <a:rPr lang="en-SG" sz="2800" dirty="0">
                <a:solidFill>
                  <a:srgbClr val="000000"/>
                </a:solidFill>
                <a:effectLst/>
                <a:latin typeface="Calibri" panose="020F0502020204030204" pitchFamily="34" charset="0"/>
                <a:ea typeface="Times New Roman" panose="02020603050405020304" pitchFamily="18" charset="0"/>
              </a:rPr>
              <a:t> to whom </a:t>
            </a:r>
            <a:r>
              <a:rPr lang="en-SG" sz="2800" dirty="0" err="1">
                <a:solidFill>
                  <a:srgbClr val="000000"/>
                </a:solidFill>
                <a:effectLst/>
                <a:latin typeface="Calibri" panose="020F0502020204030204" pitchFamily="34" charset="0"/>
                <a:ea typeface="Times New Roman" panose="02020603050405020304" pitchFamily="18" charset="0"/>
              </a:rPr>
              <a:t>honor</a:t>
            </a:r>
            <a:r>
              <a:rPr lang="en-SG" sz="2800" dirty="0">
                <a:solidFill>
                  <a:srgbClr val="000000"/>
                </a:solidFill>
                <a:effectLst/>
                <a:latin typeface="Calibri" panose="020F0502020204030204" pitchFamily="34" charset="0"/>
                <a:ea typeface="Times New Roman" panose="02020603050405020304" pitchFamily="18" charset="0"/>
              </a:rPr>
              <a:t> is owed. </a:t>
            </a:r>
            <a:r>
              <a:rPr lang="en-SG" sz="2800" baseline="30000" dirty="0">
                <a:solidFill>
                  <a:srgbClr val="000000"/>
                </a:solidFill>
                <a:effectLst/>
                <a:latin typeface="Calibri" panose="020F0502020204030204" pitchFamily="34" charset="0"/>
                <a:ea typeface="Times New Roman" panose="02020603050405020304" pitchFamily="18" charset="0"/>
              </a:rPr>
              <a:t>8 </a:t>
            </a:r>
            <a:r>
              <a:rPr lang="en-SG" sz="2800" dirty="0">
                <a:solidFill>
                  <a:srgbClr val="000000"/>
                </a:solidFill>
                <a:effectLst/>
                <a:latin typeface="Calibri" panose="020F0502020204030204" pitchFamily="34" charset="0"/>
                <a:ea typeface="Times New Roman" panose="02020603050405020304" pitchFamily="18" charset="0"/>
              </a:rPr>
              <a:t>Owe no one anything, except to love each other, for the one who loves another has fulfilled the law.</a:t>
            </a:r>
            <a:endParaRPr lang="en-SG" sz="3200" dirty="0">
              <a:effectLst/>
              <a:latin typeface="Times New Roman" panose="02020603050405020304" pitchFamily="18" charset="0"/>
              <a:ea typeface="Times New Roman" panose="02020603050405020304" pitchFamily="18" charset="0"/>
            </a:endParaRPr>
          </a:p>
          <a:p>
            <a:pPr algn="ctr">
              <a:lnSpc>
                <a:spcPct val="115000"/>
              </a:lnSpc>
              <a:tabLst>
                <a:tab pos="435610" algn="l"/>
              </a:tabLst>
            </a:pPr>
            <a:r>
              <a:rPr lang="en-US" sz="2800" b="1" dirty="0">
                <a:solidFill>
                  <a:srgbClr val="000000"/>
                </a:solidFill>
                <a:effectLst/>
                <a:latin typeface="Calibri" panose="020F0502020204030204" pitchFamily="34" charset="0"/>
                <a:ea typeface="Arial Unicode MS"/>
                <a:cs typeface="Arial Unicode MS"/>
              </a:rPr>
              <a:t>Romans 13:7-8</a:t>
            </a:r>
            <a:endParaRPr lang="en-SG" sz="2800"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80633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F3CE4-47E6-0862-65D0-FD022EA2F703}"/>
              </a:ext>
            </a:extLst>
          </p:cNvPr>
          <p:cNvSpPr/>
          <p:nvPr/>
        </p:nvSpPr>
        <p:spPr>
          <a:xfrm>
            <a:off x="0" y="-89453"/>
            <a:ext cx="12192000" cy="70766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4" name="TextBox 3">
            <a:extLst>
              <a:ext uri="{FF2B5EF4-FFF2-40B4-BE49-F238E27FC236}">
                <a16:creationId xmlns:a16="http://schemas.microsoft.com/office/drawing/2014/main" id="{68DAA49C-1996-B75F-7B5C-D0C0DFCB7579}"/>
              </a:ext>
            </a:extLst>
          </p:cNvPr>
          <p:cNvSpPr txBox="1"/>
          <p:nvPr/>
        </p:nvSpPr>
        <p:spPr>
          <a:xfrm>
            <a:off x="1961322" y="1083076"/>
            <a:ext cx="8269356" cy="4181273"/>
          </a:xfrm>
          <a:prstGeom prst="rect">
            <a:avLst/>
          </a:prstGeom>
          <a:noFill/>
          <a:ln>
            <a:solidFill>
              <a:schemeClr val="accent1"/>
            </a:solidFill>
          </a:ln>
        </p:spPr>
        <p:txBody>
          <a:bodyPr wrap="square">
            <a:spAutoFit/>
          </a:bodyPr>
          <a:lstStyle/>
          <a:p>
            <a:pPr algn="ctr">
              <a:lnSpc>
                <a:spcPct val="115000"/>
              </a:lnSpc>
              <a:spcBef>
                <a:spcPts val="1200"/>
              </a:spcBef>
              <a:tabLst>
                <a:tab pos="435610" algn="l"/>
              </a:tabLst>
            </a:pPr>
            <a:r>
              <a:rPr lang="en-US" sz="2800" b="1" baseline="30000" dirty="0">
                <a:solidFill>
                  <a:schemeClr val="bg1"/>
                </a:solidFill>
                <a:effectLst/>
                <a:ea typeface="Arial Unicode MS"/>
                <a:cs typeface="Arial Unicode MS"/>
              </a:rPr>
              <a:t> </a:t>
            </a:r>
            <a:r>
              <a:rPr lang="en-US" sz="2800" dirty="0">
                <a:solidFill>
                  <a:schemeClr val="bg1"/>
                </a:solidFill>
                <a:effectLst/>
                <a:ea typeface="Arial Unicode MS"/>
                <a:cs typeface="Arial Unicode MS"/>
              </a:rPr>
              <a:t>She came and told the man of God, and he said, “Go, sell the oil and pay your debts, and you and your sons can live on the rest.”</a:t>
            </a:r>
            <a:endParaRPr lang="en-SG" sz="2800" dirty="0">
              <a:solidFill>
                <a:schemeClr val="bg1"/>
              </a:solidFill>
              <a:effectLst/>
              <a:ea typeface="Arial Unicode MS"/>
              <a:cs typeface="Arial Unicode MS"/>
            </a:endParaRPr>
          </a:p>
          <a:p>
            <a:pPr algn="ctr">
              <a:lnSpc>
                <a:spcPct val="115000"/>
              </a:lnSpc>
              <a:tabLst>
                <a:tab pos="435610" algn="l"/>
              </a:tabLst>
            </a:pPr>
            <a:r>
              <a:rPr lang="en-US" sz="2800" b="1" dirty="0">
                <a:solidFill>
                  <a:schemeClr val="bg1"/>
                </a:solidFill>
                <a:effectLst/>
                <a:ea typeface="Arial Unicode MS"/>
                <a:cs typeface="Arial Unicode MS"/>
              </a:rPr>
              <a:t>2 Kings 4:7</a:t>
            </a:r>
          </a:p>
          <a:p>
            <a:pPr algn="ctr">
              <a:lnSpc>
                <a:spcPct val="115000"/>
              </a:lnSpc>
              <a:tabLst>
                <a:tab pos="435610" algn="l"/>
              </a:tabLst>
            </a:pPr>
            <a:endParaRPr lang="en-SG" sz="2800" dirty="0">
              <a:solidFill>
                <a:schemeClr val="bg1"/>
              </a:solidFill>
              <a:effectLst/>
              <a:ea typeface="Arial Unicode MS"/>
              <a:cs typeface="Arial Unicode MS"/>
            </a:endParaRPr>
          </a:p>
          <a:p>
            <a:pPr algn="ctr">
              <a:lnSpc>
                <a:spcPct val="115000"/>
              </a:lnSpc>
              <a:spcBef>
                <a:spcPts val="1200"/>
              </a:spcBef>
              <a:tabLst>
                <a:tab pos="435610" algn="l"/>
              </a:tabLst>
            </a:pPr>
            <a:r>
              <a:rPr lang="en-US" sz="2800" dirty="0">
                <a:solidFill>
                  <a:schemeClr val="bg1"/>
                </a:solidFill>
                <a:effectLst/>
                <a:ea typeface="Arial Unicode MS"/>
                <a:cs typeface="Arial Unicode MS"/>
              </a:rPr>
              <a:t>“The wicked borrows but does not pay back, but the righteous is generous and gives.”</a:t>
            </a:r>
            <a:endParaRPr lang="en-SG" sz="2800" dirty="0">
              <a:solidFill>
                <a:schemeClr val="bg1"/>
              </a:solidFill>
              <a:effectLst/>
              <a:ea typeface="Arial Unicode MS"/>
              <a:cs typeface="Arial Unicode MS"/>
            </a:endParaRPr>
          </a:p>
          <a:p>
            <a:pPr algn="ctr">
              <a:lnSpc>
                <a:spcPct val="115000"/>
              </a:lnSpc>
              <a:tabLst>
                <a:tab pos="435610" algn="l"/>
              </a:tabLst>
            </a:pPr>
            <a:r>
              <a:rPr lang="en-US" sz="2800" b="1" dirty="0">
                <a:solidFill>
                  <a:schemeClr val="bg1"/>
                </a:solidFill>
                <a:effectLst/>
                <a:ea typeface="Arial Unicode MS"/>
                <a:cs typeface="Arial Unicode MS"/>
              </a:rPr>
              <a:t>Psalm 37:21</a:t>
            </a:r>
            <a:endParaRPr lang="en-SG" sz="2800" dirty="0">
              <a:solidFill>
                <a:schemeClr val="bg1"/>
              </a:solidFill>
              <a:effectLst/>
              <a:ea typeface="Arial Unicode MS"/>
              <a:cs typeface="Arial Unicode MS"/>
            </a:endParaRPr>
          </a:p>
        </p:txBody>
      </p:sp>
    </p:spTree>
    <p:extLst>
      <p:ext uri="{BB962C8B-B14F-4D97-AF65-F5344CB8AC3E}">
        <p14:creationId xmlns:p14="http://schemas.microsoft.com/office/powerpoint/2010/main" val="27077065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ss Nautical Antique Working Telescope/Spyglass Replica in Leather Box,  with Glass Optics, Extendable to 16 inches, Made of Pure Brass, Decorative  Kids Scope: Telescopes: Amazon.com.au">
            <a:extLst>
              <a:ext uri="{FF2B5EF4-FFF2-40B4-BE49-F238E27FC236}">
                <a16:creationId xmlns:a16="http://schemas.microsoft.com/office/drawing/2014/main" id="{739A5663-9820-3444-6D7E-1A8D5C49C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867" y="3509411"/>
            <a:ext cx="3607490" cy="32788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3FA0830-24DD-A8C0-60AE-AAE9EC502426}"/>
              </a:ext>
            </a:extLst>
          </p:cNvPr>
          <p:cNvSpPr txBox="1"/>
          <p:nvPr/>
        </p:nvSpPr>
        <p:spPr>
          <a:xfrm>
            <a:off x="1190211" y="838488"/>
            <a:ext cx="2586659" cy="555986"/>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txBody>
          <a:bodyPr wrap="square">
            <a:spAutoFit/>
          </a:bodyPr>
          <a:lstStyle/>
          <a:p>
            <a:pPr algn="ctr">
              <a:lnSpc>
                <a:spcPct val="115000"/>
              </a:lnSpc>
              <a:spcBef>
                <a:spcPts val="1200"/>
              </a:spcBef>
              <a:tabLst>
                <a:tab pos="435610" algn="l"/>
              </a:tabLst>
            </a:pPr>
            <a:r>
              <a:rPr lang="de-DE" sz="2800" b="1" i="1" dirty="0">
                <a:solidFill>
                  <a:srgbClr val="000000"/>
                </a:solidFill>
                <a:effectLst/>
                <a:latin typeface="Calibri" panose="020F0502020204030204" pitchFamily="34" charset="0"/>
                <a:ea typeface="Arial Unicode MS"/>
                <a:cs typeface="Arial Unicode MS"/>
              </a:rPr>
              <a:t>Pay off </a:t>
            </a:r>
            <a:r>
              <a:rPr lang="de-DE" sz="2800" b="1" i="1" dirty="0" err="1">
                <a:solidFill>
                  <a:srgbClr val="000000"/>
                </a:solidFill>
                <a:effectLst/>
                <a:latin typeface="Calibri" panose="020F0502020204030204" pitchFamily="34" charset="0"/>
                <a:ea typeface="Arial Unicode MS"/>
                <a:cs typeface="Arial Unicode MS"/>
              </a:rPr>
              <a:t>debts</a:t>
            </a:r>
            <a:endParaRPr lang="en-SG" sz="2400" b="1" dirty="0">
              <a:solidFill>
                <a:srgbClr val="000000"/>
              </a:solidFill>
              <a:effectLst/>
              <a:latin typeface="Helvetica" panose="020B0604020202020204" pitchFamily="34" charset="0"/>
              <a:ea typeface="Arial Unicode MS"/>
              <a:cs typeface="Arial Unicode MS"/>
            </a:endParaRPr>
          </a:p>
        </p:txBody>
      </p:sp>
      <p:sp>
        <p:nvSpPr>
          <p:cNvPr id="2" name="TextBox 1">
            <a:extLst>
              <a:ext uri="{FF2B5EF4-FFF2-40B4-BE49-F238E27FC236}">
                <a16:creationId xmlns:a16="http://schemas.microsoft.com/office/drawing/2014/main" id="{13258A7D-1212-B8EC-AFA8-A0863B5C674A}"/>
              </a:ext>
            </a:extLst>
          </p:cNvPr>
          <p:cNvSpPr txBox="1"/>
          <p:nvPr/>
        </p:nvSpPr>
        <p:spPr>
          <a:xfrm>
            <a:off x="1203465" y="1835715"/>
            <a:ext cx="3517622" cy="555986"/>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txBody>
          <a:bodyPr wrap="square">
            <a:spAutoFit/>
          </a:bodyPr>
          <a:lstStyle/>
          <a:p>
            <a:pPr algn="ctr">
              <a:lnSpc>
                <a:spcPct val="115000"/>
              </a:lnSpc>
              <a:spcBef>
                <a:spcPts val="1200"/>
              </a:spcBef>
              <a:tabLst>
                <a:tab pos="435610" algn="l"/>
              </a:tabLst>
            </a:pPr>
            <a:r>
              <a:rPr lang="de-DE" sz="2800" b="1" i="1" dirty="0" err="1">
                <a:solidFill>
                  <a:srgbClr val="000000"/>
                </a:solidFill>
                <a:effectLst/>
                <a:latin typeface="Calibri" panose="020F0502020204030204" pitchFamily="34" charset="0"/>
                <a:ea typeface="Arial Unicode MS"/>
                <a:cs typeface="Arial Unicode MS"/>
              </a:rPr>
              <a:t>Prepare</a:t>
            </a:r>
            <a:r>
              <a:rPr lang="de-DE" sz="2800" b="1" i="1" dirty="0">
                <a:solidFill>
                  <a:srgbClr val="000000"/>
                </a:solidFill>
                <a:effectLst/>
                <a:latin typeface="Calibri" panose="020F0502020204030204" pitchFamily="34" charset="0"/>
                <a:ea typeface="Arial Unicode MS"/>
                <a:cs typeface="Arial Unicode MS"/>
              </a:rPr>
              <a:t> </a:t>
            </a:r>
            <a:r>
              <a:rPr lang="de-DE" sz="2800" b="1" i="1" dirty="0" err="1">
                <a:solidFill>
                  <a:srgbClr val="000000"/>
                </a:solidFill>
                <a:effectLst/>
                <a:latin typeface="Calibri" panose="020F0502020204030204" pitchFamily="34" charset="0"/>
                <a:ea typeface="Arial Unicode MS"/>
                <a:cs typeface="Arial Unicode MS"/>
              </a:rPr>
              <a:t>reserve</a:t>
            </a:r>
            <a:r>
              <a:rPr lang="de-DE" sz="2800" b="1" i="1" dirty="0">
                <a:solidFill>
                  <a:srgbClr val="000000"/>
                </a:solidFill>
                <a:effectLst/>
                <a:latin typeface="Calibri" panose="020F0502020204030204" pitchFamily="34" charset="0"/>
                <a:ea typeface="Arial Unicode MS"/>
                <a:cs typeface="Arial Unicode MS"/>
              </a:rPr>
              <a:t> </a:t>
            </a:r>
            <a:r>
              <a:rPr lang="de-DE" sz="2800" b="1" i="1" dirty="0" err="1">
                <a:solidFill>
                  <a:srgbClr val="000000"/>
                </a:solidFill>
                <a:effectLst/>
                <a:latin typeface="Calibri" panose="020F0502020204030204" pitchFamily="34" charset="0"/>
                <a:ea typeface="Arial Unicode MS"/>
                <a:cs typeface="Arial Unicode MS"/>
              </a:rPr>
              <a:t>funds</a:t>
            </a:r>
            <a:endParaRPr lang="en-SG" sz="2400" b="1" dirty="0">
              <a:solidFill>
                <a:srgbClr val="000000"/>
              </a:solidFill>
              <a:effectLst/>
              <a:latin typeface="Helvetica" panose="020B0604020202020204" pitchFamily="34" charset="0"/>
              <a:ea typeface="Arial Unicode MS"/>
              <a:cs typeface="Arial Unicode MS"/>
            </a:endParaRPr>
          </a:p>
        </p:txBody>
      </p:sp>
      <p:sp>
        <p:nvSpPr>
          <p:cNvPr id="6" name="TextBox 5">
            <a:extLst>
              <a:ext uri="{FF2B5EF4-FFF2-40B4-BE49-F238E27FC236}">
                <a16:creationId xmlns:a16="http://schemas.microsoft.com/office/drawing/2014/main" id="{AF1D48DE-C65B-536F-279E-20DC5810158B}"/>
              </a:ext>
            </a:extLst>
          </p:cNvPr>
          <p:cNvSpPr txBox="1"/>
          <p:nvPr/>
        </p:nvSpPr>
        <p:spPr>
          <a:xfrm>
            <a:off x="1203465" y="3120290"/>
            <a:ext cx="6097656" cy="2538067"/>
          </a:xfrm>
          <a:prstGeom prst="rect">
            <a:avLst/>
          </a:prstGeom>
          <a:noFill/>
        </p:spPr>
        <p:txBody>
          <a:bodyPr wrap="square">
            <a:spAutoFit/>
          </a:bodyPr>
          <a:lstStyle/>
          <a:p>
            <a:pPr algn="ctr">
              <a:lnSpc>
                <a:spcPct val="115000"/>
              </a:lnSpc>
              <a:spcBef>
                <a:spcPts val="1200"/>
              </a:spcBef>
              <a:tabLst>
                <a:tab pos="443230" algn="l"/>
              </a:tabLst>
            </a:pPr>
            <a:r>
              <a:rPr lang="en-US" sz="2800" dirty="0">
                <a:solidFill>
                  <a:srgbClr val="000000"/>
                </a:solidFill>
                <a:effectLst/>
                <a:latin typeface="Calibri" panose="020F0502020204030204" pitchFamily="34" charset="0"/>
                <a:ea typeface="Arial Unicode MS"/>
                <a:cs typeface="Arial Unicode MS"/>
              </a:rPr>
              <a:t>But if anyone does not provide for his relatives, and especially for members of his household, he has denied the faith and is worse than an unbeliever.</a:t>
            </a:r>
            <a:endParaRPr lang="en-SG" sz="2800" dirty="0">
              <a:solidFill>
                <a:srgbClr val="000000"/>
              </a:solidFill>
              <a:effectLst/>
              <a:latin typeface="Helvetica" panose="020B0604020202020204" pitchFamily="34" charset="0"/>
              <a:ea typeface="Arial Unicode MS"/>
              <a:cs typeface="Arial Unicode MS"/>
            </a:endParaRPr>
          </a:p>
          <a:p>
            <a:pPr algn="ctr">
              <a:lnSpc>
                <a:spcPct val="115000"/>
              </a:lnSpc>
              <a:tabLst>
                <a:tab pos="443230" algn="l"/>
              </a:tabLst>
            </a:pPr>
            <a:r>
              <a:rPr lang="en-US" sz="2800" b="1" dirty="0">
                <a:solidFill>
                  <a:srgbClr val="000000"/>
                </a:solidFill>
                <a:effectLst/>
                <a:latin typeface="Calibri" panose="020F0502020204030204" pitchFamily="34" charset="0"/>
                <a:ea typeface="Arial Unicode MS"/>
                <a:cs typeface="Arial Unicode MS"/>
              </a:rPr>
              <a:t>1 Timothy 5:8</a:t>
            </a:r>
            <a:endParaRPr lang="en-SG" sz="2800"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3374850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F3CE4-47E6-0862-65D0-FD022EA2F703}"/>
              </a:ext>
            </a:extLst>
          </p:cNvPr>
          <p:cNvSpPr/>
          <p:nvPr/>
        </p:nvSpPr>
        <p:spPr>
          <a:xfrm>
            <a:off x="0" y="-109332"/>
            <a:ext cx="12192000" cy="70369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3" name="TextBox 2">
            <a:extLst>
              <a:ext uri="{FF2B5EF4-FFF2-40B4-BE49-F238E27FC236}">
                <a16:creationId xmlns:a16="http://schemas.microsoft.com/office/drawing/2014/main" id="{C8FE25DD-AD3B-1108-A0F3-25A10D0F658E}"/>
              </a:ext>
            </a:extLst>
          </p:cNvPr>
          <p:cNvSpPr txBox="1"/>
          <p:nvPr/>
        </p:nvSpPr>
        <p:spPr>
          <a:xfrm>
            <a:off x="1285876" y="1122525"/>
            <a:ext cx="9620248" cy="3539430"/>
          </a:xfrm>
          <a:prstGeom prst="rect">
            <a:avLst/>
          </a:prstGeom>
          <a:noFill/>
          <a:ln>
            <a:solidFill>
              <a:schemeClr val="accent1"/>
            </a:solidFill>
          </a:ln>
        </p:spPr>
        <p:txBody>
          <a:bodyPr wrap="square">
            <a:spAutoFit/>
          </a:bodyPr>
          <a:lstStyle/>
          <a:p>
            <a:pPr algn="ctr"/>
            <a:r>
              <a:rPr lang="en-US" sz="2800" baseline="30000" dirty="0">
                <a:solidFill>
                  <a:schemeClr val="bg1"/>
                </a:solidFill>
              </a:rPr>
              <a:t>6 </a:t>
            </a:r>
            <a:r>
              <a:rPr lang="en-US" sz="2800" dirty="0">
                <a:solidFill>
                  <a:schemeClr val="bg1"/>
                </a:solidFill>
              </a:rPr>
              <a:t>Go to the ant, O sluggard; consider her ways, and be wise.</a:t>
            </a:r>
            <a:br>
              <a:rPr lang="en-US" sz="2800" dirty="0">
                <a:solidFill>
                  <a:schemeClr val="bg1"/>
                </a:solidFill>
              </a:rPr>
            </a:br>
            <a:r>
              <a:rPr lang="en-US" sz="2800" baseline="30000" dirty="0">
                <a:solidFill>
                  <a:schemeClr val="bg1"/>
                </a:solidFill>
              </a:rPr>
              <a:t>7 </a:t>
            </a:r>
            <a:r>
              <a:rPr lang="en-US" sz="2800" dirty="0">
                <a:solidFill>
                  <a:schemeClr val="bg1"/>
                </a:solidFill>
              </a:rPr>
              <a:t>Without having any chief, officer, or ruler, </a:t>
            </a:r>
            <a:r>
              <a:rPr lang="en-US" sz="2800" baseline="30000" dirty="0">
                <a:solidFill>
                  <a:schemeClr val="bg1"/>
                </a:solidFill>
              </a:rPr>
              <a:t>8 </a:t>
            </a:r>
            <a:r>
              <a:rPr lang="en-US" sz="2800" dirty="0">
                <a:solidFill>
                  <a:schemeClr val="bg1"/>
                </a:solidFill>
              </a:rPr>
              <a:t>she prepares her bread in summer and gathers her food in harvest.</a:t>
            </a:r>
            <a:br>
              <a:rPr lang="en-US" sz="2800" dirty="0">
                <a:solidFill>
                  <a:schemeClr val="bg1"/>
                </a:solidFill>
              </a:rPr>
            </a:br>
            <a:r>
              <a:rPr lang="en-US" sz="2800" baseline="30000" dirty="0">
                <a:solidFill>
                  <a:schemeClr val="bg1"/>
                </a:solidFill>
              </a:rPr>
              <a:t>9 </a:t>
            </a:r>
            <a:r>
              <a:rPr lang="en-US" sz="2800" dirty="0">
                <a:solidFill>
                  <a:schemeClr val="bg1"/>
                </a:solidFill>
              </a:rPr>
              <a:t>How long will you lie there, O sluggard? When will you arise from your sleep? </a:t>
            </a:r>
            <a:r>
              <a:rPr lang="en-US" sz="2800" baseline="30000" dirty="0">
                <a:solidFill>
                  <a:schemeClr val="bg1"/>
                </a:solidFill>
              </a:rPr>
              <a:t>10 </a:t>
            </a:r>
            <a:r>
              <a:rPr lang="en-US" sz="2800" dirty="0">
                <a:solidFill>
                  <a:schemeClr val="bg1"/>
                </a:solidFill>
              </a:rPr>
              <a:t>A little sleep, a little slumber, a little folding of the hands to rest, </a:t>
            </a:r>
            <a:r>
              <a:rPr lang="en-US" sz="2800" baseline="30000" dirty="0">
                <a:solidFill>
                  <a:schemeClr val="bg1"/>
                </a:solidFill>
              </a:rPr>
              <a:t>11 </a:t>
            </a:r>
            <a:r>
              <a:rPr lang="en-US" sz="2800" dirty="0">
                <a:solidFill>
                  <a:schemeClr val="bg1"/>
                </a:solidFill>
              </a:rPr>
              <a:t>and poverty will come upon you like a robber, and want like an armed man.</a:t>
            </a:r>
            <a:endParaRPr lang="en-SG" sz="2800" dirty="0">
              <a:solidFill>
                <a:schemeClr val="bg1"/>
              </a:solidFill>
            </a:endParaRPr>
          </a:p>
          <a:p>
            <a:pPr algn="ctr"/>
            <a:r>
              <a:rPr lang="en-US" sz="2800" b="1" dirty="0">
                <a:solidFill>
                  <a:schemeClr val="bg1"/>
                </a:solidFill>
              </a:rPr>
              <a:t>Proverbs 6:6-11</a:t>
            </a:r>
            <a:endParaRPr lang="en-SG" sz="2800" dirty="0">
              <a:solidFill>
                <a:schemeClr val="bg1"/>
              </a:solidFill>
            </a:endParaRPr>
          </a:p>
        </p:txBody>
      </p:sp>
    </p:spTree>
    <p:extLst>
      <p:ext uri="{BB962C8B-B14F-4D97-AF65-F5344CB8AC3E}">
        <p14:creationId xmlns:p14="http://schemas.microsoft.com/office/powerpoint/2010/main" val="30237927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ass Nautical Antique Working Telescope/Spyglass Replica in Leather Box,  with Glass Optics, Extendable to 16 inches, Made of Pure Brass, Decorative  Kids Scope: Telescopes: Amazon.com.au">
            <a:extLst>
              <a:ext uri="{FF2B5EF4-FFF2-40B4-BE49-F238E27FC236}">
                <a16:creationId xmlns:a16="http://schemas.microsoft.com/office/drawing/2014/main" id="{739A5663-9820-3444-6D7E-1A8D5C49C8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867" y="3509411"/>
            <a:ext cx="3607490" cy="32788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3FA0830-24DD-A8C0-60AE-AAE9EC502426}"/>
              </a:ext>
            </a:extLst>
          </p:cNvPr>
          <p:cNvSpPr txBox="1"/>
          <p:nvPr/>
        </p:nvSpPr>
        <p:spPr>
          <a:xfrm>
            <a:off x="1190211" y="838488"/>
            <a:ext cx="2586659" cy="555986"/>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txBody>
          <a:bodyPr wrap="square">
            <a:spAutoFit/>
          </a:bodyPr>
          <a:lstStyle/>
          <a:p>
            <a:pPr algn="ctr">
              <a:lnSpc>
                <a:spcPct val="115000"/>
              </a:lnSpc>
              <a:spcBef>
                <a:spcPts val="1200"/>
              </a:spcBef>
              <a:tabLst>
                <a:tab pos="435610" algn="l"/>
              </a:tabLst>
            </a:pPr>
            <a:r>
              <a:rPr lang="de-DE" sz="2800" b="1" i="1" dirty="0">
                <a:solidFill>
                  <a:srgbClr val="000000"/>
                </a:solidFill>
                <a:effectLst/>
                <a:latin typeface="Calibri" panose="020F0502020204030204" pitchFamily="34" charset="0"/>
                <a:ea typeface="Arial Unicode MS"/>
                <a:cs typeface="Arial Unicode MS"/>
              </a:rPr>
              <a:t>Pay off </a:t>
            </a:r>
            <a:r>
              <a:rPr lang="de-DE" sz="2800" b="1" i="1" dirty="0" err="1">
                <a:solidFill>
                  <a:srgbClr val="000000"/>
                </a:solidFill>
                <a:effectLst/>
                <a:latin typeface="Calibri" panose="020F0502020204030204" pitchFamily="34" charset="0"/>
                <a:ea typeface="Arial Unicode MS"/>
                <a:cs typeface="Arial Unicode MS"/>
              </a:rPr>
              <a:t>debts</a:t>
            </a:r>
            <a:endParaRPr lang="en-SG" sz="2400" b="1" dirty="0">
              <a:solidFill>
                <a:srgbClr val="000000"/>
              </a:solidFill>
              <a:effectLst/>
              <a:latin typeface="Helvetica" panose="020B0604020202020204" pitchFamily="34" charset="0"/>
              <a:ea typeface="Arial Unicode MS"/>
              <a:cs typeface="Arial Unicode MS"/>
            </a:endParaRPr>
          </a:p>
        </p:txBody>
      </p:sp>
      <p:sp>
        <p:nvSpPr>
          <p:cNvPr id="2" name="TextBox 1">
            <a:extLst>
              <a:ext uri="{FF2B5EF4-FFF2-40B4-BE49-F238E27FC236}">
                <a16:creationId xmlns:a16="http://schemas.microsoft.com/office/drawing/2014/main" id="{13258A7D-1212-B8EC-AFA8-A0863B5C674A}"/>
              </a:ext>
            </a:extLst>
          </p:cNvPr>
          <p:cNvSpPr txBox="1"/>
          <p:nvPr/>
        </p:nvSpPr>
        <p:spPr>
          <a:xfrm>
            <a:off x="1203465" y="1835715"/>
            <a:ext cx="3517622" cy="555986"/>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txBody>
          <a:bodyPr wrap="square">
            <a:spAutoFit/>
          </a:bodyPr>
          <a:lstStyle/>
          <a:p>
            <a:pPr algn="ctr">
              <a:lnSpc>
                <a:spcPct val="115000"/>
              </a:lnSpc>
              <a:spcBef>
                <a:spcPts val="1200"/>
              </a:spcBef>
              <a:tabLst>
                <a:tab pos="435610" algn="l"/>
              </a:tabLst>
            </a:pPr>
            <a:r>
              <a:rPr lang="de-DE" sz="2800" b="1" i="1" dirty="0" err="1">
                <a:solidFill>
                  <a:srgbClr val="000000"/>
                </a:solidFill>
                <a:effectLst/>
                <a:latin typeface="Calibri" panose="020F0502020204030204" pitchFamily="34" charset="0"/>
                <a:ea typeface="Arial Unicode MS"/>
                <a:cs typeface="Arial Unicode MS"/>
              </a:rPr>
              <a:t>Prepare</a:t>
            </a:r>
            <a:r>
              <a:rPr lang="de-DE" sz="2800" b="1" i="1" dirty="0">
                <a:solidFill>
                  <a:srgbClr val="000000"/>
                </a:solidFill>
                <a:effectLst/>
                <a:latin typeface="Calibri" panose="020F0502020204030204" pitchFamily="34" charset="0"/>
                <a:ea typeface="Arial Unicode MS"/>
                <a:cs typeface="Arial Unicode MS"/>
              </a:rPr>
              <a:t> </a:t>
            </a:r>
            <a:r>
              <a:rPr lang="de-DE" sz="2800" b="1" i="1" dirty="0" err="1">
                <a:solidFill>
                  <a:srgbClr val="000000"/>
                </a:solidFill>
                <a:effectLst/>
                <a:latin typeface="Calibri" panose="020F0502020204030204" pitchFamily="34" charset="0"/>
                <a:ea typeface="Arial Unicode MS"/>
                <a:cs typeface="Arial Unicode MS"/>
              </a:rPr>
              <a:t>reserve</a:t>
            </a:r>
            <a:r>
              <a:rPr lang="de-DE" sz="2800" b="1" i="1" dirty="0">
                <a:solidFill>
                  <a:srgbClr val="000000"/>
                </a:solidFill>
                <a:effectLst/>
                <a:latin typeface="Calibri" panose="020F0502020204030204" pitchFamily="34" charset="0"/>
                <a:ea typeface="Arial Unicode MS"/>
                <a:cs typeface="Arial Unicode MS"/>
              </a:rPr>
              <a:t> </a:t>
            </a:r>
            <a:r>
              <a:rPr lang="de-DE" sz="2800" b="1" i="1" dirty="0" err="1">
                <a:solidFill>
                  <a:srgbClr val="000000"/>
                </a:solidFill>
                <a:effectLst/>
                <a:latin typeface="Calibri" panose="020F0502020204030204" pitchFamily="34" charset="0"/>
                <a:ea typeface="Arial Unicode MS"/>
                <a:cs typeface="Arial Unicode MS"/>
              </a:rPr>
              <a:t>funds</a:t>
            </a:r>
            <a:endParaRPr lang="en-SG" sz="2400" b="1" dirty="0">
              <a:solidFill>
                <a:srgbClr val="000000"/>
              </a:solidFill>
              <a:effectLst/>
              <a:latin typeface="Helvetica" panose="020B0604020202020204" pitchFamily="34" charset="0"/>
              <a:ea typeface="Arial Unicode MS"/>
              <a:cs typeface="Arial Unicode MS"/>
            </a:endParaRPr>
          </a:p>
        </p:txBody>
      </p:sp>
      <p:sp>
        <p:nvSpPr>
          <p:cNvPr id="4" name="TextBox 3">
            <a:extLst>
              <a:ext uri="{FF2B5EF4-FFF2-40B4-BE49-F238E27FC236}">
                <a16:creationId xmlns:a16="http://schemas.microsoft.com/office/drawing/2014/main" id="{987FE1EF-8FEB-1E86-6E51-B6A8EB13B794}"/>
              </a:ext>
            </a:extLst>
          </p:cNvPr>
          <p:cNvSpPr txBox="1"/>
          <p:nvPr/>
        </p:nvSpPr>
        <p:spPr>
          <a:xfrm>
            <a:off x="1226658" y="2823003"/>
            <a:ext cx="3517622" cy="555986"/>
          </a:xfrm>
          <a:prstGeom prst="rect">
            <a:avLst/>
          </a:prstGeom>
          <a:solidFill>
            <a:schemeClr val="accent4">
              <a:lumMod val="60000"/>
              <a:lumOff val="40000"/>
            </a:schemeClr>
          </a:solidFill>
          <a:effectLst>
            <a:outerShdw blurRad="50800" dist="38100" dir="2700000" algn="tl" rotWithShape="0">
              <a:prstClr val="black">
                <a:alpha val="40000"/>
              </a:prstClr>
            </a:outerShdw>
          </a:effectLst>
        </p:spPr>
        <p:txBody>
          <a:bodyPr wrap="square">
            <a:spAutoFit/>
          </a:bodyPr>
          <a:lstStyle/>
          <a:p>
            <a:pPr algn="ctr">
              <a:lnSpc>
                <a:spcPct val="115000"/>
              </a:lnSpc>
              <a:spcBef>
                <a:spcPts val="1200"/>
              </a:spcBef>
              <a:tabLst>
                <a:tab pos="435610" algn="l"/>
              </a:tabLst>
            </a:pPr>
            <a:r>
              <a:rPr lang="de-DE" sz="2800" b="1" i="1" dirty="0">
                <a:solidFill>
                  <a:srgbClr val="000000"/>
                </a:solidFill>
                <a:effectLst/>
                <a:latin typeface="Calibri" panose="020F0502020204030204" pitchFamily="34" charset="0"/>
                <a:ea typeface="Arial Unicode MS"/>
                <a:cs typeface="Arial Unicode MS"/>
              </a:rPr>
              <a:t>Save </a:t>
            </a:r>
            <a:r>
              <a:rPr lang="de-DE" sz="2800" b="1" i="1" dirty="0" err="1">
                <a:solidFill>
                  <a:srgbClr val="000000"/>
                </a:solidFill>
                <a:effectLst/>
                <a:latin typeface="Calibri" panose="020F0502020204030204" pitchFamily="34" charset="0"/>
                <a:ea typeface="Arial Unicode MS"/>
                <a:cs typeface="Arial Unicode MS"/>
              </a:rPr>
              <a:t>to</a:t>
            </a:r>
            <a:r>
              <a:rPr lang="de-DE" sz="2800" b="1" i="1" dirty="0">
                <a:solidFill>
                  <a:srgbClr val="000000"/>
                </a:solidFill>
                <a:effectLst/>
                <a:latin typeface="Calibri" panose="020F0502020204030204" pitchFamily="34" charset="0"/>
                <a:ea typeface="Arial Unicode MS"/>
                <a:cs typeface="Arial Unicode MS"/>
              </a:rPr>
              <a:t> </a:t>
            </a:r>
            <a:r>
              <a:rPr lang="de-DE" sz="2800" b="1" i="1" dirty="0" err="1">
                <a:solidFill>
                  <a:srgbClr val="000000"/>
                </a:solidFill>
                <a:effectLst/>
                <a:latin typeface="Calibri" panose="020F0502020204030204" pitchFamily="34" charset="0"/>
                <a:ea typeface="Arial Unicode MS"/>
                <a:cs typeface="Arial Unicode MS"/>
              </a:rPr>
              <a:t>achieve</a:t>
            </a:r>
            <a:r>
              <a:rPr lang="de-DE" sz="2800" b="1" i="1" dirty="0">
                <a:solidFill>
                  <a:srgbClr val="000000"/>
                </a:solidFill>
                <a:effectLst/>
                <a:latin typeface="Calibri" panose="020F0502020204030204" pitchFamily="34" charset="0"/>
                <a:ea typeface="Arial Unicode MS"/>
                <a:cs typeface="Arial Unicode MS"/>
              </a:rPr>
              <a:t> </a:t>
            </a:r>
            <a:r>
              <a:rPr lang="de-DE" sz="2800" b="1" i="1" dirty="0" err="1">
                <a:solidFill>
                  <a:srgbClr val="000000"/>
                </a:solidFill>
                <a:effectLst/>
                <a:latin typeface="Calibri" panose="020F0502020204030204" pitchFamily="34" charset="0"/>
                <a:ea typeface="Arial Unicode MS"/>
                <a:cs typeface="Arial Unicode MS"/>
              </a:rPr>
              <a:t>goals</a:t>
            </a:r>
            <a:endParaRPr lang="en-SG" sz="2400" b="1" dirty="0">
              <a:solidFill>
                <a:srgbClr val="000000"/>
              </a:solidFill>
              <a:effectLst/>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802737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07F3CE4-47E6-0862-65D0-FD022EA2F703}"/>
              </a:ext>
            </a:extLst>
          </p:cNvPr>
          <p:cNvSpPr/>
          <p:nvPr/>
        </p:nvSpPr>
        <p:spPr>
          <a:xfrm>
            <a:off x="0" y="-258420"/>
            <a:ext cx="12192000" cy="71164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SG"/>
          </a:p>
        </p:txBody>
      </p:sp>
      <p:sp>
        <p:nvSpPr>
          <p:cNvPr id="3" name="TextBox 2">
            <a:extLst>
              <a:ext uri="{FF2B5EF4-FFF2-40B4-BE49-F238E27FC236}">
                <a16:creationId xmlns:a16="http://schemas.microsoft.com/office/drawing/2014/main" id="{C8FE25DD-AD3B-1108-A0F3-25A10D0F658E}"/>
              </a:ext>
            </a:extLst>
          </p:cNvPr>
          <p:cNvSpPr txBox="1"/>
          <p:nvPr/>
        </p:nvSpPr>
        <p:spPr>
          <a:xfrm>
            <a:off x="1285876" y="655386"/>
            <a:ext cx="9620248" cy="5509200"/>
          </a:xfrm>
          <a:prstGeom prst="rect">
            <a:avLst/>
          </a:prstGeom>
          <a:noFill/>
          <a:ln>
            <a:solidFill>
              <a:schemeClr val="accent1"/>
            </a:solidFill>
          </a:ln>
        </p:spPr>
        <p:txBody>
          <a:bodyPr wrap="square">
            <a:spAutoFit/>
          </a:bodyPr>
          <a:lstStyle/>
          <a:p>
            <a:pPr algn="ctr"/>
            <a:r>
              <a:rPr lang="en-US" sz="3200" dirty="0">
                <a:solidFill>
                  <a:schemeClr val="bg1"/>
                </a:solidFill>
              </a:rPr>
              <a:t>“Wealth gained hastily will dwindle, </a:t>
            </a:r>
            <a:endParaRPr lang="en-SG" sz="3200" dirty="0">
              <a:solidFill>
                <a:schemeClr val="bg1"/>
              </a:solidFill>
            </a:endParaRPr>
          </a:p>
          <a:p>
            <a:pPr algn="ctr"/>
            <a:r>
              <a:rPr lang="en-US" sz="3200" dirty="0">
                <a:solidFill>
                  <a:schemeClr val="bg1"/>
                </a:solidFill>
              </a:rPr>
              <a:t>but whoever gathers little by little will increase it.”</a:t>
            </a:r>
            <a:endParaRPr lang="en-SG" sz="3200" dirty="0">
              <a:solidFill>
                <a:schemeClr val="bg1"/>
              </a:solidFill>
            </a:endParaRPr>
          </a:p>
          <a:p>
            <a:pPr algn="ctr"/>
            <a:r>
              <a:rPr lang="en-US" sz="3200" b="1" dirty="0">
                <a:solidFill>
                  <a:schemeClr val="bg1"/>
                </a:solidFill>
              </a:rPr>
              <a:t>Proverbs 13:11</a:t>
            </a:r>
            <a:endParaRPr lang="en-SG" sz="3200" dirty="0">
              <a:solidFill>
                <a:schemeClr val="bg1"/>
              </a:solidFill>
            </a:endParaRPr>
          </a:p>
          <a:p>
            <a:pPr algn="ctr"/>
            <a:endParaRPr lang="en-US" sz="3200" dirty="0">
              <a:solidFill>
                <a:schemeClr val="bg1"/>
              </a:solidFill>
            </a:endParaRPr>
          </a:p>
          <a:p>
            <a:pPr algn="ctr"/>
            <a:r>
              <a:rPr lang="en-US" sz="3200" dirty="0">
                <a:solidFill>
                  <a:schemeClr val="bg1"/>
                </a:solidFill>
              </a:rPr>
              <a:t>“Precious treasure and oil are in a wise man’s dwelling, </a:t>
            </a:r>
            <a:endParaRPr lang="en-SG" sz="3200" dirty="0">
              <a:solidFill>
                <a:schemeClr val="bg1"/>
              </a:solidFill>
            </a:endParaRPr>
          </a:p>
          <a:p>
            <a:pPr algn="ctr"/>
            <a:r>
              <a:rPr lang="en-US" sz="3200" dirty="0">
                <a:solidFill>
                  <a:schemeClr val="bg1"/>
                </a:solidFill>
              </a:rPr>
              <a:t>but a foolish man devours it”</a:t>
            </a:r>
            <a:endParaRPr lang="en-SG" sz="3200" dirty="0">
              <a:solidFill>
                <a:schemeClr val="bg1"/>
              </a:solidFill>
            </a:endParaRPr>
          </a:p>
          <a:p>
            <a:pPr algn="ctr"/>
            <a:r>
              <a:rPr lang="en-US" sz="3200" b="1" dirty="0">
                <a:solidFill>
                  <a:schemeClr val="bg1"/>
                </a:solidFill>
              </a:rPr>
              <a:t>Proverbs 21:20</a:t>
            </a:r>
            <a:endParaRPr lang="en-SG" sz="3200" dirty="0">
              <a:solidFill>
                <a:schemeClr val="bg1"/>
              </a:solidFill>
            </a:endParaRPr>
          </a:p>
          <a:p>
            <a:pPr algn="ctr"/>
            <a:endParaRPr lang="en-US" sz="3200" dirty="0">
              <a:solidFill>
                <a:schemeClr val="bg1"/>
              </a:solidFill>
            </a:endParaRPr>
          </a:p>
          <a:p>
            <a:pPr algn="ctr"/>
            <a:r>
              <a:rPr lang="en-US" sz="3200" dirty="0">
                <a:solidFill>
                  <a:schemeClr val="bg1"/>
                </a:solidFill>
              </a:rPr>
              <a:t>“An inheritance gained hastily in the beginning will not be blessed in the end.”</a:t>
            </a:r>
            <a:endParaRPr lang="en-SG" sz="3200" dirty="0">
              <a:solidFill>
                <a:schemeClr val="bg1"/>
              </a:solidFill>
            </a:endParaRPr>
          </a:p>
          <a:p>
            <a:pPr algn="ctr"/>
            <a:r>
              <a:rPr lang="en-US" sz="3200" b="1" dirty="0">
                <a:solidFill>
                  <a:schemeClr val="bg1"/>
                </a:solidFill>
              </a:rPr>
              <a:t>Proverbs 20:21</a:t>
            </a:r>
            <a:endParaRPr lang="en-SG" sz="3200" dirty="0">
              <a:solidFill>
                <a:schemeClr val="bg1"/>
              </a:solidFill>
            </a:endParaRPr>
          </a:p>
        </p:txBody>
      </p:sp>
    </p:spTree>
    <p:extLst>
      <p:ext uri="{BB962C8B-B14F-4D97-AF65-F5344CB8AC3E}">
        <p14:creationId xmlns:p14="http://schemas.microsoft.com/office/powerpoint/2010/main" val="1231833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954</Words>
  <Application>Microsoft Office PowerPoint</Application>
  <PresentationFormat>Widescreen</PresentationFormat>
  <Paragraphs>85</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Batang</vt:lpstr>
      <vt:lpstr>Arial</vt:lpstr>
      <vt:lpstr>Calibri</vt:lpstr>
      <vt:lpstr>Calibri Light</vt:lpstr>
      <vt:lpstr>Helvetica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Harmeling</dc:creator>
  <cp:lastModifiedBy>James Harmeling</cp:lastModifiedBy>
  <cp:revision>1</cp:revision>
  <dcterms:created xsi:type="dcterms:W3CDTF">2023-01-06T10:17:54Z</dcterms:created>
  <dcterms:modified xsi:type="dcterms:W3CDTF">2023-01-12T09:38:13Z</dcterms:modified>
</cp:coreProperties>
</file>