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8" r:id="rId2"/>
    <p:sldId id="259" r:id="rId3"/>
    <p:sldId id="267" r:id="rId4"/>
    <p:sldId id="262" r:id="rId5"/>
    <p:sldId id="268" r:id="rId6"/>
    <p:sldId id="269" r:id="rId7"/>
    <p:sldId id="263" r:id="rId8"/>
    <p:sldId id="270" r:id="rId9"/>
    <p:sldId id="271" r:id="rId10"/>
    <p:sldId id="266" r:id="rId11"/>
    <p:sldId id="274" r:id="rId12"/>
    <p:sldId id="276" r:id="rId13"/>
    <p:sldId id="275" r:id="rId14"/>
    <p:sldId id="277" r:id="rId15"/>
    <p:sldId id="264" r:id="rId16"/>
    <p:sldId id="278" r:id="rId17"/>
    <p:sldId id="279" r:id="rId18"/>
    <p:sldId id="280" r:id="rId19"/>
    <p:sldId id="265" r:id="rId20"/>
    <p:sldId id="281" r:id="rId21"/>
    <p:sldId id="282" r:id="rId22"/>
    <p:sldId id="283" r:id="rId23"/>
    <p:sldId id="284" r:id="rId24"/>
    <p:sldId id="285" r:id="rId25"/>
    <p:sldId id="286" r:id="rId26"/>
    <p:sldId id="287" r:id="rId27"/>
    <p:sldId id="28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3A00"/>
    <a:srgbClr val="6C0000"/>
    <a:srgbClr val="DFC9EF"/>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7AC2CC-3155-4434-BC22-2D8D9A6DB18D}" v="101" dt="2023-01-06T14:18:12.1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26"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Harmeling" userId="4163935ddb78b774" providerId="LiveId" clId="{687AC2CC-3155-4434-BC22-2D8D9A6DB18D}"/>
    <pc:docChg chg="undo custSel addSld delSld modSld sldOrd modMainMaster">
      <pc:chgData name="James Harmeling" userId="4163935ddb78b774" providerId="LiveId" clId="{687AC2CC-3155-4434-BC22-2D8D9A6DB18D}" dt="2023-01-06T14:18:12.132" v="1372" actId="1076"/>
      <pc:docMkLst>
        <pc:docMk/>
      </pc:docMkLst>
      <pc:sldChg chg="new del">
        <pc:chgData name="James Harmeling" userId="4163935ddb78b774" providerId="LiveId" clId="{687AC2CC-3155-4434-BC22-2D8D9A6DB18D}" dt="2022-12-31T09:32:51.223" v="5" actId="680"/>
        <pc:sldMkLst>
          <pc:docMk/>
          <pc:sldMk cId="1901266945" sldId="256"/>
        </pc:sldMkLst>
      </pc:sldChg>
      <pc:sldChg chg="addSp delSp modSp new del mod setBg setClrOvrMap">
        <pc:chgData name="James Harmeling" userId="4163935ddb78b774" providerId="LiveId" clId="{687AC2CC-3155-4434-BC22-2D8D9A6DB18D}" dt="2022-12-31T09:51:38.332" v="129" actId="47"/>
        <pc:sldMkLst>
          <pc:docMk/>
          <pc:sldMk cId="2365813266" sldId="256"/>
        </pc:sldMkLst>
        <pc:spChg chg="add mod">
          <ac:chgData name="James Harmeling" userId="4163935ddb78b774" providerId="LiveId" clId="{687AC2CC-3155-4434-BC22-2D8D9A6DB18D}" dt="2022-12-31T09:37:35.279" v="104" actId="403"/>
          <ac:spMkLst>
            <pc:docMk/>
            <pc:sldMk cId="2365813266" sldId="256"/>
            <ac:spMk id="3" creationId="{C252636B-A9EB-A8A4-F77C-A7ABD179F862}"/>
          </ac:spMkLst>
        </pc:spChg>
        <pc:spChg chg="add mod">
          <ac:chgData name="James Harmeling" userId="4163935ddb78b774" providerId="LiveId" clId="{687AC2CC-3155-4434-BC22-2D8D9A6DB18D}" dt="2022-12-31T09:37:02.249" v="103" actId="1036"/>
          <ac:spMkLst>
            <pc:docMk/>
            <pc:sldMk cId="2365813266" sldId="256"/>
            <ac:spMk id="5" creationId="{E221A5D9-5D5A-73C3-0929-B3A038092E96}"/>
          </ac:spMkLst>
        </pc:spChg>
        <pc:spChg chg="add del">
          <ac:chgData name="James Harmeling" userId="4163935ddb78b774" providerId="LiveId" clId="{687AC2CC-3155-4434-BC22-2D8D9A6DB18D}" dt="2022-12-31T09:34:56.032" v="11" actId="26606"/>
          <ac:spMkLst>
            <pc:docMk/>
            <pc:sldMk cId="2365813266" sldId="256"/>
            <ac:spMk id="2055" creationId="{7EBFDB7D-DD97-44CE-AFFB-458781A3DB9B}"/>
          </ac:spMkLst>
        </pc:spChg>
        <pc:spChg chg="add del">
          <ac:chgData name="James Harmeling" userId="4163935ddb78b774" providerId="LiveId" clId="{687AC2CC-3155-4434-BC22-2D8D9A6DB18D}" dt="2022-12-31T09:34:56.032" v="11" actId="26606"/>
          <ac:spMkLst>
            <pc:docMk/>
            <pc:sldMk cId="2365813266" sldId="256"/>
            <ac:spMk id="2057" creationId="{50F864A1-23CF-4954-887F-3C4458622A68}"/>
          </ac:spMkLst>
        </pc:spChg>
        <pc:spChg chg="add del">
          <ac:chgData name="James Harmeling" userId="4163935ddb78b774" providerId="LiveId" clId="{687AC2CC-3155-4434-BC22-2D8D9A6DB18D}" dt="2022-12-31T09:34:56.032" v="11" actId="26606"/>
          <ac:spMkLst>
            <pc:docMk/>
            <pc:sldMk cId="2365813266" sldId="256"/>
            <ac:spMk id="2059" creationId="{8D313E8C-7457-407E-BDA5-EACA44D38247}"/>
          </ac:spMkLst>
        </pc:spChg>
        <pc:spChg chg="add">
          <ac:chgData name="James Harmeling" userId="4163935ddb78b774" providerId="LiveId" clId="{687AC2CC-3155-4434-BC22-2D8D9A6DB18D}" dt="2022-12-31T09:34:56.043" v="12" actId="26606"/>
          <ac:spMkLst>
            <pc:docMk/>
            <pc:sldMk cId="2365813266" sldId="256"/>
            <ac:spMk id="2061" creationId="{B670DBD5-770C-4383-9F54-5B86E86BD5BB}"/>
          </ac:spMkLst>
        </pc:spChg>
        <pc:picChg chg="add mod">
          <ac:chgData name="James Harmeling" userId="4163935ddb78b774" providerId="LiveId" clId="{687AC2CC-3155-4434-BC22-2D8D9A6DB18D}" dt="2022-12-31T09:34:56.043" v="12" actId="26606"/>
          <ac:picMkLst>
            <pc:docMk/>
            <pc:sldMk cId="2365813266" sldId="256"/>
            <ac:picMk id="2050" creationId="{8D44F2DF-EA11-EDA4-FF99-E0132CAF97C9}"/>
          </ac:picMkLst>
        </pc:picChg>
      </pc:sldChg>
      <pc:sldChg chg="addSp delSp modSp new del mod">
        <pc:chgData name="James Harmeling" userId="4163935ddb78b774" providerId="LiveId" clId="{687AC2CC-3155-4434-BC22-2D8D9A6DB18D}" dt="2022-12-31T09:57:07.856" v="219" actId="47"/>
        <pc:sldMkLst>
          <pc:docMk/>
          <pc:sldMk cId="769409243" sldId="257"/>
        </pc:sldMkLst>
        <pc:spChg chg="add mod ord">
          <ac:chgData name="James Harmeling" userId="4163935ddb78b774" providerId="LiveId" clId="{687AC2CC-3155-4434-BC22-2D8D9A6DB18D}" dt="2022-12-31T09:50:13.499" v="118" actId="167"/>
          <ac:spMkLst>
            <pc:docMk/>
            <pc:sldMk cId="769409243" sldId="257"/>
            <ac:spMk id="2" creationId="{032B3E03-ADE2-05D6-1EE1-0A391C41D970}"/>
          </ac:spMkLst>
        </pc:spChg>
        <pc:spChg chg="add mod">
          <ac:chgData name="James Harmeling" userId="4163935ddb78b774" providerId="LiveId" clId="{687AC2CC-3155-4434-BC22-2D8D9A6DB18D}" dt="2022-12-31T09:50:58.453" v="128" actId="1076"/>
          <ac:spMkLst>
            <pc:docMk/>
            <pc:sldMk cId="769409243" sldId="257"/>
            <ac:spMk id="4" creationId="{7D104138-D077-E957-E472-5B4472120011}"/>
          </ac:spMkLst>
        </pc:spChg>
        <pc:spChg chg="add mod">
          <ac:chgData name="James Harmeling" userId="4163935ddb78b774" providerId="LiveId" clId="{687AC2CC-3155-4434-BC22-2D8D9A6DB18D}" dt="2022-12-31T09:53:28.097" v="188" actId="1076"/>
          <ac:spMkLst>
            <pc:docMk/>
            <pc:sldMk cId="769409243" sldId="257"/>
            <ac:spMk id="6" creationId="{E28E5F89-5937-4D3B-71E4-E51BCF773067}"/>
          </ac:spMkLst>
        </pc:spChg>
        <pc:spChg chg="add del mod">
          <ac:chgData name="James Harmeling" userId="4163935ddb78b774" providerId="LiveId" clId="{687AC2CC-3155-4434-BC22-2D8D9A6DB18D}" dt="2022-12-31T09:54:02.500" v="213" actId="21"/>
          <ac:spMkLst>
            <pc:docMk/>
            <pc:sldMk cId="769409243" sldId="257"/>
            <ac:spMk id="8" creationId="{55E883CC-D6C9-E3C6-E03A-BDCB018808D2}"/>
          </ac:spMkLst>
        </pc:spChg>
        <pc:picChg chg="add mod">
          <ac:chgData name="James Harmeling" userId="4163935ddb78b774" providerId="LiveId" clId="{687AC2CC-3155-4434-BC22-2D8D9A6DB18D}" dt="2022-12-31T09:49:48.885" v="115" actId="1076"/>
          <ac:picMkLst>
            <pc:docMk/>
            <pc:sldMk cId="769409243" sldId="257"/>
            <ac:picMk id="4098" creationId="{C9715F5E-1658-C689-3C57-CB765C4F6B8D}"/>
          </ac:picMkLst>
        </pc:picChg>
      </pc:sldChg>
      <pc:sldChg chg="addSp delSp new del">
        <pc:chgData name="James Harmeling" userId="4163935ddb78b774" providerId="LiveId" clId="{687AC2CC-3155-4434-BC22-2D8D9A6DB18D}" dt="2022-12-31T09:32:50.019" v="4" actId="680"/>
        <pc:sldMkLst>
          <pc:docMk/>
          <pc:sldMk cId="821424660" sldId="257"/>
        </pc:sldMkLst>
        <pc:picChg chg="add del">
          <ac:chgData name="James Harmeling" userId="4163935ddb78b774" providerId="LiveId" clId="{687AC2CC-3155-4434-BC22-2D8D9A6DB18D}" dt="2022-12-31T09:32:48.893" v="3"/>
          <ac:picMkLst>
            <pc:docMk/>
            <pc:sldMk cId="821424660" sldId="257"/>
            <ac:picMk id="1026" creationId="{E427413B-7FF5-A116-95B3-C4D4C9BE1BB6}"/>
          </ac:picMkLst>
        </pc:picChg>
      </pc:sldChg>
      <pc:sldChg chg="addSp delSp new del">
        <pc:chgData name="James Harmeling" userId="4163935ddb78b774" providerId="LiveId" clId="{687AC2CC-3155-4434-BC22-2D8D9A6DB18D}" dt="2022-12-31T09:41:50.419" v="108" actId="680"/>
        <pc:sldMkLst>
          <pc:docMk/>
          <pc:sldMk cId="3494787579" sldId="257"/>
        </pc:sldMkLst>
        <pc:picChg chg="add del">
          <ac:chgData name="James Harmeling" userId="4163935ddb78b774" providerId="LiveId" clId="{687AC2CC-3155-4434-BC22-2D8D9A6DB18D}" dt="2022-12-31T09:41:48.676" v="107"/>
          <ac:picMkLst>
            <pc:docMk/>
            <pc:sldMk cId="3494787579" sldId="257"/>
            <ac:picMk id="3074" creationId="{2592DBE1-974F-5845-E881-35DA85367508}"/>
          </ac:picMkLst>
        </pc:picChg>
      </pc:sldChg>
      <pc:sldChg chg="addSp delSp modSp new mod modTransition setBg">
        <pc:chgData name="James Harmeling" userId="4163935ddb78b774" providerId="LiveId" clId="{687AC2CC-3155-4434-BC22-2D8D9A6DB18D}" dt="2023-01-06T09:27:44.419" v="289"/>
        <pc:sldMkLst>
          <pc:docMk/>
          <pc:sldMk cId="2418835841" sldId="258"/>
        </pc:sldMkLst>
        <pc:spChg chg="add del mod">
          <ac:chgData name="James Harmeling" userId="4163935ddb78b774" providerId="LiveId" clId="{687AC2CC-3155-4434-BC22-2D8D9A6DB18D}" dt="2023-01-06T08:02:58.865" v="254" actId="478"/>
          <ac:spMkLst>
            <pc:docMk/>
            <pc:sldMk cId="2418835841" sldId="258"/>
            <ac:spMk id="7" creationId="{1FE18C55-304D-EA8E-355D-2AB454CA9E95}"/>
          </ac:spMkLst>
        </pc:spChg>
        <pc:spChg chg="add">
          <ac:chgData name="James Harmeling" userId="4163935ddb78b774" providerId="LiveId" clId="{687AC2CC-3155-4434-BC22-2D8D9A6DB18D}" dt="2022-12-31T09:56:57" v="218" actId="26606"/>
          <ac:spMkLst>
            <pc:docMk/>
            <pc:sldMk cId="2418835841" sldId="258"/>
            <ac:spMk id="8" creationId="{42A4FC2C-047E-45A5-965D-8E1E3BF09BC6}"/>
          </ac:spMkLst>
        </pc:spChg>
        <pc:picChg chg="add mod">
          <ac:chgData name="James Harmeling" userId="4163935ddb78b774" providerId="LiveId" clId="{687AC2CC-3155-4434-BC22-2D8D9A6DB18D}" dt="2023-01-06T08:03:08.511" v="256" actId="1035"/>
          <ac:picMkLst>
            <pc:docMk/>
            <pc:sldMk cId="2418835841" sldId="258"/>
            <ac:picMk id="3" creationId="{D3E728BC-7009-8FDF-4811-CC49FF94DA12}"/>
          </ac:picMkLst>
        </pc:picChg>
        <pc:picChg chg="add del">
          <ac:chgData name="James Harmeling" userId="4163935ddb78b774" providerId="LiveId" clId="{687AC2CC-3155-4434-BC22-2D8D9A6DB18D}" dt="2022-12-31T09:57:26.987" v="221" actId="22"/>
          <ac:picMkLst>
            <pc:docMk/>
            <pc:sldMk cId="2418835841" sldId="258"/>
            <ac:picMk id="5" creationId="{5DF4F3D8-3006-F859-2B47-210EA1129FC2}"/>
          </ac:picMkLst>
        </pc:picChg>
      </pc:sldChg>
      <pc:sldChg chg="addSp modSp new mod modTransition">
        <pc:chgData name="James Harmeling" userId="4163935ddb78b774" providerId="LiveId" clId="{687AC2CC-3155-4434-BC22-2D8D9A6DB18D}" dt="2023-01-06T09:27:44.419" v="289"/>
        <pc:sldMkLst>
          <pc:docMk/>
          <pc:sldMk cId="2209757607" sldId="259"/>
        </pc:sldMkLst>
        <pc:spChg chg="add mod">
          <ac:chgData name="James Harmeling" userId="4163935ddb78b774" providerId="LiveId" clId="{687AC2CC-3155-4434-BC22-2D8D9A6DB18D}" dt="2023-01-06T09:27:35.436" v="287" actId="1036"/>
          <ac:spMkLst>
            <pc:docMk/>
            <pc:sldMk cId="2209757607" sldId="259"/>
            <ac:spMk id="3" creationId="{59436057-6375-AE13-A4BB-302466BC254A}"/>
          </ac:spMkLst>
        </pc:spChg>
        <pc:picChg chg="add mod">
          <ac:chgData name="James Harmeling" userId="4163935ddb78b774" providerId="LiveId" clId="{687AC2CC-3155-4434-BC22-2D8D9A6DB18D}" dt="2023-01-06T09:25:49.513" v="261" actId="1076"/>
          <ac:picMkLst>
            <pc:docMk/>
            <pc:sldMk cId="2209757607" sldId="259"/>
            <ac:picMk id="1026" creationId="{6260FB4D-E4B8-B585-FBE6-D601D366310D}"/>
          </ac:picMkLst>
        </pc:picChg>
      </pc:sldChg>
      <pc:sldChg chg="addSp modSp new del mod ord">
        <pc:chgData name="James Harmeling" userId="4163935ddb78b774" providerId="LiveId" clId="{687AC2CC-3155-4434-BC22-2D8D9A6DB18D}" dt="2023-01-06T10:22:55.443" v="622" actId="47"/>
        <pc:sldMkLst>
          <pc:docMk/>
          <pc:sldMk cId="2805111020" sldId="260"/>
        </pc:sldMkLst>
        <pc:spChg chg="add mod">
          <ac:chgData name="James Harmeling" userId="4163935ddb78b774" providerId="LiveId" clId="{687AC2CC-3155-4434-BC22-2D8D9A6DB18D}" dt="2023-01-06T09:29:20.111" v="292" actId="13822"/>
          <ac:spMkLst>
            <pc:docMk/>
            <pc:sldMk cId="2805111020" sldId="260"/>
            <ac:spMk id="2" creationId="{C6867540-9C22-8555-479E-0655ADCA804C}"/>
          </ac:spMkLst>
        </pc:spChg>
        <pc:spChg chg="add mod">
          <ac:chgData name="James Harmeling" userId="4163935ddb78b774" providerId="LiveId" clId="{687AC2CC-3155-4434-BC22-2D8D9A6DB18D}" dt="2023-01-06T09:32:55.234" v="303" actId="208"/>
          <ac:spMkLst>
            <pc:docMk/>
            <pc:sldMk cId="2805111020" sldId="260"/>
            <ac:spMk id="4" creationId="{3BCFA00B-3E06-7069-6532-4F32FAEACCA1}"/>
          </ac:spMkLst>
        </pc:spChg>
        <pc:picChg chg="add mod">
          <ac:chgData name="James Harmeling" userId="4163935ddb78b774" providerId="LiveId" clId="{687AC2CC-3155-4434-BC22-2D8D9A6DB18D}" dt="2023-01-06T10:10:36.796" v="535" actId="962"/>
          <ac:picMkLst>
            <pc:docMk/>
            <pc:sldMk cId="2805111020" sldId="260"/>
            <ac:picMk id="6" creationId="{1034D786-20BB-82D9-F21D-A62BB5AD1F8D}"/>
          </ac:picMkLst>
        </pc:picChg>
      </pc:sldChg>
      <pc:sldChg chg="addSp delSp modSp new add del mod ord delAnim modAnim">
        <pc:chgData name="James Harmeling" userId="4163935ddb78b774" providerId="LiveId" clId="{687AC2CC-3155-4434-BC22-2D8D9A6DB18D}" dt="2023-01-06T10:22:55.443" v="622" actId="47"/>
        <pc:sldMkLst>
          <pc:docMk/>
          <pc:sldMk cId="332123289" sldId="261"/>
        </pc:sldMkLst>
        <pc:spChg chg="add mod">
          <ac:chgData name="James Harmeling" userId="4163935ddb78b774" providerId="LiveId" clId="{687AC2CC-3155-4434-BC22-2D8D9A6DB18D}" dt="2023-01-06T10:16:49.365" v="568" actId="207"/>
          <ac:spMkLst>
            <pc:docMk/>
            <pc:sldMk cId="332123289" sldId="261"/>
            <ac:spMk id="2" creationId="{7112DB25-914B-B5D7-AC98-677C857FF5C9}"/>
          </ac:spMkLst>
        </pc:spChg>
        <pc:spChg chg="add mod">
          <ac:chgData name="James Harmeling" userId="4163935ddb78b774" providerId="LiveId" clId="{687AC2CC-3155-4434-BC22-2D8D9A6DB18D}" dt="2023-01-06T10:13:05.617" v="549" actId="207"/>
          <ac:spMkLst>
            <pc:docMk/>
            <pc:sldMk cId="332123289" sldId="261"/>
            <ac:spMk id="4" creationId="{9E275F30-E4E6-8943-F985-234AB82592E8}"/>
          </ac:spMkLst>
        </pc:spChg>
        <pc:spChg chg="add mod">
          <ac:chgData name="James Harmeling" userId="4163935ddb78b774" providerId="LiveId" clId="{687AC2CC-3155-4434-BC22-2D8D9A6DB18D}" dt="2023-01-06T10:16:25.776" v="566" actId="14100"/>
          <ac:spMkLst>
            <pc:docMk/>
            <pc:sldMk cId="332123289" sldId="261"/>
            <ac:spMk id="6" creationId="{DAD349DB-6ED5-120B-2805-F1DF86463ECD}"/>
          </ac:spMkLst>
        </pc:spChg>
        <pc:spChg chg="add del mod">
          <ac:chgData name="James Harmeling" userId="4163935ddb78b774" providerId="LiveId" clId="{687AC2CC-3155-4434-BC22-2D8D9A6DB18D}" dt="2023-01-06T09:56:47.146" v="472" actId="21"/>
          <ac:spMkLst>
            <pc:docMk/>
            <pc:sldMk cId="332123289" sldId="261"/>
            <ac:spMk id="8" creationId="{0898540C-CA98-A657-448D-623E9B1D0139}"/>
          </ac:spMkLst>
        </pc:spChg>
        <pc:picChg chg="add del">
          <ac:chgData name="James Harmeling" userId="4163935ddb78b774" providerId="LiveId" clId="{687AC2CC-3155-4434-BC22-2D8D9A6DB18D}" dt="2023-01-06T09:44:02.871" v="306"/>
          <ac:picMkLst>
            <pc:docMk/>
            <pc:sldMk cId="332123289" sldId="261"/>
            <ac:picMk id="2050" creationId="{2E2FB0C9-6CD0-50BB-9685-FD7C5A94E4EB}"/>
          </ac:picMkLst>
        </pc:picChg>
        <pc:picChg chg="add del">
          <ac:chgData name="James Harmeling" userId="4163935ddb78b774" providerId="LiveId" clId="{687AC2CC-3155-4434-BC22-2D8D9A6DB18D}" dt="2023-01-06T09:45:06.321" v="308"/>
          <ac:picMkLst>
            <pc:docMk/>
            <pc:sldMk cId="332123289" sldId="261"/>
            <ac:picMk id="2052" creationId="{40437CF5-3769-DB02-CD50-8093BF0598E5}"/>
          </ac:picMkLst>
        </pc:picChg>
      </pc:sldChg>
      <pc:sldChg chg="addSp delSp modSp new mod ord modAnim">
        <pc:chgData name="James Harmeling" userId="4163935ddb78b774" providerId="LiveId" clId="{687AC2CC-3155-4434-BC22-2D8D9A6DB18D}" dt="2023-01-06T11:29:29.382" v="783"/>
        <pc:sldMkLst>
          <pc:docMk/>
          <pc:sldMk cId="1744747352" sldId="262"/>
        </pc:sldMkLst>
        <pc:spChg chg="add mod">
          <ac:chgData name="James Harmeling" userId="4163935ddb78b774" providerId="LiveId" clId="{687AC2CC-3155-4434-BC22-2D8D9A6DB18D}" dt="2023-01-06T11:29:07.771" v="779" actId="1076"/>
          <ac:spMkLst>
            <pc:docMk/>
            <pc:sldMk cId="1744747352" sldId="262"/>
            <ac:spMk id="7" creationId="{695FFC2D-B217-CD1C-DC81-42A78280A19E}"/>
          </ac:spMkLst>
        </pc:spChg>
        <pc:picChg chg="add del">
          <ac:chgData name="James Harmeling" userId="4163935ddb78b774" providerId="LiveId" clId="{687AC2CC-3155-4434-BC22-2D8D9A6DB18D}" dt="2023-01-06T09:59:02.241" v="475" actId="22"/>
          <ac:picMkLst>
            <pc:docMk/>
            <pc:sldMk cId="1744747352" sldId="262"/>
            <ac:picMk id="3" creationId="{26C482CE-5247-5D57-F3E3-BCB5D92023E2}"/>
          </ac:picMkLst>
        </pc:picChg>
        <pc:picChg chg="add mod">
          <ac:chgData name="James Harmeling" userId="4163935ddb78b774" providerId="LiveId" clId="{687AC2CC-3155-4434-BC22-2D8D9A6DB18D}" dt="2023-01-06T10:23:28.759" v="625" actId="14100"/>
          <ac:picMkLst>
            <pc:docMk/>
            <pc:sldMk cId="1744747352" sldId="262"/>
            <ac:picMk id="5" creationId="{FB081BAC-FC0C-5DB3-5AB8-5BBAC583E35D}"/>
          </ac:picMkLst>
        </pc:picChg>
      </pc:sldChg>
      <pc:sldChg chg="addSp modSp new mod ord setBg modAnim">
        <pc:chgData name="James Harmeling" userId="4163935ddb78b774" providerId="LiveId" clId="{687AC2CC-3155-4434-BC22-2D8D9A6DB18D}" dt="2023-01-06T11:29:50.965" v="786"/>
        <pc:sldMkLst>
          <pc:docMk/>
          <pc:sldMk cId="2873236715" sldId="263"/>
        </pc:sldMkLst>
        <pc:spChg chg="add mod">
          <ac:chgData name="James Harmeling" userId="4163935ddb78b774" providerId="LiveId" clId="{687AC2CC-3155-4434-BC22-2D8D9A6DB18D}" dt="2023-01-06T11:26:55.250" v="759" actId="1076"/>
          <ac:spMkLst>
            <pc:docMk/>
            <pc:sldMk cId="2873236715" sldId="263"/>
            <ac:spMk id="5" creationId="{9204230F-E2EB-4295-4AC8-FAA351C3012A}"/>
          </ac:spMkLst>
        </pc:spChg>
        <pc:spChg chg="add">
          <ac:chgData name="James Harmeling" userId="4163935ddb78b774" providerId="LiveId" clId="{687AC2CC-3155-4434-BC22-2D8D9A6DB18D}" dt="2023-01-06T10:02:28.297" v="490" actId="26606"/>
          <ac:spMkLst>
            <pc:docMk/>
            <pc:sldMk cId="2873236715" sldId="263"/>
            <ac:spMk id="8" creationId="{42A4FC2C-047E-45A5-965D-8E1E3BF09BC6}"/>
          </ac:spMkLst>
        </pc:spChg>
        <pc:picChg chg="add mod">
          <ac:chgData name="James Harmeling" userId="4163935ddb78b774" providerId="LiveId" clId="{687AC2CC-3155-4434-BC22-2D8D9A6DB18D}" dt="2023-01-06T10:02:31.993" v="492" actId="962"/>
          <ac:picMkLst>
            <pc:docMk/>
            <pc:sldMk cId="2873236715" sldId="263"/>
            <ac:picMk id="3" creationId="{0290B858-7CBC-B68B-3242-17FF013B3102}"/>
          </ac:picMkLst>
        </pc:picChg>
      </pc:sldChg>
      <pc:sldChg chg="addSp modSp new mod ord setBg modAnim">
        <pc:chgData name="James Harmeling" userId="4163935ddb78b774" providerId="LiveId" clId="{687AC2CC-3155-4434-BC22-2D8D9A6DB18D}" dt="2023-01-06T13:40:59.095" v="1012"/>
        <pc:sldMkLst>
          <pc:docMk/>
          <pc:sldMk cId="1636869293" sldId="264"/>
        </pc:sldMkLst>
        <pc:spChg chg="add mod">
          <ac:chgData name="James Harmeling" userId="4163935ddb78b774" providerId="LiveId" clId="{687AC2CC-3155-4434-BC22-2D8D9A6DB18D}" dt="2023-01-06T13:40:46.073" v="1009" actId="1076"/>
          <ac:spMkLst>
            <pc:docMk/>
            <pc:sldMk cId="1636869293" sldId="264"/>
            <ac:spMk id="5" creationId="{C349B1DA-CA41-68E5-818E-C3D7811688C6}"/>
          </ac:spMkLst>
        </pc:spChg>
        <pc:spChg chg="add">
          <ac:chgData name="James Harmeling" userId="4163935ddb78b774" providerId="LiveId" clId="{687AC2CC-3155-4434-BC22-2D8D9A6DB18D}" dt="2023-01-06T10:04:31.122" v="502" actId="26606"/>
          <ac:spMkLst>
            <pc:docMk/>
            <pc:sldMk cId="1636869293" sldId="264"/>
            <ac:spMk id="8" creationId="{42A4FC2C-047E-45A5-965D-8E1E3BF09BC6}"/>
          </ac:spMkLst>
        </pc:spChg>
        <pc:picChg chg="add mod">
          <ac:chgData name="James Harmeling" userId="4163935ddb78b774" providerId="LiveId" clId="{687AC2CC-3155-4434-BC22-2D8D9A6DB18D}" dt="2023-01-06T10:04:31.122" v="502" actId="26606"/>
          <ac:picMkLst>
            <pc:docMk/>
            <pc:sldMk cId="1636869293" sldId="264"/>
            <ac:picMk id="3" creationId="{06BB0AF5-08BA-E643-2A83-BBFDAB343AB4}"/>
          </ac:picMkLst>
        </pc:picChg>
      </pc:sldChg>
      <pc:sldChg chg="addSp modSp new mod setBg modAnim">
        <pc:chgData name="James Harmeling" userId="4163935ddb78b774" providerId="LiveId" clId="{687AC2CC-3155-4434-BC22-2D8D9A6DB18D}" dt="2023-01-06T13:54:19.980" v="1252"/>
        <pc:sldMkLst>
          <pc:docMk/>
          <pc:sldMk cId="948441991" sldId="265"/>
        </pc:sldMkLst>
        <pc:spChg chg="add mod">
          <ac:chgData name="James Harmeling" userId="4163935ddb78b774" providerId="LiveId" clId="{687AC2CC-3155-4434-BC22-2D8D9A6DB18D}" dt="2023-01-06T13:54:06.779" v="1249" actId="1076"/>
          <ac:spMkLst>
            <pc:docMk/>
            <pc:sldMk cId="948441991" sldId="265"/>
            <ac:spMk id="5" creationId="{552CF067-EF78-3502-8D39-BE34953E7384}"/>
          </ac:spMkLst>
        </pc:spChg>
        <pc:spChg chg="add">
          <ac:chgData name="James Harmeling" userId="4163935ddb78b774" providerId="LiveId" clId="{687AC2CC-3155-4434-BC22-2D8D9A6DB18D}" dt="2023-01-06T10:06:39.065" v="511" actId="26606"/>
          <ac:spMkLst>
            <pc:docMk/>
            <pc:sldMk cId="948441991" sldId="265"/>
            <ac:spMk id="8" creationId="{42A4FC2C-047E-45A5-965D-8E1E3BF09BC6}"/>
          </ac:spMkLst>
        </pc:spChg>
        <pc:picChg chg="add mod">
          <ac:chgData name="James Harmeling" userId="4163935ddb78b774" providerId="LiveId" clId="{687AC2CC-3155-4434-BC22-2D8D9A6DB18D}" dt="2023-01-06T10:06:39.065" v="511" actId="26606"/>
          <ac:picMkLst>
            <pc:docMk/>
            <pc:sldMk cId="948441991" sldId="265"/>
            <ac:picMk id="3" creationId="{6F91AFDD-5DA9-C611-7C35-C8E78A45D678}"/>
          </ac:picMkLst>
        </pc:picChg>
      </pc:sldChg>
      <pc:sldChg chg="addSp delSp modSp new mod setBg modAnim">
        <pc:chgData name="James Harmeling" userId="4163935ddb78b774" providerId="LiveId" clId="{687AC2CC-3155-4434-BC22-2D8D9A6DB18D}" dt="2023-01-06T13:20:01.913" v="992" actId="207"/>
        <pc:sldMkLst>
          <pc:docMk/>
          <pc:sldMk cId="275036996" sldId="266"/>
        </pc:sldMkLst>
        <pc:spChg chg="add mod">
          <ac:chgData name="James Harmeling" userId="4163935ddb78b774" providerId="LiveId" clId="{687AC2CC-3155-4434-BC22-2D8D9A6DB18D}" dt="2023-01-06T13:20:01.913" v="992" actId="207"/>
          <ac:spMkLst>
            <pc:docMk/>
            <pc:sldMk cId="275036996" sldId="266"/>
            <ac:spMk id="3" creationId="{FE8494C4-3989-9E55-1625-5557F0BE829A}"/>
          </ac:spMkLst>
        </pc:spChg>
        <pc:spChg chg="add del">
          <ac:chgData name="James Harmeling" userId="4163935ddb78b774" providerId="LiveId" clId="{687AC2CC-3155-4434-BC22-2D8D9A6DB18D}" dt="2023-01-06T11:37:24.626" v="804" actId="26606"/>
          <ac:spMkLst>
            <pc:docMk/>
            <pc:sldMk cId="275036996" sldId="266"/>
            <ac:spMk id="3079" creationId="{B670DBD5-770C-4383-9F54-5B86E86BD5BB}"/>
          </ac:spMkLst>
        </pc:spChg>
        <pc:spChg chg="add">
          <ac:chgData name="James Harmeling" userId="4163935ddb78b774" providerId="LiveId" clId="{687AC2CC-3155-4434-BC22-2D8D9A6DB18D}" dt="2023-01-06T11:37:24.633" v="805" actId="26606"/>
          <ac:spMkLst>
            <pc:docMk/>
            <pc:sldMk cId="275036996" sldId="266"/>
            <ac:spMk id="3081" creationId="{DB103EB1-B135-4526-B883-33228FC27FF1}"/>
          </ac:spMkLst>
        </pc:spChg>
        <pc:spChg chg="add">
          <ac:chgData name="James Harmeling" userId="4163935ddb78b774" providerId="LiveId" clId="{687AC2CC-3155-4434-BC22-2D8D9A6DB18D}" dt="2023-01-06T11:37:24.633" v="805" actId="26606"/>
          <ac:spMkLst>
            <pc:docMk/>
            <pc:sldMk cId="275036996" sldId="266"/>
            <ac:spMk id="3082" creationId="{A2509F26-B5DC-4BA7-B476-4CB044237A2E}"/>
          </ac:spMkLst>
        </pc:spChg>
        <pc:picChg chg="add mod">
          <ac:chgData name="James Harmeling" userId="4163935ddb78b774" providerId="LiveId" clId="{687AC2CC-3155-4434-BC22-2D8D9A6DB18D}" dt="2023-01-06T11:37:35.078" v="807" actId="1076"/>
          <ac:picMkLst>
            <pc:docMk/>
            <pc:sldMk cId="275036996" sldId="266"/>
            <ac:picMk id="3074" creationId="{CCB1987A-C958-9BE8-9386-11DA0A0E6F12}"/>
          </ac:picMkLst>
        </pc:picChg>
      </pc:sldChg>
      <pc:sldChg chg="addSp modSp new del mod ord setBg">
        <pc:chgData name="James Harmeling" userId="4163935ddb78b774" providerId="LiveId" clId="{687AC2CC-3155-4434-BC22-2D8D9A6DB18D}" dt="2023-01-06T10:22:55.443" v="622" actId="47"/>
        <pc:sldMkLst>
          <pc:docMk/>
          <pc:sldMk cId="1080483266" sldId="266"/>
        </pc:sldMkLst>
        <pc:spChg chg="add">
          <ac:chgData name="James Harmeling" userId="4163935ddb78b774" providerId="LiveId" clId="{687AC2CC-3155-4434-BC22-2D8D9A6DB18D}" dt="2023-01-06T10:08:28.282" v="520" actId="26606"/>
          <ac:spMkLst>
            <pc:docMk/>
            <pc:sldMk cId="1080483266" sldId="266"/>
            <ac:spMk id="8" creationId="{42A4FC2C-047E-45A5-965D-8E1E3BF09BC6}"/>
          </ac:spMkLst>
        </pc:spChg>
        <pc:picChg chg="add mod">
          <ac:chgData name="James Harmeling" userId="4163935ddb78b774" providerId="LiveId" clId="{687AC2CC-3155-4434-BC22-2D8D9A6DB18D}" dt="2023-01-06T10:08:28.282" v="520" actId="26606"/>
          <ac:picMkLst>
            <pc:docMk/>
            <pc:sldMk cId="1080483266" sldId="266"/>
            <ac:picMk id="3" creationId="{0074C17D-34E0-700F-764E-93097016B18E}"/>
          </ac:picMkLst>
        </pc:picChg>
      </pc:sldChg>
      <pc:sldChg chg="addSp modSp new del mod ord setBg">
        <pc:chgData name="James Harmeling" userId="4163935ddb78b774" providerId="LiveId" clId="{687AC2CC-3155-4434-BC22-2D8D9A6DB18D}" dt="2023-01-06T10:22:55.443" v="622" actId="47"/>
        <pc:sldMkLst>
          <pc:docMk/>
          <pc:sldMk cId="349737507" sldId="267"/>
        </pc:sldMkLst>
        <pc:spChg chg="add">
          <ac:chgData name="James Harmeling" userId="4163935ddb78b774" providerId="LiveId" clId="{687AC2CC-3155-4434-BC22-2D8D9A6DB18D}" dt="2023-01-06T10:12:21.298" v="543" actId="26606"/>
          <ac:spMkLst>
            <pc:docMk/>
            <pc:sldMk cId="349737507" sldId="267"/>
            <ac:spMk id="8" creationId="{42A4FC2C-047E-45A5-965D-8E1E3BF09BC6}"/>
          </ac:spMkLst>
        </pc:spChg>
        <pc:picChg chg="add mod">
          <ac:chgData name="James Harmeling" userId="4163935ddb78b774" providerId="LiveId" clId="{687AC2CC-3155-4434-BC22-2D8D9A6DB18D}" dt="2023-01-06T10:12:21.298" v="543" actId="26606"/>
          <ac:picMkLst>
            <pc:docMk/>
            <pc:sldMk cId="349737507" sldId="267"/>
            <ac:picMk id="3" creationId="{7878ABB5-4751-B5BF-2E9E-AECFE26CBB42}"/>
          </ac:picMkLst>
        </pc:picChg>
      </pc:sldChg>
      <pc:sldChg chg="addSp modSp new mod">
        <pc:chgData name="James Harmeling" userId="4163935ddb78b774" providerId="LiveId" clId="{687AC2CC-3155-4434-BC22-2D8D9A6DB18D}" dt="2023-01-06T10:27:58.797" v="697" actId="1076"/>
        <pc:sldMkLst>
          <pc:docMk/>
          <pc:sldMk cId="642040657" sldId="267"/>
        </pc:sldMkLst>
        <pc:spChg chg="add mod">
          <ac:chgData name="James Harmeling" userId="4163935ddb78b774" providerId="LiveId" clId="{687AC2CC-3155-4434-BC22-2D8D9A6DB18D}" dt="2023-01-06T10:26:48.515" v="674" actId="13822"/>
          <ac:spMkLst>
            <pc:docMk/>
            <pc:sldMk cId="642040657" sldId="267"/>
            <ac:spMk id="2" creationId="{7D647766-9DD8-7AFB-E11D-F00872FDD5CB}"/>
          </ac:spMkLst>
        </pc:spChg>
        <pc:spChg chg="add mod">
          <ac:chgData name="James Harmeling" userId="4163935ddb78b774" providerId="LiveId" clId="{687AC2CC-3155-4434-BC22-2D8D9A6DB18D}" dt="2023-01-06T10:27:58.797" v="697" actId="1076"/>
          <ac:spMkLst>
            <pc:docMk/>
            <pc:sldMk cId="642040657" sldId="267"/>
            <ac:spMk id="4" creationId="{9BA8D69D-3A82-23FC-00A1-4FFA61F471B6}"/>
          </ac:spMkLst>
        </pc:spChg>
      </pc:sldChg>
      <pc:sldChg chg="addSp modSp new del mod ord setBg">
        <pc:chgData name="James Harmeling" userId="4163935ddb78b774" providerId="LiveId" clId="{687AC2CC-3155-4434-BC22-2D8D9A6DB18D}" dt="2023-01-06T10:22:55.443" v="622" actId="47"/>
        <pc:sldMkLst>
          <pc:docMk/>
          <pc:sldMk cId="10020283" sldId="268"/>
        </pc:sldMkLst>
        <pc:spChg chg="add">
          <ac:chgData name="James Harmeling" userId="4163935ddb78b774" providerId="LiveId" clId="{687AC2CC-3155-4434-BC22-2D8D9A6DB18D}" dt="2023-01-06T10:14:24.314" v="554" actId="26606"/>
          <ac:spMkLst>
            <pc:docMk/>
            <pc:sldMk cId="10020283" sldId="268"/>
            <ac:spMk id="8" creationId="{42A4FC2C-047E-45A5-965D-8E1E3BF09BC6}"/>
          </ac:spMkLst>
        </pc:spChg>
        <pc:picChg chg="add mod">
          <ac:chgData name="James Harmeling" userId="4163935ddb78b774" providerId="LiveId" clId="{687AC2CC-3155-4434-BC22-2D8D9A6DB18D}" dt="2023-01-06T10:14:24.314" v="554" actId="26606"/>
          <ac:picMkLst>
            <pc:docMk/>
            <pc:sldMk cId="10020283" sldId="268"/>
            <ac:picMk id="3" creationId="{D4E3112C-274C-74ED-0838-243B2C35FC7D}"/>
          </ac:picMkLst>
        </pc:picChg>
      </pc:sldChg>
      <pc:sldChg chg="addSp modSp add mod">
        <pc:chgData name="James Harmeling" userId="4163935ddb78b774" providerId="LiveId" clId="{687AC2CC-3155-4434-BC22-2D8D9A6DB18D}" dt="2023-01-06T10:30:18.772" v="719" actId="1076"/>
        <pc:sldMkLst>
          <pc:docMk/>
          <pc:sldMk cId="2333689153" sldId="268"/>
        </pc:sldMkLst>
        <pc:spChg chg="mod">
          <ac:chgData name="James Harmeling" userId="4163935ddb78b774" providerId="LiveId" clId="{687AC2CC-3155-4434-BC22-2D8D9A6DB18D}" dt="2023-01-06T10:29:35.009" v="707" actId="1076"/>
          <ac:spMkLst>
            <pc:docMk/>
            <pc:sldMk cId="2333689153" sldId="268"/>
            <ac:spMk id="4" creationId="{9BA8D69D-3A82-23FC-00A1-4FFA61F471B6}"/>
          </ac:spMkLst>
        </pc:spChg>
        <pc:spChg chg="add mod">
          <ac:chgData name="James Harmeling" userId="4163935ddb78b774" providerId="LiveId" clId="{687AC2CC-3155-4434-BC22-2D8D9A6DB18D}" dt="2023-01-06T10:30:18.772" v="719" actId="1076"/>
          <ac:spMkLst>
            <pc:docMk/>
            <pc:sldMk cId="2333689153" sldId="268"/>
            <ac:spMk id="5" creationId="{19E59B25-5CAC-2F43-A93C-A47E79AC3F3B}"/>
          </ac:spMkLst>
        </pc:spChg>
      </pc:sldChg>
      <pc:sldChg chg="addSp modSp new del mod ord setBg">
        <pc:chgData name="James Harmeling" userId="4163935ddb78b774" providerId="LiveId" clId="{687AC2CC-3155-4434-BC22-2D8D9A6DB18D}" dt="2023-01-06T10:22:55.443" v="622" actId="47"/>
        <pc:sldMkLst>
          <pc:docMk/>
          <pc:sldMk cId="1962321352" sldId="269"/>
        </pc:sldMkLst>
        <pc:spChg chg="add">
          <ac:chgData name="James Harmeling" userId="4163935ddb78b774" providerId="LiveId" clId="{687AC2CC-3155-4434-BC22-2D8D9A6DB18D}" dt="2023-01-06T10:16:04.211" v="562" actId="26606"/>
          <ac:spMkLst>
            <pc:docMk/>
            <pc:sldMk cId="1962321352" sldId="269"/>
            <ac:spMk id="8" creationId="{42A4FC2C-047E-45A5-965D-8E1E3BF09BC6}"/>
          </ac:spMkLst>
        </pc:spChg>
        <pc:picChg chg="add mod">
          <ac:chgData name="James Harmeling" userId="4163935ddb78b774" providerId="LiveId" clId="{687AC2CC-3155-4434-BC22-2D8D9A6DB18D}" dt="2023-01-06T10:16:04.211" v="562" actId="26606"/>
          <ac:picMkLst>
            <pc:docMk/>
            <pc:sldMk cId="1962321352" sldId="269"/>
            <ac:picMk id="3" creationId="{CCD201E8-64A6-0409-05FA-DD95C4D86A0D}"/>
          </ac:picMkLst>
        </pc:picChg>
      </pc:sldChg>
      <pc:sldChg chg="modSp add mod">
        <pc:chgData name="James Harmeling" userId="4163935ddb78b774" providerId="LiveId" clId="{687AC2CC-3155-4434-BC22-2D8D9A6DB18D}" dt="2023-01-06T11:25:31.444" v="736" actId="1076"/>
        <pc:sldMkLst>
          <pc:docMk/>
          <pc:sldMk cId="2074985590" sldId="269"/>
        </pc:sldMkLst>
        <pc:spChg chg="mod">
          <ac:chgData name="James Harmeling" userId="4163935ddb78b774" providerId="LiveId" clId="{687AC2CC-3155-4434-BC22-2D8D9A6DB18D}" dt="2023-01-06T11:24:10.274" v="727" actId="122"/>
          <ac:spMkLst>
            <pc:docMk/>
            <pc:sldMk cId="2074985590" sldId="269"/>
            <ac:spMk id="4" creationId="{9BA8D69D-3A82-23FC-00A1-4FFA61F471B6}"/>
          </ac:spMkLst>
        </pc:spChg>
        <pc:spChg chg="mod">
          <ac:chgData name="James Harmeling" userId="4163935ddb78b774" providerId="LiveId" clId="{687AC2CC-3155-4434-BC22-2D8D9A6DB18D}" dt="2023-01-06T11:25:31.444" v="736" actId="1076"/>
          <ac:spMkLst>
            <pc:docMk/>
            <pc:sldMk cId="2074985590" sldId="269"/>
            <ac:spMk id="5" creationId="{19E59B25-5CAC-2F43-A93C-A47E79AC3F3B}"/>
          </ac:spMkLst>
        </pc:spChg>
      </pc:sldChg>
      <pc:sldChg chg="delSp modSp add mod">
        <pc:chgData name="James Harmeling" userId="4163935ddb78b774" providerId="LiveId" clId="{687AC2CC-3155-4434-BC22-2D8D9A6DB18D}" dt="2023-01-06T11:33:06.367" v="791" actId="404"/>
        <pc:sldMkLst>
          <pc:docMk/>
          <pc:sldMk cId="4250116573" sldId="270"/>
        </pc:sldMkLst>
        <pc:spChg chg="del">
          <ac:chgData name="James Harmeling" userId="4163935ddb78b774" providerId="LiveId" clId="{687AC2CC-3155-4434-BC22-2D8D9A6DB18D}" dt="2023-01-06T11:27:34.688" v="761" actId="478"/>
          <ac:spMkLst>
            <pc:docMk/>
            <pc:sldMk cId="4250116573" sldId="270"/>
            <ac:spMk id="4" creationId="{9BA8D69D-3A82-23FC-00A1-4FFA61F471B6}"/>
          </ac:spMkLst>
        </pc:spChg>
        <pc:spChg chg="mod">
          <ac:chgData name="James Harmeling" userId="4163935ddb78b774" providerId="LiveId" clId="{687AC2CC-3155-4434-BC22-2D8D9A6DB18D}" dt="2023-01-06T11:33:06.367" v="791" actId="404"/>
          <ac:spMkLst>
            <pc:docMk/>
            <pc:sldMk cId="4250116573" sldId="270"/>
            <ac:spMk id="5" creationId="{19E59B25-5CAC-2F43-A93C-A47E79AC3F3B}"/>
          </ac:spMkLst>
        </pc:spChg>
      </pc:sldChg>
      <pc:sldChg chg="addSp modSp new mod setBg">
        <pc:chgData name="James Harmeling" userId="4163935ddb78b774" providerId="LiveId" clId="{687AC2CC-3155-4434-BC22-2D8D9A6DB18D}" dt="2023-01-06T12:03:18.989" v="868" actId="26606"/>
        <pc:sldMkLst>
          <pc:docMk/>
          <pc:sldMk cId="382287502" sldId="271"/>
        </pc:sldMkLst>
        <pc:spChg chg="add mod ord">
          <ac:chgData name="James Harmeling" userId="4163935ddb78b774" providerId="LiveId" clId="{687AC2CC-3155-4434-BC22-2D8D9A6DB18D}" dt="2023-01-06T12:03:18.989" v="868" actId="26606"/>
          <ac:spMkLst>
            <pc:docMk/>
            <pc:sldMk cId="382287502" sldId="271"/>
            <ac:spMk id="3" creationId="{8ACE24E6-09FA-040A-1519-33CBBE8878D6}"/>
          </ac:spMkLst>
        </pc:spChg>
        <pc:spChg chg="add">
          <ac:chgData name="James Harmeling" userId="4163935ddb78b774" providerId="LiveId" clId="{687AC2CC-3155-4434-BC22-2D8D9A6DB18D}" dt="2023-01-06T12:03:18.989" v="868" actId="26606"/>
          <ac:spMkLst>
            <pc:docMk/>
            <pc:sldMk cId="382287502" sldId="271"/>
            <ac:spMk id="10" creationId="{E91DC736-0EF8-4F87-9146-EBF1D2EE4D3D}"/>
          </ac:spMkLst>
        </pc:spChg>
        <pc:spChg chg="add">
          <ac:chgData name="James Harmeling" userId="4163935ddb78b774" providerId="LiveId" clId="{687AC2CC-3155-4434-BC22-2D8D9A6DB18D}" dt="2023-01-06T12:03:18.989" v="868" actId="26606"/>
          <ac:spMkLst>
            <pc:docMk/>
            <pc:sldMk cId="382287502" sldId="271"/>
            <ac:spMk id="12" creationId="{097CD68E-23E3-4007-8847-CD0944C4F7BE}"/>
          </ac:spMkLst>
        </pc:spChg>
        <pc:spChg chg="add">
          <ac:chgData name="James Harmeling" userId="4163935ddb78b774" providerId="LiveId" clId="{687AC2CC-3155-4434-BC22-2D8D9A6DB18D}" dt="2023-01-06T12:03:18.989" v="868" actId="26606"/>
          <ac:spMkLst>
            <pc:docMk/>
            <pc:sldMk cId="382287502" sldId="271"/>
            <ac:spMk id="14" creationId="{AF2F604E-43BE-4DC3-B983-E071523364F8}"/>
          </ac:spMkLst>
        </pc:spChg>
        <pc:spChg chg="add">
          <ac:chgData name="James Harmeling" userId="4163935ddb78b774" providerId="LiveId" clId="{687AC2CC-3155-4434-BC22-2D8D9A6DB18D}" dt="2023-01-06T12:03:18.989" v="868" actId="26606"/>
          <ac:spMkLst>
            <pc:docMk/>
            <pc:sldMk cId="382287502" sldId="271"/>
            <ac:spMk id="16" creationId="{08C9B587-E65E-4B52-B37C-ABEBB6E87928}"/>
          </ac:spMkLst>
        </pc:spChg>
        <pc:picChg chg="add mod">
          <ac:chgData name="James Harmeling" userId="4163935ddb78b774" providerId="LiveId" clId="{687AC2CC-3155-4434-BC22-2D8D9A6DB18D}" dt="2023-01-06T12:03:18.989" v="868" actId="26606"/>
          <ac:picMkLst>
            <pc:docMk/>
            <pc:sldMk cId="382287502" sldId="271"/>
            <ac:picMk id="5" creationId="{F8345BF8-A488-986F-4D35-FA4489FDC1B2}"/>
          </ac:picMkLst>
        </pc:picChg>
      </pc:sldChg>
      <pc:sldChg chg="addSp modSp add del mod">
        <pc:chgData name="James Harmeling" userId="4163935ddb78b774" providerId="LiveId" clId="{687AC2CC-3155-4434-BC22-2D8D9A6DB18D}" dt="2023-01-06T12:00:13.407" v="865" actId="47"/>
        <pc:sldMkLst>
          <pc:docMk/>
          <pc:sldMk cId="1000808437" sldId="272"/>
        </pc:sldMkLst>
        <pc:spChg chg="add mod">
          <ac:chgData name="James Harmeling" userId="4163935ddb78b774" providerId="LiveId" clId="{687AC2CC-3155-4434-BC22-2D8D9A6DB18D}" dt="2023-01-06T11:57:49.358" v="840" actId="1076"/>
          <ac:spMkLst>
            <pc:docMk/>
            <pc:sldMk cId="1000808437" sldId="272"/>
            <ac:spMk id="4" creationId="{1092F769-2F59-E1C0-5AD2-3A1F01C0DC83}"/>
          </ac:spMkLst>
        </pc:spChg>
      </pc:sldChg>
      <pc:sldChg chg="addSp delSp modSp add del mod">
        <pc:chgData name="James Harmeling" userId="4163935ddb78b774" providerId="LiveId" clId="{687AC2CC-3155-4434-BC22-2D8D9A6DB18D}" dt="2023-01-06T12:04:13.805" v="903" actId="47"/>
        <pc:sldMkLst>
          <pc:docMk/>
          <pc:sldMk cId="3061457840" sldId="273"/>
        </pc:sldMkLst>
        <pc:spChg chg="del">
          <ac:chgData name="James Harmeling" userId="4163935ddb78b774" providerId="LiveId" clId="{687AC2CC-3155-4434-BC22-2D8D9A6DB18D}" dt="2023-01-06T11:58:07.935" v="842" actId="478"/>
          <ac:spMkLst>
            <pc:docMk/>
            <pc:sldMk cId="3061457840" sldId="273"/>
            <ac:spMk id="4" creationId="{1092F769-2F59-E1C0-5AD2-3A1F01C0DC83}"/>
          </ac:spMkLst>
        </pc:spChg>
        <pc:spChg chg="add mod">
          <ac:chgData name="James Harmeling" userId="4163935ddb78b774" providerId="LiveId" clId="{687AC2CC-3155-4434-BC22-2D8D9A6DB18D}" dt="2023-01-06T11:59:01.746" v="857" actId="20577"/>
          <ac:spMkLst>
            <pc:docMk/>
            <pc:sldMk cId="3061457840" sldId="273"/>
            <ac:spMk id="5" creationId="{E830FC06-0EBF-D225-995B-02D8D8A3AF59}"/>
          </ac:spMkLst>
        </pc:spChg>
      </pc:sldChg>
      <pc:sldChg chg="modSp add mod">
        <pc:chgData name="James Harmeling" userId="4163935ddb78b774" providerId="LiveId" clId="{687AC2CC-3155-4434-BC22-2D8D9A6DB18D}" dt="2023-01-06T12:00:07.764" v="864" actId="404"/>
        <pc:sldMkLst>
          <pc:docMk/>
          <pc:sldMk cId="2978182215" sldId="274"/>
        </pc:sldMkLst>
        <pc:spChg chg="mod">
          <ac:chgData name="James Harmeling" userId="4163935ddb78b774" providerId="LiveId" clId="{687AC2CC-3155-4434-BC22-2D8D9A6DB18D}" dt="2023-01-06T12:00:07.764" v="864" actId="404"/>
          <ac:spMkLst>
            <pc:docMk/>
            <pc:sldMk cId="2978182215" sldId="274"/>
            <ac:spMk id="5" creationId="{19E59B25-5CAC-2F43-A93C-A47E79AC3F3B}"/>
          </ac:spMkLst>
        </pc:spChg>
      </pc:sldChg>
      <pc:sldChg chg="addSp modSp add mod">
        <pc:chgData name="James Harmeling" userId="4163935ddb78b774" providerId="LiveId" clId="{687AC2CC-3155-4434-BC22-2D8D9A6DB18D}" dt="2023-01-06T12:06:24.520" v="941" actId="1036"/>
        <pc:sldMkLst>
          <pc:docMk/>
          <pc:sldMk cId="904305624" sldId="275"/>
        </pc:sldMkLst>
        <pc:spChg chg="add mod">
          <ac:chgData name="James Harmeling" userId="4163935ddb78b774" providerId="LiveId" clId="{687AC2CC-3155-4434-BC22-2D8D9A6DB18D}" dt="2023-01-06T12:06:24.520" v="941" actId="1036"/>
          <ac:spMkLst>
            <pc:docMk/>
            <pc:sldMk cId="904305624" sldId="275"/>
            <ac:spMk id="4" creationId="{8D38475B-A182-8B1E-4C73-2670B3DF9E50}"/>
          </ac:spMkLst>
        </pc:spChg>
        <pc:spChg chg="mod">
          <ac:chgData name="James Harmeling" userId="4163935ddb78b774" providerId="LiveId" clId="{687AC2CC-3155-4434-BC22-2D8D9A6DB18D}" dt="2023-01-06T12:05:46.111" v="910" actId="1076"/>
          <ac:spMkLst>
            <pc:docMk/>
            <pc:sldMk cId="904305624" sldId="275"/>
            <ac:spMk id="5" creationId="{19E59B25-5CAC-2F43-A93C-A47E79AC3F3B}"/>
          </ac:spMkLst>
        </pc:spChg>
      </pc:sldChg>
      <pc:sldChg chg="modSp add mod ord">
        <pc:chgData name="James Harmeling" userId="4163935ddb78b774" providerId="LiveId" clId="{687AC2CC-3155-4434-BC22-2D8D9A6DB18D}" dt="2023-01-06T12:04:08.094" v="902" actId="20577"/>
        <pc:sldMkLst>
          <pc:docMk/>
          <pc:sldMk cId="629446637" sldId="276"/>
        </pc:sldMkLst>
        <pc:spChg chg="mod">
          <ac:chgData name="James Harmeling" userId="4163935ddb78b774" providerId="LiveId" clId="{687AC2CC-3155-4434-BC22-2D8D9A6DB18D}" dt="2023-01-06T12:04:08.094" v="902" actId="20577"/>
          <ac:spMkLst>
            <pc:docMk/>
            <pc:sldMk cId="629446637" sldId="276"/>
            <ac:spMk id="3" creationId="{8ACE24E6-09FA-040A-1519-33CBBE8878D6}"/>
          </ac:spMkLst>
        </pc:spChg>
      </pc:sldChg>
      <pc:sldChg chg="addSp modSp new mod setBg modNotesTx">
        <pc:chgData name="James Harmeling" userId="4163935ddb78b774" providerId="LiveId" clId="{687AC2CC-3155-4434-BC22-2D8D9A6DB18D}" dt="2023-01-06T12:09:00.523" v="991" actId="1037"/>
        <pc:sldMkLst>
          <pc:docMk/>
          <pc:sldMk cId="46004627" sldId="277"/>
        </pc:sldMkLst>
        <pc:spChg chg="add mod">
          <ac:chgData name="James Harmeling" userId="4163935ddb78b774" providerId="LiveId" clId="{687AC2CC-3155-4434-BC22-2D8D9A6DB18D}" dt="2023-01-06T12:09:00.523" v="991" actId="1037"/>
          <ac:spMkLst>
            <pc:docMk/>
            <pc:sldMk cId="46004627" sldId="277"/>
            <ac:spMk id="3" creationId="{5773F61E-BBAB-C448-83AF-79E0C2FAF282}"/>
          </ac:spMkLst>
        </pc:spChg>
        <pc:spChg chg="add">
          <ac:chgData name="James Harmeling" userId="4163935ddb78b774" providerId="LiveId" clId="{687AC2CC-3155-4434-BC22-2D8D9A6DB18D}" dt="2023-01-06T12:07:37.506" v="944" actId="26606"/>
          <ac:spMkLst>
            <pc:docMk/>
            <pc:sldMk cId="46004627" sldId="277"/>
            <ac:spMk id="4103" creationId="{693B08FD-5ECC-4728-AA84-CD6AC875BF8E}"/>
          </ac:spMkLst>
        </pc:spChg>
        <pc:spChg chg="add">
          <ac:chgData name="James Harmeling" userId="4163935ddb78b774" providerId="LiveId" clId="{687AC2CC-3155-4434-BC22-2D8D9A6DB18D}" dt="2023-01-06T12:07:37.506" v="944" actId="26606"/>
          <ac:spMkLst>
            <pc:docMk/>
            <pc:sldMk cId="46004627" sldId="277"/>
            <ac:spMk id="4105" creationId="{2549107E-EC98-4933-8F8F-A1713C393B7E}"/>
          </ac:spMkLst>
        </pc:spChg>
        <pc:picChg chg="add mod">
          <ac:chgData name="James Harmeling" userId="4163935ddb78b774" providerId="LiveId" clId="{687AC2CC-3155-4434-BC22-2D8D9A6DB18D}" dt="2023-01-06T12:07:37.506" v="944" actId="26606"/>
          <ac:picMkLst>
            <pc:docMk/>
            <pc:sldMk cId="46004627" sldId="277"/>
            <ac:picMk id="4098" creationId="{B7ABDCAC-3BE2-A432-DB4F-208DB32B7A37}"/>
          </ac:picMkLst>
        </pc:picChg>
      </pc:sldChg>
      <pc:sldChg chg="addSp delSp modSp add mod">
        <pc:chgData name="James Harmeling" userId="4163935ddb78b774" providerId="LiveId" clId="{687AC2CC-3155-4434-BC22-2D8D9A6DB18D}" dt="2023-01-06T13:43:19.666" v="1037" actId="22"/>
        <pc:sldMkLst>
          <pc:docMk/>
          <pc:sldMk cId="2027713808" sldId="278"/>
        </pc:sldMkLst>
        <pc:spChg chg="add del">
          <ac:chgData name="James Harmeling" userId="4163935ddb78b774" providerId="LiveId" clId="{687AC2CC-3155-4434-BC22-2D8D9A6DB18D}" dt="2023-01-06T13:43:19.666" v="1037" actId="22"/>
          <ac:spMkLst>
            <pc:docMk/>
            <pc:sldMk cId="2027713808" sldId="278"/>
            <ac:spMk id="4" creationId="{67EF3DDA-1F39-4B06-ED0F-F528B96AC505}"/>
          </ac:spMkLst>
        </pc:spChg>
        <pc:spChg chg="mod">
          <ac:chgData name="James Harmeling" userId="4163935ddb78b774" providerId="LiveId" clId="{687AC2CC-3155-4434-BC22-2D8D9A6DB18D}" dt="2023-01-06T13:43:11.985" v="1035" actId="1036"/>
          <ac:spMkLst>
            <pc:docMk/>
            <pc:sldMk cId="2027713808" sldId="278"/>
            <ac:spMk id="5" creationId="{19E59B25-5CAC-2F43-A93C-A47E79AC3F3B}"/>
          </ac:spMkLst>
        </pc:spChg>
      </pc:sldChg>
      <pc:sldChg chg="modSp add mod">
        <pc:chgData name="James Harmeling" userId="4163935ddb78b774" providerId="LiveId" clId="{687AC2CC-3155-4434-BC22-2D8D9A6DB18D}" dt="2023-01-06T13:44:28.217" v="1064" actId="1038"/>
        <pc:sldMkLst>
          <pc:docMk/>
          <pc:sldMk cId="1627356046" sldId="279"/>
        </pc:sldMkLst>
        <pc:spChg chg="mod">
          <ac:chgData name="James Harmeling" userId="4163935ddb78b774" providerId="LiveId" clId="{687AC2CC-3155-4434-BC22-2D8D9A6DB18D}" dt="2023-01-06T13:44:28.217" v="1064" actId="1038"/>
          <ac:spMkLst>
            <pc:docMk/>
            <pc:sldMk cId="1627356046" sldId="279"/>
            <ac:spMk id="5" creationId="{19E59B25-5CAC-2F43-A93C-A47E79AC3F3B}"/>
          </ac:spMkLst>
        </pc:spChg>
      </pc:sldChg>
      <pc:sldChg chg="addSp delSp modSp add mod">
        <pc:chgData name="James Harmeling" userId="4163935ddb78b774" providerId="LiveId" clId="{687AC2CC-3155-4434-BC22-2D8D9A6DB18D}" dt="2023-01-06T13:51:44.549" v="1224" actId="2710"/>
        <pc:sldMkLst>
          <pc:docMk/>
          <pc:sldMk cId="1890297287" sldId="280"/>
        </pc:sldMkLst>
        <pc:spChg chg="add del mod">
          <ac:chgData name="James Harmeling" userId="4163935ddb78b774" providerId="LiveId" clId="{687AC2CC-3155-4434-BC22-2D8D9A6DB18D}" dt="2023-01-06T13:48:11.613" v="1185" actId="478"/>
          <ac:spMkLst>
            <pc:docMk/>
            <pc:sldMk cId="1890297287" sldId="280"/>
            <ac:spMk id="4" creationId="{AC97E5A9-D734-9A9F-D6F6-940450F06D31}"/>
          </ac:spMkLst>
        </pc:spChg>
        <pc:spChg chg="mod">
          <ac:chgData name="James Harmeling" userId="4163935ddb78b774" providerId="LiveId" clId="{687AC2CC-3155-4434-BC22-2D8D9A6DB18D}" dt="2023-01-06T13:51:44.549" v="1224" actId="2710"/>
          <ac:spMkLst>
            <pc:docMk/>
            <pc:sldMk cId="1890297287" sldId="280"/>
            <ac:spMk id="5" creationId="{19E59B25-5CAC-2F43-A93C-A47E79AC3F3B}"/>
          </ac:spMkLst>
        </pc:spChg>
        <pc:spChg chg="add del mod">
          <ac:chgData name="James Harmeling" userId="4163935ddb78b774" providerId="LiveId" clId="{687AC2CC-3155-4434-BC22-2D8D9A6DB18D}" dt="2023-01-06T13:48:24.472" v="1188" actId="478"/>
          <ac:spMkLst>
            <pc:docMk/>
            <pc:sldMk cId="1890297287" sldId="280"/>
            <ac:spMk id="7" creationId="{9C5A3F0F-A083-719C-AEFD-E73D7AF5438B}"/>
          </ac:spMkLst>
        </pc:spChg>
        <pc:spChg chg="add del mod">
          <ac:chgData name="James Harmeling" userId="4163935ddb78b774" providerId="LiveId" clId="{687AC2CC-3155-4434-BC22-2D8D9A6DB18D}" dt="2023-01-06T13:48:36.812" v="1192" actId="478"/>
          <ac:spMkLst>
            <pc:docMk/>
            <pc:sldMk cId="1890297287" sldId="280"/>
            <ac:spMk id="9" creationId="{FDED6E28-19AF-E646-D45D-DBE2ECB78A50}"/>
          </ac:spMkLst>
        </pc:spChg>
      </pc:sldChg>
      <pc:sldChg chg="addSp delSp modSp new mod setBg">
        <pc:chgData name="James Harmeling" userId="4163935ddb78b774" providerId="LiveId" clId="{687AC2CC-3155-4434-BC22-2D8D9A6DB18D}" dt="2023-01-06T14:00:08.040" v="1269" actId="26606"/>
        <pc:sldMkLst>
          <pc:docMk/>
          <pc:sldMk cId="1234406468" sldId="281"/>
        </pc:sldMkLst>
        <pc:spChg chg="add mod ord">
          <ac:chgData name="James Harmeling" userId="4163935ddb78b774" providerId="LiveId" clId="{687AC2CC-3155-4434-BC22-2D8D9A6DB18D}" dt="2023-01-06T14:00:08.040" v="1269" actId="26606"/>
          <ac:spMkLst>
            <pc:docMk/>
            <pc:sldMk cId="1234406468" sldId="281"/>
            <ac:spMk id="5" creationId="{79AE3C0C-9871-F7A2-1468-3FB1429D5C2F}"/>
          </ac:spMkLst>
        </pc:spChg>
        <pc:spChg chg="add del">
          <ac:chgData name="James Harmeling" userId="4163935ddb78b774" providerId="LiveId" clId="{687AC2CC-3155-4434-BC22-2D8D9A6DB18D}" dt="2023-01-06T14:00:08.040" v="1269" actId="26606"/>
          <ac:spMkLst>
            <pc:docMk/>
            <pc:sldMk cId="1234406468" sldId="281"/>
            <ac:spMk id="8" creationId="{206E56BB-C8E6-4F70-B8BF-921C4912D6DE}"/>
          </ac:spMkLst>
        </pc:spChg>
        <pc:spChg chg="add del">
          <ac:chgData name="James Harmeling" userId="4163935ddb78b774" providerId="LiveId" clId="{687AC2CC-3155-4434-BC22-2D8D9A6DB18D}" dt="2023-01-06T14:00:08.040" v="1269" actId="26606"/>
          <ac:spMkLst>
            <pc:docMk/>
            <pc:sldMk cId="1234406468" sldId="281"/>
            <ac:spMk id="10" creationId="{99643316-AB20-4DD1-8578-B5D7F033C0A3}"/>
          </ac:spMkLst>
        </pc:spChg>
        <pc:spChg chg="add">
          <ac:chgData name="James Harmeling" userId="4163935ddb78b774" providerId="LiveId" clId="{687AC2CC-3155-4434-BC22-2D8D9A6DB18D}" dt="2023-01-06T14:00:08.040" v="1269" actId="26606"/>
          <ac:spMkLst>
            <pc:docMk/>
            <pc:sldMk cId="1234406468" sldId="281"/>
            <ac:spMk id="15" creationId="{D13F4B89-D066-46C1-8391-A0971575908B}"/>
          </ac:spMkLst>
        </pc:spChg>
        <pc:spChg chg="add">
          <ac:chgData name="James Harmeling" userId="4163935ddb78b774" providerId="LiveId" clId="{687AC2CC-3155-4434-BC22-2D8D9A6DB18D}" dt="2023-01-06T14:00:08.040" v="1269" actId="26606"/>
          <ac:spMkLst>
            <pc:docMk/>
            <pc:sldMk cId="1234406468" sldId="281"/>
            <ac:spMk id="17" creationId="{068B8342-9987-4813-8886-E5941851399F}"/>
          </ac:spMkLst>
        </pc:spChg>
        <pc:picChg chg="add del mod">
          <ac:chgData name="James Harmeling" userId="4163935ddb78b774" providerId="LiveId" clId="{687AC2CC-3155-4434-BC22-2D8D9A6DB18D}" dt="2023-01-06T13:57:58.521" v="1267" actId="478"/>
          <ac:picMkLst>
            <pc:docMk/>
            <pc:sldMk cId="1234406468" sldId="281"/>
            <ac:picMk id="3" creationId="{0A76DBF1-CEBC-915C-B9E5-8B6334A39F2D}"/>
          </ac:picMkLst>
        </pc:picChg>
        <pc:picChg chg="add mod">
          <ac:chgData name="James Harmeling" userId="4163935ddb78b774" providerId="LiveId" clId="{687AC2CC-3155-4434-BC22-2D8D9A6DB18D}" dt="2023-01-06T14:00:08.040" v="1269" actId="26606"/>
          <ac:picMkLst>
            <pc:docMk/>
            <pc:sldMk cId="1234406468" sldId="281"/>
            <ac:picMk id="7" creationId="{C62CD2A7-CEB0-B2AC-88F5-E270E9B3B0EA}"/>
          </ac:picMkLst>
        </pc:picChg>
      </pc:sldChg>
      <pc:sldChg chg="modSp add mod">
        <pc:chgData name="James Harmeling" userId="4163935ddb78b774" providerId="LiveId" clId="{687AC2CC-3155-4434-BC22-2D8D9A6DB18D}" dt="2023-01-06T14:03:22.659" v="1276" actId="2711"/>
        <pc:sldMkLst>
          <pc:docMk/>
          <pc:sldMk cId="1647121489" sldId="282"/>
        </pc:sldMkLst>
        <pc:spChg chg="mod">
          <ac:chgData name="James Harmeling" userId="4163935ddb78b774" providerId="LiveId" clId="{687AC2CC-3155-4434-BC22-2D8D9A6DB18D}" dt="2023-01-06T14:03:22.659" v="1276" actId="2711"/>
          <ac:spMkLst>
            <pc:docMk/>
            <pc:sldMk cId="1647121489" sldId="282"/>
            <ac:spMk id="5" creationId="{19E59B25-5CAC-2F43-A93C-A47E79AC3F3B}"/>
          </ac:spMkLst>
        </pc:spChg>
      </pc:sldChg>
      <pc:sldChg chg="addSp modSp new mod">
        <pc:chgData name="James Harmeling" userId="4163935ddb78b774" providerId="LiveId" clId="{687AC2CC-3155-4434-BC22-2D8D9A6DB18D}" dt="2023-01-06T14:06:28.176" v="1287" actId="20577"/>
        <pc:sldMkLst>
          <pc:docMk/>
          <pc:sldMk cId="436094683" sldId="283"/>
        </pc:sldMkLst>
        <pc:spChg chg="add mod">
          <ac:chgData name="James Harmeling" userId="4163935ddb78b774" providerId="LiveId" clId="{687AC2CC-3155-4434-BC22-2D8D9A6DB18D}" dt="2023-01-06T14:06:28.176" v="1287" actId="20577"/>
          <ac:spMkLst>
            <pc:docMk/>
            <pc:sldMk cId="436094683" sldId="283"/>
            <ac:spMk id="3" creationId="{E6CFCF72-8990-8D84-1F0E-A7A652120AA3}"/>
          </ac:spMkLst>
        </pc:spChg>
        <pc:picChg chg="add mod">
          <ac:chgData name="James Harmeling" userId="4163935ddb78b774" providerId="LiveId" clId="{687AC2CC-3155-4434-BC22-2D8D9A6DB18D}" dt="2023-01-06T14:05:54.342" v="1281" actId="1440"/>
          <ac:picMkLst>
            <pc:docMk/>
            <pc:sldMk cId="436094683" sldId="283"/>
            <ac:picMk id="5122" creationId="{7E1BF4F1-3C86-BEB8-DF9B-EBD05F4AC680}"/>
          </ac:picMkLst>
        </pc:picChg>
      </pc:sldChg>
      <pc:sldChg chg="modSp add mod ord">
        <pc:chgData name="James Harmeling" userId="4163935ddb78b774" providerId="LiveId" clId="{687AC2CC-3155-4434-BC22-2D8D9A6DB18D}" dt="2023-01-06T14:09:44.751" v="1314"/>
        <pc:sldMkLst>
          <pc:docMk/>
          <pc:sldMk cId="3300943816" sldId="284"/>
        </pc:sldMkLst>
        <pc:spChg chg="mod">
          <ac:chgData name="James Harmeling" userId="4163935ddb78b774" providerId="LiveId" clId="{687AC2CC-3155-4434-BC22-2D8D9A6DB18D}" dt="2023-01-06T14:09:40.542" v="1312" actId="20577"/>
          <ac:spMkLst>
            <pc:docMk/>
            <pc:sldMk cId="3300943816" sldId="284"/>
            <ac:spMk id="5" creationId="{79AE3C0C-9871-F7A2-1468-3FB1429D5C2F}"/>
          </ac:spMkLst>
        </pc:spChg>
      </pc:sldChg>
      <pc:sldChg chg="addSp modSp add mod">
        <pc:chgData name="James Harmeling" userId="4163935ddb78b774" providerId="LiveId" clId="{687AC2CC-3155-4434-BC22-2D8D9A6DB18D}" dt="2023-01-06T14:11:50.606" v="1332" actId="208"/>
        <pc:sldMkLst>
          <pc:docMk/>
          <pc:sldMk cId="1379338984" sldId="285"/>
        </pc:sldMkLst>
        <pc:spChg chg="add mod">
          <ac:chgData name="James Harmeling" userId="4163935ddb78b774" providerId="LiveId" clId="{687AC2CC-3155-4434-BC22-2D8D9A6DB18D}" dt="2023-01-06T14:11:50.606" v="1332" actId="208"/>
          <ac:spMkLst>
            <pc:docMk/>
            <pc:sldMk cId="1379338984" sldId="285"/>
            <ac:spMk id="4" creationId="{333E974F-C4CB-AB9F-5E3C-9F1F763A0649}"/>
          </ac:spMkLst>
        </pc:spChg>
        <pc:spChg chg="mod">
          <ac:chgData name="James Harmeling" userId="4163935ddb78b774" providerId="LiveId" clId="{687AC2CC-3155-4434-BC22-2D8D9A6DB18D}" dt="2023-01-06T14:11:21.858" v="1325" actId="1076"/>
          <ac:spMkLst>
            <pc:docMk/>
            <pc:sldMk cId="1379338984" sldId="285"/>
            <ac:spMk id="5" creationId="{19E59B25-5CAC-2F43-A93C-A47E79AC3F3B}"/>
          </ac:spMkLst>
        </pc:spChg>
      </pc:sldChg>
      <pc:sldChg chg="delSp modSp add mod">
        <pc:chgData name="James Harmeling" userId="4163935ddb78b774" providerId="LiveId" clId="{687AC2CC-3155-4434-BC22-2D8D9A6DB18D}" dt="2023-01-06T14:13:12.506" v="1344" actId="1076"/>
        <pc:sldMkLst>
          <pc:docMk/>
          <pc:sldMk cId="307980710" sldId="286"/>
        </pc:sldMkLst>
        <pc:spChg chg="del">
          <ac:chgData name="James Harmeling" userId="4163935ddb78b774" providerId="LiveId" clId="{687AC2CC-3155-4434-BC22-2D8D9A6DB18D}" dt="2023-01-06T14:12:40.114" v="1334" actId="478"/>
          <ac:spMkLst>
            <pc:docMk/>
            <pc:sldMk cId="307980710" sldId="286"/>
            <ac:spMk id="4" creationId="{333E974F-C4CB-AB9F-5E3C-9F1F763A0649}"/>
          </ac:spMkLst>
        </pc:spChg>
        <pc:spChg chg="mod">
          <ac:chgData name="James Harmeling" userId="4163935ddb78b774" providerId="LiveId" clId="{687AC2CC-3155-4434-BC22-2D8D9A6DB18D}" dt="2023-01-06T14:13:12.506" v="1344" actId="1076"/>
          <ac:spMkLst>
            <pc:docMk/>
            <pc:sldMk cId="307980710" sldId="286"/>
            <ac:spMk id="5" creationId="{19E59B25-5CAC-2F43-A93C-A47E79AC3F3B}"/>
          </ac:spMkLst>
        </pc:spChg>
      </pc:sldChg>
      <pc:sldChg chg="addSp delSp modSp add mod ord setBg">
        <pc:chgData name="James Harmeling" userId="4163935ddb78b774" providerId="LiveId" clId="{687AC2CC-3155-4434-BC22-2D8D9A6DB18D}" dt="2023-01-06T14:18:12.132" v="1372" actId="1076"/>
        <pc:sldMkLst>
          <pc:docMk/>
          <pc:sldMk cId="3655886640" sldId="287"/>
        </pc:sldMkLst>
        <pc:spChg chg="mod ord">
          <ac:chgData name="James Harmeling" userId="4163935ddb78b774" providerId="LiveId" clId="{687AC2CC-3155-4434-BC22-2D8D9A6DB18D}" dt="2023-01-06T14:15:16.077" v="1361" actId="122"/>
          <ac:spMkLst>
            <pc:docMk/>
            <pc:sldMk cId="3655886640" sldId="287"/>
            <ac:spMk id="3" creationId="{E6CFCF72-8990-8D84-1F0E-A7A652120AA3}"/>
          </ac:spMkLst>
        </pc:spChg>
        <pc:spChg chg="add del">
          <ac:chgData name="James Harmeling" userId="4163935ddb78b774" providerId="LiveId" clId="{687AC2CC-3155-4434-BC22-2D8D9A6DB18D}" dt="2023-01-06T14:14:57.126" v="1355" actId="26606"/>
          <ac:spMkLst>
            <pc:docMk/>
            <pc:sldMk cId="3655886640" sldId="287"/>
            <ac:spMk id="6151" creationId="{8FC9BE17-9A7B-462D-AE50-3D8777387304}"/>
          </ac:spMkLst>
        </pc:spChg>
        <pc:spChg chg="add del">
          <ac:chgData name="James Harmeling" userId="4163935ddb78b774" providerId="LiveId" clId="{687AC2CC-3155-4434-BC22-2D8D9A6DB18D}" dt="2023-01-06T14:14:57.126" v="1355" actId="26606"/>
          <ac:spMkLst>
            <pc:docMk/>
            <pc:sldMk cId="3655886640" sldId="287"/>
            <ac:spMk id="6153" creationId="{3EBE8569-6AEC-4B8C-8D53-2DE337CDBA65}"/>
          </ac:spMkLst>
        </pc:spChg>
        <pc:spChg chg="add del">
          <ac:chgData name="James Harmeling" userId="4163935ddb78b774" providerId="LiveId" clId="{687AC2CC-3155-4434-BC22-2D8D9A6DB18D}" dt="2023-01-06T14:14:57.126" v="1355" actId="26606"/>
          <ac:spMkLst>
            <pc:docMk/>
            <pc:sldMk cId="3655886640" sldId="287"/>
            <ac:spMk id="6155" creationId="{55D4142C-5077-457F-A6AD-3FECFDB39685}"/>
          </ac:spMkLst>
        </pc:spChg>
        <pc:spChg chg="add del">
          <ac:chgData name="James Harmeling" userId="4163935ddb78b774" providerId="LiveId" clId="{687AC2CC-3155-4434-BC22-2D8D9A6DB18D}" dt="2023-01-06T14:14:57.126" v="1355" actId="26606"/>
          <ac:spMkLst>
            <pc:docMk/>
            <pc:sldMk cId="3655886640" sldId="287"/>
            <ac:spMk id="6157" creationId="{7A5F0580-5EE9-419F-96EE-B6529EF6E7D0}"/>
          </ac:spMkLst>
        </pc:spChg>
        <pc:spChg chg="add">
          <ac:chgData name="James Harmeling" userId="4163935ddb78b774" providerId="LiveId" clId="{687AC2CC-3155-4434-BC22-2D8D9A6DB18D}" dt="2023-01-06T14:14:57.135" v="1356" actId="26606"/>
          <ac:spMkLst>
            <pc:docMk/>
            <pc:sldMk cId="3655886640" sldId="287"/>
            <ac:spMk id="6159" creationId="{F94AA2BD-2E3F-4B1D-8127-5744B8115311}"/>
          </ac:spMkLst>
        </pc:spChg>
        <pc:spChg chg="add">
          <ac:chgData name="James Harmeling" userId="4163935ddb78b774" providerId="LiveId" clId="{687AC2CC-3155-4434-BC22-2D8D9A6DB18D}" dt="2023-01-06T14:14:57.135" v="1356" actId="26606"/>
          <ac:spMkLst>
            <pc:docMk/>
            <pc:sldMk cId="3655886640" sldId="287"/>
            <ac:spMk id="6160" creationId="{4BD02261-2DC8-4AA8-9E16-7751AE892445}"/>
          </ac:spMkLst>
        </pc:spChg>
        <pc:spChg chg="add">
          <ac:chgData name="James Harmeling" userId="4163935ddb78b774" providerId="LiveId" clId="{687AC2CC-3155-4434-BC22-2D8D9A6DB18D}" dt="2023-01-06T14:14:57.135" v="1356" actId="26606"/>
          <ac:spMkLst>
            <pc:docMk/>
            <pc:sldMk cId="3655886640" sldId="287"/>
            <ac:spMk id="6161" creationId="{3D752CF2-2291-40B5-B462-C17B174C10BC}"/>
          </ac:spMkLst>
        </pc:spChg>
        <pc:picChg chg="del">
          <ac:chgData name="James Harmeling" userId="4163935ddb78b774" providerId="LiveId" clId="{687AC2CC-3155-4434-BC22-2D8D9A6DB18D}" dt="2023-01-06T14:13:49.929" v="1352" actId="478"/>
          <ac:picMkLst>
            <pc:docMk/>
            <pc:sldMk cId="3655886640" sldId="287"/>
            <ac:picMk id="5122" creationId="{7E1BF4F1-3C86-BEB8-DF9B-EBD05F4AC680}"/>
          </ac:picMkLst>
        </pc:picChg>
        <pc:picChg chg="add mod">
          <ac:chgData name="James Harmeling" userId="4163935ddb78b774" providerId="LiveId" clId="{687AC2CC-3155-4434-BC22-2D8D9A6DB18D}" dt="2023-01-06T14:18:12.132" v="1372" actId="1076"/>
          <ac:picMkLst>
            <pc:docMk/>
            <pc:sldMk cId="3655886640" sldId="287"/>
            <ac:picMk id="6146" creationId="{B5FAC736-383D-86BE-0336-C289B03DC8B9}"/>
          </ac:picMkLst>
        </pc:picChg>
      </pc:sldChg>
      <pc:sldChg chg="modSp add mod">
        <pc:chgData name="James Harmeling" userId="4163935ddb78b774" providerId="LiveId" clId="{687AC2CC-3155-4434-BC22-2D8D9A6DB18D}" dt="2023-01-06T14:16:19.166" v="1370" actId="2711"/>
        <pc:sldMkLst>
          <pc:docMk/>
          <pc:sldMk cId="2999725888" sldId="288"/>
        </pc:sldMkLst>
        <pc:spChg chg="mod">
          <ac:chgData name="James Harmeling" userId="4163935ddb78b774" providerId="LiveId" clId="{687AC2CC-3155-4434-BC22-2D8D9A6DB18D}" dt="2023-01-06T14:16:19.166" v="1370" actId="2711"/>
          <ac:spMkLst>
            <pc:docMk/>
            <pc:sldMk cId="2999725888" sldId="288"/>
            <ac:spMk id="5" creationId="{19E59B25-5CAC-2F43-A93C-A47E79AC3F3B}"/>
          </ac:spMkLst>
        </pc:spChg>
      </pc:sldChg>
      <pc:sldMasterChg chg="modTransition modSldLayout">
        <pc:chgData name="James Harmeling" userId="4163935ddb78b774" providerId="LiveId" clId="{687AC2CC-3155-4434-BC22-2D8D9A6DB18D}" dt="2023-01-06T09:27:44.419" v="289"/>
        <pc:sldMasterMkLst>
          <pc:docMk/>
          <pc:sldMasterMk cId="3804025394" sldId="2147483648"/>
        </pc:sldMasterMkLst>
        <pc:sldLayoutChg chg="modTransition">
          <pc:chgData name="James Harmeling" userId="4163935ddb78b774" providerId="LiveId" clId="{687AC2CC-3155-4434-BC22-2D8D9A6DB18D}" dt="2023-01-06T09:27:44.419" v="289"/>
          <pc:sldLayoutMkLst>
            <pc:docMk/>
            <pc:sldMasterMk cId="3804025394" sldId="2147483648"/>
            <pc:sldLayoutMk cId="2723617136" sldId="2147483649"/>
          </pc:sldLayoutMkLst>
        </pc:sldLayoutChg>
        <pc:sldLayoutChg chg="modTransition">
          <pc:chgData name="James Harmeling" userId="4163935ddb78b774" providerId="LiveId" clId="{687AC2CC-3155-4434-BC22-2D8D9A6DB18D}" dt="2023-01-06T09:27:44.419" v="289"/>
          <pc:sldLayoutMkLst>
            <pc:docMk/>
            <pc:sldMasterMk cId="3804025394" sldId="2147483648"/>
            <pc:sldLayoutMk cId="1874778316" sldId="2147483650"/>
          </pc:sldLayoutMkLst>
        </pc:sldLayoutChg>
        <pc:sldLayoutChg chg="modTransition">
          <pc:chgData name="James Harmeling" userId="4163935ddb78b774" providerId="LiveId" clId="{687AC2CC-3155-4434-BC22-2D8D9A6DB18D}" dt="2023-01-06T09:27:44.419" v="289"/>
          <pc:sldLayoutMkLst>
            <pc:docMk/>
            <pc:sldMasterMk cId="3804025394" sldId="2147483648"/>
            <pc:sldLayoutMk cId="3131466402" sldId="2147483651"/>
          </pc:sldLayoutMkLst>
        </pc:sldLayoutChg>
        <pc:sldLayoutChg chg="modTransition">
          <pc:chgData name="James Harmeling" userId="4163935ddb78b774" providerId="LiveId" clId="{687AC2CC-3155-4434-BC22-2D8D9A6DB18D}" dt="2023-01-06T09:27:44.419" v="289"/>
          <pc:sldLayoutMkLst>
            <pc:docMk/>
            <pc:sldMasterMk cId="3804025394" sldId="2147483648"/>
            <pc:sldLayoutMk cId="2903083774" sldId="2147483652"/>
          </pc:sldLayoutMkLst>
        </pc:sldLayoutChg>
        <pc:sldLayoutChg chg="modTransition">
          <pc:chgData name="James Harmeling" userId="4163935ddb78b774" providerId="LiveId" clId="{687AC2CC-3155-4434-BC22-2D8D9A6DB18D}" dt="2023-01-06T09:27:44.419" v="289"/>
          <pc:sldLayoutMkLst>
            <pc:docMk/>
            <pc:sldMasterMk cId="3804025394" sldId="2147483648"/>
            <pc:sldLayoutMk cId="577052013" sldId="2147483653"/>
          </pc:sldLayoutMkLst>
        </pc:sldLayoutChg>
        <pc:sldLayoutChg chg="modTransition">
          <pc:chgData name="James Harmeling" userId="4163935ddb78b774" providerId="LiveId" clId="{687AC2CC-3155-4434-BC22-2D8D9A6DB18D}" dt="2023-01-06T09:27:44.419" v="289"/>
          <pc:sldLayoutMkLst>
            <pc:docMk/>
            <pc:sldMasterMk cId="3804025394" sldId="2147483648"/>
            <pc:sldLayoutMk cId="4272205138" sldId="2147483654"/>
          </pc:sldLayoutMkLst>
        </pc:sldLayoutChg>
        <pc:sldLayoutChg chg="modTransition">
          <pc:chgData name="James Harmeling" userId="4163935ddb78b774" providerId="LiveId" clId="{687AC2CC-3155-4434-BC22-2D8D9A6DB18D}" dt="2023-01-06T09:27:44.419" v="289"/>
          <pc:sldLayoutMkLst>
            <pc:docMk/>
            <pc:sldMasterMk cId="3804025394" sldId="2147483648"/>
            <pc:sldLayoutMk cId="3071888396" sldId="2147483655"/>
          </pc:sldLayoutMkLst>
        </pc:sldLayoutChg>
        <pc:sldLayoutChg chg="modTransition">
          <pc:chgData name="James Harmeling" userId="4163935ddb78b774" providerId="LiveId" clId="{687AC2CC-3155-4434-BC22-2D8D9A6DB18D}" dt="2023-01-06T09:27:44.419" v="289"/>
          <pc:sldLayoutMkLst>
            <pc:docMk/>
            <pc:sldMasterMk cId="3804025394" sldId="2147483648"/>
            <pc:sldLayoutMk cId="3839812362" sldId="2147483656"/>
          </pc:sldLayoutMkLst>
        </pc:sldLayoutChg>
        <pc:sldLayoutChg chg="modTransition">
          <pc:chgData name="James Harmeling" userId="4163935ddb78b774" providerId="LiveId" clId="{687AC2CC-3155-4434-BC22-2D8D9A6DB18D}" dt="2023-01-06T09:27:44.419" v="289"/>
          <pc:sldLayoutMkLst>
            <pc:docMk/>
            <pc:sldMasterMk cId="3804025394" sldId="2147483648"/>
            <pc:sldLayoutMk cId="966837714" sldId="2147483657"/>
          </pc:sldLayoutMkLst>
        </pc:sldLayoutChg>
        <pc:sldLayoutChg chg="modTransition">
          <pc:chgData name="James Harmeling" userId="4163935ddb78b774" providerId="LiveId" clId="{687AC2CC-3155-4434-BC22-2D8D9A6DB18D}" dt="2023-01-06T09:27:44.419" v="289"/>
          <pc:sldLayoutMkLst>
            <pc:docMk/>
            <pc:sldMasterMk cId="3804025394" sldId="2147483648"/>
            <pc:sldLayoutMk cId="2578731683" sldId="2147483658"/>
          </pc:sldLayoutMkLst>
        </pc:sldLayoutChg>
        <pc:sldLayoutChg chg="modTransition">
          <pc:chgData name="James Harmeling" userId="4163935ddb78b774" providerId="LiveId" clId="{687AC2CC-3155-4434-BC22-2D8D9A6DB18D}" dt="2023-01-06T09:27:44.419" v="289"/>
          <pc:sldLayoutMkLst>
            <pc:docMk/>
            <pc:sldMasterMk cId="3804025394" sldId="2147483648"/>
            <pc:sldLayoutMk cId="216183441"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A84F6-88E5-454C-A91E-AD04C57DD7AD}" type="datetimeFigureOut">
              <a:rPr lang="en-SG" smtClean="0"/>
              <a:t>6/1/2023</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C16A0B-761B-4CF9-97D2-8B985A7FCE88}" type="slidenum">
              <a:rPr lang="en-SG" smtClean="0"/>
              <a:t>‹#›</a:t>
            </a:fld>
            <a:endParaRPr lang="en-SG"/>
          </a:p>
        </p:txBody>
      </p:sp>
    </p:spTree>
    <p:extLst>
      <p:ext uri="{BB962C8B-B14F-4D97-AF65-F5344CB8AC3E}">
        <p14:creationId xmlns:p14="http://schemas.microsoft.com/office/powerpoint/2010/main" val="2092836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29C16A0B-761B-4CF9-97D2-8B985A7FCE88}" type="slidenum">
              <a:rPr lang="en-SG" smtClean="0"/>
              <a:t>14</a:t>
            </a:fld>
            <a:endParaRPr lang="en-SG"/>
          </a:p>
        </p:txBody>
      </p:sp>
    </p:spTree>
    <p:extLst>
      <p:ext uri="{BB962C8B-B14F-4D97-AF65-F5344CB8AC3E}">
        <p14:creationId xmlns:p14="http://schemas.microsoft.com/office/powerpoint/2010/main" val="648033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86DAF-6BBB-11BE-342B-EE6C1BB9AE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2F4196DB-EF43-B566-6515-E8A3609CE2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4E926560-172B-80DC-5661-34528691F9C6}"/>
              </a:ext>
            </a:extLst>
          </p:cNvPr>
          <p:cNvSpPr>
            <a:spLocks noGrp="1"/>
          </p:cNvSpPr>
          <p:nvPr>
            <p:ph type="dt" sz="half" idx="10"/>
          </p:nvPr>
        </p:nvSpPr>
        <p:spPr/>
        <p:txBody>
          <a:bodyPr/>
          <a:lstStyle/>
          <a:p>
            <a:fld id="{BBE9303D-5EEF-4E65-99EE-2BA7ABBCB11D}" type="datetimeFigureOut">
              <a:rPr lang="en-SG" smtClean="0"/>
              <a:t>6/1/2023</a:t>
            </a:fld>
            <a:endParaRPr lang="en-SG"/>
          </a:p>
        </p:txBody>
      </p:sp>
      <p:sp>
        <p:nvSpPr>
          <p:cNvPr id="5" name="Footer Placeholder 4">
            <a:extLst>
              <a:ext uri="{FF2B5EF4-FFF2-40B4-BE49-F238E27FC236}">
                <a16:creationId xmlns:a16="http://schemas.microsoft.com/office/drawing/2014/main" id="{BA584C50-DD08-086D-21BF-9046E7C1417C}"/>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3A4A867C-F50C-A837-9AAA-96D460255BE5}"/>
              </a:ext>
            </a:extLst>
          </p:cNvPr>
          <p:cNvSpPr>
            <a:spLocks noGrp="1"/>
          </p:cNvSpPr>
          <p:nvPr>
            <p:ph type="sldNum" sz="quarter" idx="12"/>
          </p:nvPr>
        </p:nvSpPr>
        <p:spPr/>
        <p:txBody>
          <a:bodyPr/>
          <a:lstStyle/>
          <a:p>
            <a:fld id="{9B604AC6-1576-4E4A-A144-707B003DFE66}" type="slidenum">
              <a:rPr lang="en-SG" smtClean="0"/>
              <a:t>‹#›</a:t>
            </a:fld>
            <a:endParaRPr lang="en-SG"/>
          </a:p>
        </p:txBody>
      </p:sp>
    </p:spTree>
    <p:extLst>
      <p:ext uri="{BB962C8B-B14F-4D97-AF65-F5344CB8AC3E}">
        <p14:creationId xmlns:p14="http://schemas.microsoft.com/office/powerpoint/2010/main" val="27236171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251C3-6D87-F3D3-F856-B8CA9D1C9956}"/>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2108399F-C979-E0E3-CE88-DFFCD788A0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7A3BAB33-0CE3-9213-2EEF-C6F5902B1FEB}"/>
              </a:ext>
            </a:extLst>
          </p:cNvPr>
          <p:cNvSpPr>
            <a:spLocks noGrp="1"/>
          </p:cNvSpPr>
          <p:nvPr>
            <p:ph type="dt" sz="half" idx="10"/>
          </p:nvPr>
        </p:nvSpPr>
        <p:spPr/>
        <p:txBody>
          <a:bodyPr/>
          <a:lstStyle/>
          <a:p>
            <a:fld id="{BBE9303D-5EEF-4E65-99EE-2BA7ABBCB11D}" type="datetimeFigureOut">
              <a:rPr lang="en-SG" smtClean="0"/>
              <a:t>6/1/2023</a:t>
            </a:fld>
            <a:endParaRPr lang="en-SG"/>
          </a:p>
        </p:txBody>
      </p:sp>
      <p:sp>
        <p:nvSpPr>
          <p:cNvPr id="5" name="Footer Placeholder 4">
            <a:extLst>
              <a:ext uri="{FF2B5EF4-FFF2-40B4-BE49-F238E27FC236}">
                <a16:creationId xmlns:a16="http://schemas.microsoft.com/office/drawing/2014/main" id="{6BFC5008-2944-B146-9ED2-354EA6D2CA11}"/>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1297E704-2AFB-5784-1217-D2142E01C652}"/>
              </a:ext>
            </a:extLst>
          </p:cNvPr>
          <p:cNvSpPr>
            <a:spLocks noGrp="1"/>
          </p:cNvSpPr>
          <p:nvPr>
            <p:ph type="sldNum" sz="quarter" idx="12"/>
          </p:nvPr>
        </p:nvSpPr>
        <p:spPr/>
        <p:txBody>
          <a:bodyPr/>
          <a:lstStyle/>
          <a:p>
            <a:fld id="{9B604AC6-1576-4E4A-A144-707B003DFE66}" type="slidenum">
              <a:rPr lang="en-SG" smtClean="0"/>
              <a:t>‹#›</a:t>
            </a:fld>
            <a:endParaRPr lang="en-SG"/>
          </a:p>
        </p:txBody>
      </p:sp>
    </p:spTree>
    <p:extLst>
      <p:ext uri="{BB962C8B-B14F-4D97-AF65-F5344CB8AC3E}">
        <p14:creationId xmlns:p14="http://schemas.microsoft.com/office/powerpoint/2010/main" val="25787316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E44F9-367B-355B-0FA9-9BE35DBB1C3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6F89AEF8-E8C9-0346-CE5B-27C42CAD95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4E6B88F-E685-5F48-E3F3-4A324B9E2FB2}"/>
              </a:ext>
            </a:extLst>
          </p:cNvPr>
          <p:cNvSpPr>
            <a:spLocks noGrp="1"/>
          </p:cNvSpPr>
          <p:nvPr>
            <p:ph type="dt" sz="half" idx="10"/>
          </p:nvPr>
        </p:nvSpPr>
        <p:spPr/>
        <p:txBody>
          <a:bodyPr/>
          <a:lstStyle/>
          <a:p>
            <a:fld id="{BBE9303D-5EEF-4E65-99EE-2BA7ABBCB11D}" type="datetimeFigureOut">
              <a:rPr lang="en-SG" smtClean="0"/>
              <a:t>6/1/2023</a:t>
            </a:fld>
            <a:endParaRPr lang="en-SG"/>
          </a:p>
        </p:txBody>
      </p:sp>
      <p:sp>
        <p:nvSpPr>
          <p:cNvPr id="5" name="Footer Placeholder 4">
            <a:extLst>
              <a:ext uri="{FF2B5EF4-FFF2-40B4-BE49-F238E27FC236}">
                <a16:creationId xmlns:a16="http://schemas.microsoft.com/office/drawing/2014/main" id="{67294745-62C5-BF69-D8BD-C44FEB2A9128}"/>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F136A4E3-66ED-B5C8-A329-3115A0E80882}"/>
              </a:ext>
            </a:extLst>
          </p:cNvPr>
          <p:cNvSpPr>
            <a:spLocks noGrp="1"/>
          </p:cNvSpPr>
          <p:nvPr>
            <p:ph type="sldNum" sz="quarter" idx="12"/>
          </p:nvPr>
        </p:nvSpPr>
        <p:spPr/>
        <p:txBody>
          <a:bodyPr/>
          <a:lstStyle/>
          <a:p>
            <a:fld id="{9B604AC6-1576-4E4A-A144-707B003DFE66}" type="slidenum">
              <a:rPr lang="en-SG" smtClean="0"/>
              <a:t>‹#›</a:t>
            </a:fld>
            <a:endParaRPr lang="en-SG"/>
          </a:p>
        </p:txBody>
      </p:sp>
    </p:spTree>
    <p:extLst>
      <p:ext uri="{BB962C8B-B14F-4D97-AF65-F5344CB8AC3E}">
        <p14:creationId xmlns:p14="http://schemas.microsoft.com/office/powerpoint/2010/main" val="2161834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871E0-FB45-90CB-93B3-6238598AEECF}"/>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1C9C6243-E0B8-22E5-ABD4-EDBD55F202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B7B5B2AD-765A-F32D-DD21-B21D24C58AA2}"/>
              </a:ext>
            </a:extLst>
          </p:cNvPr>
          <p:cNvSpPr>
            <a:spLocks noGrp="1"/>
          </p:cNvSpPr>
          <p:nvPr>
            <p:ph type="dt" sz="half" idx="10"/>
          </p:nvPr>
        </p:nvSpPr>
        <p:spPr/>
        <p:txBody>
          <a:bodyPr/>
          <a:lstStyle/>
          <a:p>
            <a:fld id="{BBE9303D-5EEF-4E65-99EE-2BA7ABBCB11D}" type="datetimeFigureOut">
              <a:rPr lang="en-SG" smtClean="0"/>
              <a:t>6/1/2023</a:t>
            </a:fld>
            <a:endParaRPr lang="en-SG"/>
          </a:p>
        </p:txBody>
      </p:sp>
      <p:sp>
        <p:nvSpPr>
          <p:cNvPr id="5" name="Footer Placeholder 4">
            <a:extLst>
              <a:ext uri="{FF2B5EF4-FFF2-40B4-BE49-F238E27FC236}">
                <a16:creationId xmlns:a16="http://schemas.microsoft.com/office/drawing/2014/main" id="{B9FE5B7F-C77F-FF0C-37C6-C981752DC958}"/>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9803F1F5-CC93-8233-C551-77839CAB57F5}"/>
              </a:ext>
            </a:extLst>
          </p:cNvPr>
          <p:cNvSpPr>
            <a:spLocks noGrp="1"/>
          </p:cNvSpPr>
          <p:nvPr>
            <p:ph type="sldNum" sz="quarter" idx="12"/>
          </p:nvPr>
        </p:nvSpPr>
        <p:spPr/>
        <p:txBody>
          <a:bodyPr/>
          <a:lstStyle/>
          <a:p>
            <a:fld id="{9B604AC6-1576-4E4A-A144-707B003DFE66}" type="slidenum">
              <a:rPr lang="en-SG" smtClean="0"/>
              <a:t>‹#›</a:t>
            </a:fld>
            <a:endParaRPr lang="en-SG"/>
          </a:p>
        </p:txBody>
      </p:sp>
    </p:spTree>
    <p:extLst>
      <p:ext uri="{BB962C8B-B14F-4D97-AF65-F5344CB8AC3E}">
        <p14:creationId xmlns:p14="http://schemas.microsoft.com/office/powerpoint/2010/main" val="18747783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49B31-4E44-7B7E-B64E-44B413594C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494A1375-D03D-FC2F-CCCC-D7ADB07820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27FCFC-B6F6-81BE-E3C7-6F09CEF5A638}"/>
              </a:ext>
            </a:extLst>
          </p:cNvPr>
          <p:cNvSpPr>
            <a:spLocks noGrp="1"/>
          </p:cNvSpPr>
          <p:nvPr>
            <p:ph type="dt" sz="half" idx="10"/>
          </p:nvPr>
        </p:nvSpPr>
        <p:spPr/>
        <p:txBody>
          <a:bodyPr/>
          <a:lstStyle/>
          <a:p>
            <a:fld id="{BBE9303D-5EEF-4E65-99EE-2BA7ABBCB11D}" type="datetimeFigureOut">
              <a:rPr lang="en-SG" smtClean="0"/>
              <a:t>6/1/2023</a:t>
            </a:fld>
            <a:endParaRPr lang="en-SG"/>
          </a:p>
        </p:txBody>
      </p:sp>
      <p:sp>
        <p:nvSpPr>
          <p:cNvPr id="5" name="Footer Placeholder 4">
            <a:extLst>
              <a:ext uri="{FF2B5EF4-FFF2-40B4-BE49-F238E27FC236}">
                <a16:creationId xmlns:a16="http://schemas.microsoft.com/office/drawing/2014/main" id="{A2A59873-1C80-C143-9629-0A37F564878C}"/>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E3863176-9E6F-C414-71E1-FE65B9AD812C}"/>
              </a:ext>
            </a:extLst>
          </p:cNvPr>
          <p:cNvSpPr>
            <a:spLocks noGrp="1"/>
          </p:cNvSpPr>
          <p:nvPr>
            <p:ph type="sldNum" sz="quarter" idx="12"/>
          </p:nvPr>
        </p:nvSpPr>
        <p:spPr/>
        <p:txBody>
          <a:bodyPr/>
          <a:lstStyle/>
          <a:p>
            <a:fld id="{9B604AC6-1576-4E4A-A144-707B003DFE66}" type="slidenum">
              <a:rPr lang="en-SG" smtClean="0"/>
              <a:t>‹#›</a:t>
            </a:fld>
            <a:endParaRPr lang="en-SG"/>
          </a:p>
        </p:txBody>
      </p:sp>
    </p:spTree>
    <p:extLst>
      <p:ext uri="{BB962C8B-B14F-4D97-AF65-F5344CB8AC3E}">
        <p14:creationId xmlns:p14="http://schemas.microsoft.com/office/powerpoint/2010/main" val="31314664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5EF43-E6D6-DEE2-76C7-ED94B63FBE7C}"/>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A22358E0-67E7-6BAF-EE53-7717A6466C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B3409A64-DDE2-903F-76CF-25B2460F93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ACFEB7DD-9BB9-2093-37E6-ACD6E49F36A4}"/>
              </a:ext>
            </a:extLst>
          </p:cNvPr>
          <p:cNvSpPr>
            <a:spLocks noGrp="1"/>
          </p:cNvSpPr>
          <p:nvPr>
            <p:ph type="dt" sz="half" idx="10"/>
          </p:nvPr>
        </p:nvSpPr>
        <p:spPr/>
        <p:txBody>
          <a:bodyPr/>
          <a:lstStyle/>
          <a:p>
            <a:fld id="{BBE9303D-5EEF-4E65-99EE-2BA7ABBCB11D}" type="datetimeFigureOut">
              <a:rPr lang="en-SG" smtClean="0"/>
              <a:t>6/1/2023</a:t>
            </a:fld>
            <a:endParaRPr lang="en-SG"/>
          </a:p>
        </p:txBody>
      </p:sp>
      <p:sp>
        <p:nvSpPr>
          <p:cNvPr id="6" name="Footer Placeholder 5">
            <a:extLst>
              <a:ext uri="{FF2B5EF4-FFF2-40B4-BE49-F238E27FC236}">
                <a16:creationId xmlns:a16="http://schemas.microsoft.com/office/drawing/2014/main" id="{E56792D7-54DC-A649-6694-2C55F0E64759}"/>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B0696C8D-DCC1-DD77-4F96-7F7806515E60}"/>
              </a:ext>
            </a:extLst>
          </p:cNvPr>
          <p:cNvSpPr>
            <a:spLocks noGrp="1"/>
          </p:cNvSpPr>
          <p:nvPr>
            <p:ph type="sldNum" sz="quarter" idx="12"/>
          </p:nvPr>
        </p:nvSpPr>
        <p:spPr/>
        <p:txBody>
          <a:bodyPr/>
          <a:lstStyle/>
          <a:p>
            <a:fld id="{9B604AC6-1576-4E4A-A144-707B003DFE66}" type="slidenum">
              <a:rPr lang="en-SG" smtClean="0"/>
              <a:t>‹#›</a:t>
            </a:fld>
            <a:endParaRPr lang="en-SG"/>
          </a:p>
        </p:txBody>
      </p:sp>
    </p:spTree>
    <p:extLst>
      <p:ext uri="{BB962C8B-B14F-4D97-AF65-F5344CB8AC3E}">
        <p14:creationId xmlns:p14="http://schemas.microsoft.com/office/powerpoint/2010/main" val="29030837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AD82-890D-099D-F7DA-3360774D0BCA}"/>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5BC51E15-10AF-40F5-F312-6105B15D2A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7A7B89-1315-CF76-A07F-975C4045F4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77E2DE48-371D-D433-1E22-E81181D6DA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671924-2920-D616-6E15-B9872C4C6B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A1AFE01E-6642-237E-3B2E-5D4EF4E4591E}"/>
              </a:ext>
            </a:extLst>
          </p:cNvPr>
          <p:cNvSpPr>
            <a:spLocks noGrp="1"/>
          </p:cNvSpPr>
          <p:nvPr>
            <p:ph type="dt" sz="half" idx="10"/>
          </p:nvPr>
        </p:nvSpPr>
        <p:spPr/>
        <p:txBody>
          <a:bodyPr/>
          <a:lstStyle/>
          <a:p>
            <a:fld id="{BBE9303D-5EEF-4E65-99EE-2BA7ABBCB11D}" type="datetimeFigureOut">
              <a:rPr lang="en-SG" smtClean="0"/>
              <a:t>6/1/2023</a:t>
            </a:fld>
            <a:endParaRPr lang="en-SG"/>
          </a:p>
        </p:txBody>
      </p:sp>
      <p:sp>
        <p:nvSpPr>
          <p:cNvPr id="8" name="Footer Placeholder 7">
            <a:extLst>
              <a:ext uri="{FF2B5EF4-FFF2-40B4-BE49-F238E27FC236}">
                <a16:creationId xmlns:a16="http://schemas.microsoft.com/office/drawing/2014/main" id="{0D0DC465-0B0E-05B3-5AA6-83A2569220FA}"/>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73184CAD-D491-11B0-684B-9421D6445A2E}"/>
              </a:ext>
            </a:extLst>
          </p:cNvPr>
          <p:cNvSpPr>
            <a:spLocks noGrp="1"/>
          </p:cNvSpPr>
          <p:nvPr>
            <p:ph type="sldNum" sz="quarter" idx="12"/>
          </p:nvPr>
        </p:nvSpPr>
        <p:spPr/>
        <p:txBody>
          <a:bodyPr/>
          <a:lstStyle/>
          <a:p>
            <a:fld id="{9B604AC6-1576-4E4A-A144-707B003DFE66}" type="slidenum">
              <a:rPr lang="en-SG" smtClean="0"/>
              <a:t>‹#›</a:t>
            </a:fld>
            <a:endParaRPr lang="en-SG"/>
          </a:p>
        </p:txBody>
      </p:sp>
    </p:spTree>
    <p:extLst>
      <p:ext uri="{BB962C8B-B14F-4D97-AF65-F5344CB8AC3E}">
        <p14:creationId xmlns:p14="http://schemas.microsoft.com/office/powerpoint/2010/main" val="5770520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250C7-29A1-BB0B-EF40-99EC8DFFF4C7}"/>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67A322AC-29D6-F39C-1CAC-6A4418D3DC46}"/>
              </a:ext>
            </a:extLst>
          </p:cNvPr>
          <p:cNvSpPr>
            <a:spLocks noGrp="1"/>
          </p:cNvSpPr>
          <p:nvPr>
            <p:ph type="dt" sz="half" idx="10"/>
          </p:nvPr>
        </p:nvSpPr>
        <p:spPr/>
        <p:txBody>
          <a:bodyPr/>
          <a:lstStyle/>
          <a:p>
            <a:fld id="{BBE9303D-5EEF-4E65-99EE-2BA7ABBCB11D}" type="datetimeFigureOut">
              <a:rPr lang="en-SG" smtClean="0"/>
              <a:t>6/1/2023</a:t>
            </a:fld>
            <a:endParaRPr lang="en-SG"/>
          </a:p>
        </p:txBody>
      </p:sp>
      <p:sp>
        <p:nvSpPr>
          <p:cNvPr id="4" name="Footer Placeholder 3">
            <a:extLst>
              <a:ext uri="{FF2B5EF4-FFF2-40B4-BE49-F238E27FC236}">
                <a16:creationId xmlns:a16="http://schemas.microsoft.com/office/drawing/2014/main" id="{B421B429-4868-EA51-CB30-D4F28900D82B}"/>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70C55C6F-D22B-9CFA-7E07-F980CE0A91EC}"/>
              </a:ext>
            </a:extLst>
          </p:cNvPr>
          <p:cNvSpPr>
            <a:spLocks noGrp="1"/>
          </p:cNvSpPr>
          <p:nvPr>
            <p:ph type="sldNum" sz="quarter" idx="12"/>
          </p:nvPr>
        </p:nvSpPr>
        <p:spPr/>
        <p:txBody>
          <a:bodyPr/>
          <a:lstStyle/>
          <a:p>
            <a:fld id="{9B604AC6-1576-4E4A-A144-707B003DFE66}" type="slidenum">
              <a:rPr lang="en-SG" smtClean="0"/>
              <a:t>‹#›</a:t>
            </a:fld>
            <a:endParaRPr lang="en-SG"/>
          </a:p>
        </p:txBody>
      </p:sp>
    </p:spTree>
    <p:extLst>
      <p:ext uri="{BB962C8B-B14F-4D97-AF65-F5344CB8AC3E}">
        <p14:creationId xmlns:p14="http://schemas.microsoft.com/office/powerpoint/2010/main" val="42722051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343304-C912-9B21-5DED-CBA9171E377B}"/>
              </a:ext>
            </a:extLst>
          </p:cNvPr>
          <p:cNvSpPr>
            <a:spLocks noGrp="1"/>
          </p:cNvSpPr>
          <p:nvPr>
            <p:ph type="dt" sz="half" idx="10"/>
          </p:nvPr>
        </p:nvSpPr>
        <p:spPr/>
        <p:txBody>
          <a:bodyPr/>
          <a:lstStyle/>
          <a:p>
            <a:fld id="{BBE9303D-5EEF-4E65-99EE-2BA7ABBCB11D}" type="datetimeFigureOut">
              <a:rPr lang="en-SG" smtClean="0"/>
              <a:t>6/1/2023</a:t>
            </a:fld>
            <a:endParaRPr lang="en-SG"/>
          </a:p>
        </p:txBody>
      </p:sp>
      <p:sp>
        <p:nvSpPr>
          <p:cNvPr id="3" name="Footer Placeholder 2">
            <a:extLst>
              <a:ext uri="{FF2B5EF4-FFF2-40B4-BE49-F238E27FC236}">
                <a16:creationId xmlns:a16="http://schemas.microsoft.com/office/drawing/2014/main" id="{CCE11F0B-DBDE-327A-A42C-2E577E8C3A63}"/>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1C754E29-5C90-4B20-1342-C30CBCA4065A}"/>
              </a:ext>
            </a:extLst>
          </p:cNvPr>
          <p:cNvSpPr>
            <a:spLocks noGrp="1"/>
          </p:cNvSpPr>
          <p:nvPr>
            <p:ph type="sldNum" sz="quarter" idx="12"/>
          </p:nvPr>
        </p:nvSpPr>
        <p:spPr/>
        <p:txBody>
          <a:bodyPr/>
          <a:lstStyle/>
          <a:p>
            <a:fld id="{9B604AC6-1576-4E4A-A144-707B003DFE66}" type="slidenum">
              <a:rPr lang="en-SG" smtClean="0"/>
              <a:t>‹#›</a:t>
            </a:fld>
            <a:endParaRPr lang="en-SG"/>
          </a:p>
        </p:txBody>
      </p:sp>
    </p:spTree>
    <p:extLst>
      <p:ext uri="{BB962C8B-B14F-4D97-AF65-F5344CB8AC3E}">
        <p14:creationId xmlns:p14="http://schemas.microsoft.com/office/powerpoint/2010/main" val="30718883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B3C8-2B24-E514-10EC-7DD2A6CBA5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B1C2AA19-12CA-372D-8FA1-96105EC3F2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678E94E9-D529-37B4-8EA2-7ACA5839F6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74FB72-7E08-008B-A11A-9E30B75E3000}"/>
              </a:ext>
            </a:extLst>
          </p:cNvPr>
          <p:cNvSpPr>
            <a:spLocks noGrp="1"/>
          </p:cNvSpPr>
          <p:nvPr>
            <p:ph type="dt" sz="half" idx="10"/>
          </p:nvPr>
        </p:nvSpPr>
        <p:spPr/>
        <p:txBody>
          <a:bodyPr/>
          <a:lstStyle/>
          <a:p>
            <a:fld id="{BBE9303D-5EEF-4E65-99EE-2BA7ABBCB11D}" type="datetimeFigureOut">
              <a:rPr lang="en-SG" smtClean="0"/>
              <a:t>6/1/2023</a:t>
            </a:fld>
            <a:endParaRPr lang="en-SG"/>
          </a:p>
        </p:txBody>
      </p:sp>
      <p:sp>
        <p:nvSpPr>
          <p:cNvPr id="6" name="Footer Placeholder 5">
            <a:extLst>
              <a:ext uri="{FF2B5EF4-FFF2-40B4-BE49-F238E27FC236}">
                <a16:creationId xmlns:a16="http://schemas.microsoft.com/office/drawing/2014/main" id="{AF815E4A-D37A-DD8E-3EC5-8F2E6E32F28F}"/>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C24D13B9-99B8-79D3-3C9E-FC9E30857DDB}"/>
              </a:ext>
            </a:extLst>
          </p:cNvPr>
          <p:cNvSpPr>
            <a:spLocks noGrp="1"/>
          </p:cNvSpPr>
          <p:nvPr>
            <p:ph type="sldNum" sz="quarter" idx="12"/>
          </p:nvPr>
        </p:nvSpPr>
        <p:spPr/>
        <p:txBody>
          <a:bodyPr/>
          <a:lstStyle/>
          <a:p>
            <a:fld id="{9B604AC6-1576-4E4A-A144-707B003DFE66}" type="slidenum">
              <a:rPr lang="en-SG" smtClean="0"/>
              <a:t>‹#›</a:t>
            </a:fld>
            <a:endParaRPr lang="en-SG"/>
          </a:p>
        </p:txBody>
      </p:sp>
    </p:spTree>
    <p:extLst>
      <p:ext uri="{BB962C8B-B14F-4D97-AF65-F5344CB8AC3E}">
        <p14:creationId xmlns:p14="http://schemas.microsoft.com/office/powerpoint/2010/main" val="38398123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B46AE-77BC-C28A-16ED-F2C4710305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61191801-5668-B26F-ADDD-286F6686E4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B521983F-44E9-0FD4-0377-F81F23FCA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75E28-E542-A4BA-4EED-89DBC411405C}"/>
              </a:ext>
            </a:extLst>
          </p:cNvPr>
          <p:cNvSpPr>
            <a:spLocks noGrp="1"/>
          </p:cNvSpPr>
          <p:nvPr>
            <p:ph type="dt" sz="half" idx="10"/>
          </p:nvPr>
        </p:nvSpPr>
        <p:spPr/>
        <p:txBody>
          <a:bodyPr/>
          <a:lstStyle/>
          <a:p>
            <a:fld id="{BBE9303D-5EEF-4E65-99EE-2BA7ABBCB11D}" type="datetimeFigureOut">
              <a:rPr lang="en-SG" smtClean="0"/>
              <a:t>6/1/2023</a:t>
            </a:fld>
            <a:endParaRPr lang="en-SG"/>
          </a:p>
        </p:txBody>
      </p:sp>
      <p:sp>
        <p:nvSpPr>
          <p:cNvPr id="6" name="Footer Placeholder 5">
            <a:extLst>
              <a:ext uri="{FF2B5EF4-FFF2-40B4-BE49-F238E27FC236}">
                <a16:creationId xmlns:a16="http://schemas.microsoft.com/office/drawing/2014/main" id="{E649C3CD-12CA-577A-097B-AE0010C6E10E}"/>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4655B744-017D-5FEF-1A2A-98AA9323E996}"/>
              </a:ext>
            </a:extLst>
          </p:cNvPr>
          <p:cNvSpPr>
            <a:spLocks noGrp="1"/>
          </p:cNvSpPr>
          <p:nvPr>
            <p:ph type="sldNum" sz="quarter" idx="12"/>
          </p:nvPr>
        </p:nvSpPr>
        <p:spPr/>
        <p:txBody>
          <a:bodyPr/>
          <a:lstStyle/>
          <a:p>
            <a:fld id="{9B604AC6-1576-4E4A-A144-707B003DFE66}" type="slidenum">
              <a:rPr lang="en-SG" smtClean="0"/>
              <a:t>‹#›</a:t>
            </a:fld>
            <a:endParaRPr lang="en-SG"/>
          </a:p>
        </p:txBody>
      </p:sp>
    </p:spTree>
    <p:extLst>
      <p:ext uri="{BB962C8B-B14F-4D97-AF65-F5344CB8AC3E}">
        <p14:creationId xmlns:p14="http://schemas.microsoft.com/office/powerpoint/2010/main" val="9668377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65481A-1C6B-8BE9-DD36-62ABC09758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C4454F7D-971C-AC72-02CB-C36C8E1156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68D498B-84C4-B441-8A9E-558C7E3003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E9303D-5EEF-4E65-99EE-2BA7ABBCB11D}" type="datetimeFigureOut">
              <a:rPr lang="en-SG" smtClean="0"/>
              <a:t>6/1/2023</a:t>
            </a:fld>
            <a:endParaRPr lang="en-SG"/>
          </a:p>
        </p:txBody>
      </p:sp>
      <p:sp>
        <p:nvSpPr>
          <p:cNvPr id="5" name="Footer Placeholder 4">
            <a:extLst>
              <a:ext uri="{FF2B5EF4-FFF2-40B4-BE49-F238E27FC236}">
                <a16:creationId xmlns:a16="http://schemas.microsoft.com/office/drawing/2014/main" id="{C5B6E93C-D1EC-F0D7-68CA-DA2C7E1C93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1D41A42F-6692-501A-6758-7186A5B631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04AC6-1576-4E4A-A144-707B003DFE66}" type="slidenum">
              <a:rPr lang="en-SG" smtClean="0"/>
              <a:t>‹#›</a:t>
            </a:fld>
            <a:endParaRPr lang="en-SG"/>
          </a:p>
        </p:txBody>
      </p:sp>
    </p:spTree>
    <p:extLst>
      <p:ext uri="{BB962C8B-B14F-4D97-AF65-F5344CB8AC3E}">
        <p14:creationId xmlns:p14="http://schemas.microsoft.com/office/powerpoint/2010/main" val="3804025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3E728BC-7009-8FDF-4811-CC49FF94DA12}"/>
              </a:ext>
            </a:extLst>
          </p:cNvPr>
          <p:cNvPicPr>
            <a:picLocks noChangeAspect="1"/>
          </p:cNvPicPr>
          <p:nvPr/>
        </p:nvPicPr>
        <p:blipFill rotWithShape="1">
          <a:blip r:embed="rId2">
            <a:extLst>
              <a:ext uri="{28A0092B-C50C-407E-A947-70E740481C1C}">
                <a14:useLocalDpi xmlns:a14="http://schemas.microsoft.com/office/drawing/2010/main" val="0"/>
              </a:ext>
            </a:extLst>
          </a:blip>
          <a:srcRect r="872" b="1"/>
          <a:stretch/>
        </p:blipFill>
        <p:spPr>
          <a:xfrm>
            <a:off x="20" y="1282"/>
            <a:ext cx="12191980" cy="6856718"/>
          </a:xfrm>
          <a:prstGeom prst="rect">
            <a:avLst/>
          </a:prstGeom>
        </p:spPr>
      </p:pic>
    </p:spTree>
    <p:extLst>
      <p:ext uri="{BB962C8B-B14F-4D97-AF65-F5344CB8AC3E}">
        <p14:creationId xmlns:p14="http://schemas.microsoft.com/office/powerpoint/2010/main" val="24188358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3082" name="Rectangle 3078">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3081" name="Rectangle 3080">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3074" name="Picture 2" descr="SHENANDOAH&quot; (1965) Review - Rosiepowell2000's blog">
            <a:extLst>
              <a:ext uri="{FF2B5EF4-FFF2-40B4-BE49-F238E27FC236}">
                <a16:creationId xmlns:a16="http://schemas.microsoft.com/office/drawing/2014/main" id="{CCB1987A-C958-9BE8-9386-11DA0A0E6F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645" r="1" b="22294"/>
          <a:stretch/>
        </p:blipFill>
        <p:spPr bwMode="auto">
          <a:xfrm rot="21480000">
            <a:off x="1415427" y="1136629"/>
            <a:ext cx="9361144" cy="44976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E8494C4-3989-9E55-1625-5557F0BE829A}"/>
              </a:ext>
            </a:extLst>
          </p:cNvPr>
          <p:cNvSpPr txBox="1"/>
          <p:nvPr/>
        </p:nvSpPr>
        <p:spPr>
          <a:xfrm>
            <a:off x="2038946" y="1518565"/>
            <a:ext cx="8114105" cy="3539430"/>
          </a:xfrm>
          <a:prstGeom prst="rect">
            <a:avLst/>
          </a:prstGeom>
          <a:solidFill>
            <a:schemeClr val="tx1"/>
          </a:solidFill>
        </p:spPr>
        <p:txBody>
          <a:bodyPr wrap="square">
            <a:spAutoFit/>
          </a:bodyPr>
          <a:lstStyle/>
          <a:p>
            <a:pPr algn="ctr"/>
            <a:r>
              <a:rPr lang="en-US" sz="3200" dirty="0">
                <a:solidFill>
                  <a:schemeClr val="bg1"/>
                </a:solidFill>
                <a:effectLst/>
                <a:latin typeface="Times New Roman" panose="02020603050405020304" pitchFamily="18" charset="0"/>
                <a:ea typeface="Arial Unicode MS"/>
              </a:rPr>
              <a:t>“Lord, we cleared the land. We plowed it, sowed it, and harvested it. We cooked the harvest. It wouldn’t be here, we wouldn’t be </a:t>
            </a:r>
            <a:r>
              <a:rPr lang="en-US" sz="3200" dirty="0" err="1">
                <a:solidFill>
                  <a:schemeClr val="bg1"/>
                </a:solidFill>
                <a:effectLst/>
                <a:latin typeface="Times New Roman" panose="02020603050405020304" pitchFamily="18" charset="0"/>
                <a:ea typeface="Arial Unicode MS"/>
              </a:rPr>
              <a:t>eatin</a:t>
            </a:r>
            <a:r>
              <a:rPr lang="en-US" sz="3200" dirty="0">
                <a:solidFill>
                  <a:schemeClr val="bg1"/>
                </a:solidFill>
                <a:effectLst/>
                <a:latin typeface="Times New Roman" panose="02020603050405020304" pitchFamily="18" charset="0"/>
                <a:ea typeface="Arial Unicode MS"/>
              </a:rPr>
              <a:t>’ it if we hadn’t done it all ourselves. We worked dog-bone hard for every crumb and morsel, but we thank you just the same anyway, Lord, for the food we’re about to eat. Amen.”</a:t>
            </a:r>
            <a:endParaRPr lang="en-SG" sz="3200" dirty="0">
              <a:solidFill>
                <a:schemeClr val="bg1"/>
              </a:solidFill>
            </a:endParaRPr>
          </a:p>
        </p:txBody>
      </p:sp>
    </p:spTree>
    <p:extLst>
      <p:ext uri="{BB962C8B-B14F-4D97-AF65-F5344CB8AC3E}">
        <p14:creationId xmlns:p14="http://schemas.microsoft.com/office/powerpoint/2010/main" val="2750369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647766-9DD8-7AFB-E11D-F00872FDD5CB}"/>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5" name="TextBox 4">
            <a:extLst>
              <a:ext uri="{FF2B5EF4-FFF2-40B4-BE49-F238E27FC236}">
                <a16:creationId xmlns:a16="http://schemas.microsoft.com/office/drawing/2014/main" id="{19E59B25-5CAC-2F43-A93C-A47E79AC3F3B}"/>
              </a:ext>
            </a:extLst>
          </p:cNvPr>
          <p:cNvSpPr txBox="1"/>
          <p:nvPr/>
        </p:nvSpPr>
        <p:spPr>
          <a:xfrm>
            <a:off x="1928241" y="1423122"/>
            <a:ext cx="8335518" cy="3036344"/>
          </a:xfrm>
          <a:prstGeom prst="rect">
            <a:avLst/>
          </a:prstGeom>
          <a:noFill/>
          <a:ln>
            <a:solidFill>
              <a:schemeClr val="accent1"/>
            </a:solidFill>
          </a:ln>
        </p:spPr>
        <p:txBody>
          <a:bodyPr wrap="square">
            <a:spAutoFit/>
          </a:bodyPr>
          <a:lstStyle/>
          <a:p>
            <a:pPr algn="ctr">
              <a:lnSpc>
                <a:spcPct val="115000"/>
              </a:lnSpc>
              <a:spcBef>
                <a:spcPts val="1200"/>
              </a:spcBef>
              <a:tabLst>
                <a:tab pos="200025" algn="l"/>
                <a:tab pos="342900" algn="l"/>
                <a:tab pos="443230" algn="l"/>
                <a:tab pos="4445000" algn="l"/>
              </a:tabLst>
            </a:pPr>
            <a:r>
              <a:rPr lang="en-US" sz="2000" dirty="0">
                <a:solidFill>
                  <a:schemeClr val="bg1"/>
                </a:solidFill>
                <a:effectLst/>
                <a:ea typeface="Arial Unicode MS"/>
                <a:cs typeface="Arial Unicode MS"/>
              </a:rPr>
              <a:t>17</a:t>
            </a:r>
            <a:r>
              <a:rPr lang="en-US" sz="2800" dirty="0">
                <a:solidFill>
                  <a:schemeClr val="bg1"/>
                </a:solidFill>
                <a:effectLst/>
                <a:ea typeface="Arial Unicode MS"/>
                <a:cs typeface="Arial Unicode MS"/>
              </a:rPr>
              <a:t> Beware lest you say in your heart, “My power and the might of my hand have gotten me this wealth.” </a:t>
            </a:r>
            <a:r>
              <a:rPr lang="en-US" sz="2000" dirty="0">
                <a:solidFill>
                  <a:schemeClr val="bg1"/>
                </a:solidFill>
                <a:effectLst/>
                <a:ea typeface="Arial Unicode MS"/>
                <a:cs typeface="Arial Unicode MS"/>
              </a:rPr>
              <a:t>18</a:t>
            </a:r>
            <a:r>
              <a:rPr lang="en-US" sz="2800" dirty="0">
                <a:solidFill>
                  <a:schemeClr val="bg1"/>
                </a:solidFill>
                <a:effectLst/>
                <a:ea typeface="Arial Unicode MS"/>
                <a:cs typeface="Arial Unicode MS"/>
              </a:rPr>
              <a:t> You shall remember the LORD your God, for it is he who gives you power to get wealth, that he may confirm his covenant that he swore to your fathers, as it is this day.</a:t>
            </a:r>
            <a:endParaRPr lang="en-SG" sz="2800" dirty="0">
              <a:solidFill>
                <a:schemeClr val="bg1"/>
              </a:solidFill>
              <a:effectLst/>
              <a:ea typeface="Arial Unicode MS"/>
              <a:cs typeface="Arial Unicode MS"/>
            </a:endParaRPr>
          </a:p>
          <a:p>
            <a:pPr algn="ctr">
              <a:lnSpc>
                <a:spcPct val="115000"/>
              </a:lnSpc>
              <a:tabLst>
                <a:tab pos="200025" algn="l"/>
                <a:tab pos="342900" algn="l"/>
                <a:tab pos="443230" algn="l"/>
                <a:tab pos="4445000" algn="l"/>
              </a:tabLst>
            </a:pPr>
            <a:r>
              <a:rPr lang="de-DE" sz="2800" b="1" dirty="0" err="1">
                <a:solidFill>
                  <a:schemeClr val="bg1"/>
                </a:solidFill>
                <a:effectLst/>
                <a:ea typeface="Arial Unicode MS"/>
                <a:cs typeface="Arial Unicode MS"/>
              </a:rPr>
              <a:t>Deuteronomy</a:t>
            </a:r>
            <a:r>
              <a:rPr lang="de-DE" sz="2800" b="1" dirty="0">
                <a:solidFill>
                  <a:schemeClr val="bg1"/>
                </a:solidFill>
                <a:effectLst/>
                <a:ea typeface="Arial Unicode MS"/>
                <a:cs typeface="Arial Unicode MS"/>
              </a:rPr>
              <a:t> 8:17-18</a:t>
            </a:r>
            <a:endParaRPr lang="en-SG" sz="2800" dirty="0">
              <a:solidFill>
                <a:schemeClr val="bg1"/>
              </a:solidFill>
              <a:effectLst/>
              <a:ea typeface="Arial Unicode MS"/>
              <a:cs typeface="Arial Unicode MS"/>
            </a:endParaRPr>
          </a:p>
        </p:txBody>
      </p:sp>
    </p:spTree>
    <p:extLst>
      <p:ext uri="{BB962C8B-B14F-4D97-AF65-F5344CB8AC3E}">
        <p14:creationId xmlns:p14="http://schemas.microsoft.com/office/powerpoint/2010/main" val="29781822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lls of haybale">
            <a:extLst>
              <a:ext uri="{FF2B5EF4-FFF2-40B4-BE49-F238E27FC236}">
                <a16:creationId xmlns:a16="http://schemas.microsoft.com/office/drawing/2014/main" id="{F8345BF8-A488-986F-4D35-FA4489FDC1B2}"/>
              </a:ext>
            </a:extLst>
          </p:cNvPr>
          <p:cNvPicPr>
            <a:picLocks noChangeAspect="1"/>
          </p:cNvPicPr>
          <p:nvPr/>
        </p:nvPicPr>
        <p:blipFill rotWithShape="1">
          <a:blip r:embed="rId2">
            <a:extLst>
              <a:ext uri="{28A0092B-C50C-407E-A947-70E740481C1C}">
                <a14:useLocalDpi xmlns:a14="http://schemas.microsoft.com/office/drawing/2010/main" val="0"/>
              </a:ext>
            </a:extLst>
          </a:blip>
          <a:srcRect l="7639" t="9091" r="15660"/>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ACE24E6-09FA-040A-1519-33CBBE8878D6}"/>
              </a:ext>
            </a:extLst>
          </p:cNvPr>
          <p:cNvSpPr txBox="1"/>
          <p:nvPr/>
        </p:nvSpPr>
        <p:spPr>
          <a:xfrm>
            <a:off x="477981" y="1122363"/>
            <a:ext cx="4023360" cy="3204134"/>
          </a:xfrm>
          <a:prstGeom prst="rect">
            <a:avLst/>
          </a:prstGeom>
        </p:spPr>
        <p:txBody>
          <a:bodyPr vert="horz" lIns="91440" tIns="45720" rIns="91440" bIns="45720" rtlCol="0" anchor="b">
            <a:normAutofit/>
          </a:bodyPr>
          <a:lstStyle/>
          <a:p>
            <a:pPr>
              <a:lnSpc>
                <a:spcPct val="90000"/>
              </a:lnSpc>
              <a:spcBef>
                <a:spcPct val="0"/>
              </a:spcBef>
              <a:spcAft>
                <a:spcPts val="600"/>
              </a:spcAft>
              <a:tabLst>
                <a:tab pos="200025" algn="l"/>
                <a:tab pos="342900" algn="l"/>
                <a:tab pos="443230" algn="l"/>
                <a:tab pos="4445000" algn="l"/>
              </a:tabLst>
            </a:pPr>
            <a:r>
              <a:rPr lang="en-US" sz="4400" i="1" dirty="0">
                <a:effectLst/>
                <a:latin typeface="+mj-lt"/>
                <a:ea typeface="+mj-ea"/>
                <a:cs typeface="+mj-cs"/>
              </a:rPr>
              <a:t>Divine Investment 2: God bestows money to meet needs</a:t>
            </a:r>
            <a:endParaRPr lang="en-US" sz="4400" dirty="0">
              <a:effectLst/>
              <a:latin typeface="+mj-lt"/>
              <a:ea typeface="+mj-ea"/>
              <a:cs typeface="+mj-cs"/>
            </a:endParaRP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94466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647766-9DD8-7AFB-E11D-F00872FDD5CB}"/>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5" name="TextBox 4">
            <a:extLst>
              <a:ext uri="{FF2B5EF4-FFF2-40B4-BE49-F238E27FC236}">
                <a16:creationId xmlns:a16="http://schemas.microsoft.com/office/drawing/2014/main" id="{19E59B25-5CAC-2F43-A93C-A47E79AC3F3B}"/>
              </a:ext>
            </a:extLst>
          </p:cNvPr>
          <p:cNvSpPr txBox="1"/>
          <p:nvPr/>
        </p:nvSpPr>
        <p:spPr>
          <a:xfrm>
            <a:off x="1928241" y="1045170"/>
            <a:ext cx="8335518" cy="2042547"/>
          </a:xfrm>
          <a:prstGeom prst="rect">
            <a:avLst/>
          </a:prstGeom>
          <a:noFill/>
          <a:ln>
            <a:solidFill>
              <a:schemeClr val="accent1"/>
            </a:solidFill>
          </a:ln>
        </p:spPr>
        <p:txBody>
          <a:bodyPr wrap="square">
            <a:spAutoFit/>
          </a:bodyPr>
          <a:lstStyle/>
          <a:p>
            <a:pPr algn="ctr">
              <a:lnSpc>
                <a:spcPct val="115000"/>
              </a:lnSpc>
              <a:spcBef>
                <a:spcPts val="1200"/>
              </a:spcBef>
            </a:pPr>
            <a:r>
              <a:rPr lang="en-US" sz="2800" dirty="0">
                <a:solidFill>
                  <a:schemeClr val="bg1"/>
                </a:solidFill>
                <a:effectLst/>
                <a:ea typeface="Arial Unicode MS"/>
                <a:cs typeface="Arial Unicode MS"/>
              </a:rPr>
              <a:t>Every good gift and every perfect gift is from above, coming down from the Father of lights, with whom there is no variation or shadow due to change.</a:t>
            </a:r>
            <a:endParaRPr lang="en-SG" sz="2800" dirty="0">
              <a:solidFill>
                <a:schemeClr val="bg1"/>
              </a:solidFill>
              <a:effectLst/>
              <a:ea typeface="Arial Unicode MS"/>
              <a:cs typeface="Arial Unicode MS"/>
            </a:endParaRPr>
          </a:p>
          <a:p>
            <a:pPr algn="ctr">
              <a:lnSpc>
                <a:spcPct val="115000"/>
              </a:lnSpc>
            </a:pPr>
            <a:r>
              <a:rPr lang="en-US" sz="2800" b="1" dirty="0">
                <a:solidFill>
                  <a:schemeClr val="bg1"/>
                </a:solidFill>
                <a:effectLst/>
                <a:ea typeface="Arial Unicode MS"/>
                <a:cs typeface="Arial Unicode MS"/>
              </a:rPr>
              <a:t>James 1:17</a:t>
            </a:r>
            <a:endParaRPr lang="en-SG" sz="2800" dirty="0">
              <a:solidFill>
                <a:schemeClr val="bg1"/>
              </a:solidFill>
              <a:effectLst/>
              <a:ea typeface="Arial Unicode MS"/>
              <a:cs typeface="Arial Unicode MS"/>
            </a:endParaRPr>
          </a:p>
        </p:txBody>
      </p:sp>
      <p:sp>
        <p:nvSpPr>
          <p:cNvPr id="4" name="TextBox 3">
            <a:extLst>
              <a:ext uri="{FF2B5EF4-FFF2-40B4-BE49-F238E27FC236}">
                <a16:creationId xmlns:a16="http://schemas.microsoft.com/office/drawing/2014/main" id="{8D38475B-A182-8B1E-4C73-2670B3DF9E50}"/>
              </a:ext>
            </a:extLst>
          </p:cNvPr>
          <p:cNvSpPr txBox="1"/>
          <p:nvPr/>
        </p:nvSpPr>
        <p:spPr>
          <a:xfrm>
            <a:off x="1928241" y="3885906"/>
            <a:ext cx="8335518" cy="1514261"/>
          </a:xfrm>
          <a:prstGeom prst="rect">
            <a:avLst/>
          </a:prstGeom>
          <a:noFill/>
          <a:ln>
            <a:solidFill>
              <a:schemeClr val="accent1"/>
            </a:solidFill>
          </a:ln>
        </p:spPr>
        <p:txBody>
          <a:bodyPr wrap="square">
            <a:spAutoFit/>
          </a:bodyPr>
          <a:lstStyle/>
          <a:p>
            <a:pPr algn="ctr">
              <a:lnSpc>
                <a:spcPct val="115000"/>
              </a:lnSpc>
              <a:spcBef>
                <a:spcPts val="1200"/>
              </a:spcBef>
              <a:tabLst>
                <a:tab pos="200025" algn="l"/>
                <a:tab pos="342900" algn="l"/>
                <a:tab pos="443230" algn="l"/>
                <a:tab pos="4445000" algn="l"/>
              </a:tabLst>
            </a:pPr>
            <a:r>
              <a:rPr lang="en-US" sz="2800" dirty="0">
                <a:solidFill>
                  <a:schemeClr val="bg1"/>
                </a:solidFill>
                <a:effectLst/>
                <a:ea typeface="Arial Unicode MS"/>
                <a:cs typeface="Arial Unicode MS"/>
              </a:rPr>
              <a:t>And my God will supply every need of yours according to his riches in glory in Christ Jesus.</a:t>
            </a:r>
            <a:endParaRPr lang="en-SG" sz="2800" dirty="0">
              <a:solidFill>
                <a:schemeClr val="bg1"/>
              </a:solidFill>
              <a:effectLst/>
              <a:ea typeface="Arial Unicode MS"/>
              <a:cs typeface="Arial Unicode MS"/>
            </a:endParaRPr>
          </a:p>
          <a:p>
            <a:pPr algn="ctr"/>
            <a:r>
              <a:rPr lang="en-US" sz="2800" b="1" dirty="0">
                <a:solidFill>
                  <a:schemeClr val="bg1"/>
                </a:solidFill>
                <a:effectLst/>
                <a:ea typeface="Calibri" panose="020F0502020204030204" pitchFamily="34" charset="0"/>
              </a:rPr>
              <a:t>Philippians 4:19</a:t>
            </a:r>
            <a:endParaRPr lang="en-SG" sz="2800" dirty="0">
              <a:solidFill>
                <a:schemeClr val="bg1"/>
              </a:solidFill>
            </a:endParaRPr>
          </a:p>
        </p:txBody>
      </p:sp>
    </p:spTree>
    <p:extLst>
      <p:ext uri="{BB962C8B-B14F-4D97-AF65-F5344CB8AC3E}">
        <p14:creationId xmlns:p14="http://schemas.microsoft.com/office/powerpoint/2010/main" val="9043056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693B08FD-5ECC-4728-AA84-CD6AC875B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05" name="Freeform: Shape 4104">
            <a:extLst>
              <a:ext uri="{FF2B5EF4-FFF2-40B4-BE49-F238E27FC236}">
                <a16:creationId xmlns:a16="http://schemas.microsoft.com/office/drawing/2014/main" id="{2549107E-EC98-4933-8F8F-A1713C393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6557"/>
          </a:xfrm>
          <a:custGeom>
            <a:avLst/>
            <a:gdLst>
              <a:gd name="connsiteX0" fmla="*/ 0 w 12188952"/>
              <a:gd name="connsiteY0" fmla="*/ 0 h 6216557"/>
              <a:gd name="connsiteX1" fmla="*/ 12188952 w 12188952"/>
              <a:gd name="connsiteY1" fmla="*/ 0 h 6216557"/>
              <a:gd name="connsiteX2" fmla="*/ 12188952 w 12188952"/>
              <a:gd name="connsiteY2" fmla="*/ 5609705 h 6216557"/>
              <a:gd name="connsiteX3" fmla="*/ 12049115 w 12188952"/>
              <a:gd name="connsiteY3" fmla="*/ 5640762 h 6216557"/>
              <a:gd name="connsiteX4" fmla="*/ 6096001 w 12188952"/>
              <a:gd name="connsiteY4" fmla="*/ 6216557 h 6216557"/>
              <a:gd name="connsiteX5" fmla="*/ 142887 w 12188952"/>
              <a:gd name="connsiteY5" fmla="*/ 5640762 h 6216557"/>
              <a:gd name="connsiteX6" fmla="*/ 0 w 12188952"/>
              <a:gd name="connsiteY6" fmla="*/ 5609028 h 6216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16557">
                <a:moveTo>
                  <a:pt x="0" y="0"/>
                </a:moveTo>
                <a:lnTo>
                  <a:pt x="12188952" y="0"/>
                </a:lnTo>
                <a:lnTo>
                  <a:pt x="12188952" y="5609705"/>
                </a:lnTo>
                <a:lnTo>
                  <a:pt x="12049115" y="5640762"/>
                </a:lnTo>
                <a:cubicBezTo>
                  <a:pt x="10313281" y="6006147"/>
                  <a:pt x="8275571" y="6216557"/>
                  <a:pt x="6096001" y="6216557"/>
                </a:cubicBezTo>
                <a:cubicBezTo>
                  <a:pt x="3916432" y="6216557"/>
                  <a:pt x="1878721" y="6006147"/>
                  <a:pt x="142887" y="5640762"/>
                </a:cubicBezTo>
                <a:lnTo>
                  <a:pt x="0" y="5609028"/>
                </a:lnTo>
                <a:close/>
              </a:path>
            </a:pathLst>
          </a:custGeom>
          <a:ln w="9525">
            <a:noFill/>
          </a:ln>
          <a:effectLst>
            <a:outerShdw blurRad="88900" dist="38100" dir="5400000" algn="t"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Question mark on blue background. Paper art style. 1895642 Vector Art at  Vecteezy">
            <a:extLst>
              <a:ext uri="{FF2B5EF4-FFF2-40B4-BE49-F238E27FC236}">
                <a16:creationId xmlns:a16="http://schemas.microsoft.com/office/drawing/2014/main" id="{B7ABDCAC-3BE2-A432-DB4F-208DB32B7A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73" b="14845"/>
          <a:stretch/>
        </p:blipFill>
        <p:spPr bwMode="auto">
          <a:xfrm>
            <a:off x="20" y="1"/>
            <a:ext cx="12191980" cy="6216557"/>
          </a:xfrm>
          <a:custGeom>
            <a:avLst/>
            <a:gdLst/>
            <a:ahLst/>
            <a:cxnLst/>
            <a:rect l="l" t="t" r="r" b="b"/>
            <a:pathLst>
              <a:path w="12188952" h="6216557">
                <a:moveTo>
                  <a:pt x="0" y="0"/>
                </a:moveTo>
                <a:lnTo>
                  <a:pt x="12188952" y="0"/>
                </a:lnTo>
                <a:lnTo>
                  <a:pt x="12188952" y="5609705"/>
                </a:lnTo>
                <a:lnTo>
                  <a:pt x="12049115" y="5640762"/>
                </a:lnTo>
                <a:cubicBezTo>
                  <a:pt x="10313281" y="6006147"/>
                  <a:pt x="8275571" y="6216557"/>
                  <a:pt x="6096001" y="6216557"/>
                </a:cubicBezTo>
                <a:cubicBezTo>
                  <a:pt x="3916432" y="6216557"/>
                  <a:pt x="1878721" y="6006147"/>
                  <a:pt x="142887" y="5640762"/>
                </a:cubicBezTo>
                <a:lnTo>
                  <a:pt x="0" y="5609028"/>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773F61E-BBAB-C448-83AF-79E0C2FAF282}"/>
              </a:ext>
            </a:extLst>
          </p:cNvPr>
          <p:cNvSpPr txBox="1"/>
          <p:nvPr/>
        </p:nvSpPr>
        <p:spPr>
          <a:xfrm>
            <a:off x="-85344" y="4111095"/>
            <a:ext cx="9192768" cy="825291"/>
          </a:xfrm>
          <a:prstGeom prst="rect">
            <a:avLst/>
          </a:prstGeom>
          <a:noFill/>
        </p:spPr>
        <p:txBody>
          <a:bodyPr wrap="square">
            <a:spAutoFit/>
          </a:bodyPr>
          <a:lstStyle/>
          <a:p>
            <a:pPr algn="ctr">
              <a:lnSpc>
                <a:spcPct val="115000"/>
              </a:lnSpc>
              <a:spcBef>
                <a:spcPts val="1200"/>
              </a:spcBef>
              <a:tabLst>
                <a:tab pos="4445000" algn="l"/>
              </a:tabLst>
            </a:pPr>
            <a:r>
              <a:rPr lang="en-SG" sz="4400" b="1" i="1" dirty="0">
                <a:solidFill>
                  <a:schemeClr val="bg1"/>
                </a:solidFill>
                <a:effectLst/>
                <a:uFill>
                  <a:solidFill>
                    <a:srgbClr val="000000"/>
                  </a:solidFill>
                </a:uFill>
                <a:ea typeface="Times New Roman" panose="02020603050405020304" pitchFamily="18" charset="0"/>
              </a:rPr>
              <a:t>What am I doing with God’s money</a:t>
            </a:r>
            <a:endParaRPr lang="en-SG" sz="4400" i="1" dirty="0">
              <a:solidFill>
                <a:schemeClr val="bg1"/>
              </a:solidFill>
              <a:effectLst/>
              <a:uFill>
                <a:solidFill>
                  <a:srgbClr val="000000"/>
                </a:solidFill>
              </a:uFill>
              <a:ea typeface="Times New Roman" panose="02020603050405020304" pitchFamily="18" charset="0"/>
            </a:endParaRPr>
          </a:p>
        </p:txBody>
      </p:sp>
    </p:spTree>
    <p:extLst>
      <p:ext uri="{BB962C8B-B14F-4D97-AF65-F5344CB8AC3E}">
        <p14:creationId xmlns:p14="http://schemas.microsoft.com/office/powerpoint/2010/main" val="460046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Shape, square&#10;&#10;Description automatically generated">
            <a:extLst>
              <a:ext uri="{FF2B5EF4-FFF2-40B4-BE49-F238E27FC236}">
                <a16:creationId xmlns:a16="http://schemas.microsoft.com/office/drawing/2014/main" id="{06BB0AF5-08BA-E643-2A83-BBFDAB343AB4}"/>
              </a:ext>
            </a:extLst>
          </p:cNvPr>
          <p:cNvPicPr>
            <a:picLocks noChangeAspect="1"/>
          </p:cNvPicPr>
          <p:nvPr/>
        </p:nvPicPr>
        <p:blipFill rotWithShape="1">
          <a:blip r:embed="rId2">
            <a:extLst>
              <a:ext uri="{28A0092B-C50C-407E-A947-70E740481C1C}">
                <a14:useLocalDpi xmlns:a14="http://schemas.microsoft.com/office/drawing/2010/main" val="0"/>
              </a:ext>
            </a:extLst>
          </a:blip>
          <a:srcRect r="2204"/>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349B1DA-CA41-68E5-818E-C3D7811688C6}"/>
              </a:ext>
            </a:extLst>
          </p:cNvPr>
          <p:cNvSpPr txBox="1"/>
          <p:nvPr/>
        </p:nvSpPr>
        <p:spPr>
          <a:xfrm>
            <a:off x="3048000" y="2721114"/>
            <a:ext cx="6096000" cy="707886"/>
          </a:xfrm>
          <a:prstGeom prst="rect">
            <a:avLst/>
          </a:prstGeom>
          <a:noFill/>
        </p:spPr>
        <p:txBody>
          <a:bodyPr wrap="square">
            <a:spAutoFit/>
          </a:bodyPr>
          <a:lstStyle/>
          <a:p>
            <a:pPr algn="ctr"/>
            <a:r>
              <a:rPr lang="en-US" sz="4000" b="1" dirty="0">
                <a:solidFill>
                  <a:srgbClr val="000000"/>
                </a:solidFill>
                <a:effectLst/>
                <a:ea typeface="Arial Unicode MS"/>
                <a:cs typeface="Arial Unicode MS"/>
              </a:rPr>
              <a:t>Work Hard</a:t>
            </a:r>
            <a:endParaRPr lang="en-SG" sz="1800" b="1" dirty="0"/>
          </a:p>
        </p:txBody>
      </p:sp>
    </p:spTree>
    <p:extLst>
      <p:ext uri="{BB962C8B-B14F-4D97-AF65-F5344CB8AC3E}">
        <p14:creationId xmlns:p14="http://schemas.microsoft.com/office/powerpoint/2010/main" val="16368692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647766-9DD8-7AFB-E11D-F00872FDD5CB}"/>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5" name="TextBox 4">
            <a:extLst>
              <a:ext uri="{FF2B5EF4-FFF2-40B4-BE49-F238E27FC236}">
                <a16:creationId xmlns:a16="http://schemas.microsoft.com/office/drawing/2014/main" id="{19E59B25-5CAC-2F43-A93C-A47E79AC3F3B}"/>
              </a:ext>
            </a:extLst>
          </p:cNvPr>
          <p:cNvSpPr txBox="1"/>
          <p:nvPr/>
        </p:nvSpPr>
        <p:spPr>
          <a:xfrm>
            <a:off x="1469136" y="1849842"/>
            <a:ext cx="9253728" cy="1054263"/>
          </a:xfrm>
          <a:prstGeom prst="rect">
            <a:avLst/>
          </a:prstGeom>
          <a:noFill/>
          <a:ln>
            <a:solidFill>
              <a:schemeClr val="accent1"/>
            </a:solidFill>
          </a:ln>
        </p:spPr>
        <p:txBody>
          <a:bodyPr wrap="square">
            <a:spAutoFit/>
          </a:bodyPr>
          <a:lstStyle/>
          <a:p>
            <a:pPr algn="ctr">
              <a:lnSpc>
                <a:spcPct val="115000"/>
              </a:lnSpc>
              <a:spcBef>
                <a:spcPts val="1200"/>
              </a:spcBef>
              <a:tabLst>
                <a:tab pos="4445000" algn="l"/>
              </a:tabLst>
            </a:pPr>
            <a:r>
              <a:rPr lang="en-US" sz="2800" dirty="0">
                <a:solidFill>
                  <a:schemeClr val="bg1"/>
                </a:solidFill>
                <a:effectLst/>
                <a:ea typeface="Arial Unicode MS"/>
                <a:cs typeface="Arial Unicode MS"/>
              </a:rPr>
              <a:t>Whoever is slack in his work is a brother to him who destroys.</a:t>
            </a:r>
            <a:endParaRPr lang="en-SG" sz="2800" dirty="0">
              <a:solidFill>
                <a:schemeClr val="bg1"/>
              </a:solidFill>
              <a:effectLst/>
              <a:ea typeface="Arial Unicode MS"/>
              <a:cs typeface="Arial Unicode MS"/>
            </a:endParaRPr>
          </a:p>
          <a:p>
            <a:pPr algn="ctr">
              <a:lnSpc>
                <a:spcPct val="115000"/>
              </a:lnSpc>
              <a:tabLst>
                <a:tab pos="4445000" algn="l"/>
              </a:tabLst>
            </a:pPr>
            <a:r>
              <a:rPr lang="en-US" sz="2800" b="1" dirty="0">
                <a:solidFill>
                  <a:schemeClr val="bg1"/>
                </a:solidFill>
                <a:effectLst/>
                <a:ea typeface="Arial Unicode MS"/>
                <a:cs typeface="Arial Unicode MS"/>
              </a:rPr>
              <a:t>Proverbs 18:9</a:t>
            </a:r>
            <a:endParaRPr lang="en-SG" sz="2800" dirty="0">
              <a:solidFill>
                <a:schemeClr val="bg1"/>
              </a:solidFill>
              <a:effectLst/>
              <a:ea typeface="Arial Unicode MS"/>
              <a:cs typeface="Arial Unicode MS"/>
            </a:endParaRPr>
          </a:p>
        </p:txBody>
      </p:sp>
    </p:spTree>
    <p:extLst>
      <p:ext uri="{BB962C8B-B14F-4D97-AF65-F5344CB8AC3E}">
        <p14:creationId xmlns:p14="http://schemas.microsoft.com/office/powerpoint/2010/main" val="20277138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647766-9DD8-7AFB-E11D-F00872FDD5CB}"/>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5" name="TextBox 4">
            <a:extLst>
              <a:ext uri="{FF2B5EF4-FFF2-40B4-BE49-F238E27FC236}">
                <a16:creationId xmlns:a16="http://schemas.microsoft.com/office/drawing/2014/main" id="{19E59B25-5CAC-2F43-A93C-A47E79AC3F3B}"/>
              </a:ext>
            </a:extLst>
          </p:cNvPr>
          <p:cNvSpPr txBox="1"/>
          <p:nvPr/>
        </p:nvSpPr>
        <p:spPr>
          <a:xfrm>
            <a:off x="414528" y="243840"/>
            <a:ext cx="11314176" cy="6504986"/>
          </a:xfrm>
          <a:prstGeom prst="rect">
            <a:avLst/>
          </a:prstGeom>
          <a:noFill/>
          <a:ln>
            <a:solidFill>
              <a:schemeClr val="accent1"/>
            </a:solidFill>
          </a:ln>
        </p:spPr>
        <p:txBody>
          <a:bodyPr wrap="square">
            <a:spAutoFit/>
          </a:bodyPr>
          <a:lstStyle/>
          <a:p>
            <a:pPr algn="ctr">
              <a:lnSpc>
                <a:spcPct val="115000"/>
              </a:lnSpc>
              <a:spcBef>
                <a:spcPts val="1200"/>
              </a:spcBef>
              <a:tabLst>
                <a:tab pos="4445000" algn="l"/>
              </a:tabLst>
            </a:pPr>
            <a:r>
              <a:rPr lang="en-US" sz="2800" baseline="30000" dirty="0">
                <a:solidFill>
                  <a:schemeClr val="bg1"/>
                </a:solidFill>
                <a:effectLst/>
                <a:ea typeface="Arial Unicode MS"/>
                <a:cs typeface="Arial Unicode MS"/>
              </a:rPr>
              <a:t>6 </a:t>
            </a:r>
            <a:r>
              <a:rPr lang="en-US" sz="2800" dirty="0">
                <a:solidFill>
                  <a:schemeClr val="bg1"/>
                </a:solidFill>
                <a:effectLst/>
                <a:ea typeface="Arial Unicode MS"/>
                <a:cs typeface="Arial Unicode MS"/>
              </a:rPr>
              <a:t>Now we command you, brothers, in the name of our Lord Jesus Christ, that you keep away from any brother who is walking in idleness and not in accord with the tradition that you received from us. </a:t>
            </a:r>
            <a:r>
              <a:rPr lang="en-US" sz="2800" baseline="30000" dirty="0">
                <a:solidFill>
                  <a:schemeClr val="bg1"/>
                </a:solidFill>
                <a:effectLst/>
                <a:ea typeface="Arial Unicode MS"/>
                <a:cs typeface="Arial Unicode MS"/>
              </a:rPr>
              <a:t>7 </a:t>
            </a:r>
            <a:r>
              <a:rPr lang="en-US" sz="2800" dirty="0">
                <a:solidFill>
                  <a:schemeClr val="bg1"/>
                </a:solidFill>
                <a:effectLst/>
                <a:ea typeface="Arial Unicode MS"/>
                <a:cs typeface="Arial Unicode MS"/>
              </a:rPr>
              <a:t>For you yourselves know how you ought to imitate us, because we were not idle when we were with you, </a:t>
            </a:r>
            <a:r>
              <a:rPr lang="en-US" sz="2800" baseline="30000" dirty="0">
                <a:solidFill>
                  <a:schemeClr val="bg1"/>
                </a:solidFill>
                <a:effectLst/>
                <a:ea typeface="Arial Unicode MS"/>
                <a:cs typeface="Arial Unicode MS"/>
              </a:rPr>
              <a:t>8 </a:t>
            </a:r>
            <a:r>
              <a:rPr lang="en-US" sz="2800" dirty="0">
                <a:solidFill>
                  <a:schemeClr val="bg1"/>
                </a:solidFill>
                <a:effectLst/>
                <a:ea typeface="Arial Unicode MS"/>
                <a:cs typeface="Arial Unicode MS"/>
              </a:rPr>
              <a:t>nor did we eat anyone's bread without paying for it, but with toil and labor we worked night and day, that we might not be a burden to any of you. </a:t>
            </a:r>
            <a:r>
              <a:rPr lang="en-US" sz="2800" baseline="30000" dirty="0">
                <a:solidFill>
                  <a:schemeClr val="bg1"/>
                </a:solidFill>
                <a:effectLst/>
                <a:ea typeface="Arial Unicode MS"/>
                <a:cs typeface="Arial Unicode MS"/>
              </a:rPr>
              <a:t>9 </a:t>
            </a:r>
            <a:r>
              <a:rPr lang="en-US" sz="2800" dirty="0">
                <a:solidFill>
                  <a:schemeClr val="bg1"/>
                </a:solidFill>
                <a:effectLst/>
                <a:ea typeface="Arial Unicode MS"/>
                <a:cs typeface="Arial Unicode MS"/>
              </a:rPr>
              <a:t>It was not because we do not have that right, but to give you in ourselves an example to imitate. </a:t>
            </a:r>
            <a:r>
              <a:rPr lang="en-US" sz="2800" baseline="30000" dirty="0">
                <a:solidFill>
                  <a:schemeClr val="bg1"/>
                </a:solidFill>
                <a:effectLst/>
                <a:ea typeface="Arial Unicode MS"/>
                <a:cs typeface="Arial Unicode MS"/>
              </a:rPr>
              <a:t>10 </a:t>
            </a:r>
            <a:r>
              <a:rPr lang="en-US" sz="2800" dirty="0">
                <a:solidFill>
                  <a:schemeClr val="bg1"/>
                </a:solidFill>
                <a:effectLst/>
                <a:ea typeface="Arial Unicode MS"/>
                <a:cs typeface="Arial Unicode MS"/>
              </a:rPr>
              <a:t>For even when we were with you, we would give you this command: If anyone is not willing to work, let him not eat. </a:t>
            </a:r>
            <a:r>
              <a:rPr lang="en-US" sz="2800" baseline="30000" dirty="0">
                <a:solidFill>
                  <a:schemeClr val="bg1"/>
                </a:solidFill>
                <a:effectLst/>
                <a:ea typeface="Arial Unicode MS"/>
                <a:cs typeface="Arial Unicode MS"/>
              </a:rPr>
              <a:t>11 </a:t>
            </a:r>
            <a:r>
              <a:rPr lang="en-US" sz="2800" dirty="0">
                <a:solidFill>
                  <a:schemeClr val="bg1"/>
                </a:solidFill>
                <a:effectLst/>
                <a:ea typeface="Arial Unicode MS"/>
                <a:cs typeface="Arial Unicode MS"/>
              </a:rPr>
              <a:t>For we hear that some among you walk in idleness, not busy at work, but busybodies. </a:t>
            </a:r>
            <a:r>
              <a:rPr lang="en-US" sz="2800" baseline="30000" dirty="0">
                <a:solidFill>
                  <a:schemeClr val="bg1"/>
                </a:solidFill>
                <a:effectLst/>
                <a:ea typeface="Arial Unicode MS"/>
                <a:cs typeface="Arial Unicode MS"/>
              </a:rPr>
              <a:t>12 </a:t>
            </a:r>
            <a:r>
              <a:rPr lang="en-US" sz="2800" dirty="0">
                <a:solidFill>
                  <a:schemeClr val="bg1"/>
                </a:solidFill>
                <a:effectLst/>
                <a:ea typeface="Arial Unicode MS"/>
                <a:cs typeface="Arial Unicode MS"/>
              </a:rPr>
              <a:t>Now such persons we command and encourage in the Lord Jesus Christ to do their work quietly and to earn their own living</a:t>
            </a:r>
            <a:endParaRPr lang="en-SG" sz="2800" dirty="0">
              <a:solidFill>
                <a:schemeClr val="bg1"/>
              </a:solidFill>
              <a:effectLst/>
              <a:ea typeface="Arial Unicode MS"/>
              <a:cs typeface="Arial Unicode MS"/>
            </a:endParaRPr>
          </a:p>
          <a:p>
            <a:pPr algn="ctr">
              <a:lnSpc>
                <a:spcPct val="115000"/>
              </a:lnSpc>
              <a:tabLst>
                <a:tab pos="4445000" algn="l"/>
              </a:tabLst>
            </a:pPr>
            <a:r>
              <a:rPr lang="en-US" sz="2800" b="1" dirty="0">
                <a:solidFill>
                  <a:schemeClr val="bg1"/>
                </a:solidFill>
                <a:effectLst/>
                <a:ea typeface="Arial Unicode MS"/>
                <a:cs typeface="Arial Unicode MS"/>
              </a:rPr>
              <a:t>2 Thessalonians 3:6-12</a:t>
            </a:r>
            <a:endParaRPr lang="en-SG" sz="2800" dirty="0">
              <a:solidFill>
                <a:schemeClr val="bg1"/>
              </a:solidFill>
              <a:effectLst/>
              <a:ea typeface="Arial Unicode MS"/>
              <a:cs typeface="Arial Unicode MS"/>
            </a:endParaRPr>
          </a:p>
        </p:txBody>
      </p:sp>
    </p:spTree>
    <p:extLst>
      <p:ext uri="{BB962C8B-B14F-4D97-AF65-F5344CB8AC3E}">
        <p14:creationId xmlns:p14="http://schemas.microsoft.com/office/powerpoint/2010/main" val="16273560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647766-9DD8-7AFB-E11D-F00872FDD5CB}"/>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5" name="TextBox 4">
            <a:extLst>
              <a:ext uri="{FF2B5EF4-FFF2-40B4-BE49-F238E27FC236}">
                <a16:creationId xmlns:a16="http://schemas.microsoft.com/office/drawing/2014/main" id="{19E59B25-5CAC-2F43-A93C-A47E79AC3F3B}"/>
              </a:ext>
            </a:extLst>
          </p:cNvPr>
          <p:cNvSpPr txBox="1"/>
          <p:nvPr/>
        </p:nvSpPr>
        <p:spPr>
          <a:xfrm>
            <a:off x="1469136" y="439740"/>
            <a:ext cx="9263032" cy="6104876"/>
          </a:xfrm>
          <a:prstGeom prst="rect">
            <a:avLst/>
          </a:prstGeom>
          <a:noFill/>
          <a:ln>
            <a:solidFill>
              <a:schemeClr val="accent1"/>
            </a:solidFill>
          </a:ln>
        </p:spPr>
        <p:txBody>
          <a:bodyPr wrap="square">
            <a:spAutoFit/>
          </a:bodyPr>
          <a:lstStyle/>
          <a:p>
            <a:pPr algn="ctr">
              <a:lnSpc>
                <a:spcPct val="115000"/>
              </a:lnSpc>
              <a:spcBef>
                <a:spcPts val="1200"/>
              </a:spcBef>
              <a:tabLst>
                <a:tab pos="342900" algn="l"/>
                <a:tab pos="4445000" algn="l"/>
              </a:tabLst>
            </a:pPr>
            <a:r>
              <a:rPr lang="en-US" sz="2800" dirty="0">
                <a:solidFill>
                  <a:schemeClr val="bg1"/>
                </a:solidFill>
                <a:effectLst/>
                <a:ea typeface="Arial Unicode MS"/>
                <a:cs typeface="Arial Unicode MS"/>
              </a:rPr>
              <a:t>“In all toil there is profit, but mere talk tends only to poverty.”</a:t>
            </a:r>
            <a:endParaRPr lang="en-SG" sz="2800" dirty="0">
              <a:solidFill>
                <a:schemeClr val="bg1"/>
              </a:solidFill>
              <a:effectLst/>
              <a:ea typeface="Arial Unicode MS"/>
              <a:cs typeface="Arial Unicode MS"/>
            </a:endParaRPr>
          </a:p>
          <a:p>
            <a:pPr algn="ctr">
              <a:lnSpc>
                <a:spcPct val="115000"/>
              </a:lnSpc>
              <a:tabLst>
                <a:tab pos="342900" algn="l"/>
                <a:tab pos="4445000" algn="l"/>
              </a:tabLst>
            </a:pPr>
            <a:r>
              <a:rPr lang="en-US" sz="2800" b="1" dirty="0">
                <a:solidFill>
                  <a:schemeClr val="bg1"/>
                </a:solidFill>
                <a:effectLst/>
                <a:ea typeface="Arial Unicode MS"/>
                <a:cs typeface="Arial Unicode MS"/>
              </a:rPr>
              <a:t>Proverbs 14:23</a:t>
            </a:r>
          </a:p>
          <a:p>
            <a:pPr algn="ctr">
              <a:lnSpc>
                <a:spcPct val="150000"/>
              </a:lnSpc>
              <a:spcBef>
                <a:spcPts val="1200"/>
              </a:spcBef>
              <a:tabLst>
                <a:tab pos="342900" algn="l"/>
                <a:tab pos="342900" algn="l"/>
              </a:tabLst>
            </a:pPr>
            <a:r>
              <a:rPr lang="en-US" sz="2800" dirty="0">
                <a:solidFill>
                  <a:schemeClr val="bg1"/>
                </a:solidFill>
                <a:effectLst/>
                <a:ea typeface="Arial Unicode MS"/>
                <a:cs typeface="Arial Unicode MS"/>
              </a:rPr>
              <a:t>A slack hand causes poverty, </a:t>
            </a:r>
          </a:p>
          <a:p>
            <a:pPr algn="ctr">
              <a:tabLst>
                <a:tab pos="342900" algn="l"/>
                <a:tab pos="342900" algn="l"/>
              </a:tabLst>
            </a:pPr>
            <a:r>
              <a:rPr lang="en-US" sz="2800" dirty="0">
                <a:solidFill>
                  <a:schemeClr val="bg1"/>
                </a:solidFill>
                <a:effectLst/>
                <a:ea typeface="Arial Unicode MS"/>
                <a:cs typeface="Arial Unicode MS"/>
              </a:rPr>
              <a:t>but the hand of the diligent makes rich.</a:t>
            </a:r>
            <a:endParaRPr lang="en-SG" sz="2800" dirty="0">
              <a:solidFill>
                <a:schemeClr val="bg1"/>
              </a:solidFill>
              <a:effectLst/>
              <a:ea typeface="Arial Unicode MS"/>
              <a:cs typeface="Arial Unicode MS"/>
            </a:endParaRPr>
          </a:p>
          <a:p>
            <a:pPr algn="ctr"/>
            <a:r>
              <a:rPr lang="en-US" sz="2800" b="1" dirty="0">
                <a:solidFill>
                  <a:schemeClr val="bg1"/>
                </a:solidFill>
                <a:effectLst/>
                <a:ea typeface="Calibri" panose="020F0502020204030204" pitchFamily="34" charset="0"/>
              </a:rPr>
              <a:t>Proverbs 10:4</a:t>
            </a:r>
          </a:p>
          <a:p>
            <a:pPr algn="ctr">
              <a:lnSpc>
                <a:spcPct val="150000"/>
              </a:lnSpc>
              <a:spcBef>
                <a:spcPts val="1200"/>
              </a:spcBef>
              <a:tabLst>
                <a:tab pos="342900" algn="l"/>
                <a:tab pos="342900" algn="l"/>
              </a:tabLst>
            </a:pPr>
            <a:r>
              <a:rPr lang="en-US" sz="2800" dirty="0">
                <a:solidFill>
                  <a:schemeClr val="bg1"/>
                </a:solidFill>
                <a:effectLst/>
                <a:ea typeface="Arial Unicode MS"/>
                <a:cs typeface="Arial Unicode MS"/>
              </a:rPr>
              <a:t>He who gathers in summer is a prudent son, </a:t>
            </a:r>
          </a:p>
          <a:p>
            <a:pPr algn="ctr">
              <a:tabLst>
                <a:tab pos="342900" algn="l"/>
                <a:tab pos="342900" algn="l"/>
              </a:tabLst>
            </a:pPr>
            <a:r>
              <a:rPr lang="en-US" sz="2800" dirty="0">
                <a:solidFill>
                  <a:schemeClr val="bg1"/>
                </a:solidFill>
                <a:effectLst/>
                <a:ea typeface="Arial Unicode MS"/>
                <a:cs typeface="Arial Unicode MS"/>
              </a:rPr>
              <a:t>but he who sleeps in harvest is a son who brings shame.</a:t>
            </a:r>
            <a:endParaRPr lang="en-SG" sz="2800" dirty="0">
              <a:solidFill>
                <a:schemeClr val="bg1"/>
              </a:solidFill>
              <a:effectLst/>
              <a:ea typeface="Arial Unicode MS"/>
              <a:cs typeface="Arial Unicode MS"/>
            </a:endParaRPr>
          </a:p>
          <a:p>
            <a:pPr algn="ctr"/>
            <a:r>
              <a:rPr lang="en-US" sz="2800" b="1" dirty="0">
                <a:solidFill>
                  <a:schemeClr val="bg1"/>
                </a:solidFill>
                <a:effectLst/>
                <a:ea typeface="Calibri" panose="020F0502020204030204" pitchFamily="34" charset="0"/>
              </a:rPr>
              <a:t>Proverbs 10:5</a:t>
            </a:r>
          </a:p>
          <a:p>
            <a:pPr algn="ctr">
              <a:lnSpc>
                <a:spcPct val="150000"/>
              </a:lnSpc>
              <a:spcBef>
                <a:spcPts val="1200"/>
              </a:spcBef>
              <a:tabLst>
                <a:tab pos="342900" algn="l"/>
                <a:tab pos="342900" algn="l"/>
              </a:tabLst>
            </a:pPr>
            <a:r>
              <a:rPr lang="en-US" sz="2800" dirty="0">
                <a:solidFill>
                  <a:schemeClr val="bg1"/>
                </a:solidFill>
                <a:effectLst/>
                <a:ea typeface="Arial Unicode MS"/>
                <a:cs typeface="Arial Unicode MS"/>
              </a:rPr>
              <a:t>The sluggard does not plow in the autumn; </a:t>
            </a:r>
          </a:p>
          <a:p>
            <a:pPr algn="ctr">
              <a:tabLst>
                <a:tab pos="342900" algn="l"/>
                <a:tab pos="342900" algn="l"/>
              </a:tabLst>
            </a:pPr>
            <a:r>
              <a:rPr lang="en-US" sz="2800" dirty="0">
                <a:solidFill>
                  <a:schemeClr val="bg1"/>
                </a:solidFill>
                <a:effectLst/>
                <a:ea typeface="Arial Unicode MS"/>
                <a:cs typeface="Arial Unicode MS"/>
              </a:rPr>
              <a:t>he will seek at harvest and have nothing.</a:t>
            </a:r>
            <a:endParaRPr lang="en-SG" sz="2800" dirty="0">
              <a:solidFill>
                <a:schemeClr val="bg1"/>
              </a:solidFill>
              <a:effectLst/>
              <a:ea typeface="Arial Unicode MS"/>
              <a:cs typeface="Arial Unicode MS"/>
            </a:endParaRPr>
          </a:p>
          <a:p>
            <a:pPr algn="ctr">
              <a:lnSpc>
                <a:spcPct val="115000"/>
              </a:lnSpc>
              <a:tabLst>
                <a:tab pos="342900" algn="l"/>
                <a:tab pos="342900" algn="l"/>
              </a:tabLst>
            </a:pPr>
            <a:r>
              <a:rPr lang="en-US" sz="2800" b="1" dirty="0">
                <a:solidFill>
                  <a:schemeClr val="bg1"/>
                </a:solidFill>
                <a:effectLst/>
                <a:ea typeface="Arial Unicode MS"/>
                <a:cs typeface="Arial Unicode MS"/>
              </a:rPr>
              <a:t>Proverbs 20:4</a:t>
            </a:r>
            <a:endParaRPr lang="en-SG" sz="2800" dirty="0">
              <a:solidFill>
                <a:schemeClr val="bg1"/>
              </a:solidFill>
            </a:endParaRPr>
          </a:p>
        </p:txBody>
      </p:sp>
    </p:spTree>
    <p:extLst>
      <p:ext uri="{BB962C8B-B14F-4D97-AF65-F5344CB8AC3E}">
        <p14:creationId xmlns:p14="http://schemas.microsoft.com/office/powerpoint/2010/main" val="18902972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Shape&#10;&#10;Description automatically generated with medium confidence">
            <a:extLst>
              <a:ext uri="{FF2B5EF4-FFF2-40B4-BE49-F238E27FC236}">
                <a16:creationId xmlns:a16="http://schemas.microsoft.com/office/drawing/2014/main" id="{6F91AFDD-5DA9-C611-7C35-C8E78A45D678}"/>
              </a:ext>
            </a:extLst>
          </p:cNvPr>
          <p:cNvPicPr>
            <a:picLocks noChangeAspect="1"/>
          </p:cNvPicPr>
          <p:nvPr/>
        </p:nvPicPr>
        <p:blipFill rotWithShape="1">
          <a:blip r:embed="rId2">
            <a:extLst>
              <a:ext uri="{28A0092B-C50C-407E-A947-70E740481C1C}">
                <a14:useLocalDpi xmlns:a14="http://schemas.microsoft.com/office/drawing/2010/main" val="0"/>
              </a:ext>
            </a:extLst>
          </a:blip>
          <a:srcRect r="1760"/>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52CF067-EF78-3502-8D39-BE34953E7384}"/>
              </a:ext>
            </a:extLst>
          </p:cNvPr>
          <p:cNvSpPr txBox="1"/>
          <p:nvPr/>
        </p:nvSpPr>
        <p:spPr>
          <a:xfrm>
            <a:off x="3050247" y="2721114"/>
            <a:ext cx="6093994" cy="707886"/>
          </a:xfrm>
          <a:prstGeom prst="rect">
            <a:avLst/>
          </a:prstGeom>
          <a:noFill/>
        </p:spPr>
        <p:txBody>
          <a:bodyPr wrap="square">
            <a:spAutoFit/>
          </a:bodyPr>
          <a:lstStyle/>
          <a:p>
            <a:pPr algn="ctr"/>
            <a:r>
              <a:rPr lang="en-US" sz="4000" b="1" dirty="0">
                <a:solidFill>
                  <a:srgbClr val="000000"/>
                </a:solidFill>
                <a:effectLst/>
                <a:ea typeface="Arial Unicode MS"/>
                <a:cs typeface="Arial Unicode MS"/>
              </a:rPr>
              <a:t>Plan What You Get</a:t>
            </a:r>
            <a:endParaRPr lang="en-SG" b="1" dirty="0"/>
          </a:p>
        </p:txBody>
      </p:sp>
    </p:spTree>
    <p:extLst>
      <p:ext uri="{BB962C8B-B14F-4D97-AF65-F5344CB8AC3E}">
        <p14:creationId xmlns:p14="http://schemas.microsoft.com/office/powerpoint/2010/main" val="9484419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2 facts about Hungary - you might not have known before -">
            <a:extLst>
              <a:ext uri="{FF2B5EF4-FFF2-40B4-BE49-F238E27FC236}">
                <a16:creationId xmlns:a16="http://schemas.microsoft.com/office/drawing/2014/main" id="{6260FB4D-E4B8-B585-FBE6-D601D36631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910" y="113919"/>
            <a:ext cx="7362180" cy="34583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9436057-6375-AE13-A4BB-302466BC254A}"/>
              </a:ext>
            </a:extLst>
          </p:cNvPr>
          <p:cNvSpPr txBox="1"/>
          <p:nvPr/>
        </p:nvSpPr>
        <p:spPr>
          <a:xfrm>
            <a:off x="737616" y="3706368"/>
            <a:ext cx="10783824" cy="2121799"/>
          </a:xfrm>
          <a:prstGeom prst="rect">
            <a:avLst/>
          </a:prstGeom>
          <a:noFill/>
        </p:spPr>
        <p:txBody>
          <a:bodyPr wrap="square">
            <a:spAutoFit/>
          </a:bodyPr>
          <a:lstStyle/>
          <a:p>
            <a:pPr marL="342900" lvl="0" indent="-342900">
              <a:lnSpc>
                <a:spcPct val="115000"/>
              </a:lnSpc>
              <a:spcBef>
                <a:spcPts val="1200"/>
              </a:spcBef>
              <a:spcAft>
                <a:spcPts val="0"/>
              </a:spcAft>
              <a:buFont typeface="Symbol" panose="05050102010706020507" pitchFamily="18" charset="2"/>
              <a:buChar char=""/>
            </a:pPr>
            <a:r>
              <a:rPr lang="en-US" sz="2400" dirty="0">
                <a:solidFill>
                  <a:srgbClr val="000000"/>
                </a:solidFill>
                <a:effectLst/>
                <a:ea typeface="Arial Unicode MS"/>
                <a:cs typeface="Arial Unicode MS"/>
              </a:rPr>
              <a:t>16 of Jesus’ 38 parables deal with handling money and possessions</a:t>
            </a:r>
            <a:endParaRPr lang="en-SG" sz="2400" dirty="0">
              <a:solidFill>
                <a:srgbClr val="000000"/>
              </a:solidFill>
              <a:effectLst/>
              <a:ea typeface="Arial Unicode MS"/>
              <a:cs typeface="Arial Unicode MS"/>
            </a:endParaRPr>
          </a:p>
          <a:p>
            <a:pPr marL="342900" lvl="0" indent="-342900">
              <a:lnSpc>
                <a:spcPct val="150000"/>
              </a:lnSpc>
              <a:buFont typeface="Symbol" panose="05050102010706020507" pitchFamily="18" charset="2"/>
              <a:buChar char=""/>
            </a:pPr>
            <a:r>
              <a:rPr lang="en-US" sz="2400" dirty="0">
                <a:solidFill>
                  <a:srgbClr val="000000"/>
                </a:solidFill>
                <a:effectLst/>
                <a:ea typeface="Arial Unicode MS"/>
                <a:cs typeface="Arial Unicode MS"/>
              </a:rPr>
              <a:t>1 in 10 verses in the gospels (288 total) focus directly on money and possessions</a:t>
            </a:r>
          </a:p>
          <a:p>
            <a:pPr marL="342900" lvl="0" indent="-342900">
              <a:lnSpc>
                <a:spcPct val="150000"/>
              </a:lnSpc>
              <a:buFont typeface="Symbol" panose="05050102010706020507" pitchFamily="18" charset="2"/>
              <a:buChar char=""/>
            </a:pPr>
            <a:r>
              <a:rPr lang="en-US" sz="2400" dirty="0">
                <a:effectLst/>
                <a:ea typeface="Calibri" panose="020F0502020204030204" pitchFamily="34" charset="0"/>
              </a:rPr>
              <a:t>The Bible offers 500 verses on prayer and 500 verses on faith, but it devotes over 2000 passages to money and possessions.</a:t>
            </a:r>
            <a:endParaRPr lang="en-SG" sz="2400" dirty="0"/>
          </a:p>
        </p:txBody>
      </p:sp>
    </p:spTree>
    <p:extLst>
      <p:ext uri="{BB962C8B-B14F-4D97-AF65-F5344CB8AC3E}">
        <p14:creationId xmlns:p14="http://schemas.microsoft.com/office/powerpoint/2010/main" val="22097576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13F4B89-D066-46C1-8391-A09715759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red wireframe triangle pattern on black background">
            <a:extLst>
              <a:ext uri="{FF2B5EF4-FFF2-40B4-BE49-F238E27FC236}">
                <a16:creationId xmlns:a16="http://schemas.microsoft.com/office/drawing/2014/main" id="{C62CD2A7-CEB0-B2AC-88F5-E270E9B3B0EA}"/>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t="8946" b="6681"/>
          <a:stretch/>
        </p:blipFill>
        <p:spPr>
          <a:xfrm>
            <a:off x="20" y="10"/>
            <a:ext cx="12191980" cy="6866457"/>
          </a:xfrm>
          <a:prstGeom prst="rect">
            <a:avLst/>
          </a:prstGeom>
        </p:spPr>
      </p:pic>
      <p:sp>
        <p:nvSpPr>
          <p:cNvPr id="17" name="Freeform: Shape 16">
            <a:extLst>
              <a:ext uri="{FF2B5EF4-FFF2-40B4-BE49-F238E27FC236}">
                <a16:creationId xmlns:a16="http://schemas.microsoft.com/office/drawing/2014/main" id="{068B8342-9987-4813-8886-E59418513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592826"/>
            <a:ext cx="12192000" cy="3667432"/>
          </a:xfrm>
          <a:custGeom>
            <a:avLst/>
            <a:gdLst>
              <a:gd name="connsiteX0" fmla="*/ 0 w 12192000"/>
              <a:gd name="connsiteY0" fmla="*/ 0 h 3667432"/>
              <a:gd name="connsiteX1" fmla="*/ 5244354 w 12192000"/>
              <a:gd name="connsiteY1" fmla="*/ 0 h 3667432"/>
              <a:gd name="connsiteX2" fmla="*/ 11204090 w 12192000"/>
              <a:gd name="connsiteY2" fmla="*/ 0 h 3667432"/>
              <a:gd name="connsiteX3" fmla="*/ 12192000 w 12192000"/>
              <a:gd name="connsiteY3" fmla="*/ 0 h 3667432"/>
              <a:gd name="connsiteX4" fmla="*/ 12192000 w 12192000"/>
              <a:gd name="connsiteY4" fmla="*/ 64008 h 3667432"/>
              <a:gd name="connsiteX5" fmla="*/ 11204090 w 12192000"/>
              <a:gd name="connsiteY5" fmla="*/ 64008 h 3667432"/>
              <a:gd name="connsiteX6" fmla="*/ 11204090 w 12192000"/>
              <a:gd name="connsiteY6" fmla="*/ 3603424 h 3667432"/>
              <a:gd name="connsiteX7" fmla="*/ 12192000 w 12192000"/>
              <a:gd name="connsiteY7" fmla="*/ 3603424 h 3667432"/>
              <a:gd name="connsiteX8" fmla="*/ 12192000 w 12192000"/>
              <a:gd name="connsiteY8" fmla="*/ 3667432 h 3667432"/>
              <a:gd name="connsiteX9" fmla="*/ 11204090 w 12192000"/>
              <a:gd name="connsiteY9" fmla="*/ 3667432 h 3667432"/>
              <a:gd name="connsiteX10" fmla="*/ 5244354 w 12192000"/>
              <a:gd name="connsiteY10" fmla="*/ 3667432 h 3667432"/>
              <a:gd name="connsiteX11" fmla="*/ 0 w 12192000"/>
              <a:gd name="connsiteY11" fmla="*/ 3667432 h 3667432"/>
              <a:gd name="connsiteX12" fmla="*/ 0 w 12192000"/>
              <a:gd name="connsiteY12" fmla="*/ 3603424 h 3667432"/>
              <a:gd name="connsiteX13" fmla="*/ 5244354 w 12192000"/>
              <a:gd name="connsiteY13" fmla="*/ 3603424 h 3667432"/>
              <a:gd name="connsiteX14" fmla="*/ 5244354 w 12192000"/>
              <a:gd name="connsiteY14" fmla="*/ 64008 h 3667432"/>
              <a:gd name="connsiteX15" fmla="*/ 0 w 12192000"/>
              <a:gd name="connsiteY15" fmla="*/ 64008 h 366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3667432">
                <a:moveTo>
                  <a:pt x="0" y="0"/>
                </a:moveTo>
                <a:lnTo>
                  <a:pt x="5244354" y="0"/>
                </a:lnTo>
                <a:lnTo>
                  <a:pt x="11204090" y="0"/>
                </a:lnTo>
                <a:lnTo>
                  <a:pt x="12192000" y="0"/>
                </a:lnTo>
                <a:lnTo>
                  <a:pt x="12192000" y="64008"/>
                </a:lnTo>
                <a:lnTo>
                  <a:pt x="11204090" y="64008"/>
                </a:lnTo>
                <a:lnTo>
                  <a:pt x="11204090" y="3603424"/>
                </a:lnTo>
                <a:lnTo>
                  <a:pt x="12192000" y="3603424"/>
                </a:lnTo>
                <a:lnTo>
                  <a:pt x="12192000" y="3667432"/>
                </a:lnTo>
                <a:lnTo>
                  <a:pt x="11204090" y="3667432"/>
                </a:lnTo>
                <a:lnTo>
                  <a:pt x="5244354" y="3667432"/>
                </a:lnTo>
                <a:lnTo>
                  <a:pt x="0" y="3667432"/>
                </a:lnTo>
                <a:lnTo>
                  <a:pt x="0" y="3603424"/>
                </a:lnTo>
                <a:lnTo>
                  <a:pt x="5244354" y="3603424"/>
                </a:lnTo>
                <a:lnTo>
                  <a:pt x="5244354" y="64008"/>
                </a:lnTo>
                <a:lnTo>
                  <a:pt x="0" y="64008"/>
                </a:lnTo>
                <a:close/>
              </a:path>
            </a:pathLst>
          </a:custGeom>
          <a:solidFill>
            <a:schemeClr val="tx2">
              <a:lumMod val="5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9AE3C0C-9871-F7A2-1468-3FB1429D5C2F}"/>
              </a:ext>
            </a:extLst>
          </p:cNvPr>
          <p:cNvSpPr txBox="1"/>
          <p:nvPr/>
        </p:nvSpPr>
        <p:spPr>
          <a:xfrm>
            <a:off x="1655584" y="2228055"/>
            <a:ext cx="4576119" cy="1392837"/>
          </a:xfrm>
          <a:prstGeom prst="rect">
            <a:avLst/>
          </a:prstGeom>
        </p:spPr>
        <p:txBody>
          <a:bodyPr vert="horz" lIns="91440" tIns="45720" rIns="91440" bIns="45720" rtlCol="0" anchor="b">
            <a:normAutofit/>
          </a:bodyPr>
          <a:lstStyle/>
          <a:p>
            <a:pPr algn="ctr">
              <a:lnSpc>
                <a:spcPct val="90000"/>
              </a:lnSpc>
              <a:spcBef>
                <a:spcPct val="0"/>
              </a:spcBef>
              <a:spcAft>
                <a:spcPts val="600"/>
              </a:spcAft>
              <a:tabLst>
                <a:tab pos="4445000" algn="l"/>
              </a:tabLst>
            </a:pPr>
            <a:r>
              <a:rPr lang="en-US" sz="3200" i="1">
                <a:solidFill>
                  <a:schemeClr val="bg1"/>
                </a:solidFill>
                <a:effectLst/>
                <a:latin typeface="+mj-lt"/>
                <a:ea typeface="+mj-ea"/>
                <a:cs typeface="+mj-cs"/>
              </a:rPr>
              <a:t>Plan for expenses</a:t>
            </a:r>
            <a:endParaRPr lang="en-US" sz="3200">
              <a:solidFill>
                <a:schemeClr val="bg1"/>
              </a:solidFill>
              <a:effectLst/>
              <a:latin typeface="+mj-lt"/>
              <a:ea typeface="+mj-ea"/>
              <a:cs typeface="+mj-cs"/>
            </a:endParaRPr>
          </a:p>
        </p:txBody>
      </p:sp>
    </p:spTree>
    <p:extLst>
      <p:ext uri="{BB962C8B-B14F-4D97-AF65-F5344CB8AC3E}">
        <p14:creationId xmlns:p14="http://schemas.microsoft.com/office/powerpoint/2010/main" val="12344064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647766-9DD8-7AFB-E11D-F00872FDD5CB}"/>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5" name="TextBox 4">
            <a:extLst>
              <a:ext uri="{FF2B5EF4-FFF2-40B4-BE49-F238E27FC236}">
                <a16:creationId xmlns:a16="http://schemas.microsoft.com/office/drawing/2014/main" id="{19E59B25-5CAC-2F43-A93C-A47E79AC3F3B}"/>
              </a:ext>
            </a:extLst>
          </p:cNvPr>
          <p:cNvSpPr txBox="1"/>
          <p:nvPr/>
        </p:nvSpPr>
        <p:spPr>
          <a:xfrm>
            <a:off x="1469136" y="1849842"/>
            <a:ext cx="9253728" cy="1547027"/>
          </a:xfrm>
          <a:prstGeom prst="rect">
            <a:avLst/>
          </a:prstGeom>
          <a:noFill/>
          <a:ln>
            <a:solidFill>
              <a:schemeClr val="accent1"/>
            </a:solidFill>
          </a:ln>
        </p:spPr>
        <p:txBody>
          <a:bodyPr wrap="square">
            <a:spAutoFit/>
          </a:bodyPr>
          <a:lstStyle/>
          <a:p>
            <a:pPr algn="ctr">
              <a:lnSpc>
                <a:spcPct val="115000"/>
              </a:lnSpc>
              <a:spcBef>
                <a:spcPts val="1200"/>
              </a:spcBef>
              <a:tabLst>
                <a:tab pos="4445000" algn="l"/>
              </a:tabLst>
            </a:pPr>
            <a:r>
              <a:rPr lang="en-US" sz="2800" dirty="0">
                <a:solidFill>
                  <a:schemeClr val="bg1"/>
                </a:solidFill>
                <a:effectLst/>
                <a:ea typeface="Arial Unicode MS"/>
                <a:cs typeface="Arial Unicode MS"/>
              </a:rPr>
              <a:t>The plans of the diligent lead surely to abundance,</a:t>
            </a:r>
            <a:endParaRPr lang="en-SG" sz="2800" dirty="0">
              <a:solidFill>
                <a:schemeClr val="bg1"/>
              </a:solidFill>
              <a:effectLst/>
              <a:ea typeface="Arial Unicode MS"/>
              <a:cs typeface="Arial Unicode MS"/>
            </a:endParaRPr>
          </a:p>
          <a:p>
            <a:pPr algn="ctr">
              <a:lnSpc>
                <a:spcPct val="115000"/>
              </a:lnSpc>
              <a:tabLst>
                <a:tab pos="4445000" algn="l"/>
              </a:tabLst>
            </a:pPr>
            <a:r>
              <a:rPr lang="en-US" sz="2800" dirty="0">
                <a:solidFill>
                  <a:schemeClr val="bg1"/>
                </a:solidFill>
                <a:effectLst/>
                <a:ea typeface="Arial Unicode MS"/>
                <a:cs typeface="Arial Unicode MS"/>
              </a:rPr>
              <a:t>But everyone who is hasty comes only to poverty.</a:t>
            </a:r>
            <a:endParaRPr lang="en-SG" sz="2800" dirty="0">
              <a:solidFill>
                <a:schemeClr val="bg1"/>
              </a:solidFill>
              <a:effectLst/>
              <a:ea typeface="Arial Unicode MS"/>
              <a:cs typeface="Arial Unicode MS"/>
            </a:endParaRPr>
          </a:p>
          <a:p>
            <a:pPr algn="ctr">
              <a:lnSpc>
                <a:spcPct val="115000"/>
              </a:lnSpc>
              <a:tabLst>
                <a:tab pos="4445000" algn="l"/>
              </a:tabLst>
            </a:pPr>
            <a:r>
              <a:rPr lang="en-US" sz="2800" b="1" dirty="0">
                <a:solidFill>
                  <a:schemeClr val="bg1"/>
                </a:solidFill>
                <a:effectLst/>
                <a:ea typeface="Arial Unicode MS"/>
                <a:cs typeface="Arial Unicode MS"/>
              </a:rPr>
              <a:t>Proverbs 21:5</a:t>
            </a:r>
            <a:endParaRPr lang="en-SG" sz="2800" dirty="0">
              <a:solidFill>
                <a:schemeClr val="bg1"/>
              </a:solidFill>
              <a:effectLst/>
              <a:ea typeface="Arial Unicode MS"/>
              <a:cs typeface="Arial Unicode MS"/>
            </a:endParaRPr>
          </a:p>
        </p:txBody>
      </p:sp>
    </p:spTree>
    <p:extLst>
      <p:ext uri="{BB962C8B-B14F-4D97-AF65-F5344CB8AC3E}">
        <p14:creationId xmlns:p14="http://schemas.microsoft.com/office/powerpoint/2010/main" val="16471214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aster Your Money: A Step-By-Step Plan for Experiencing Financial  Contentment : Blue, Ron &amp; Michael: Amazon.sg: Books">
            <a:extLst>
              <a:ext uri="{FF2B5EF4-FFF2-40B4-BE49-F238E27FC236}">
                <a16:creationId xmlns:a16="http://schemas.microsoft.com/office/drawing/2014/main" id="{7E1BF4F1-3C86-BEB8-DF9B-EBD05F4AC6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783" y="903371"/>
            <a:ext cx="3533079" cy="5304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6CFCF72-8990-8D84-1F0E-A7A652120AA3}"/>
              </a:ext>
            </a:extLst>
          </p:cNvPr>
          <p:cNvSpPr txBox="1"/>
          <p:nvPr/>
        </p:nvSpPr>
        <p:spPr>
          <a:xfrm>
            <a:off x="5260807" y="1661121"/>
            <a:ext cx="6093994" cy="2042547"/>
          </a:xfrm>
          <a:prstGeom prst="rect">
            <a:avLst/>
          </a:prstGeom>
          <a:noFill/>
        </p:spPr>
        <p:txBody>
          <a:bodyPr wrap="square">
            <a:spAutoFit/>
          </a:bodyPr>
          <a:lstStyle/>
          <a:p>
            <a:pPr algn="ctr">
              <a:lnSpc>
                <a:spcPct val="115000"/>
              </a:lnSpc>
              <a:spcBef>
                <a:spcPts val="1200"/>
              </a:spcBef>
              <a:tabLst>
                <a:tab pos="443230" algn="l"/>
              </a:tabLst>
            </a:pPr>
            <a:r>
              <a:rPr lang="en-US" sz="2800" dirty="0">
                <a:solidFill>
                  <a:srgbClr val="000000"/>
                </a:solidFill>
                <a:effectLst/>
                <a:latin typeface="Calibri" panose="020F0502020204030204" pitchFamily="34" charset="0"/>
                <a:ea typeface="Arial Unicode MS"/>
                <a:cs typeface="Arial Unicode MS"/>
              </a:rPr>
              <a:t>“Most of us are responders rather than planners. We respond to friends, advertising, and our emotions rather than plan our spending.”</a:t>
            </a:r>
            <a:endParaRPr lang="en-SG" sz="2800" dirty="0">
              <a:solidFill>
                <a:srgbClr val="000000"/>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4360946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13F4B89-D066-46C1-8391-A09715759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red wireframe triangle pattern on black background">
            <a:extLst>
              <a:ext uri="{FF2B5EF4-FFF2-40B4-BE49-F238E27FC236}">
                <a16:creationId xmlns:a16="http://schemas.microsoft.com/office/drawing/2014/main" id="{C62CD2A7-CEB0-B2AC-88F5-E270E9B3B0EA}"/>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t="8946" b="6681"/>
          <a:stretch/>
        </p:blipFill>
        <p:spPr>
          <a:xfrm>
            <a:off x="20" y="10"/>
            <a:ext cx="12191980" cy="6866457"/>
          </a:xfrm>
          <a:prstGeom prst="rect">
            <a:avLst/>
          </a:prstGeom>
        </p:spPr>
      </p:pic>
      <p:sp>
        <p:nvSpPr>
          <p:cNvPr id="17" name="Freeform: Shape 16">
            <a:extLst>
              <a:ext uri="{FF2B5EF4-FFF2-40B4-BE49-F238E27FC236}">
                <a16:creationId xmlns:a16="http://schemas.microsoft.com/office/drawing/2014/main" id="{068B8342-9987-4813-8886-E59418513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592826"/>
            <a:ext cx="12192000" cy="3667432"/>
          </a:xfrm>
          <a:custGeom>
            <a:avLst/>
            <a:gdLst>
              <a:gd name="connsiteX0" fmla="*/ 0 w 12192000"/>
              <a:gd name="connsiteY0" fmla="*/ 0 h 3667432"/>
              <a:gd name="connsiteX1" fmla="*/ 5244354 w 12192000"/>
              <a:gd name="connsiteY1" fmla="*/ 0 h 3667432"/>
              <a:gd name="connsiteX2" fmla="*/ 11204090 w 12192000"/>
              <a:gd name="connsiteY2" fmla="*/ 0 h 3667432"/>
              <a:gd name="connsiteX3" fmla="*/ 12192000 w 12192000"/>
              <a:gd name="connsiteY3" fmla="*/ 0 h 3667432"/>
              <a:gd name="connsiteX4" fmla="*/ 12192000 w 12192000"/>
              <a:gd name="connsiteY4" fmla="*/ 64008 h 3667432"/>
              <a:gd name="connsiteX5" fmla="*/ 11204090 w 12192000"/>
              <a:gd name="connsiteY5" fmla="*/ 64008 h 3667432"/>
              <a:gd name="connsiteX6" fmla="*/ 11204090 w 12192000"/>
              <a:gd name="connsiteY6" fmla="*/ 3603424 h 3667432"/>
              <a:gd name="connsiteX7" fmla="*/ 12192000 w 12192000"/>
              <a:gd name="connsiteY7" fmla="*/ 3603424 h 3667432"/>
              <a:gd name="connsiteX8" fmla="*/ 12192000 w 12192000"/>
              <a:gd name="connsiteY8" fmla="*/ 3667432 h 3667432"/>
              <a:gd name="connsiteX9" fmla="*/ 11204090 w 12192000"/>
              <a:gd name="connsiteY9" fmla="*/ 3667432 h 3667432"/>
              <a:gd name="connsiteX10" fmla="*/ 5244354 w 12192000"/>
              <a:gd name="connsiteY10" fmla="*/ 3667432 h 3667432"/>
              <a:gd name="connsiteX11" fmla="*/ 0 w 12192000"/>
              <a:gd name="connsiteY11" fmla="*/ 3667432 h 3667432"/>
              <a:gd name="connsiteX12" fmla="*/ 0 w 12192000"/>
              <a:gd name="connsiteY12" fmla="*/ 3603424 h 3667432"/>
              <a:gd name="connsiteX13" fmla="*/ 5244354 w 12192000"/>
              <a:gd name="connsiteY13" fmla="*/ 3603424 h 3667432"/>
              <a:gd name="connsiteX14" fmla="*/ 5244354 w 12192000"/>
              <a:gd name="connsiteY14" fmla="*/ 64008 h 3667432"/>
              <a:gd name="connsiteX15" fmla="*/ 0 w 12192000"/>
              <a:gd name="connsiteY15" fmla="*/ 64008 h 366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3667432">
                <a:moveTo>
                  <a:pt x="0" y="0"/>
                </a:moveTo>
                <a:lnTo>
                  <a:pt x="5244354" y="0"/>
                </a:lnTo>
                <a:lnTo>
                  <a:pt x="11204090" y="0"/>
                </a:lnTo>
                <a:lnTo>
                  <a:pt x="12192000" y="0"/>
                </a:lnTo>
                <a:lnTo>
                  <a:pt x="12192000" y="64008"/>
                </a:lnTo>
                <a:lnTo>
                  <a:pt x="11204090" y="64008"/>
                </a:lnTo>
                <a:lnTo>
                  <a:pt x="11204090" y="3603424"/>
                </a:lnTo>
                <a:lnTo>
                  <a:pt x="12192000" y="3603424"/>
                </a:lnTo>
                <a:lnTo>
                  <a:pt x="12192000" y="3667432"/>
                </a:lnTo>
                <a:lnTo>
                  <a:pt x="11204090" y="3667432"/>
                </a:lnTo>
                <a:lnTo>
                  <a:pt x="5244354" y="3667432"/>
                </a:lnTo>
                <a:lnTo>
                  <a:pt x="0" y="3667432"/>
                </a:lnTo>
                <a:lnTo>
                  <a:pt x="0" y="3603424"/>
                </a:lnTo>
                <a:lnTo>
                  <a:pt x="5244354" y="3603424"/>
                </a:lnTo>
                <a:lnTo>
                  <a:pt x="5244354" y="64008"/>
                </a:lnTo>
                <a:lnTo>
                  <a:pt x="0" y="64008"/>
                </a:lnTo>
                <a:close/>
              </a:path>
            </a:pathLst>
          </a:custGeom>
          <a:solidFill>
            <a:schemeClr val="tx2">
              <a:lumMod val="5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9AE3C0C-9871-F7A2-1468-3FB1429D5C2F}"/>
              </a:ext>
            </a:extLst>
          </p:cNvPr>
          <p:cNvSpPr txBox="1"/>
          <p:nvPr/>
        </p:nvSpPr>
        <p:spPr>
          <a:xfrm>
            <a:off x="1655584" y="2228055"/>
            <a:ext cx="4576119" cy="1392837"/>
          </a:xfrm>
          <a:prstGeom prst="rect">
            <a:avLst/>
          </a:prstGeom>
        </p:spPr>
        <p:txBody>
          <a:bodyPr vert="horz" lIns="91440" tIns="45720" rIns="91440" bIns="45720" rtlCol="0" anchor="b">
            <a:normAutofit/>
          </a:bodyPr>
          <a:lstStyle/>
          <a:p>
            <a:pPr algn="ctr">
              <a:lnSpc>
                <a:spcPct val="90000"/>
              </a:lnSpc>
              <a:spcBef>
                <a:spcPct val="0"/>
              </a:spcBef>
              <a:spcAft>
                <a:spcPts val="600"/>
              </a:spcAft>
              <a:tabLst>
                <a:tab pos="4445000" algn="l"/>
              </a:tabLst>
            </a:pPr>
            <a:r>
              <a:rPr lang="en-US" sz="3200" i="1" dirty="0">
                <a:solidFill>
                  <a:schemeClr val="bg1"/>
                </a:solidFill>
                <a:effectLst/>
                <a:latin typeface="+mj-lt"/>
                <a:ea typeface="+mj-ea"/>
                <a:cs typeface="+mj-cs"/>
              </a:rPr>
              <a:t>Spend less than you make</a:t>
            </a:r>
            <a:endParaRPr lang="en-US" sz="3200" dirty="0">
              <a:solidFill>
                <a:schemeClr val="bg1"/>
              </a:solidFill>
              <a:effectLst/>
              <a:latin typeface="+mj-lt"/>
              <a:ea typeface="+mj-ea"/>
              <a:cs typeface="+mj-cs"/>
            </a:endParaRPr>
          </a:p>
        </p:txBody>
      </p:sp>
    </p:spTree>
    <p:extLst>
      <p:ext uri="{BB962C8B-B14F-4D97-AF65-F5344CB8AC3E}">
        <p14:creationId xmlns:p14="http://schemas.microsoft.com/office/powerpoint/2010/main" val="33009438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647766-9DD8-7AFB-E11D-F00872FDD5CB}"/>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5" name="TextBox 4">
            <a:extLst>
              <a:ext uri="{FF2B5EF4-FFF2-40B4-BE49-F238E27FC236}">
                <a16:creationId xmlns:a16="http://schemas.microsoft.com/office/drawing/2014/main" id="{19E59B25-5CAC-2F43-A93C-A47E79AC3F3B}"/>
              </a:ext>
            </a:extLst>
          </p:cNvPr>
          <p:cNvSpPr txBox="1"/>
          <p:nvPr/>
        </p:nvSpPr>
        <p:spPr>
          <a:xfrm>
            <a:off x="1469136" y="887315"/>
            <a:ext cx="9253728" cy="1485150"/>
          </a:xfrm>
          <a:prstGeom prst="rect">
            <a:avLst/>
          </a:prstGeom>
          <a:noFill/>
          <a:ln>
            <a:solidFill>
              <a:schemeClr val="accent1"/>
            </a:solidFill>
          </a:ln>
        </p:spPr>
        <p:txBody>
          <a:bodyPr wrap="square">
            <a:spAutoFit/>
          </a:bodyPr>
          <a:lstStyle/>
          <a:p>
            <a:pPr algn="ctr">
              <a:lnSpc>
                <a:spcPct val="115000"/>
              </a:lnSpc>
              <a:spcBef>
                <a:spcPts val="1200"/>
              </a:spcBef>
              <a:tabLst>
                <a:tab pos="457200" algn="l"/>
              </a:tabLst>
            </a:pPr>
            <a:r>
              <a:rPr lang="en-US" sz="2800" dirty="0">
                <a:solidFill>
                  <a:schemeClr val="bg1"/>
                </a:solidFill>
                <a:effectLst/>
                <a:ea typeface="Hoefler Text"/>
                <a:cs typeface="Arial Unicode MS"/>
              </a:rPr>
              <a:t>Whoever loves pleasure will be a poor man; </a:t>
            </a:r>
          </a:p>
          <a:p>
            <a:pPr algn="ctr">
              <a:tabLst>
                <a:tab pos="457200" algn="l"/>
              </a:tabLst>
            </a:pPr>
            <a:r>
              <a:rPr lang="en-US" sz="2800" dirty="0">
                <a:solidFill>
                  <a:schemeClr val="bg1"/>
                </a:solidFill>
                <a:effectLst/>
                <a:ea typeface="Hoefler Text"/>
                <a:cs typeface="Arial Unicode MS"/>
              </a:rPr>
              <a:t>he who loves wine and oil will not be rich.</a:t>
            </a:r>
            <a:endParaRPr lang="en-SG" sz="2800" dirty="0">
              <a:solidFill>
                <a:schemeClr val="bg1"/>
              </a:solidFill>
              <a:effectLst/>
              <a:ea typeface="Arial Unicode MS"/>
              <a:cs typeface="Arial Unicode MS"/>
            </a:endParaRPr>
          </a:p>
          <a:p>
            <a:pPr algn="ctr">
              <a:lnSpc>
                <a:spcPct val="115000"/>
              </a:lnSpc>
              <a:tabLst>
                <a:tab pos="457200" algn="l"/>
              </a:tabLst>
            </a:pPr>
            <a:r>
              <a:rPr lang="en-US" sz="2800" b="1" dirty="0">
                <a:solidFill>
                  <a:schemeClr val="bg1"/>
                </a:solidFill>
                <a:effectLst/>
                <a:ea typeface="Hoefler Text"/>
                <a:cs typeface="Arial Unicode MS"/>
              </a:rPr>
              <a:t>Proverbs 21:17</a:t>
            </a:r>
            <a:endParaRPr lang="en-SG" sz="2800" dirty="0">
              <a:solidFill>
                <a:schemeClr val="bg1"/>
              </a:solidFill>
              <a:effectLst/>
              <a:ea typeface="Arial Unicode MS"/>
              <a:cs typeface="Arial Unicode MS"/>
            </a:endParaRPr>
          </a:p>
        </p:txBody>
      </p:sp>
      <p:sp>
        <p:nvSpPr>
          <p:cNvPr id="4" name="TextBox 3">
            <a:extLst>
              <a:ext uri="{FF2B5EF4-FFF2-40B4-BE49-F238E27FC236}">
                <a16:creationId xmlns:a16="http://schemas.microsoft.com/office/drawing/2014/main" id="{333E974F-C4CB-AB9F-5E3C-9F1F763A0649}"/>
              </a:ext>
            </a:extLst>
          </p:cNvPr>
          <p:cNvSpPr txBox="1"/>
          <p:nvPr/>
        </p:nvSpPr>
        <p:spPr>
          <a:xfrm>
            <a:off x="1469136" y="2921286"/>
            <a:ext cx="9253728" cy="1549783"/>
          </a:xfrm>
          <a:prstGeom prst="rect">
            <a:avLst/>
          </a:prstGeom>
          <a:noFill/>
          <a:ln>
            <a:solidFill>
              <a:schemeClr val="accent1"/>
            </a:solidFill>
          </a:ln>
        </p:spPr>
        <p:txBody>
          <a:bodyPr wrap="square">
            <a:spAutoFit/>
          </a:bodyPr>
          <a:lstStyle/>
          <a:p>
            <a:pPr algn="ctr">
              <a:lnSpc>
                <a:spcPct val="115000"/>
              </a:lnSpc>
              <a:spcBef>
                <a:spcPts val="1200"/>
              </a:spcBef>
              <a:tabLst>
                <a:tab pos="457200" algn="l"/>
              </a:tabLst>
            </a:pPr>
            <a:r>
              <a:rPr lang="en-US" sz="2800" dirty="0">
                <a:solidFill>
                  <a:schemeClr val="bg1"/>
                </a:solidFill>
                <a:effectLst/>
                <a:ea typeface="Arial Unicode MS"/>
                <a:cs typeface="Arial Unicode MS"/>
              </a:rPr>
              <a:t>One pretends to be rich, yet has nothing;</a:t>
            </a:r>
            <a:br>
              <a:rPr lang="en-US" sz="2800" dirty="0">
                <a:solidFill>
                  <a:schemeClr val="bg1"/>
                </a:solidFill>
                <a:effectLst/>
                <a:ea typeface="Arial Unicode MS"/>
                <a:cs typeface="Arial Unicode MS"/>
              </a:rPr>
            </a:br>
            <a:r>
              <a:rPr lang="en-US" sz="2800" dirty="0">
                <a:solidFill>
                  <a:schemeClr val="bg1"/>
                </a:solidFill>
                <a:effectLst/>
                <a:ea typeface="Arial Unicode MS"/>
                <a:cs typeface="Arial Unicode MS"/>
              </a:rPr>
              <a:t>    another pretends to be poor, yet has great wealth.</a:t>
            </a:r>
            <a:endParaRPr lang="en-SG" sz="2800" dirty="0">
              <a:solidFill>
                <a:schemeClr val="bg1"/>
              </a:solidFill>
              <a:effectLst/>
              <a:ea typeface="Arial Unicode MS"/>
              <a:cs typeface="Arial Unicode MS"/>
            </a:endParaRPr>
          </a:p>
          <a:p>
            <a:pPr algn="ctr">
              <a:lnSpc>
                <a:spcPct val="115000"/>
              </a:lnSpc>
              <a:tabLst>
                <a:tab pos="457200" algn="l"/>
              </a:tabLst>
            </a:pPr>
            <a:r>
              <a:rPr lang="en-US" sz="2800" b="1" dirty="0">
                <a:solidFill>
                  <a:schemeClr val="bg1"/>
                </a:solidFill>
                <a:effectLst/>
                <a:ea typeface="Hoefler Text"/>
                <a:cs typeface="Arial Unicode MS"/>
              </a:rPr>
              <a:t>Proverbs 13:7</a:t>
            </a:r>
            <a:endParaRPr lang="en-SG" sz="2800" dirty="0">
              <a:solidFill>
                <a:schemeClr val="bg1"/>
              </a:solidFill>
              <a:effectLst/>
              <a:ea typeface="Arial Unicode MS"/>
              <a:cs typeface="Arial Unicode MS"/>
            </a:endParaRPr>
          </a:p>
        </p:txBody>
      </p:sp>
    </p:spTree>
    <p:extLst>
      <p:ext uri="{BB962C8B-B14F-4D97-AF65-F5344CB8AC3E}">
        <p14:creationId xmlns:p14="http://schemas.microsoft.com/office/powerpoint/2010/main" val="13793389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647766-9DD8-7AFB-E11D-F00872FDD5CB}"/>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5" name="TextBox 4">
            <a:extLst>
              <a:ext uri="{FF2B5EF4-FFF2-40B4-BE49-F238E27FC236}">
                <a16:creationId xmlns:a16="http://schemas.microsoft.com/office/drawing/2014/main" id="{19E59B25-5CAC-2F43-A93C-A47E79AC3F3B}"/>
              </a:ext>
            </a:extLst>
          </p:cNvPr>
          <p:cNvSpPr txBox="1"/>
          <p:nvPr/>
        </p:nvSpPr>
        <p:spPr>
          <a:xfrm>
            <a:off x="1072816" y="1332483"/>
            <a:ext cx="10046368" cy="3036344"/>
          </a:xfrm>
          <a:prstGeom prst="rect">
            <a:avLst/>
          </a:prstGeom>
          <a:noFill/>
          <a:ln>
            <a:solidFill>
              <a:schemeClr val="accent1"/>
            </a:solidFill>
          </a:ln>
        </p:spPr>
        <p:txBody>
          <a:bodyPr wrap="square">
            <a:spAutoFit/>
          </a:bodyPr>
          <a:lstStyle/>
          <a:p>
            <a:pPr algn="ctr">
              <a:lnSpc>
                <a:spcPct val="115000"/>
              </a:lnSpc>
              <a:spcBef>
                <a:spcPts val="1200"/>
              </a:spcBef>
              <a:tabLst>
                <a:tab pos="457200" algn="l"/>
              </a:tabLst>
            </a:pPr>
            <a:r>
              <a:rPr lang="en-US" sz="2800" baseline="30000" dirty="0">
                <a:solidFill>
                  <a:schemeClr val="bg1"/>
                </a:solidFill>
                <a:effectLst/>
                <a:ea typeface="Arial Unicode MS"/>
                <a:cs typeface="Arial Unicode MS"/>
              </a:rPr>
              <a:t>13 </a:t>
            </a:r>
            <a:r>
              <a:rPr lang="en-US" sz="2800" dirty="0">
                <a:solidFill>
                  <a:schemeClr val="bg1"/>
                </a:solidFill>
                <a:effectLst/>
                <a:ea typeface="Arial Unicode MS"/>
                <a:cs typeface="Arial Unicode MS"/>
              </a:rPr>
              <a:t>Someone in the crowd said to him, “Teacher, tell my brother to divide the inheritance with me.” </a:t>
            </a:r>
            <a:r>
              <a:rPr lang="en-US" sz="2800" baseline="30000" dirty="0">
                <a:solidFill>
                  <a:schemeClr val="bg1"/>
                </a:solidFill>
                <a:effectLst/>
                <a:ea typeface="Arial Unicode MS"/>
                <a:cs typeface="Arial Unicode MS"/>
              </a:rPr>
              <a:t>14 </a:t>
            </a:r>
            <a:r>
              <a:rPr lang="en-US" sz="2800" dirty="0">
                <a:solidFill>
                  <a:schemeClr val="bg1"/>
                </a:solidFill>
                <a:effectLst/>
                <a:ea typeface="Arial Unicode MS"/>
                <a:cs typeface="Arial Unicode MS"/>
              </a:rPr>
              <a:t>But he said to him, “Man, who made me a judge or arbitrator over you?” </a:t>
            </a:r>
            <a:r>
              <a:rPr lang="en-US" sz="2800" baseline="30000" dirty="0">
                <a:solidFill>
                  <a:schemeClr val="bg1"/>
                </a:solidFill>
                <a:effectLst/>
                <a:ea typeface="Arial Unicode MS"/>
                <a:cs typeface="Arial Unicode MS"/>
              </a:rPr>
              <a:t>15 </a:t>
            </a:r>
            <a:r>
              <a:rPr lang="en-US" sz="2800" dirty="0">
                <a:solidFill>
                  <a:schemeClr val="bg1"/>
                </a:solidFill>
                <a:effectLst/>
                <a:ea typeface="Arial Unicode MS"/>
                <a:cs typeface="Arial Unicode MS"/>
              </a:rPr>
              <a:t>And he said to them, “Take care, and be on your guard against all covetousness, for one's life does not consist in the abundance of his possessions.”</a:t>
            </a:r>
            <a:endParaRPr lang="en-SG" sz="2800" dirty="0">
              <a:solidFill>
                <a:schemeClr val="bg1"/>
              </a:solidFill>
              <a:effectLst/>
              <a:ea typeface="Arial Unicode MS"/>
              <a:cs typeface="Arial Unicode MS"/>
            </a:endParaRPr>
          </a:p>
          <a:p>
            <a:pPr algn="ctr">
              <a:lnSpc>
                <a:spcPct val="115000"/>
              </a:lnSpc>
              <a:tabLst>
                <a:tab pos="457200" algn="l"/>
              </a:tabLst>
            </a:pPr>
            <a:r>
              <a:rPr lang="en-US" sz="2800" b="1" dirty="0">
                <a:solidFill>
                  <a:schemeClr val="bg1"/>
                </a:solidFill>
                <a:effectLst/>
                <a:ea typeface="Hoefler Text"/>
                <a:cs typeface="Arial Unicode MS"/>
              </a:rPr>
              <a:t>Luke 12:13-15</a:t>
            </a:r>
            <a:endParaRPr lang="en-SG" sz="2800" dirty="0">
              <a:solidFill>
                <a:schemeClr val="bg1"/>
              </a:solidFill>
              <a:effectLst/>
              <a:ea typeface="Arial Unicode MS"/>
              <a:cs typeface="Arial Unicode MS"/>
            </a:endParaRPr>
          </a:p>
        </p:txBody>
      </p:sp>
    </p:spTree>
    <p:extLst>
      <p:ext uri="{BB962C8B-B14F-4D97-AF65-F5344CB8AC3E}">
        <p14:creationId xmlns:p14="http://schemas.microsoft.com/office/powerpoint/2010/main" val="3079807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9" name="Rectangle 615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0" name="Rectangle 615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161" name="Rectangle 615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E6CFCF72-8990-8D84-1F0E-A7A652120AA3}"/>
              </a:ext>
            </a:extLst>
          </p:cNvPr>
          <p:cNvSpPr txBox="1"/>
          <p:nvPr/>
        </p:nvSpPr>
        <p:spPr>
          <a:xfrm>
            <a:off x="411479" y="2688336"/>
            <a:ext cx="4498848" cy="3584448"/>
          </a:xfrm>
          <a:prstGeom prst="rect">
            <a:avLst/>
          </a:prstGeom>
        </p:spPr>
        <p:txBody>
          <a:bodyPr vert="horz" lIns="91440" tIns="45720" rIns="91440" bIns="45720" rtlCol="0" anchor="t">
            <a:normAutofit/>
          </a:bodyPr>
          <a:lstStyle/>
          <a:p>
            <a:pPr algn="ctr">
              <a:lnSpc>
                <a:spcPct val="90000"/>
              </a:lnSpc>
              <a:spcBef>
                <a:spcPts val="1200"/>
              </a:spcBef>
              <a:tabLst>
                <a:tab pos="457200" algn="l"/>
              </a:tabLst>
            </a:pPr>
            <a:r>
              <a:rPr lang="en-US" sz="2800" dirty="0">
                <a:effectLst/>
              </a:rPr>
              <a:t>“The problem is not with earning a lot. The problem is the constant accumulation of luxuries that are soon felt to be needs. If you want to be a conduit of God’s grace, you don’t have to be lined with gold. Copper will do.”</a:t>
            </a:r>
          </a:p>
        </p:txBody>
      </p:sp>
      <p:pic>
        <p:nvPicPr>
          <p:cNvPr id="6146" name="Picture 2" descr="Brothers, We Are Not Professionals, Updated and Expanded, by John Piper |  Mardel | 2807238">
            <a:extLst>
              <a:ext uri="{FF2B5EF4-FFF2-40B4-BE49-F238E27FC236}">
                <a16:creationId xmlns:a16="http://schemas.microsoft.com/office/drawing/2014/main" id="{B5FAC736-383D-86BE-0336-C289B03DC8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75"/>
          <a:stretch/>
        </p:blipFill>
        <p:spPr bwMode="auto">
          <a:xfrm>
            <a:off x="5943600" y="662259"/>
            <a:ext cx="5731042" cy="5709431"/>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8866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647766-9DD8-7AFB-E11D-F00872FDD5CB}"/>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5" name="TextBox 4">
            <a:extLst>
              <a:ext uri="{FF2B5EF4-FFF2-40B4-BE49-F238E27FC236}">
                <a16:creationId xmlns:a16="http://schemas.microsoft.com/office/drawing/2014/main" id="{19E59B25-5CAC-2F43-A93C-A47E79AC3F3B}"/>
              </a:ext>
            </a:extLst>
          </p:cNvPr>
          <p:cNvSpPr txBox="1"/>
          <p:nvPr/>
        </p:nvSpPr>
        <p:spPr>
          <a:xfrm>
            <a:off x="1072816" y="1332483"/>
            <a:ext cx="10046368" cy="3529556"/>
          </a:xfrm>
          <a:prstGeom prst="rect">
            <a:avLst/>
          </a:prstGeom>
          <a:noFill/>
          <a:ln>
            <a:solidFill>
              <a:schemeClr val="accent1"/>
            </a:solidFill>
          </a:ln>
        </p:spPr>
        <p:txBody>
          <a:bodyPr wrap="square">
            <a:spAutoFit/>
          </a:bodyPr>
          <a:lstStyle/>
          <a:p>
            <a:pPr algn="ctr">
              <a:lnSpc>
                <a:spcPct val="115000"/>
              </a:lnSpc>
              <a:spcBef>
                <a:spcPts val="1200"/>
              </a:spcBef>
              <a:tabLst>
                <a:tab pos="4445000" algn="l"/>
              </a:tabLst>
            </a:pPr>
            <a:r>
              <a:rPr lang="en-US" sz="2800" dirty="0">
                <a:solidFill>
                  <a:schemeClr val="bg1"/>
                </a:solidFill>
                <a:effectLst/>
                <a:uFill>
                  <a:solidFill>
                    <a:srgbClr val="000000"/>
                  </a:solidFill>
                </a:uFill>
                <a:ea typeface="Times New Roman" panose="02020603050405020304" pitchFamily="18" charset="0"/>
              </a:rPr>
              <a:t>What causes quarrels and what causes fights among you? Is it not this, that your passions are at war within you? </a:t>
            </a:r>
            <a:r>
              <a:rPr lang="en-US" sz="2800" baseline="30000" dirty="0">
                <a:solidFill>
                  <a:schemeClr val="bg1"/>
                </a:solidFill>
                <a:effectLst/>
                <a:uFill>
                  <a:solidFill>
                    <a:srgbClr val="000000"/>
                  </a:solidFill>
                </a:uFill>
                <a:ea typeface="Times New Roman" panose="02020603050405020304" pitchFamily="18" charset="0"/>
              </a:rPr>
              <a:t>2 </a:t>
            </a:r>
            <a:r>
              <a:rPr lang="en-US" sz="2800" dirty="0">
                <a:solidFill>
                  <a:schemeClr val="bg1"/>
                </a:solidFill>
                <a:effectLst/>
                <a:uFill>
                  <a:solidFill>
                    <a:srgbClr val="000000"/>
                  </a:solidFill>
                </a:uFill>
                <a:ea typeface="Times New Roman" panose="02020603050405020304" pitchFamily="18" charset="0"/>
              </a:rPr>
              <a:t>You desire and do not have, so you murder. You covet and cannot obtain, so you fight and quarrel. You do not have, because you do not ask. </a:t>
            </a:r>
            <a:r>
              <a:rPr lang="en-US" sz="2800" baseline="30000" dirty="0">
                <a:solidFill>
                  <a:schemeClr val="bg1"/>
                </a:solidFill>
                <a:effectLst/>
                <a:uFill>
                  <a:solidFill>
                    <a:srgbClr val="000000"/>
                  </a:solidFill>
                </a:uFill>
                <a:ea typeface="Times New Roman" panose="02020603050405020304" pitchFamily="18" charset="0"/>
              </a:rPr>
              <a:t>3 </a:t>
            </a:r>
            <a:r>
              <a:rPr lang="en-US" sz="2800" dirty="0">
                <a:solidFill>
                  <a:schemeClr val="bg1"/>
                </a:solidFill>
                <a:effectLst/>
                <a:uFill>
                  <a:solidFill>
                    <a:srgbClr val="000000"/>
                  </a:solidFill>
                </a:uFill>
                <a:ea typeface="Times New Roman" panose="02020603050405020304" pitchFamily="18" charset="0"/>
              </a:rPr>
              <a:t>You ask and do not receive, because you ask wrongly, to spend it on your passions.</a:t>
            </a:r>
            <a:endParaRPr lang="en-SG" sz="2800" dirty="0">
              <a:solidFill>
                <a:schemeClr val="bg1"/>
              </a:solidFill>
              <a:effectLst/>
              <a:uFill>
                <a:solidFill>
                  <a:srgbClr val="000000"/>
                </a:solidFill>
              </a:uFill>
              <a:ea typeface="Times New Roman" panose="02020603050405020304" pitchFamily="18" charset="0"/>
            </a:endParaRPr>
          </a:p>
          <a:p>
            <a:pPr algn="ctr">
              <a:lnSpc>
                <a:spcPct val="115000"/>
              </a:lnSpc>
              <a:tabLst>
                <a:tab pos="4445000" algn="l"/>
              </a:tabLst>
            </a:pPr>
            <a:r>
              <a:rPr lang="en-US" sz="2800" b="1" dirty="0">
                <a:solidFill>
                  <a:schemeClr val="bg1"/>
                </a:solidFill>
                <a:effectLst/>
                <a:uFill>
                  <a:solidFill>
                    <a:srgbClr val="000000"/>
                  </a:solidFill>
                </a:uFill>
                <a:ea typeface="Times New Roman" panose="02020603050405020304" pitchFamily="18" charset="0"/>
              </a:rPr>
              <a:t>James 4:1-3</a:t>
            </a:r>
            <a:endParaRPr lang="en-SG" sz="2800" dirty="0">
              <a:solidFill>
                <a:schemeClr val="bg1"/>
              </a:solidFill>
              <a:effectLst/>
              <a:uFill>
                <a:solidFill>
                  <a:srgbClr val="000000"/>
                </a:solidFill>
              </a:uFill>
              <a:ea typeface="Times New Roman" panose="02020603050405020304" pitchFamily="18" charset="0"/>
            </a:endParaRPr>
          </a:p>
        </p:txBody>
      </p:sp>
    </p:spTree>
    <p:extLst>
      <p:ext uri="{BB962C8B-B14F-4D97-AF65-F5344CB8AC3E}">
        <p14:creationId xmlns:p14="http://schemas.microsoft.com/office/powerpoint/2010/main" val="29997258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647766-9DD8-7AFB-E11D-F00872FDD5CB}"/>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9BA8D69D-3A82-23FC-00A1-4FFA61F471B6}"/>
              </a:ext>
            </a:extLst>
          </p:cNvPr>
          <p:cNvSpPr txBox="1"/>
          <p:nvPr/>
        </p:nvSpPr>
        <p:spPr>
          <a:xfrm>
            <a:off x="1188720" y="1725586"/>
            <a:ext cx="9814560" cy="2694712"/>
          </a:xfrm>
          <a:prstGeom prst="rect">
            <a:avLst/>
          </a:prstGeom>
          <a:noFill/>
          <a:ln>
            <a:solidFill>
              <a:schemeClr val="accent1"/>
            </a:solidFill>
          </a:ln>
        </p:spPr>
        <p:txBody>
          <a:bodyPr wrap="square">
            <a:spAutoFit/>
          </a:bodyPr>
          <a:lstStyle/>
          <a:p>
            <a:pPr algn="ctr">
              <a:lnSpc>
                <a:spcPct val="115000"/>
              </a:lnSpc>
              <a:spcBef>
                <a:spcPts val="1200"/>
              </a:spcBef>
            </a:pPr>
            <a:r>
              <a:rPr lang="en-US" sz="2800" dirty="0">
                <a:solidFill>
                  <a:schemeClr val="bg1"/>
                </a:solidFill>
                <a:effectLst/>
                <a:ea typeface="Arial Unicode MS"/>
                <a:cs typeface="Arial Unicode MS"/>
              </a:rPr>
              <a:t>“Unless the LORD builds the house, those who build it labor in vain. Unless the LORD watches over the city, the watchman stays awake in vain. It is in vain that you rise up early and go late to rest, eating the bread of anxious toil; for he gives to his beloved sleep”</a:t>
            </a:r>
            <a:endParaRPr lang="en-SG" sz="2800" dirty="0">
              <a:solidFill>
                <a:schemeClr val="bg1"/>
              </a:solidFill>
              <a:ea typeface="Arial Unicode MS"/>
              <a:cs typeface="Arial Unicode MS"/>
            </a:endParaRPr>
          </a:p>
          <a:p>
            <a:pPr algn="ctr">
              <a:lnSpc>
                <a:spcPct val="115000"/>
              </a:lnSpc>
              <a:spcBef>
                <a:spcPts val="1200"/>
              </a:spcBef>
            </a:pPr>
            <a:r>
              <a:rPr lang="en-US" sz="2800" b="1" dirty="0">
                <a:solidFill>
                  <a:schemeClr val="bg1"/>
                </a:solidFill>
                <a:effectLst/>
                <a:ea typeface="Calibri" panose="020F0502020204030204" pitchFamily="34" charset="0"/>
              </a:rPr>
              <a:t>Psalm 127:1-2</a:t>
            </a:r>
            <a:endParaRPr lang="en-SG" sz="2800" dirty="0">
              <a:solidFill>
                <a:schemeClr val="bg1"/>
              </a:solidFill>
            </a:endParaRPr>
          </a:p>
        </p:txBody>
      </p:sp>
    </p:spTree>
    <p:extLst>
      <p:ext uri="{BB962C8B-B14F-4D97-AF65-F5344CB8AC3E}">
        <p14:creationId xmlns:p14="http://schemas.microsoft.com/office/powerpoint/2010/main" val="6420406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with medium confidence">
            <a:extLst>
              <a:ext uri="{FF2B5EF4-FFF2-40B4-BE49-F238E27FC236}">
                <a16:creationId xmlns:a16="http://schemas.microsoft.com/office/drawing/2014/main" id="{FB081BAC-FC0C-5DB3-5AB8-5BBAC583E3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1"/>
            <a:ext cx="12192000" cy="6850349"/>
          </a:xfrm>
          <a:prstGeom prst="rect">
            <a:avLst/>
          </a:prstGeom>
        </p:spPr>
      </p:pic>
      <p:sp>
        <p:nvSpPr>
          <p:cNvPr id="7" name="TextBox 6">
            <a:extLst>
              <a:ext uri="{FF2B5EF4-FFF2-40B4-BE49-F238E27FC236}">
                <a16:creationId xmlns:a16="http://schemas.microsoft.com/office/drawing/2014/main" id="{695FFC2D-B217-CD1C-DC81-42A78280A19E}"/>
              </a:ext>
            </a:extLst>
          </p:cNvPr>
          <p:cNvSpPr txBox="1"/>
          <p:nvPr/>
        </p:nvSpPr>
        <p:spPr>
          <a:xfrm>
            <a:off x="3048000" y="2721114"/>
            <a:ext cx="6096000" cy="707886"/>
          </a:xfrm>
          <a:prstGeom prst="rect">
            <a:avLst/>
          </a:prstGeom>
          <a:noFill/>
        </p:spPr>
        <p:txBody>
          <a:bodyPr wrap="square">
            <a:spAutoFit/>
          </a:bodyPr>
          <a:lstStyle/>
          <a:p>
            <a:pPr algn="ctr"/>
            <a:r>
              <a:rPr lang="en-US" sz="4000" b="1" dirty="0">
                <a:solidFill>
                  <a:srgbClr val="000000"/>
                </a:solidFill>
                <a:effectLst/>
                <a:ea typeface="Arial Unicode MS"/>
                <a:cs typeface="Arial Unicode MS"/>
              </a:rPr>
              <a:t>God Owns It All</a:t>
            </a:r>
            <a:endParaRPr lang="en-SG" sz="4000" b="1" dirty="0"/>
          </a:p>
        </p:txBody>
      </p:sp>
    </p:spTree>
    <p:extLst>
      <p:ext uri="{BB962C8B-B14F-4D97-AF65-F5344CB8AC3E}">
        <p14:creationId xmlns:p14="http://schemas.microsoft.com/office/powerpoint/2010/main" val="17447473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647766-9DD8-7AFB-E11D-F00872FDD5CB}"/>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9BA8D69D-3A82-23FC-00A1-4FFA61F471B6}"/>
              </a:ext>
            </a:extLst>
          </p:cNvPr>
          <p:cNvSpPr txBox="1"/>
          <p:nvPr/>
        </p:nvSpPr>
        <p:spPr>
          <a:xfrm>
            <a:off x="954024" y="1262290"/>
            <a:ext cx="10283952" cy="1054263"/>
          </a:xfrm>
          <a:prstGeom prst="rect">
            <a:avLst/>
          </a:prstGeom>
          <a:noFill/>
          <a:ln>
            <a:solidFill>
              <a:schemeClr val="accent1"/>
            </a:solidFill>
          </a:ln>
        </p:spPr>
        <p:txBody>
          <a:bodyPr wrap="square">
            <a:spAutoFit/>
          </a:bodyPr>
          <a:lstStyle/>
          <a:p>
            <a:pPr algn="ctr">
              <a:lnSpc>
                <a:spcPct val="115000"/>
              </a:lnSpc>
              <a:spcBef>
                <a:spcPts val="1200"/>
              </a:spcBef>
            </a:pPr>
            <a:r>
              <a:rPr lang="en-US" sz="2800" dirty="0">
                <a:solidFill>
                  <a:schemeClr val="bg1"/>
                </a:solidFill>
                <a:effectLst/>
                <a:ea typeface="Arial Unicode MS"/>
                <a:cs typeface="Arial Unicode MS"/>
              </a:rPr>
              <a:t>“The silver is mine, and the gold is mine, declares the LORD of hosts.”</a:t>
            </a:r>
            <a:endParaRPr lang="en-SG" sz="2800" dirty="0">
              <a:solidFill>
                <a:schemeClr val="bg1"/>
              </a:solidFill>
              <a:effectLst/>
              <a:ea typeface="Arial Unicode MS"/>
              <a:cs typeface="Arial Unicode MS"/>
            </a:endParaRPr>
          </a:p>
          <a:p>
            <a:pPr algn="ctr">
              <a:lnSpc>
                <a:spcPct val="115000"/>
              </a:lnSpc>
            </a:pPr>
            <a:r>
              <a:rPr lang="en-US" sz="2800" b="1" dirty="0">
                <a:solidFill>
                  <a:schemeClr val="bg1"/>
                </a:solidFill>
                <a:effectLst/>
                <a:ea typeface="Arial Unicode MS"/>
                <a:cs typeface="Arial Unicode MS"/>
              </a:rPr>
              <a:t>Haggai 2:8</a:t>
            </a:r>
            <a:endParaRPr lang="en-SG" sz="2800" dirty="0">
              <a:solidFill>
                <a:schemeClr val="bg1"/>
              </a:solidFill>
              <a:effectLst/>
              <a:ea typeface="Arial Unicode MS"/>
              <a:cs typeface="Arial Unicode MS"/>
            </a:endParaRPr>
          </a:p>
        </p:txBody>
      </p:sp>
      <p:sp>
        <p:nvSpPr>
          <p:cNvPr id="5" name="TextBox 4">
            <a:extLst>
              <a:ext uri="{FF2B5EF4-FFF2-40B4-BE49-F238E27FC236}">
                <a16:creationId xmlns:a16="http://schemas.microsoft.com/office/drawing/2014/main" id="{19E59B25-5CAC-2F43-A93C-A47E79AC3F3B}"/>
              </a:ext>
            </a:extLst>
          </p:cNvPr>
          <p:cNvSpPr txBox="1"/>
          <p:nvPr/>
        </p:nvSpPr>
        <p:spPr>
          <a:xfrm>
            <a:off x="2421636" y="2934930"/>
            <a:ext cx="7348728" cy="1514261"/>
          </a:xfrm>
          <a:prstGeom prst="rect">
            <a:avLst/>
          </a:prstGeom>
          <a:noFill/>
          <a:ln>
            <a:solidFill>
              <a:schemeClr val="accent1"/>
            </a:solidFill>
          </a:ln>
        </p:spPr>
        <p:txBody>
          <a:bodyPr wrap="square">
            <a:spAutoFit/>
          </a:bodyPr>
          <a:lstStyle/>
          <a:p>
            <a:pPr algn="ctr">
              <a:lnSpc>
                <a:spcPct val="115000"/>
              </a:lnSpc>
              <a:spcBef>
                <a:spcPts val="1200"/>
              </a:spcBef>
            </a:pPr>
            <a:r>
              <a:rPr lang="en-US" sz="2800" dirty="0">
                <a:solidFill>
                  <a:schemeClr val="bg1"/>
                </a:solidFill>
                <a:effectLst/>
                <a:ea typeface="Arial Unicode MS"/>
                <a:cs typeface="Arial Unicode MS"/>
              </a:rPr>
              <a:t>“The earth is the LORD's and the fullness thereof, the world and those who dwell therein.”</a:t>
            </a:r>
            <a:endParaRPr lang="en-SG" sz="2800" dirty="0">
              <a:solidFill>
                <a:schemeClr val="bg1"/>
              </a:solidFill>
              <a:effectLst/>
              <a:ea typeface="Arial Unicode MS"/>
              <a:cs typeface="Arial Unicode MS"/>
            </a:endParaRPr>
          </a:p>
          <a:p>
            <a:pPr algn="ctr"/>
            <a:r>
              <a:rPr lang="en-US" sz="2800" b="1" dirty="0">
                <a:solidFill>
                  <a:schemeClr val="bg1"/>
                </a:solidFill>
                <a:effectLst/>
                <a:ea typeface="Calibri" panose="020F0502020204030204" pitchFamily="34" charset="0"/>
              </a:rPr>
              <a:t>Psalm 24:1</a:t>
            </a:r>
            <a:endParaRPr lang="en-SG" sz="2800" dirty="0">
              <a:solidFill>
                <a:schemeClr val="bg1"/>
              </a:solidFill>
            </a:endParaRPr>
          </a:p>
        </p:txBody>
      </p:sp>
    </p:spTree>
    <p:extLst>
      <p:ext uri="{BB962C8B-B14F-4D97-AF65-F5344CB8AC3E}">
        <p14:creationId xmlns:p14="http://schemas.microsoft.com/office/powerpoint/2010/main" val="23336891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647766-9DD8-7AFB-E11D-F00872FDD5CB}"/>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9BA8D69D-3A82-23FC-00A1-4FFA61F471B6}"/>
              </a:ext>
            </a:extLst>
          </p:cNvPr>
          <p:cNvSpPr txBox="1"/>
          <p:nvPr/>
        </p:nvSpPr>
        <p:spPr>
          <a:xfrm>
            <a:off x="954024" y="1262290"/>
            <a:ext cx="10283952" cy="1018740"/>
          </a:xfrm>
          <a:prstGeom prst="rect">
            <a:avLst/>
          </a:prstGeom>
          <a:noFill/>
          <a:ln>
            <a:solidFill>
              <a:schemeClr val="accent1"/>
            </a:solidFill>
          </a:ln>
        </p:spPr>
        <p:txBody>
          <a:bodyPr wrap="square">
            <a:spAutoFit/>
          </a:bodyPr>
          <a:lstStyle/>
          <a:p>
            <a:pPr algn="ctr">
              <a:lnSpc>
                <a:spcPct val="115000"/>
              </a:lnSpc>
              <a:spcBef>
                <a:spcPts val="1200"/>
              </a:spcBef>
            </a:pPr>
            <a:r>
              <a:rPr lang="en-US" sz="2800" dirty="0">
                <a:solidFill>
                  <a:schemeClr val="bg1"/>
                </a:solidFill>
                <a:effectLst/>
                <a:ea typeface="Arial Unicode MS"/>
                <a:cs typeface="Arial Unicode MS"/>
              </a:rPr>
              <a:t>“What do you have that you did not receive?”</a:t>
            </a:r>
            <a:endParaRPr lang="en-SG" sz="2800" dirty="0">
              <a:solidFill>
                <a:schemeClr val="bg1"/>
              </a:solidFill>
              <a:effectLst/>
              <a:ea typeface="Arial Unicode MS"/>
              <a:cs typeface="Arial Unicode MS"/>
            </a:endParaRPr>
          </a:p>
          <a:p>
            <a:pPr algn="ctr"/>
            <a:r>
              <a:rPr lang="en-US" sz="2800" b="1" dirty="0">
                <a:solidFill>
                  <a:schemeClr val="bg1"/>
                </a:solidFill>
                <a:effectLst/>
                <a:ea typeface="Calibri" panose="020F0502020204030204" pitchFamily="34" charset="0"/>
              </a:rPr>
              <a:t>1 Corinthians 4:7</a:t>
            </a:r>
            <a:endParaRPr lang="en-SG" sz="4000" dirty="0">
              <a:solidFill>
                <a:schemeClr val="bg1"/>
              </a:solidFill>
              <a:effectLst/>
              <a:ea typeface="Arial Unicode MS"/>
              <a:cs typeface="Arial Unicode MS"/>
            </a:endParaRPr>
          </a:p>
        </p:txBody>
      </p:sp>
      <p:sp>
        <p:nvSpPr>
          <p:cNvPr id="5" name="TextBox 4">
            <a:extLst>
              <a:ext uri="{FF2B5EF4-FFF2-40B4-BE49-F238E27FC236}">
                <a16:creationId xmlns:a16="http://schemas.microsoft.com/office/drawing/2014/main" id="{19E59B25-5CAC-2F43-A93C-A47E79AC3F3B}"/>
              </a:ext>
            </a:extLst>
          </p:cNvPr>
          <p:cNvSpPr txBox="1"/>
          <p:nvPr/>
        </p:nvSpPr>
        <p:spPr>
          <a:xfrm>
            <a:off x="2125218" y="2886162"/>
            <a:ext cx="7941564" cy="2009781"/>
          </a:xfrm>
          <a:prstGeom prst="rect">
            <a:avLst/>
          </a:prstGeom>
          <a:noFill/>
          <a:ln>
            <a:solidFill>
              <a:schemeClr val="accent1"/>
            </a:solidFill>
          </a:ln>
        </p:spPr>
        <p:txBody>
          <a:bodyPr wrap="square">
            <a:spAutoFit/>
          </a:bodyPr>
          <a:lstStyle/>
          <a:p>
            <a:pPr algn="ctr">
              <a:lnSpc>
                <a:spcPct val="115000"/>
              </a:lnSpc>
              <a:spcBef>
                <a:spcPts val="1200"/>
              </a:spcBef>
            </a:pPr>
            <a:r>
              <a:rPr lang="en-US" sz="2800" dirty="0">
                <a:solidFill>
                  <a:schemeClr val="bg1"/>
                </a:solidFill>
                <a:effectLst/>
                <a:ea typeface="Arial Unicode MS"/>
                <a:cs typeface="Arial Unicode MS"/>
              </a:rPr>
              <a:t>Every good gift and every perfect gift is from above, coming down from the Father of lights, with whom there is no variation or shadow due to change.</a:t>
            </a:r>
            <a:endParaRPr lang="en-SG" sz="2800" dirty="0">
              <a:solidFill>
                <a:schemeClr val="bg1"/>
              </a:solidFill>
              <a:effectLst/>
              <a:ea typeface="Arial Unicode MS"/>
              <a:cs typeface="Arial Unicode MS"/>
            </a:endParaRPr>
          </a:p>
          <a:p>
            <a:pPr algn="ctr"/>
            <a:r>
              <a:rPr lang="en-US" sz="2800" b="1" dirty="0">
                <a:solidFill>
                  <a:schemeClr val="bg1"/>
                </a:solidFill>
                <a:effectLst/>
                <a:ea typeface="Calibri" panose="020F0502020204030204" pitchFamily="34" charset="0"/>
              </a:rPr>
              <a:t>James 1:17</a:t>
            </a:r>
            <a:endParaRPr lang="en-SG" sz="4000" dirty="0">
              <a:solidFill>
                <a:schemeClr val="bg1"/>
              </a:solidFill>
            </a:endParaRPr>
          </a:p>
        </p:txBody>
      </p:sp>
    </p:spTree>
    <p:extLst>
      <p:ext uri="{BB962C8B-B14F-4D97-AF65-F5344CB8AC3E}">
        <p14:creationId xmlns:p14="http://schemas.microsoft.com/office/powerpoint/2010/main" val="20749855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Shape">
            <a:extLst>
              <a:ext uri="{FF2B5EF4-FFF2-40B4-BE49-F238E27FC236}">
                <a16:creationId xmlns:a16="http://schemas.microsoft.com/office/drawing/2014/main" id="{0290B858-7CBC-B68B-3242-17FF013B3102}"/>
              </a:ext>
            </a:extLst>
          </p:cNvPr>
          <p:cNvPicPr>
            <a:picLocks noChangeAspect="1"/>
          </p:cNvPicPr>
          <p:nvPr/>
        </p:nvPicPr>
        <p:blipFill rotWithShape="1">
          <a:blip r:embed="rId2">
            <a:extLst>
              <a:ext uri="{28A0092B-C50C-407E-A947-70E740481C1C}">
                <a14:useLocalDpi xmlns:a14="http://schemas.microsoft.com/office/drawing/2010/main" val="0"/>
              </a:ext>
            </a:extLst>
          </a:blip>
          <a:srcRect r="1315"/>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204230F-E2EB-4295-4AC8-FAA351C3012A}"/>
              </a:ext>
            </a:extLst>
          </p:cNvPr>
          <p:cNvSpPr txBox="1"/>
          <p:nvPr/>
        </p:nvSpPr>
        <p:spPr>
          <a:xfrm>
            <a:off x="3048000" y="2721114"/>
            <a:ext cx="6096000" cy="707886"/>
          </a:xfrm>
          <a:prstGeom prst="rect">
            <a:avLst/>
          </a:prstGeom>
          <a:noFill/>
        </p:spPr>
        <p:txBody>
          <a:bodyPr wrap="square">
            <a:spAutoFit/>
          </a:bodyPr>
          <a:lstStyle/>
          <a:p>
            <a:pPr algn="ctr"/>
            <a:r>
              <a:rPr lang="en-US" sz="4000" b="1" dirty="0">
                <a:solidFill>
                  <a:srgbClr val="000000"/>
                </a:solidFill>
                <a:effectLst/>
                <a:ea typeface="Arial Unicode MS"/>
                <a:cs typeface="Arial Unicode MS"/>
              </a:rPr>
              <a:t>God Invests in Us</a:t>
            </a:r>
            <a:endParaRPr lang="en-SG" sz="4000" b="1" dirty="0"/>
          </a:p>
        </p:txBody>
      </p:sp>
    </p:spTree>
    <p:extLst>
      <p:ext uri="{BB962C8B-B14F-4D97-AF65-F5344CB8AC3E}">
        <p14:creationId xmlns:p14="http://schemas.microsoft.com/office/powerpoint/2010/main" val="2873236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647766-9DD8-7AFB-E11D-F00872FDD5CB}"/>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5" name="TextBox 4">
            <a:extLst>
              <a:ext uri="{FF2B5EF4-FFF2-40B4-BE49-F238E27FC236}">
                <a16:creationId xmlns:a16="http://schemas.microsoft.com/office/drawing/2014/main" id="{19E59B25-5CAC-2F43-A93C-A47E79AC3F3B}"/>
              </a:ext>
            </a:extLst>
          </p:cNvPr>
          <p:cNvSpPr txBox="1"/>
          <p:nvPr/>
        </p:nvSpPr>
        <p:spPr>
          <a:xfrm>
            <a:off x="1928241" y="1423122"/>
            <a:ext cx="8335518" cy="3000821"/>
          </a:xfrm>
          <a:prstGeom prst="rect">
            <a:avLst/>
          </a:prstGeom>
          <a:noFill/>
          <a:ln>
            <a:solidFill>
              <a:schemeClr val="accent1"/>
            </a:solidFill>
          </a:ln>
        </p:spPr>
        <p:txBody>
          <a:bodyPr wrap="square">
            <a:spAutoFit/>
          </a:bodyPr>
          <a:lstStyle/>
          <a:p>
            <a:pPr algn="ctr">
              <a:lnSpc>
                <a:spcPct val="115000"/>
              </a:lnSpc>
              <a:spcBef>
                <a:spcPts val="1200"/>
              </a:spcBef>
            </a:pPr>
            <a:r>
              <a:rPr lang="en-US" sz="2000" dirty="0">
                <a:solidFill>
                  <a:schemeClr val="bg1"/>
                </a:solidFill>
                <a:effectLst/>
                <a:ea typeface="Arial Unicode MS"/>
                <a:cs typeface="Arial Unicode MS"/>
              </a:rPr>
              <a:t>10</a:t>
            </a:r>
            <a:r>
              <a:rPr lang="en-US" sz="2800" dirty="0">
                <a:solidFill>
                  <a:schemeClr val="bg1"/>
                </a:solidFill>
                <a:effectLst/>
                <a:ea typeface="Arial Unicode MS"/>
                <a:cs typeface="Arial Unicode MS"/>
              </a:rPr>
              <a:t> He who supplies seed to the </a:t>
            </a:r>
            <a:r>
              <a:rPr lang="en-US" sz="2800" dirty="0" err="1">
                <a:solidFill>
                  <a:schemeClr val="bg1"/>
                </a:solidFill>
                <a:effectLst/>
                <a:ea typeface="Arial Unicode MS"/>
                <a:cs typeface="Arial Unicode MS"/>
              </a:rPr>
              <a:t>sower</a:t>
            </a:r>
            <a:r>
              <a:rPr lang="en-US" sz="2800" dirty="0">
                <a:solidFill>
                  <a:schemeClr val="bg1"/>
                </a:solidFill>
                <a:effectLst/>
                <a:ea typeface="Arial Unicode MS"/>
                <a:cs typeface="Arial Unicode MS"/>
              </a:rPr>
              <a:t> and bread for food will supply and multiply your seed for sowing and increase the harvest of your righteousness. </a:t>
            </a:r>
            <a:r>
              <a:rPr lang="en-US" sz="2000" dirty="0">
                <a:solidFill>
                  <a:schemeClr val="bg1"/>
                </a:solidFill>
                <a:effectLst/>
                <a:ea typeface="Arial Unicode MS"/>
                <a:cs typeface="Arial Unicode MS"/>
              </a:rPr>
              <a:t>11</a:t>
            </a:r>
            <a:r>
              <a:rPr lang="en-US" sz="2800" dirty="0">
                <a:solidFill>
                  <a:schemeClr val="bg1"/>
                </a:solidFill>
                <a:effectLst/>
                <a:ea typeface="Arial Unicode MS"/>
                <a:cs typeface="Arial Unicode MS"/>
              </a:rPr>
              <a:t> You will be enriched in every way to be generous in every way, which through us will produce thanksgiving to God.</a:t>
            </a:r>
            <a:endParaRPr lang="en-SG" sz="2800" dirty="0">
              <a:solidFill>
                <a:schemeClr val="bg1"/>
              </a:solidFill>
              <a:effectLst/>
              <a:ea typeface="Arial Unicode MS"/>
              <a:cs typeface="Arial Unicode MS"/>
            </a:endParaRPr>
          </a:p>
          <a:p>
            <a:pPr algn="ctr"/>
            <a:r>
              <a:rPr lang="en-US" sz="2800" b="1" dirty="0">
                <a:solidFill>
                  <a:schemeClr val="bg1"/>
                </a:solidFill>
                <a:effectLst/>
                <a:ea typeface="Hoefler Text"/>
              </a:rPr>
              <a:t>2 Corinthians 9:10-11</a:t>
            </a:r>
            <a:endParaRPr lang="en-SG" sz="5400" dirty="0">
              <a:solidFill>
                <a:schemeClr val="bg1"/>
              </a:solidFill>
            </a:endParaRPr>
          </a:p>
        </p:txBody>
      </p:sp>
    </p:spTree>
    <p:extLst>
      <p:ext uri="{BB962C8B-B14F-4D97-AF65-F5344CB8AC3E}">
        <p14:creationId xmlns:p14="http://schemas.microsoft.com/office/powerpoint/2010/main" val="42501165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lls of haybale">
            <a:extLst>
              <a:ext uri="{FF2B5EF4-FFF2-40B4-BE49-F238E27FC236}">
                <a16:creationId xmlns:a16="http://schemas.microsoft.com/office/drawing/2014/main" id="{F8345BF8-A488-986F-4D35-FA4489FDC1B2}"/>
              </a:ext>
            </a:extLst>
          </p:cNvPr>
          <p:cNvPicPr>
            <a:picLocks noChangeAspect="1"/>
          </p:cNvPicPr>
          <p:nvPr/>
        </p:nvPicPr>
        <p:blipFill rotWithShape="1">
          <a:blip r:embed="rId2">
            <a:extLst>
              <a:ext uri="{28A0092B-C50C-407E-A947-70E740481C1C}">
                <a14:useLocalDpi xmlns:a14="http://schemas.microsoft.com/office/drawing/2010/main" val="0"/>
              </a:ext>
            </a:extLst>
          </a:blip>
          <a:srcRect l="7639" t="9091" r="15660"/>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ACE24E6-09FA-040A-1519-33CBBE8878D6}"/>
              </a:ext>
            </a:extLst>
          </p:cNvPr>
          <p:cNvSpPr txBox="1"/>
          <p:nvPr/>
        </p:nvSpPr>
        <p:spPr>
          <a:xfrm>
            <a:off x="477981" y="1122363"/>
            <a:ext cx="4023360" cy="3204134"/>
          </a:xfrm>
          <a:prstGeom prst="rect">
            <a:avLst/>
          </a:prstGeom>
        </p:spPr>
        <p:txBody>
          <a:bodyPr vert="horz" lIns="91440" tIns="45720" rIns="91440" bIns="45720" rtlCol="0" anchor="b">
            <a:normAutofit/>
          </a:bodyPr>
          <a:lstStyle/>
          <a:p>
            <a:pPr>
              <a:lnSpc>
                <a:spcPct val="90000"/>
              </a:lnSpc>
              <a:spcBef>
                <a:spcPct val="0"/>
              </a:spcBef>
              <a:spcAft>
                <a:spcPts val="600"/>
              </a:spcAft>
              <a:tabLst>
                <a:tab pos="200025" algn="l"/>
                <a:tab pos="342900" algn="l"/>
                <a:tab pos="443230" algn="l"/>
                <a:tab pos="4445000" algn="l"/>
              </a:tabLst>
            </a:pPr>
            <a:r>
              <a:rPr lang="en-US" sz="4400" i="1">
                <a:effectLst/>
                <a:latin typeface="+mj-lt"/>
                <a:ea typeface="+mj-ea"/>
                <a:cs typeface="+mj-cs"/>
              </a:rPr>
              <a:t>Divine Investment 1: God gives us the ability to earn finances</a:t>
            </a:r>
            <a:endParaRPr lang="en-US" sz="4400">
              <a:effectLst/>
              <a:latin typeface="+mj-lt"/>
              <a:ea typeface="+mj-ea"/>
              <a:cs typeface="+mj-cs"/>
            </a:endParaRP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287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TotalTime>
  <Words>1103</Words>
  <Application>Microsoft Office PowerPoint</Application>
  <PresentationFormat>Widescreen</PresentationFormat>
  <Paragraphs>61</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Helvetica</vt:lpstr>
      <vt:lpstr>Impact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Harmeling</dc:creator>
  <cp:lastModifiedBy>James Harmeling</cp:lastModifiedBy>
  <cp:revision>1</cp:revision>
  <dcterms:created xsi:type="dcterms:W3CDTF">2022-12-31T09:32:30Z</dcterms:created>
  <dcterms:modified xsi:type="dcterms:W3CDTF">2023-01-06T14:18:21Z</dcterms:modified>
</cp:coreProperties>
</file>