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0046"/>
    <a:srgbClr val="660066"/>
    <a:srgbClr val="20321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D73472-F71D-4759-860F-B3BF3103EF90}" v="54" dt="2022-12-30T03:40:22.1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874"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Harmeling" userId="4163935ddb78b774" providerId="LiveId" clId="{C5D73472-F71D-4759-860F-B3BF3103EF90}"/>
    <pc:docChg chg="undo redo custSel addSld delSld modSld sldOrd modMainMaster">
      <pc:chgData name="James Harmeling" userId="4163935ddb78b774" providerId="LiveId" clId="{C5D73472-F71D-4759-860F-B3BF3103EF90}" dt="2022-12-30T12:40:03.118" v="415" actId="20577"/>
      <pc:docMkLst>
        <pc:docMk/>
      </pc:docMkLst>
      <pc:sldChg chg="addSp delSp modSp new mod modTransition setBg">
        <pc:chgData name="James Harmeling" userId="4163935ddb78b774" providerId="LiveId" clId="{C5D73472-F71D-4759-860F-B3BF3103EF90}" dt="2022-12-30T12:40:03.118" v="415" actId="20577"/>
        <pc:sldMkLst>
          <pc:docMk/>
          <pc:sldMk cId="2908527171" sldId="256"/>
        </pc:sldMkLst>
        <pc:spChg chg="del">
          <ac:chgData name="James Harmeling" userId="4163935ddb78b774" providerId="LiveId" clId="{C5D73472-F71D-4759-860F-B3BF3103EF90}" dt="2022-12-30T03:01:35.675" v="1" actId="478"/>
          <ac:spMkLst>
            <pc:docMk/>
            <pc:sldMk cId="2908527171" sldId="256"/>
            <ac:spMk id="2" creationId="{C85E2F59-ECED-F2C3-193A-58EF3C51331B}"/>
          </ac:spMkLst>
        </pc:spChg>
        <pc:spChg chg="del">
          <ac:chgData name="James Harmeling" userId="4163935ddb78b774" providerId="LiveId" clId="{C5D73472-F71D-4759-860F-B3BF3103EF90}" dt="2022-12-30T03:01:38.970" v="2" actId="478"/>
          <ac:spMkLst>
            <pc:docMk/>
            <pc:sldMk cId="2908527171" sldId="256"/>
            <ac:spMk id="3" creationId="{023E6852-CFB3-DCDD-1D0F-F19552C7B65F}"/>
          </ac:spMkLst>
        </pc:spChg>
        <pc:spChg chg="add mod">
          <ac:chgData name="James Harmeling" userId="4163935ddb78b774" providerId="LiveId" clId="{C5D73472-F71D-4759-860F-B3BF3103EF90}" dt="2022-12-30T12:40:03.118" v="415" actId="20577"/>
          <ac:spMkLst>
            <pc:docMk/>
            <pc:sldMk cId="2908527171" sldId="256"/>
            <ac:spMk id="4" creationId="{19E96A39-6A50-7921-C3FE-2ADD8020B17F}"/>
          </ac:spMkLst>
        </pc:spChg>
        <pc:spChg chg="add del mod ord">
          <ac:chgData name="James Harmeling" userId="4163935ddb78b774" providerId="LiveId" clId="{C5D73472-F71D-4759-860F-B3BF3103EF90}" dt="2022-12-30T03:07:59.043" v="50" actId="21"/>
          <ac:spMkLst>
            <pc:docMk/>
            <pc:sldMk cId="2908527171" sldId="256"/>
            <ac:spMk id="5" creationId="{8A153EA7-A0F7-5932-B8D7-552ABA23B4C7}"/>
          </ac:spMkLst>
        </pc:spChg>
        <pc:spChg chg="add mod ord">
          <ac:chgData name="James Harmeling" userId="4163935ddb78b774" providerId="LiveId" clId="{C5D73472-F71D-4759-860F-B3BF3103EF90}" dt="2022-12-30T03:10:00.145" v="63" actId="207"/>
          <ac:spMkLst>
            <pc:docMk/>
            <pc:sldMk cId="2908527171" sldId="256"/>
            <ac:spMk id="6" creationId="{0C4C0872-47FE-9115-E64B-2CB81F74B43F}"/>
          </ac:spMkLst>
        </pc:spChg>
        <pc:spChg chg="add">
          <ac:chgData name="James Harmeling" userId="4163935ddb78b774" providerId="LiveId" clId="{C5D73472-F71D-4759-860F-B3BF3103EF90}" dt="2022-12-30T03:04:54.576" v="4" actId="26606"/>
          <ac:spMkLst>
            <pc:docMk/>
            <pc:sldMk cId="2908527171" sldId="256"/>
            <ac:spMk id="1031" creationId="{42A4FC2C-047E-45A5-965D-8E1E3BF09BC6}"/>
          </ac:spMkLst>
        </pc:spChg>
        <pc:picChg chg="add del mod">
          <ac:chgData name="James Harmeling" userId="4163935ddb78b774" providerId="LiveId" clId="{C5D73472-F71D-4759-860F-B3BF3103EF90}" dt="2022-12-30T03:08:59.420" v="57" actId="732"/>
          <ac:picMkLst>
            <pc:docMk/>
            <pc:sldMk cId="2908527171" sldId="256"/>
            <ac:picMk id="1026" creationId="{8BAFCDAF-931C-AE30-0628-DA1B892F330F}"/>
          </ac:picMkLst>
        </pc:picChg>
      </pc:sldChg>
      <pc:sldChg chg="addSp delSp modSp new del">
        <pc:chgData name="James Harmeling" userId="4163935ddb78b774" providerId="LiveId" clId="{C5D73472-F71D-4759-860F-B3BF3103EF90}" dt="2022-12-30T03:09:03.310" v="58" actId="2696"/>
        <pc:sldMkLst>
          <pc:docMk/>
          <pc:sldMk cId="396269678" sldId="257"/>
        </pc:sldMkLst>
        <pc:spChg chg="add mod">
          <ac:chgData name="James Harmeling" userId="4163935ddb78b774" providerId="LiveId" clId="{C5D73472-F71D-4759-860F-B3BF3103EF90}" dt="2022-12-30T03:08:01.679" v="51"/>
          <ac:spMkLst>
            <pc:docMk/>
            <pc:sldMk cId="396269678" sldId="257"/>
            <ac:spMk id="2" creationId="{3DCD7B95-B21D-C052-0D61-8FD2355FFF7F}"/>
          </ac:spMkLst>
        </pc:spChg>
        <pc:picChg chg="add del mod">
          <ac:chgData name="James Harmeling" userId="4163935ddb78b774" providerId="LiveId" clId="{C5D73472-F71D-4759-860F-B3BF3103EF90}" dt="2022-12-30T03:08:26.717" v="54"/>
          <ac:picMkLst>
            <pc:docMk/>
            <pc:sldMk cId="396269678" sldId="257"/>
            <ac:picMk id="3" creationId="{FCA87107-0155-2D60-7472-6E48EED730D8}"/>
          </ac:picMkLst>
        </pc:picChg>
      </pc:sldChg>
      <pc:sldChg chg="addSp delSp modSp add mod modTransition">
        <pc:chgData name="James Harmeling" userId="4163935ddb78b774" providerId="LiveId" clId="{C5D73472-F71D-4759-860F-B3BF3103EF90}" dt="2022-12-30T03:21:20.508" v="122"/>
        <pc:sldMkLst>
          <pc:docMk/>
          <pc:sldMk cId="1981177489" sldId="257"/>
        </pc:sldMkLst>
        <pc:spChg chg="del">
          <ac:chgData name="James Harmeling" userId="4163935ddb78b774" providerId="LiveId" clId="{C5D73472-F71D-4759-860F-B3BF3103EF90}" dt="2022-12-30T03:09:27.139" v="60" actId="21"/>
          <ac:spMkLst>
            <pc:docMk/>
            <pc:sldMk cId="1981177489" sldId="257"/>
            <ac:spMk id="2" creationId="{3DCD7B95-B21D-C052-0D61-8FD2355FFF7F}"/>
          </ac:spMkLst>
        </pc:spChg>
        <pc:spChg chg="add mod">
          <ac:chgData name="James Harmeling" userId="4163935ddb78b774" providerId="LiveId" clId="{C5D73472-F71D-4759-860F-B3BF3103EF90}" dt="2022-12-30T03:10:46.837" v="66"/>
          <ac:spMkLst>
            <pc:docMk/>
            <pc:sldMk cId="1981177489" sldId="257"/>
            <ac:spMk id="3" creationId="{B8E2B2CD-BAA8-FC28-3C76-315E93DC3D94}"/>
          </ac:spMkLst>
        </pc:spChg>
        <pc:spChg chg="add mod">
          <ac:chgData name="James Harmeling" userId="4163935ddb78b774" providerId="LiveId" clId="{C5D73472-F71D-4759-860F-B3BF3103EF90}" dt="2022-12-30T03:16:44.688" v="86" actId="1076"/>
          <ac:spMkLst>
            <pc:docMk/>
            <pc:sldMk cId="1981177489" sldId="257"/>
            <ac:spMk id="5" creationId="{9F48A3AB-E1C0-29D6-F94F-D513FBB97B09}"/>
          </ac:spMkLst>
        </pc:spChg>
      </pc:sldChg>
      <pc:sldChg chg="modSp add mod modTransition">
        <pc:chgData name="James Harmeling" userId="4163935ddb78b774" providerId="LiveId" clId="{C5D73472-F71D-4759-860F-B3BF3103EF90}" dt="2022-12-30T03:21:20.508" v="122"/>
        <pc:sldMkLst>
          <pc:docMk/>
          <pc:sldMk cId="2375607673" sldId="258"/>
        </pc:sldMkLst>
        <pc:spChg chg="mod">
          <ac:chgData name="James Harmeling" userId="4163935ddb78b774" providerId="LiveId" clId="{C5D73472-F71D-4759-860F-B3BF3103EF90}" dt="2022-12-30T03:18:53.088" v="109" actId="122"/>
          <ac:spMkLst>
            <pc:docMk/>
            <pc:sldMk cId="2375607673" sldId="258"/>
            <ac:spMk id="5" creationId="{9F48A3AB-E1C0-29D6-F94F-D513FBB97B09}"/>
          </ac:spMkLst>
        </pc:spChg>
      </pc:sldChg>
      <pc:sldChg chg="addSp modSp new mod modTransition setBg modAnim">
        <pc:chgData name="James Harmeling" userId="4163935ddb78b774" providerId="LiveId" clId="{C5D73472-F71D-4759-860F-B3BF3103EF90}" dt="2022-12-30T03:24:16.247" v="172"/>
        <pc:sldMkLst>
          <pc:docMk/>
          <pc:sldMk cId="2342998091" sldId="259"/>
        </pc:sldMkLst>
        <pc:spChg chg="add mod">
          <ac:chgData name="James Harmeling" userId="4163935ddb78b774" providerId="LiveId" clId="{C5D73472-F71D-4759-860F-B3BF3103EF90}" dt="2022-12-30T03:21:43.297" v="125" actId="1076"/>
          <ac:spMkLst>
            <pc:docMk/>
            <pc:sldMk cId="2342998091" sldId="259"/>
            <ac:spMk id="3" creationId="{B64163A9-C2D5-9670-6AD0-6A0F4D7BB789}"/>
          </ac:spMkLst>
        </pc:spChg>
        <pc:spChg chg="add mod">
          <ac:chgData name="James Harmeling" userId="4163935ddb78b774" providerId="LiveId" clId="{C5D73472-F71D-4759-860F-B3BF3103EF90}" dt="2022-12-30T03:23:09.480" v="145" actId="14100"/>
          <ac:spMkLst>
            <pc:docMk/>
            <pc:sldMk cId="2342998091" sldId="259"/>
            <ac:spMk id="5" creationId="{EA5FAFAC-5150-1CBA-897A-8118FC1F2DEC}"/>
          </ac:spMkLst>
        </pc:spChg>
        <pc:spChg chg="add mod">
          <ac:chgData name="James Harmeling" userId="4163935ddb78b774" providerId="LiveId" clId="{C5D73472-F71D-4759-860F-B3BF3103EF90}" dt="2022-12-30T03:24:03.253" v="171" actId="1035"/>
          <ac:spMkLst>
            <pc:docMk/>
            <pc:sldMk cId="2342998091" sldId="259"/>
            <ac:spMk id="7" creationId="{E9D3E466-5D7B-74E3-0918-9B9A95AE76EC}"/>
          </ac:spMkLst>
        </pc:spChg>
        <pc:spChg chg="add">
          <ac:chgData name="James Harmeling" userId="4163935ddb78b774" providerId="LiveId" clId="{C5D73472-F71D-4759-860F-B3BF3103EF90}" dt="2022-12-30T03:20:35" v="112" actId="26606"/>
          <ac:spMkLst>
            <pc:docMk/>
            <pc:sldMk cId="2342998091" sldId="259"/>
            <ac:spMk id="2055" creationId="{AB8C311F-7253-4AED-9701-7FC0708C41C7}"/>
          </ac:spMkLst>
        </pc:spChg>
        <pc:spChg chg="add">
          <ac:chgData name="James Harmeling" userId="4163935ddb78b774" providerId="LiveId" clId="{C5D73472-F71D-4759-860F-B3BF3103EF90}" dt="2022-12-30T03:20:35" v="112" actId="26606"/>
          <ac:spMkLst>
            <pc:docMk/>
            <pc:sldMk cId="2342998091" sldId="259"/>
            <ac:spMk id="2057" creationId="{E2384209-CB15-4CDF-9D31-C44FD9A3F20D}"/>
          </ac:spMkLst>
        </pc:spChg>
        <pc:spChg chg="add">
          <ac:chgData name="James Harmeling" userId="4163935ddb78b774" providerId="LiveId" clId="{C5D73472-F71D-4759-860F-B3BF3103EF90}" dt="2022-12-30T03:20:35" v="112" actId="26606"/>
          <ac:spMkLst>
            <pc:docMk/>
            <pc:sldMk cId="2342998091" sldId="259"/>
            <ac:spMk id="2059" creationId="{2633B3B5-CC90-43F0-8714-D31D1F3F0209}"/>
          </ac:spMkLst>
        </pc:spChg>
        <pc:spChg chg="add">
          <ac:chgData name="James Harmeling" userId="4163935ddb78b774" providerId="LiveId" clId="{C5D73472-F71D-4759-860F-B3BF3103EF90}" dt="2022-12-30T03:20:35" v="112" actId="26606"/>
          <ac:spMkLst>
            <pc:docMk/>
            <pc:sldMk cId="2342998091" sldId="259"/>
            <ac:spMk id="2061" creationId="{A8D57A06-A426-446D-B02C-A2DC6B62E45E}"/>
          </ac:spMkLst>
        </pc:spChg>
        <pc:picChg chg="add mod">
          <ac:chgData name="James Harmeling" userId="4163935ddb78b774" providerId="LiveId" clId="{C5D73472-F71D-4759-860F-B3BF3103EF90}" dt="2022-12-30T03:20:35" v="112" actId="26606"/>
          <ac:picMkLst>
            <pc:docMk/>
            <pc:sldMk cId="2342998091" sldId="259"/>
            <ac:picMk id="2050" creationId="{4643434F-2DE5-F76F-6762-120F1CB8FBB0}"/>
          </ac:picMkLst>
        </pc:picChg>
      </pc:sldChg>
      <pc:sldChg chg="modSp add mod">
        <pc:chgData name="James Harmeling" userId="4163935ddb78b774" providerId="LiveId" clId="{C5D73472-F71D-4759-860F-B3BF3103EF90}" dt="2022-12-30T03:25:39.187" v="210" actId="207"/>
        <pc:sldMkLst>
          <pc:docMk/>
          <pc:sldMk cId="2822670952" sldId="260"/>
        </pc:sldMkLst>
        <pc:spChg chg="mod">
          <ac:chgData name="James Harmeling" userId="4163935ddb78b774" providerId="LiveId" clId="{C5D73472-F71D-4759-860F-B3BF3103EF90}" dt="2022-12-30T03:25:39.187" v="210" actId="207"/>
          <ac:spMkLst>
            <pc:docMk/>
            <pc:sldMk cId="2822670952" sldId="260"/>
            <ac:spMk id="5" creationId="{9F48A3AB-E1C0-29D6-F94F-D513FBB97B09}"/>
          </ac:spMkLst>
        </pc:spChg>
      </pc:sldChg>
      <pc:sldChg chg="modSp add mod">
        <pc:chgData name="James Harmeling" userId="4163935ddb78b774" providerId="LiveId" clId="{C5D73472-F71D-4759-860F-B3BF3103EF90}" dt="2022-12-30T03:26:52.750" v="231" actId="403"/>
        <pc:sldMkLst>
          <pc:docMk/>
          <pc:sldMk cId="2694557259" sldId="261"/>
        </pc:sldMkLst>
        <pc:spChg chg="mod">
          <ac:chgData name="James Harmeling" userId="4163935ddb78b774" providerId="LiveId" clId="{C5D73472-F71D-4759-860F-B3BF3103EF90}" dt="2022-12-30T03:26:52.750" v="231" actId="403"/>
          <ac:spMkLst>
            <pc:docMk/>
            <pc:sldMk cId="2694557259" sldId="261"/>
            <ac:spMk id="5" creationId="{9F48A3AB-E1C0-29D6-F94F-D513FBB97B09}"/>
          </ac:spMkLst>
        </pc:spChg>
      </pc:sldChg>
      <pc:sldChg chg="addSp modSp new mod setBg">
        <pc:chgData name="James Harmeling" userId="4163935ddb78b774" providerId="LiveId" clId="{C5D73472-F71D-4759-860F-B3BF3103EF90}" dt="2022-12-30T03:31:23.536" v="246" actId="207"/>
        <pc:sldMkLst>
          <pc:docMk/>
          <pc:sldMk cId="1282449225" sldId="262"/>
        </pc:sldMkLst>
        <pc:spChg chg="add mod">
          <ac:chgData name="James Harmeling" userId="4163935ddb78b774" providerId="LiveId" clId="{C5D73472-F71D-4759-860F-B3BF3103EF90}" dt="2022-12-30T03:31:23.536" v="246" actId="207"/>
          <ac:spMkLst>
            <pc:docMk/>
            <pc:sldMk cId="1282449225" sldId="262"/>
            <ac:spMk id="3" creationId="{948439DD-3119-FE64-3AE7-14CD86C1C38C}"/>
          </ac:spMkLst>
        </pc:spChg>
        <pc:spChg chg="add">
          <ac:chgData name="James Harmeling" userId="4163935ddb78b774" providerId="LiveId" clId="{C5D73472-F71D-4759-860F-B3BF3103EF90}" dt="2022-12-30T03:28:53.046" v="234" actId="26606"/>
          <ac:spMkLst>
            <pc:docMk/>
            <pc:sldMk cId="1282449225" sldId="262"/>
            <ac:spMk id="5127" creationId="{AB8C311F-7253-4AED-9701-7FC0708C41C7}"/>
          </ac:spMkLst>
        </pc:spChg>
        <pc:spChg chg="add">
          <ac:chgData name="James Harmeling" userId="4163935ddb78b774" providerId="LiveId" clId="{C5D73472-F71D-4759-860F-B3BF3103EF90}" dt="2022-12-30T03:28:53.046" v="234" actId="26606"/>
          <ac:spMkLst>
            <pc:docMk/>
            <pc:sldMk cId="1282449225" sldId="262"/>
            <ac:spMk id="5129" creationId="{E2384209-CB15-4CDF-9D31-C44FD9A3F20D}"/>
          </ac:spMkLst>
        </pc:spChg>
        <pc:spChg chg="add">
          <ac:chgData name="James Harmeling" userId="4163935ddb78b774" providerId="LiveId" clId="{C5D73472-F71D-4759-860F-B3BF3103EF90}" dt="2022-12-30T03:28:53.046" v="234" actId="26606"/>
          <ac:spMkLst>
            <pc:docMk/>
            <pc:sldMk cId="1282449225" sldId="262"/>
            <ac:spMk id="5131" creationId="{2633B3B5-CC90-43F0-8714-D31D1F3F0209}"/>
          </ac:spMkLst>
        </pc:spChg>
        <pc:spChg chg="add">
          <ac:chgData name="James Harmeling" userId="4163935ddb78b774" providerId="LiveId" clId="{C5D73472-F71D-4759-860F-B3BF3103EF90}" dt="2022-12-30T03:28:53.046" v="234" actId="26606"/>
          <ac:spMkLst>
            <pc:docMk/>
            <pc:sldMk cId="1282449225" sldId="262"/>
            <ac:spMk id="5133" creationId="{A8D57A06-A426-446D-B02C-A2DC6B62E45E}"/>
          </ac:spMkLst>
        </pc:spChg>
        <pc:picChg chg="add mod">
          <ac:chgData name="James Harmeling" userId="4163935ddb78b774" providerId="LiveId" clId="{C5D73472-F71D-4759-860F-B3BF3103EF90}" dt="2022-12-30T03:28:53.046" v="234" actId="26606"/>
          <ac:picMkLst>
            <pc:docMk/>
            <pc:sldMk cId="1282449225" sldId="262"/>
            <ac:picMk id="5122" creationId="{EC2B53DC-EF58-AC97-5E9C-ABDB2892AEA0}"/>
          </ac:picMkLst>
        </pc:picChg>
      </pc:sldChg>
      <pc:sldChg chg="delSp add del setBg delDesignElem">
        <pc:chgData name="James Harmeling" userId="4163935ddb78b774" providerId="LiveId" clId="{C5D73472-F71D-4759-860F-B3BF3103EF90}" dt="2022-12-30T03:32:25.078" v="252" actId="47"/>
        <pc:sldMkLst>
          <pc:docMk/>
          <pc:sldMk cId="3479355348" sldId="263"/>
        </pc:sldMkLst>
        <pc:spChg chg="del">
          <ac:chgData name="James Harmeling" userId="4163935ddb78b774" providerId="LiveId" clId="{C5D73472-F71D-4759-860F-B3BF3103EF90}" dt="2022-12-30T03:31:43.880" v="248"/>
          <ac:spMkLst>
            <pc:docMk/>
            <pc:sldMk cId="3479355348" sldId="263"/>
            <ac:spMk id="2055" creationId="{AB8C311F-7253-4AED-9701-7FC0708C41C7}"/>
          </ac:spMkLst>
        </pc:spChg>
        <pc:spChg chg="del">
          <ac:chgData name="James Harmeling" userId="4163935ddb78b774" providerId="LiveId" clId="{C5D73472-F71D-4759-860F-B3BF3103EF90}" dt="2022-12-30T03:31:43.880" v="248"/>
          <ac:spMkLst>
            <pc:docMk/>
            <pc:sldMk cId="3479355348" sldId="263"/>
            <ac:spMk id="2057" creationId="{E2384209-CB15-4CDF-9D31-C44FD9A3F20D}"/>
          </ac:spMkLst>
        </pc:spChg>
        <pc:spChg chg="del">
          <ac:chgData name="James Harmeling" userId="4163935ddb78b774" providerId="LiveId" clId="{C5D73472-F71D-4759-860F-B3BF3103EF90}" dt="2022-12-30T03:31:43.880" v="248"/>
          <ac:spMkLst>
            <pc:docMk/>
            <pc:sldMk cId="3479355348" sldId="263"/>
            <ac:spMk id="2059" creationId="{2633B3B5-CC90-43F0-8714-D31D1F3F0209}"/>
          </ac:spMkLst>
        </pc:spChg>
        <pc:spChg chg="del">
          <ac:chgData name="James Harmeling" userId="4163935ddb78b774" providerId="LiveId" clId="{C5D73472-F71D-4759-860F-B3BF3103EF90}" dt="2022-12-30T03:31:43.880" v="248"/>
          <ac:spMkLst>
            <pc:docMk/>
            <pc:sldMk cId="3479355348" sldId="263"/>
            <ac:spMk id="2061" creationId="{A8D57A06-A426-446D-B02C-A2DC6B62E45E}"/>
          </ac:spMkLst>
        </pc:spChg>
      </pc:sldChg>
      <pc:sldChg chg="addSp modSp add mod ord modAnim">
        <pc:chgData name="James Harmeling" userId="4163935ddb78b774" providerId="LiveId" clId="{C5D73472-F71D-4759-860F-B3BF3103EF90}" dt="2022-12-30T03:33:25.194" v="264"/>
        <pc:sldMkLst>
          <pc:docMk/>
          <pc:sldMk cId="3952194367" sldId="264"/>
        </pc:sldMkLst>
        <pc:spChg chg="add mod">
          <ac:chgData name="James Harmeling" userId="4163935ddb78b774" providerId="LiveId" clId="{C5D73472-F71D-4759-860F-B3BF3103EF90}" dt="2022-12-30T03:33:15.438" v="262" actId="14100"/>
          <ac:spMkLst>
            <pc:docMk/>
            <pc:sldMk cId="3952194367" sldId="264"/>
            <ac:spMk id="4" creationId="{580A28BC-430C-B0A0-70F1-7DA0F4BA15EA}"/>
          </ac:spMkLst>
        </pc:spChg>
      </pc:sldChg>
      <pc:sldChg chg="modSp add mod">
        <pc:chgData name="James Harmeling" userId="4163935ddb78b774" providerId="LiveId" clId="{C5D73472-F71D-4759-860F-B3BF3103EF90}" dt="2022-12-30T03:34:40.540" v="289" actId="403"/>
        <pc:sldMkLst>
          <pc:docMk/>
          <pc:sldMk cId="3448101610" sldId="265"/>
        </pc:sldMkLst>
        <pc:spChg chg="mod">
          <ac:chgData name="James Harmeling" userId="4163935ddb78b774" providerId="LiveId" clId="{C5D73472-F71D-4759-860F-B3BF3103EF90}" dt="2022-12-30T03:34:40.540" v="289" actId="403"/>
          <ac:spMkLst>
            <pc:docMk/>
            <pc:sldMk cId="3448101610" sldId="265"/>
            <ac:spMk id="5" creationId="{9F48A3AB-E1C0-29D6-F94F-D513FBB97B09}"/>
          </ac:spMkLst>
        </pc:spChg>
      </pc:sldChg>
      <pc:sldChg chg="modSp add mod">
        <pc:chgData name="James Harmeling" userId="4163935ddb78b774" providerId="LiveId" clId="{C5D73472-F71D-4759-860F-B3BF3103EF90}" dt="2022-12-30T03:35:17.936" v="306" actId="207"/>
        <pc:sldMkLst>
          <pc:docMk/>
          <pc:sldMk cId="4114182946" sldId="266"/>
        </pc:sldMkLst>
        <pc:spChg chg="mod">
          <ac:chgData name="James Harmeling" userId="4163935ddb78b774" providerId="LiveId" clId="{C5D73472-F71D-4759-860F-B3BF3103EF90}" dt="2022-12-30T03:35:17.936" v="306" actId="207"/>
          <ac:spMkLst>
            <pc:docMk/>
            <pc:sldMk cId="4114182946" sldId="266"/>
            <ac:spMk id="5" creationId="{9F48A3AB-E1C0-29D6-F94F-D513FBB97B09}"/>
          </ac:spMkLst>
        </pc:spChg>
      </pc:sldChg>
      <pc:sldChg chg="modSp add mod">
        <pc:chgData name="James Harmeling" userId="4163935ddb78b774" providerId="LiveId" clId="{C5D73472-F71D-4759-860F-B3BF3103EF90}" dt="2022-12-30T03:35:54.073" v="324" actId="207"/>
        <pc:sldMkLst>
          <pc:docMk/>
          <pc:sldMk cId="1916125898" sldId="267"/>
        </pc:sldMkLst>
        <pc:spChg chg="mod">
          <ac:chgData name="James Harmeling" userId="4163935ddb78b774" providerId="LiveId" clId="{C5D73472-F71D-4759-860F-B3BF3103EF90}" dt="2022-12-30T03:35:54.073" v="324" actId="207"/>
          <ac:spMkLst>
            <pc:docMk/>
            <pc:sldMk cId="1916125898" sldId="267"/>
            <ac:spMk id="5" creationId="{9F48A3AB-E1C0-29D6-F94F-D513FBB97B09}"/>
          </ac:spMkLst>
        </pc:spChg>
      </pc:sldChg>
      <pc:sldChg chg="addSp modSp add mod ord modAnim">
        <pc:chgData name="James Harmeling" userId="4163935ddb78b774" providerId="LiveId" clId="{C5D73472-F71D-4759-860F-B3BF3103EF90}" dt="2022-12-30T03:37:37.816" v="347" actId="20577"/>
        <pc:sldMkLst>
          <pc:docMk/>
          <pc:sldMk cId="3495903333" sldId="268"/>
        </pc:sldMkLst>
        <pc:spChg chg="add mod">
          <ac:chgData name="James Harmeling" userId="4163935ddb78b774" providerId="LiveId" clId="{C5D73472-F71D-4759-860F-B3BF3103EF90}" dt="2022-12-30T03:37:37.816" v="347" actId="20577"/>
          <ac:spMkLst>
            <pc:docMk/>
            <pc:sldMk cId="3495903333" sldId="268"/>
            <ac:spMk id="6" creationId="{281B20D8-DE9E-25AA-5A21-423C2240F9E0}"/>
          </ac:spMkLst>
        </pc:spChg>
      </pc:sldChg>
      <pc:sldChg chg="modSp add mod ord">
        <pc:chgData name="James Harmeling" userId="4163935ddb78b774" providerId="LiveId" clId="{C5D73472-F71D-4759-860F-B3BF3103EF90}" dt="2022-12-30T03:39:22.263" v="386"/>
        <pc:sldMkLst>
          <pc:docMk/>
          <pc:sldMk cId="3204479484" sldId="269"/>
        </pc:sldMkLst>
        <pc:spChg chg="mod">
          <ac:chgData name="James Harmeling" userId="4163935ddb78b774" providerId="LiveId" clId="{C5D73472-F71D-4759-860F-B3BF3103EF90}" dt="2022-12-30T03:38:56.389" v="383" actId="2711"/>
          <ac:spMkLst>
            <pc:docMk/>
            <pc:sldMk cId="3204479484" sldId="269"/>
            <ac:spMk id="5" creationId="{9F48A3AB-E1C0-29D6-F94F-D513FBB97B09}"/>
          </ac:spMkLst>
        </pc:spChg>
      </pc:sldChg>
      <pc:sldChg chg="addSp modSp add mod modAnim">
        <pc:chgData name="James Harmeling" userId="4163935ddb78b774" providerId="LiveId" clId="{C5D73472-F71D-4759-860F-B3BF3103EF90}" dt="2022-12-30T03:40:16.908" v="397"/>
        <pc:sldMkLst>
          <pc:docMk/>
          <pc:sldMk cId="2252204880" sldId="270"/>
        </pc:sldMkLst>
        <pc:spChg chg="add mod">
          <ac:chgData name="James Harmeling" userId="4163935ddb78b774" providerId="LiveId" clId="{C5D73472-F71D-4759-860F-B3BF3103EF90}" dt="2022-12-30T03:39:55.926" v="394" actId="14100"/>
          <ac:spMkLst>
            <pc:docMk/>
            <pc:sldMk cId="2252204880" sldId="270"/>
            <ac:spMk id="8" creationId="{F83C011B-54EA-719C-282B-B2542A0B8501}"/>
          </ac:spMkLst>
        </pc:spChg>
      </pc:sldChg>
      <pc:sldChg chg="modSp add mod">
        <pc:chgData name="James Harmeling" userId="4163935ddb78b774" providerId="LiveId" clId="{C5D73472-F71D-4759-860F-B3BF3103EF90}" dt="2022-12-30T03:41:43.306" v="414" actId="403"/>
        <pc:sldMkLst>
          <pc:docMk/>
          <pc:sldMk cId="3143285645" sldId="271"/>
        </pc:sldMkLst>
        <pc:spChg chg="mod">
          <ac:chgData name="James Harmeling" userId="4163935ddb78b774" providerId="LiveId" clId="{C5D73472-F71D-4759-860F-B3BF3103EF90}" dt="2022-12-30T03:41:43.306" v="414" actId="403"/>
          <ac:spMkLst>
            <pc:docMk/>
            <pc:sldMk cId="3143285645" sldId="271"/>
            <ac:spMk id="5" creationId="{9F48A3AB-E1C0-29D6-F94F-D513FBB97B09}"/>
          </ac:spMkLst>
        </pc:spChg>
      </pc:sldChg>
      <pc:sldMasterChg chg="modTransition modSldLayout">
        <pc:chgData name="James Harmeling" userId="4163935ddb78b774" providerId="LiveId" clId="{C5D73472-F71D-4759-860F-B3BF3103EF90}" dt="2022-12-30T03:21:20.508" v="122"/>
        <pc:sldMasterMkLst>
          <pc:docMk/>
          <pc:sldMasterMk cId="72162769" sldId="2147483648"/>
        </pc:sldMasterMkLst>
        <pc:sldLayoutChg chg="modTransition">
          <pc:chgData name="James Harmeling" userId="4163935ddb78b774" providerId="LiveId" clId="{C5D73472-F71D-4759-860F-B3BF3103EF90}" dt="2022-12-30T03:21:20.508" v="122"/>
          <pc:sldLayoutMkLst>
            <pc:docMk/>
            <pc:sldMasterMk cId="72162769" sldId="2147483648"/>
            <pc:sldLayoutMk cId="1002688351" sldId="2147483649"/>
          </pc:sldLayoutMkLst>
        </pc:sldLayoutChg>
        <pc:sldLayoutChg chg="modTransition">
          <pc:chgData name="James Harmeling" userId="4163935ddb78b774" providerId="LiveId" clId="{C5D73472-F71D-4759-860F-B3BF3103EF90}" dt="2022-12-30T03:21:20.508" v="122"/>
          <pc:sldLayoutMkLst>
            <pc:docMk/>
            <pc:sldMasterMk cId="72162769" sldId="2147483648"/>
            <pc:sldLayoutMk cId="732678001" sldId="2147483650"/>
          </pc:sldLayoutMkLst>
        </pc:sldLayoutChg>
        <pc:sldLayoutChg chg="modTransition">
          <pc:chgData name="James Harmeling" userId="4163935ddb78b774" providerId="LiveId" clId="{C5D73472-F71D-4759-860F-B3BF3103EF90}" dt="2022-12-30T03:21:20.508" v="122"/>
          <pc:sldLayoutMkLst>
            <pc:docMk/>
            <pc:sldMasterMk cId="72162769" sldId="2147483648"/>
            <pc:sldLayoutMk cId="2577153245" sldId="2147483651"/>
          </pc:sldLayoutMkLst>
        </pc:sldLayoutChg>
        <pc:sldLayoutChg chg="modTransition">
          <pc:chgData name="James Harmeling" userId="4163935ddb78b774" providerId="LiveId" clId="{C5D73472-F71D-4759-860F-B3BF3103EF90}" dt="2022-12-30T03:21:20.508" v="122"/>
          <pc:sldLayoutMkLst>
            <pc:docMk/>
            <pc:sldMasterMk cId="72162769" sldId="2147483648"/>
            <pc:sldLayoutMk cId="3725679951" sldId="2147483652"/>
          </pc:sldLayoutMkLst>
        </pc:sldLayoutChg>
        <pc:sldLayoutChg chg="modTransition">
          <pc:chgData name="James Harmeling" userId="4163935ddb78b774" providerId="LiveId" clId="{C5D73472-F71D-4759-860F-B3BF3103EF90}" dt="2022-12-30T03:21:20.508" v="122"/>
          <pc:sldLayoutMkLst>
            <pc:docMk/>
            <pc:sldMasterMk cId="72162769" sldId="2147483648"/>
            <pc:sldLayoutMk cId="2923376990" sldId="2147483653"/>
          </pc:sldLayoutMkLst>
        </pc:sldLayoutChg>
        <pc:sldLayoutChg chg="modTransition">
          <pc:chgData name="James Harmeling" userId="4163935ddb78b774" providerId="LiveId" clId="{C5D73472-F71D-4759-860F-B3BF3103EF90}" dt="2022-12-30T03:21:20.508" v="122"/>
          <pc:sldLayoutMkLst>
            <pc:docMk/>
            <pc:sldMasterMk cId="72162769" sldId="2147483648"/>
            <pc:sldLayoutMk cId="3179460321" sldId="2147483654"/>
          </pc:sldLayoutMkLst>
        </pc:sldLayoutChg>
        <pc:sldLayoutChg chg="modTransition">
          <pc:chgData name="James Harmeling" userId="4163935ddb78b774" providerId="LiveId" clId="{C5D73472-F71D-4759-860F-B3BF3103EF90}" dt="2022-12-30T03:21:20.508" v="122"/>
          <pc:sldLayoutMkLst>
            <pc:docMk/>
            <pc:sldMasterMk cId="72162769" sldId="2147483648"/>
            <pc:sldLayoutMk cId="2637622869" sldId="2147483655"/>
          </pc:sldLayoutMkLst>
        </pc:sldLayoutChg>
        <pc:sldLayoutChg chg="modTransition">
          <pc:chgData name="James Harmeling" userId="4163935ddb78b774" providerId="LiveId" clId="{C5D73472-F71D-4759-860F-B3BF3103EF90}" dt="2022-12-30T03:21:20.508" v="122"/>
          <pc:sldLayoutMkLst>
            <pc:docMk/>
            <pc:sldMasterMk cId="72162769" sldId="2147483648"/>
            <pc:sldLayoutMk cId="2365700228" sldId="2147483656"/>
          </pc:sldLayoutMkLst>
        </pc:sldLayoutChg>
        <pc:sldLayoutChg chg="modTransition">
          <pc:chgData name="James Harmeling" userId="4163935ddb78b774" providerId="LiveId" clId="{C5D73472-F71D-4759-860F-B3BF3103EF90}" dt="2022-12-30T03:21:20.508" v="122"/>
          <pc:sldLayoutMkLst>
            <pc:docMk/>
            <pc:sldMasterMk cId="72162769" sldId="2147483648"/>
            <pc:sldLayoutMk cId="2447235874" sldId="2147483657"/>
          </pc:sldLayoutMkLst>
        </pc:sldLayoutChg>
        <pc:sldLayoutChg chg="modTransition">
          <pc:chgData name="James Harmeling" userId="4163935ddb78b774" providerId="LiveId" clId="{C5D73472-F71D-4759-860F-B3BF3103EF90}" dt="2022-12-30T03:21:20.508" v="122"/>
          <pc:sldLayoutMkLst>
            <pc:docMk/>
            <pc:sldMasterMk cId="72162769" sldId="2147483648"/>
            <pc:sldLayoutMk cId="2767230791" sldId="2147483658"/>
          </pc:sldLayoutMkLst>
        </pc:sldLayoutChg>
        <pc:sldLayoutChg chg="modTransition">
          <pc:chgData name="James Harmeling" userId="4163935ddb78b774" providerId="LiveId" clId="{C5D73472-F71D-4759-860F-B3BF3103EF90}" dt="2022-12-30T03:21:20.508" v="122"/>
          <pc:sldLayoutMkLst>
            <pc:docMk/>
            <pc:sldMasterMk cId="72162769" sldId="2147483648"/>
            <pc:sldLayoutMk cId="3489934630"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3D10D-78A0-D0BA-3364-6FCD4CD026C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SG"/>
          </a:p>
        </p:txBody>
      </p:sp>
      <p:sp>
        <p:nvSpPr>
          <p:cNvPr id="3" name="Subtitle 2">
            <a:extLst>
              <a:ext uri="{FF2B5EF4-FFF2-40B4-BE49-F238E27FC236}">
                <a16:creationId xmlns:a16="http://schemas.microsoft.com/office/drawing/2014/main" id="{1EF5DDBD-173A-C462-2A17-1B8561473F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SG"/>
          </a:p>
        </p:txBody>
      </p:sp>
      <p:sp>
        <p:nvSpPr>
          <p:cNvPr id="4" name="Date Placeholder 3">
            <a:extLst>
              <a:ext uri="{FF2B5EF4-FFF2-40B4-BE49-F238E27FC236}">
                <a16:creationId xmlns:a16="http://schemas.microsoft.com/office/drawing/2014/main" id="{3F93FF14-07E8-3A2B-2500-EABFC38DF5C3}"/>
              </a:ext>
            </a:extLst>
          </p:cNvPr>
          <p:cNvSpPr>
            <a:spLocks noGrp="1"/>
          </p:cNvSpPr>
          <p:nvPr>
            <p:ph type="dt" sz="half" idx="10"/>
          </p:nvPr>
        </p:nvSpPr>
        <p:spPr/>
        <p:txBody>
          <a:bodyPr/>
          <a:lstStyle/>
          <a:p>
            <a:fld id="{61DED281-DEF8-4C6E-91D1-44C9105EBCA2}" type="datetimeFigureOut">
              <a:rPr lang="en-SG" smtClean="0"/>
              <a:t>31/12/2022</a:t>
            </a:fld>
            <a:endParaRPr lang="en-SG"/>
          </a:p>
        </p:txBody>
      </p:sp>
      <p:sp>
        <p:nvSpPr>
          <p:cNvPr id="5" name="Footer Placeholder 4">
            <a:extLst>
              <a:ext uri="{FF2B5EF4-FFF2-40B4-BE49-F238E27FC236}">
                <a16:creationId xmlns:a16="http://schemas.microsoft.com/office/drawing/2014/main" id="{4E99306B-FBE4-CB98-6C14-25529C42672F}"/>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52FA6D76-9ABE-5D33-7A9E-664793176F46}"/>
              </a:ext>
            </a:extLst>
          </p:cNvPr>
          <p:cNvSpPr>
            <a:spLocks noGrp="1"/>
          </p:cNvSpPr>
          <p:nvPr>
            <p:ph type="sldNum" sz="quarter" idx="12"/>
          </p:nvPr>
        </p:nvSpPr>
        <p:spPr/>
        <p:txBody>
          <a:bodyPr/>
          <a:lstStyle/>
          <a:p>
            <a:fld id="{B707547D-A67D-4B47-93BA-FFA403917D37}" type="slidenum">
              <a:rPr lang="en-SG" smtClean="0"/>
              <a:t>‹#›</a:t>
            </a:fld>
            <a:endParaRPr lang="en-SG"/>
          </a:p>
        </p:txBody>
      </p:sp>
    </p:spTree>
    <p:extLst>
      <p:ext uri="{BB962C8B-B14F-4D97-AF65-F5344CB8AC3E}">
        <p14:creationId xmlns:p14="http://schemas.microsoft.com/office/powerpoint/2010/main" val="1002688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C7D4F-A1BC-D8F4-299E-EE379D6D9E03}"/>
              </a:ext>
            </a:extLst>
          </p:cNvPr>
          <p:cNvSpPr>
            <a:spLocks noGrp="1"/>
          </p:cNvSpPr>
          <p:nvPr>
            <p:ph type="title"/>
          </p:nvPr>
        </p:nvSpPr>
        <p:spPr/>
        <p:txBody>
          <a:bodyPr/>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A32724BB-BF2D-B088-8D3E-5B8FBCE7F27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1898F3D9-EBE3-9811-33D9-DC50423E9ED3}"/>
              </a:ext>
            </a:extLst>
          </p:cNvPr>
          <p:cNvSpPr>
            <a:spLocks noGrp="1"/>
          </p:cNvSpPr>
          <p:nvPr>
            <p:ph type="dt" sz="half" idx="10"/>
          </p:nvPr>
        </p:nvSpPr>
        <p:spPr/>
        <p:txBody>
          <a:bodyPr/>
          <a:lstStyle/>
          <a:p>
            <a:fld id="{61DED281-DEF8-4C6E-91D1-44C9105EBCA2}" type="datetimeFigureOut">
              <a:rPr lang="en-SG" smtClean="0"/>
              <a:t>31/12/2022</a:t>
            </a:fld>
            <a:endParaRPr lang="en-SG"/>
          </a:p>
        </p:txBody>
      </p:sp>
      <p:sp>
        <p:nvSpPr>
          <p:cNvPr id="5" name="Footer Placeholder 4">
            <a:extLst>
              <a:ext uri="{FF2B5EF4-FFF2-40B4-BE49-F238E27FC236}">
                <a16:creationId xmlns:a16="http://schemas.microsoft.com/office/drawing/2014/main" id="{001D1360-2E17-92E7-A82A-E52C25C68474}"/>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ED7F198B-2B84-AFDF-ED4E-27E03C8E286B}"/>
              </a:ext>
            </a:extLst>
          </p:cNvPr>
          <p:cNvSpPr>
            <a:spLocks noGrp="1"/>
          </p:cNvSpPr>
          <p:nvPr>
            <p:ph type="sldNum" sz="quarter" idx="12"/>
          </p:nvPr>
        </p:nvSpPr>
        <p:spPr/>
        <p:txBody>
          <a:bodyPr/>
          <a:lstStyle/>
          <a:p>
            <a:fld id="{B707547D-A67D-4B47-93BA-FFA403917D37}" type="slidenum">
              <a:rPr lang="en-SG" smtClean="0"/>
              <a:t>‹#›</a:t>
            </a:fld>
            <a:endParaRPr lang="en-SG"/>
          </a:p>
        </p:txBody>
      </p:sp>
    </p:spTree>
    <p:extLst>
      <p:ext uri="{BB962C8B-B14F-4D97-AF65-F5344CB8AC3E}">
        <p14:creationId xmlns:p14="http://schemas.microsoft.com/office/powerpoint/2010/main" val="2767230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2783CE-D182-9DA1-F857-50D3218054E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92F1D3BD-3CCC-0B88-47E5-F9AD07BC63A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792F439E-B4E0-6238-8A4F-80A7623B2B15}"/>
              </a:ext>
            </a:extLst>
          </p:cNvPr>
          <p:cNvSpPr>
            <a:spLocks noGrp="1"/>
          </p:cNvSpPr>
          <p:nvPr>
            <p:ph type="dt" sz="half" idx="10"/>
          </p:nvPr>
        </p:nvSpPr>
        <p:spPr/>
        <p:txBody>
          <a:bodyPr/>
          <a:lstStyle/>
          <a:p>
            <a:fld id="{61DED281-DEF8-4C6E-91D1-44C9105EBCA2}" type="datetimeFigureOut">
              <a:rPr lang="en-SG" smtClean="0"/>
              <a:t>31/12/2022</a:t>
            </a:fld>
            <a:endParaRPr lang="en-SG"/>
          </a:p>
        </p:txBody>
      </p:sp>
      <p:sp>
        <p:nvSpPr>
          <p:cNvPr id="5" name="Footer Placeholder 4">
            <a:extLst>
              <a:ext uri="{FF2B5EF4-FFF2-40B4-BE49-F238E27FC236}">
                <a16:creationId xmlns:a16="http://schemas.microsoft.com/office/drawing/2014/main" id="{5071F170-5AAA-5BE6-BBB3-10BD85345671}"/>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98AB468D-B361-C840-C68F-F5641C671948}"/>
              </a:ext>
            </a:extLst>
          </p:cNvPr>
          <p:cNvSpPr>
            <a:spLocks noGrp="1"/>
          </p:cNvSpPr>
          <p:nvPr>
            <p:ph type="sldNum" sz="quarter" idx="12"/>
          </p:nvPr>
        </p:nvSpPr>
        <p:spPr/>
        <p:txBody>
          <a:bodyPr/>
          <a:lstStyle/>
          <a:p>
            <a:fld id="{B707547D-A67D-4B47-93BA-FFA403917D37}" type="slidenum">
              <a:rPr lang="en-SG" smtClean="0"/>
              <a:t>‹#›</a:t>
            </a:fld>
            <a:endParaRPr lang="en-SG"/>
          </a:p>
        </p:txBody>
      </p:sp>
    </p:spTree>
    <p:extLst>
      <p:ext uri="{BB962C8B-B14F-4D97-AF65-F5344CB8AC3E}">
        <p14:creationId xmlns:p14="http://schemas.microsoft.com/office/powerpoint/2010/main" val="3489934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29870-AA8C-1A50-A7CA-08083EB1C5AA}"/>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BFED7EE7-5BDF-8E60-A61A-9E58BB7E062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E34FDF83-1B8C-5F0E-D687-0CB90AB4D023}"/>
              </a:ext>
            </a:extLst>
          </p:cNvPr>
          <p:cNvSpPr>
            <a:spLocks noGrp="1"/>
          </p:cNvSpPr>
          <p:nvPr>
            <p:ph type="dt" sz="half" idx="10"/>
          </p:nvPr>
        </p:nvSpPr>
        <p:spPr/>
        <p:txBody>
          <a:bodyPr/>
          <a:lstStyle/>
          <a:p>
            <a:fld id="{61DED281-DEF8-4C6E-91D1-44C9105EBCA2}" type="datetimeFigureOut">
              <a:rPr lang="en-SG" smtClean="0"/>
              <a:t>31/12/2022</a:t>
            </a:fld>
            <a:endParaRPr lang="en-SG"/>
          </a:p>
        </p:txBody>
      </p:sp>
      <p:sp>
        <p:nvSpPr>
          <p:cNvPr id="5" name="Footer Placeholder 4">
            <a:extLst>
              <a:ext uri="{FF2B5EF4-FFF2-40B4-BE49-F238E27FC236}">
                <a16:creationId xmlns:a16="http://schemas.microsoft.com/office/drawing/2014/main" id="{061B1558-F145-1315-69AA-3558105BF5E6}"/>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0FC498F7-6E14-B484-AFB5-82BC673EDA70}"/>
              </a:ext>
            </a:extLst>
          </p:cNvPr>
          <p:cNvSpPr>
            <a:spLocks noGrp="1"/>
          </p:cNvSpPr>
          <p:nvPr>
            <p:ph type="sldNum" sz="quarter" idx="12"/>
          </p:nvPr>
        </p:nvSpPr>
        <p:spPr/>
        <p:txBody>
          <a:bodyPr/>
          <a:lstStyle/>
          <a:p>
            <a:fld id="{B707547D-A67D-4B47-93BA-FFA403917D37}" type="slidenum">
              <a:rPr lang="en-SG" smtClean="0"/>
              <a:t>‹#›</a:t>
            </a:fld>
            <a:endParaRPr lang="en-SG"/>
          </a:p>
        </p:txBody>
      </p:sp>
    </p:spTree>
    <p:extLst>
      <p:ext uri="{BB962C8B-B14F-4D97-AF65-F5344CB8AC3E}">
        <p14:creationId xmlns:p14="http://schemas.microsoft.com/office/powerpoint/2010/main" val="732678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DB808-46F3-4310-25FC-36327A61C65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SG"/>
          </a:p>
        </p:txBody>
      </p:sp>
      <p:sp>
        <p:nvSpPr>
          <p:cNvPr id="3" name="Text Placeholder 2">
            <a:extLst>
              <a:ext uri="{FF2B5EF4-FFF2-40B4-BE49-F238E27FC236}">
                <a16:creationId xmlns:a16="http://schemas.microsoft.com/office/drawing/2014/main" id="{C0943D95-EE89-D9B6-3867-12BD462FAF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DD187EE-E9F1-8061-EE20-0249BF44A425}"/>
              </a:ext>
            </a:extLst>
          </p:cNvPr>
          <p:cNvSpPr>
            <a:spLocks noGrp="1"/>
          </p:cNvSpPr>
          <p:nvPr>
            <p:ph type="dt" sz="half" idx="10"/>
          </p:nvPr>
        </p:nvSpPr>
        <p:spPr/>
        <p:txBody>
          <a:bodyPr/>
          <a:lstStyle/>
          <a:p>
            <a:fld id="{61DED281-DEF8-4C6E-91D1-44C9105EBCA2}" type="datetimeFigureOut">
              <a:rPr lang="en-SG" smtClean="0"/>
              <a:t>31/12/2022</a:t>
            </a:fld>
            <a:endParaRPr lang="en-SG"/>
          </a:p>
        </p:txBody>
      </p:sp>
      <p:sp>
        <p:nvSpPr>
          <p:cNvPr id="5" name="Footer Placeholder 4">
            <a:extLst>
              <a:ext uri="{FF2B5EF4-FFF2-40B4-BE49-F238E27FC236}">
                <a16:creationId xmlns:a16="http://schemas.microsoft.com/office/drawing/2014/main" id="{95986384-7200-B876-605E-3BCAA4AC9A57}"/>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BDF88D3C-F080-7621-93F6-E44A7EC6AB3B}"/>
              </a:ext>
            </a:extLst>
          </p:cNvPr>
          <p:cNvSpPr>
            <a:spLocks noGrp="1"/>
          </p:cNvSpPr>
          <p:nvPr>
            <p:ph type="sldNum" sz="quarter" idx="12"/>
          </p:nvPr>
        </p:nvSpPr>
        <p:spPr/>
        <p:txBody>
          <a:bodyPr/>
          <a:lstStyle/>
          <a:p>
            <a:fld id="{B707547D-A67D-4B47-93BA-FFA403917D37}" type="slidenum">
              <a:rPr lang="en-SG" smtClean="0"/>
              <a:t>‹#›</a:t>
            </a:fld>
            <a:endParaRPr lang="en-SG"/>
          </a:p>
        </p:txBody>
      </p:sp>
    </p:spTree>
    <p:extLst>
      <p:ext uri="{BB962C8B-B14F-4D97-AF65-F5344CB8AC3E}">
        <p14:creationId xmlns:p14="http://schemas.microsoft.com/office/powerpoint/2010/main" val="2577153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CA9F2-0492-0FF0-42FA-01E53756694B}"/>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5E04F477-251E-E8D7-DBF6-CFBAA86341C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a:extLst>
              <a:ext uri="{FF2B5EF4-FFF2-40B4-BE49-F238E27FC236}">
                <a16:creationId xmlns:a16="http://schemas.microsoft.com/office/drawing/2014/main" id="{CB9E3FAA-E545-4E7F-3AF5-9C05A7ED853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Date Placeholder 4">
            <a:extLst>
              <a:ext uri="{FF2B5EF4-FFF2-40B4-BE49-F238E27FC236}">
                <a16:creationId xmlns:a16="http://schemas.microsoft.com/office/drawing/2014/main" id="{994937BA-B3B1-E3A0-2D1A-3A7A022CE8EB}"/>
              </a:ext>
            </a:extLst>
          </p:cNvPr>
          <p:cNvSpPr>
            <a:spLocks noGrp="1"/>
          </p:cNvSpPr>
          <p:nvPr>
            <p:ph type="dt" sz="half" idx="10"/>
          </p:nvPr>
        </p:nvSpPr>
        <p:spPr/>
        <p:txBody>
          <a:bodyPr/>
          <a:lstStyle/>
          <a:p>
            <a:fld id="{61DED281-DEF8-4C6E-91D1-44C9105EBCA2}" type="datetimeFigureOut">
              <a:rPr lang="en-SG" smtClean="0"/>
              <a:t>31/12/2022</a:t>
            </a:fld>
            <a:endParaRPr lang="en-SG"/>
          </a:p>
        </p:txBody>
      </p:sp>
      <p:sp>
        <p:nvSpPr>
          <p:cNvPr id="6" name="Footer Placeholder 5">
            <a:extLst>
              <a:ext uri="{FF2B5EF4-FFF2-40B4-BE49-F238E27FC236}">
                <a16:creationId xmlns:a16="http://schemas.microsoft.com/office/drawing/2014/main" id="{AABA3121-1370-97B1-E533-1B66D5BD4998}"/>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A79E6499-6200-07AB-54AB-DCA8E97F1D30}"/>
              </a:ext>
            </a:extLst>
          </p:cNvPr>
          <p:cNvSpPr>
            <a:spLocks noGrp="1"/>
          </p:cNvSpPr>
          <p:nvPr>
            <p:ph type="sldNum" sz="quarter" idx="12"/>
          </p:nvPr>
        </p:nvSpPr>
        <p:spPr/>
        <p:txBody>
          <a:bodyPr/>
          <a:lstStyle/>
          <a:p>
            <a:fld id="{B707547D-A67D-4B47-93BA-FFA403917D37}" type="slidenum">
              <a:rPr lang="en-SG" smtClean="0"/>
              <a:t>‹#›</a:t>
            </a:fld>
            <a:endParaRPr lang="en-SG"/>
          </a:p>
        </p:txBody>
      </p:sp>
    </p:spTree>
    <p:extLst>
      <p:ext uri="{BB962C8B-B14F-4D97-AF65-F5344CB8AC3E}">
        <p14:creationId xmlns:p14="http://schemas.microsoft.com/office/powerpoint/2010/main" val="3725679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56232-B417-4B0B-6B31-8709356BF93A}"/>
              </a:ext>
            </a:extLst>
          </p:cNvPr>
          <p:cNvSpPr>
            <a:spLocks noGrp="1"/>
          </p:cNvSpPr>
          <p:nvPr>
            <p:ph type="title"/>
          </p:nvPr>
        </p:nvSpPr>
        <p:spPr>
          <a:xfrm>
            <a:off x="839788" y="365125"/>
            <a:ext cx="10515600" cy="1325563"/>
          </a:xfrm>
        </p:spPr>
        <p:txBody>
          <a:bodyPr/>
          <a:lstStyle/>
          <a:p>
            <a:r>
              <a:rPr lang="en-US"/>
              <a:t>Click to edit Master title style</a:t>
            </a:r>
            <a:endParaRPr lang="en-SG"/>
          </a:p>
        </p:txBody>
      </p:sp>
      <p:sp>
        <p:nvSpPr>
          <p:cNvPr id="3" name="Text Placeholder 2">
            <a:extLst>
              <a:ext uri="{FF2B5EF4-FFF2-40B4-BE49-F238E27FC236}">
                <a16:creationId xmlns:a16="http://schemas.microsoft.com/office/drawing/2014/main" id="{2A047B7A-41C4-E3E9-BC3C-4511989543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8969443-AC44-660C-D749-39586E996D0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Text Placeholder 4">
            <a:extLst>
              <a:ext uri="{FF2B5EF4-FFF2-40B4-BE49-F238E27FC236}">
                <a16:creationId xmlns:a16="http://schemas.microsoft.com/office/drawing/2014/main" id="{8ECAF2E6-B554-C2FE-0910-1358690BA4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E8FF60-3DE3-4D73-40CA-A9BDB89977B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7" name="Date Placeholder 6">
            <a:extLst>
              <a:ext uri="{FF2B5EF4-FFF2-40B4-BE49-F238E27FC236}">
                <a16:creationId xmlns:a16="http://schemas.microsoft.com/office/drawing/2014/main" id="{2E35AB83-4146-BC93-002B-7D93DCD56AB7}"/>
              </a:ext>
            </a:extLst>
          </p:cNvPr>
          <p:cNvSpPr>
            <a:spLocks noGrp="1"/>
          </p:cNvSpPr>
          <p:nvPr>
            <p:ph type="dt" sz="half" idx="10"/>
          </p:nvPr>
        </p:nvSpPr>
        <p:spPr/>
        <p:txBody>
          <a:bodyPr/>
          <a:lstStyle/>
          <a:p>
            <a:fld id="{61DED281-DEF8-4C6E-91D1-44C9105EBCA2}" type="datetimeFigureOut">
              <a:rPr lang="en-SG" smtClean="0"/>
              <a:t>31/12/2022</a:t>
            </a:fld>
            <a:endParaRPr lang="en-SG"/>
          </a:p>
        </p:txBody>
      </p:sp>
      <p:sp>
        <p:nvSpPr>
          <p:cNvPr id="8" name="Footer Placeholder 7">
            <a:extLst>
              <a:ext uri="{FF2B5EF4-FFF2-40B4-BE49-F238E27FC236}">
                <a16:creationId xmlns:a16="http://schemas.microsoft.com/office/drawing/2014/main" id="{72398404-82E0-15A2-A1F0-77DBB1376268}"/>
              </a:ext>
            </a:extLst>
          </p:cNvPr>
          <p:cNvSpPr>
            <a:spLocks noGrp="1"/>
          </p:cNvSpPr>
          <p:nvPr>
            <p:ph type="ftr" sz="quarter" idx="11"/>
          </p:nvPr>
        </p:nvSpPr>
        <p:spPr/>
        <p:txBody>
          <a:bodyPr/>
          <a:lstStyle/>
          <a:p>
            <a:endParaRPr lang="en-SG"/>
          </a:p>
        </p:txBody>
      </p:sp>
      <p:sp>
        <p:nvSpPr>
          <p:cNvPr id="9" name="Slide Number Placeholder 8">
            <a:extLst>
              <a:ext uri="{FF2B5EF4-FFF2-40B4-BE49-F238E27FC236}">
                <a16:creationId xmlns:a16="http://schemas.microsoft.com/office/drawing/2014/main" id="{1FFD159F-A346-3AD3-4A6D-B8812D20164E}"/>
              </a:ext>
            </a:extLst>
          </p:cNvPr>
          <p:cNvSpPr>
            <a:spLocks noGrp="1"/>
          </p:cNvSpPr>
          <p:nvPr>
            <p:ph type="sldNum" sz="quarter" idx="12"/>
          </p:nvPr>
        </p:nvSpPr>
        <p:spPr/>
        <p:txBody>
          <a:bodyPr/>
          <a:lstStyle/>
          <a:p>
            <a:fld id="{B707547D-A67D-4B47-93BA-FFA403917D37}" type="slidenum">
              <a:rPr lang="en-SG" smtClean="0"/>
              <a:t>‹#›</a:t>
            </a:fld>
            <a:endParaRPr lang="en-SG"/>
          </a:p>
        </p:txBody>
      </p:sp>
    </p:spTree>
    <p:extLst>
      <p:ext uri="{BB962C8B-B14F-4D97-AF65-F5344CB8AC3E}">
        <p14:creationId xmlns:p14="http://schemas.microsoft.com/office/powerpoint/2010/main" val="2923376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91497-1EBB-EAB8-F5BC-52ED2DF70C37}"/>
              </a:ext>
            </a:extLst>
          </p:cNvPr>
          <p:cNvSpPr>
            <a:spLocks noGrp="1"/>
          </p:cNvSpPr>
          <p:nvPr>
            <p:ph type="title"/>
          </p:nvPr>
        </p:nvSpPr>
        <p:spPr/>
        <p:txBody>
          <a:bodyPr/>
          <a:lstStyle/>
          <a:p>
            <a:r>
              <a:rPr lang="en-US"/>
              <a:t>Click to edit Master title style</a:t>
            </a:r>
            <a:endParaRPr lang="en-SG"/>
          </a:p>
        </p:txBody>
      </p:sp>
      <p:sp>
        <p:nvSpPr>
          <p:cNvPr id="3" name="Date Placeholder 2">
            <a:extLst>
              <a:ext uri="{FF2B5EF4-FFF2-40B4-BE49-F238E27FC236}">
                <a16:creationId xmlns:a16="http://schemas.microsoft.com/office/drawing/2014/main" id="{841DE302-BE9F-C513-5D43-6895EAC2270B}"/>
              </a:ext>
            </a:extLst>
          </p:cNvPr>
          <p:cNvSpPr>
            <a:spLocks noGrp="1"/>
          </p:cNvSpPr>
          <p:nvPr>
            <p:ph type="dt" sz="half" idx="10"/>
          </p:nvPr>
        </p:nvSpPr>
        <p:spPr/>
        <p:txBody>
          <a:bodyPr/>
          <a:lstStyle/>
          <a:p>
            <a:fld id="{61DED281-DEF8-4C6E-91D1-44C9105EBCA2}" type="datetimeFigureOut">
              <a:rPr lang="en-SG" smtClean="0"/>
              <a:t>31/12/2022</a:t>
            </a:fld>
            <a:endParaRPr lang="en-SG"/>
          </a:p>
        </p:txBody>
      </p:sp>
      <p:sp>
        <p:nvSpPr>
          <p:cNvPr id="4" name="Footer Placeholder 3">
            <a:extLst>
              <a:ext uri="{FF2B5EF4-FFF2-40B4-BE49-F238E27FC236}">
                <a16:creationId xmlns:a16="http://schemas.microsoft.com/office/drawing/2014/main" id="{B862C5E6-AF76-F182-C146-E56B7D99D348}"/>
              </a:ext>
            </a:extLst>
          </p:cNvPr>
          <p:cNvSpPr>
            <a:spLocks noGrp="1"/>
          </p:cNvSpPr>
          <p:nvPr>
            <p:ph type="ftr" sz="quarter" idx="11"/>
          </p:nvPr>
        </p:nvSpPr>
        <p:spPr/>
        <p:txBody>
          <a:bodyPr/>
          <a:lstStyle/>
          <a:p>
            <a:endParaRPr lang="en-SG"/>
          </a:p>
        </p:txBody>
      </p:sp>
      <p:sp>
        <p:nvSpPr>
          <p:cNvPr id="5" name="Slide Number Placeholder 4">
            <a:extLst>
              <a:ext uri="{FF2B5EF4-FFF2-40B4-BE49-F238E27FC236}">
                <a16:creationId xmlns:a16="http://schemas.microsoft.com/office/drawing/2014/main" id="{9DF99306-912E-2184-E6B9-85A7961A280B}"/>
              </a:ext>
            </a:extLst>
          </p:cNvPr>
          <p:cNvSpPr>
            <a:spLocks noGrp="1"/>
          </p:cNvSpPr>
          <p:nvPr>
            <p:ph type="sldNum" sz="quarter" idx="12"/>
          </p:nvPr>
        </p:nvSpPr>
        <p:spPr/>
        <p:txBody>
          <a:bodyPr/>
          <a:lstStyle/>
          <a:p>
            <a:fld id="{B707547D-A67D-4B47-93BA-FFA403917D37}" type="slidenum">
              <a:rPr lang="en-SG" smtClean="0"/>
              <a:t>‹#›</a:t>
            </a:fld>
            <a:endParaRPr lang="en-SG"/>
          </a:p>
        </p:txBody>
      </p:sp>
    </p:spTree>
    <p:extLst>
      <p:ext uri="{BB962C8B-B14F-4D97-AF65-F5344CB8AC3E}">
        <p14:creationId xmlns:p14="http://schemas.microsoft.com/office/powerpoint/2010/main" val="3179460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A0A6B8-428D-CAA1-C066-B1046EB3A6DA}"/>
              </a:ext>
            </a:extLst>
          </p:cNvPr>
          <p:cNvSpPr>
            <a:spLocks noGrp="1"/>
          </p:cNvSpPr>
          <p:nvPr>
            <p:ph type="dt" sz="half" idx="10"/>
          </p:nvPr>
        </p:nvSpPr>
        <p:spPr/>
        <p:txBody>
          <a:bodyPr/>
          <a:lstStyle/>
          <a:p>
            <a:fld id="{61DED281-DEF8-4C6E-91D1-44C9105EBCA2}" type="datetimeFigureOut">
              <a:rPr lang="en-SG" smtClean="0"/>
              <a:t>31/12/2022</a:t>
            </a:fld>
            <a:endParaRPr lang="en-SG"/>
          </a:p>
        </p:txBody>
      </p:sp>
      <p:sp>
        <p:nvSpPr>
          <p:cNvPr id="3" name="Footer Placeholder 2">
            <a:extLst>
              <a:ext uri="{FF2B5EF4-FFF2-40B4-BE49-F238E27FC236}">
                <a16:creationId xmlns:a16="http://schemas.microsoft.com/office/drawing/2014/main" id="{2203B07F-8673-629E-8203-D7050D86583C}"/>
              </a:ext>
            </a:extLst>
          </p:cNvPr>
          <p:cNvSpPr>
            <a:spLocks noGrp="1"/>
          </p:cNvSpPr>
          <p:nvPr>
            <p:ph type="ftr" sz="quarter" idx="11"/>
          </p:nvPr>
        </p:nvSpPr>
        <p:spPr/>
        <p:txBody>
          <a:bodyPr/>
          <a:lstStyle/>
          <a:p>
            <a:endParaRPr lang="en-SG"/>
          </a:p>
        </p:txBody>
      </p:sp>
      <p:sp>
        <p:nvSpPr>
          <p:cNvPr id="4" name="Slide Number Placeholder 3">
            <a:extLst>
              <a:ext uri="{FF2B5EF4-FFF2-40B4-BE49-F238E27FC236}">
                <a16:creationId xmlns:a16="http://schemas.microsoft.com/office/drawing/2014/main" id="{ED29CB82-3FBB-CA25-ED6B-1D4A309F9593}"/>
              </a:ext>
            </a:extLst>
          </p:cNvPr>
          <p:cNvSpPr>
            <a:spLocks noGrp="1"/>
          </p:cNvSpPr>
          <p:nvPr>
            <p:ph type="sldNum" sz="quarter" idx="12"/>
          </p:nvPr>
        </p:nvSpPr>
        <p:spPr/>
        <p:txBody>
          <a:bodyPr/>
          <a:lstStyle/>
          <a:p>
            <a:fld id="{B707547D-A67D-4B47-93BA-FFA403917D37}" type="slidenum">
              <a:rPr lang="en-SG" smtClean="0"/>
              <a:t>‹#›</a:t>
            </a:fld>
            <a:endParaRPr lang="en-SG"/>
          </a:p>
        </p:txBody>
      </p:sp>
    </p:spTree>
    <p:extLst>
      <p:ext uri="{BB962C8B-B14F-4D97-AF65-F5344CB8AC3E}">
        <p14:creationId xmlns:p14="http://schemas.microsoft.com/office/powerpoint/2010/main" val="2637622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564E3-E1B1-291A-1D3B-C9ADC527E6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Content Placeholder 2">
            <a:extLst>
              <a:ext uri="{FF2B5EF4-FFF2-40B4-BE49-F238E27FC236}">
                <a16:creationId xmlns:a16="http://schemas.microsoft.com/office/drawing/2014/main" id="{554CEA56-BAA5-05B3-9244-FD87C7B632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Text Placeholder 3">
            <a:extLst>
              <a:ext uri="{FF2B5EF4-FFF2-40B4-BE49-F238E27FC236}">
                <a16:creationId xmlns:a16="http://schemas.microsoft.com/office/drawing/2014/main" id="{3D1D8CD6-0942-30D0-6055-A039C6BD51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1059F5-D387-7F25-78E3-D8707E9541D9}"/>
              </a:ext>
            </a:extLst>
          </p:cNvPr>
          <p:cNvSpPr>
            <a:spLocks noGrp="1"/>
          </p:cNvSpPr>
          <p:nvPr>
            <p:ph type="dt" sz="half" idx="10"/>
          </p:nvPr>
        </p:nvSpPr>
        <p:spPr/>
        <p:txBody>
          <a:bodyPr/>
          <a:lstStyle/>
          <a:p>
            <a:fld id="{61DED281-DEF8-4C6E-91D1-44C9105EBCA2}" type="datetimeFigureOut">
              <a:rPr lang="en-SG" smtClean="0"/>
              <a:t>31/12/2022</a:t>
            </a:fld>
            <a:endParaRPr lang="en-SG"/>
          </a:p>
        </p:txBody>
      </p:sp>
      <p:sp>
        <p:nvSpPr>
          <p:cNvPr id="6" name="Footer Placeholder 5">
            <a:extLst>
              <a:ext uri="{FF2B5EF4-FFF2-40B4-BE49-F238E27FC236}">
                <a16:creationId xmlns:a16="http://schemas.microsoft.com/office/drawing/2014/main" id="{8A715DA1-7180-FD60-8FE2-50013B129FEE}"/>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FC17C99B-63A0-3303-4FA3-2C999D05E8A7}"/>
              </a:ext>
            </a:extLst>
          </p:cNvPr>
          <p:cNvSpPr>
            <a:spLocks noGrp="1"/>
          </p:cNvSpPr>
          <p:nvPr>
            <p:ph type="sldNum" sz="quarter" idx="12"/>
          </p:nvPr>
        </p:nvSpPr>
        <p:spPr/>
        <p:txBody>
          <a:bodyPr/>
          <a:lstStyle/>
          <a:p>
            <a:fld id="{B707547D-A67D-4B47-93BA-FFA403917D37}" type="slidenum">
              <a:rPr lang="en-SG" smtClean="0"/>
              <a:t>‹#›</a:t>
            </a:fld>
            <a:endParaRPr lang="en-SG"/>
          </a:p>
        </p:txBody>
      </p:sp>
    </p:spTree>
    <p:extLst>
      <p:ext uri="{BB962C8B-B14F-4D97-AF65-F5344CB8AC3E}">
        <p14:creationId xmlns:p14="http://schemas.microsoft.com/office/powerpoint/2010/main" val="2365700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2DB15-355B-F783-4282-9E4FB5E4EC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Picture Placeholder 2">
            <a:extLst>
              <a:ext uri="{FF2B5EF4-FFF2-40B4-BE49-F238E27FC236}">
                <a16:creationId xmlns:a16="http://schemas.microsoft.com/office/drawing/2014/main" id="{DB6E880E-F9A1-A21C-3B0F-F3CFA973B0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a:extLst>
              <a:ext uri="{FF2B5EF4-FFF2-40B4-BE49-F238E27FC236}">
                <a16:creationId xmlns:a16="http://schemas.microsoft.com/office/drawing/2014/main" id="{4EFEF5F5-ABB2-5AAC-0E23-EC005A3EAF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94F57F-BC37-0883-825C-E667206FD087}"/>
              </a:ext>
            </a:extLst>
          </p:cNvPr>
          <p:cNvSpPr>
            <a:spLocks noGrp="1"/>
          </p:cNvSpPr>
          <p:nvPr>
            <p:ph type="dt" sz="half" idx="10"/>
          </p:nvPr>
        </p:nvSpPr>
        <p:spPr/>
        <p:txBody>
          <a:bodyPr/>
          <a:lstStyle/>
          <a:p>
            <a:fld id="{61DED281-DEF8-4C6E-91D1-44C9105EBCA2}" type="datetimeFigureOut">
              <a:rPr lang="en-SG" smtClean="0"/>
              <a:t>31/12/2022</a:t>
            </a:fld>
            <a:endParaRPr lang="en-SG"/>
          </a:p>
        </p:txBody>
      </p:sp>
      <p:sp>
        <p:nvSpPr>
          <p:cNvPr id="6" name="Footer Placeholder 5">
            <a:extLst>
              <a:ext uri="{FF2B5EF4-FFF2-40B4-BE49-F238E27FC236}">
                <a16:creationId xmlns:a16="http://schemas.microsoft.com/office/drawing/2014/main" id="{F30127A8-1BAF-2B6C-E4F1-B9ADF6AC4BB0}"/>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1BD01C25-B938-02D6-C0B4-6BFF4C225457}"/>
              </a:ext>
            </a:extLst>
          </p:cNvPr>
          <p:cNvSpPr>
            <a:spLocks noGrp="1"/>
          </p:cNvSpPr>
          <p:nvPr>
            <p:ph type="sldNum" sz="quarter" idx="12"/>
          </p:nvPr>
        </p:nvSpPr>
        <p:spPr/>
        <p:txBody>
          <a:bodyPr/>
          <a:lstStyle/>
          <a:p>
            <a:fld id="{B707547D-A67D-4B47-93BA-FFA403917D37}" type="slidenum">
              <a:rPr lang="en-SG" smtClean="0"/>
              <a:t>‹#›</a:t>
            </a:fld>
            <a:endParaRPr lang="en-SG"/>
          </a:p>
        </p:txBody>
      </p:sp>
    </p:spTree>
    <p:extLst>
      <p:ext uri="{BB962C8B-B14F-4D97-AF65-F5344CB8AC3E}">
        <p14:creationId xmlns:p14="http://schemas.microsoft.com/office/powerpoint/2010/main" val="2447235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30D15F-1807-24A2-03AE-B118F83776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SG"/>
          </a:p>
        </p:txBody>
      </p:sp>
      <p:sp>
        <p:nvSpPr>
          <p:cNvPr id="3" name="Text Placeholder 2">
            <a:extLst>
              <a:ext uri="{FF2B5EF4-FFF2-40B4-BE49-F238E27FC236}">
                <a16:creationId xmlns:a16="http://schemas.microsoft.com/office/drawing/2014/main" id="{45DCDB6A-34F6-BF4C-07D0-A195E82386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05F03DF9-04AD-F2D0-2CD6-0BA8B71F3A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DED281-DEF8-4C6E-91D1-44C9105EBCA2}" type="datetimeFigureOut">
              <a:rPr lang="en-SG" smtClean="0"/>
              <a:t>31/12/2022</a:t>
            </a:fld>
            <a:endParaRPr lang="en-SG"/>
          </a:p>
        </p:txBody>
      </p:sp>
      <p:sp>
        <p:nvSpPr>
          <p:cNvPr id="5" name="Footer Placeholder 4">
            <a:extLst>
              <a:ext uri="{FF2B5EF4-FFF2-40B4-BE49-F238E27FC236}">
                <a16:creationId xmlns:a16="http://schemas.microsoft.com/office/drawing/2014/main" id="{D1040B8A-71EE-1A80-2036-7C3C8FB7F3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a:extLst>
              <a:ext uri="{FF2B5EF4-FFF2-40B4-BE49-F238E27FC236}">
                <a16:creationId xmlns:a16="http://schemas.microsoft.com/office/drawing/2014/main" id="{7FF2BCDD-C820-5E94-6AB6-0937BF94A4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07547D-A67D-4B47-93BA-FFA403917D37}" type="slidenum">
              <a:rPr lang="en-SG" smtClean="0"/>
              <a:t>‹#›</a:t>
            </a:fld>
            <a:endParaRPr lang="en-SG"/>
          </a:p>
        </p:txBody>
      </p:sp>
    </p:spTree>
    <p:extLst>
      <p:ext uri="{BB962C8B-B14F-4D97-AF65-F5344CB8AC3E}">
        <p14:creationId xmlns:p14="http://schemas.microsoft.com/office/powerpoint/2010/main" val="721627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C4C0872-47FE-9115-E64B-2CB81F74B43F}"/>
              </a:ext>
            </a:extLst>
          </p:cNvPr>
          <p:cNvSpPr/>
          <p:nvPr/>
        </p:nvSpPr>
        <p:spPr>
          <a:xfrm>
            <a:off x="0" y="0"/>
            <a:ext cx="12188952" cy="6858000"/>
          </a:xfrm>
          <a:prstGeom prst="rect">
            <a:avLst/>
          </a:prstGeom>
          <a:solidFill>
            <a:srgbClr val="20321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031" name="Rectangle 103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026" name="Picture 2" descr="Looking In Rear View Mirror">
            <a:extLst>
              <a:ext uri="{FF2B5EF4-FFF2-40B4-BE49-F238E27FC236}">
                <a16:creationId xmlns:a16="http://schemas.microsoft.com/office/drawing/2014/main" id="{8BAFCDAF-931C-AE30-0628-DA1B892F330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700" t="6678" r="3200" b="14112"/>
          <a:stretch/>
        </p:blipFill>
        <p:spPr bwMode="auto">
          <a:xfrm>
            <a:off x="329184" y="1282"/>
            <a:ext cx="11472672" cy="685671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9E96A39-6A50-7921-C3FE-2ADD8020B17F}"/>
              </a:ext>
            </a:extLst>
          </p:cNvPr>
          <p:cNvSpPr txBox="1"/>
          <p:nvPr/>
        </p:nvSpPr>
        <p:spPr>
          <a:xfrm>
            <a:off x="2269696" y="4652817"/>
            <a:ext cx="7652608" cy="1107996"/>
          </a:xfrm>
          <a:prstGeom prst="rect">
            <a:avLst/>
          </a:prstGeom>
          <a:noFill/>
        </p:spPr>
        <p:txBody>
          <a:bodyPr wrap="none" rtlCol="0">
            <a:spAutoFit/>
          </a:bodyPr>
          <a:lstStyle/>
          <a:p>
            <a:pPr algn="ctr"/>
            <a:r>
              <a:rPr lang="en-US" sz="6600" dirty="0">
                <a:solidFill>
                  <a:schemeClr val="bg1"/>
                </a:solidFill>
              </a:rPr>
              <a:t>By </a:t>
            </a:r>
            <a:r>
              <a:rPr lang="en-US" sz="6600">
                <a:solidFill>
                  <a:schemeClr val="bg1"/>
                </a:solidFill>
              </a:rPr>
              <a:t>Thinking Backward</a:t>
            </a:r>
            <a:endParaRPr lang="en-SG" sz="6600" dirty="0">
              <a:solidFill>
                <a:schemeClr val="bg1"/>
              </a:solidFill>
            </a:endParaRPr>
          </a:p>
        </p:txBody>
      </p:sp>
    </p:spTree>
    <p:extLst>
      <p:ext uri="{BB962C8B-B14F-4D97-AF65-F5344CB8AC3E}">
        <p14:creationId xmlns:p14="http://schemas.microsoft.com/office/powerpoint/2010/main" val="2908527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8E2B2CD-BAA8-FC28-3C76-315E93DC3D94}"/>
              </a:ext>
            </a:extLst>
          </p:cNvPr>
          <p:cNvSpPr/>
          <p:nvPr/>
        </p:nvSpPr>
        <p:spPr>
          <a:xfrm>
            <a:off x="0" y="0"/>
            <a:ext cx="12188952" cy="6858000"/>
          </a:xfrm>
          <a:prstGeom prst="rect">
            <a:avLst/>
          </a:prstGeom>
          <a:solidFill>
            <a:srgbClr val="20321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5" name="TextBox 4">
            <a:extLst>
              <a:ext uri="{FF2B5EF4-FFF2-40B4-BE49-F238E27FC236}">
                <a16:creationId xmlns:a16="http://schemas.microsoft.com/office/drawing/2014/main" id="{9F48A3AB-E1C0-29D6-F94F-D513FBB97B09}"/>
              </a:ext>
            </a:extLst>
          </p:cNvPr>
          <p:cNvSpPr txBox="1"/>
          <p:nvPr/>
        </p:nvSpPr>
        <p:spPr>
          <a:xfrm>
            <a:off x="1436116" y="1675074"/>
            <a:ext cx="9316720" cy="2147896"/>
          </a:xfrm>
          <a:prstGeom prst="rect">
            <a:avLst/>
          </a:prstGeom>
          <a:noFill/>
        </p:spPr>
        <p:txBody>
          <a:bodyPr wrap="square">
            <a:spAutoFit/>
          </a:bodyPr>
          <a:lstStyle/>
          <a:p>
            <a:pPr algn="ctr">
              <a:lnSpc>
                <a:spcPct val="115000"/>
              </a:lnSpc>
              <a:spcBef>
                <a:spcPts val="1200"/>
              </a:spcBef>
              <a:spcAft>
                <a:spcPts val="800"/>
              </a:spcAft>
            </a:pPr>
            <a:r>
              <a:rPr lang="en-US"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Hebrews 7:25</a:t>
            </a:r>
            <a:endPar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800"/>
              </a:spcAft>
            </a:pPr>
            <a:r>
              <a:rPr lang="en-US" sz="2800" i="1" dirty="0">
                <a:solidFill>
                  <a:schemeClr val="bg1"/>
                </a:solidFill>
                <a:effectLst/>
                <a:ea typeface="Calibri" panose="020F0502020204030204" pitchFamily="34" charset="0"/>
              </a:rPr>
              <a:t>Consequently, he is able to save to the uttermost</a:t>
            </a:r>
            <a:r>
              <a:rPr lang="en-SG" sz="2800" i="1" dirty="0">
                <a:solidFill>
                  <a:schemeClr val="bg1"/>
                </a:solidFill>
                <a:effectLst/>
              </a:rPr>
              <a:t> those who draw near to God through him, since he always lives to make intercession for them.</a:t>
            </a:r>
            <a:endParaRPr lang="en-SG" sz="2800" dirty="0">
              <a:solidFill>
                <a:schemeClr val="bg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14182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8E2B2CD-BAA8-FC28-3C76-315E93DC3D94}"/>
              </a:ext>
            </a:extLst>
          </p:cNvPr>
          <p:cNvSpPr/>
          <p:nvPr/>
        </p:nvSpPr>
        <p:spPr>
          <a:xfrm>
            <a:off x="0" y="0"/>
            <a:ext cx="12188952" cy="6858000"/>
          </a:xfrm>
          <a:prstGeom prst="rect">
            <a:avLst/>
          </a:prstGeom>
          <a:solidFill>
            <a:srgbClr val="20321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5" name="TextBox 4">
            <a:extLst>
              <a:ext uri="{FF2B5EF4-FFF2-40B4-BE49-F238E27FC236}">
                <a16:creationId xmlns:a16="http://schemas.microsoft.com/office/drawing/2014/main" id="{9F48A3AB-E1C0-29D6-F94F-D513FBB97B09}"/>
              </a:ext>
            </a:extLst>
          </p:cNvPr>
          <p:cNvSpPr txBox="1"/>
          <p:nvPr/>
        </p:nvSpPr>
        <p:spPr>
          <a:xfrm>
            <a:off x="1436116" y="1675074"/>
            <a:ext cx="9316720" cy="2134880"/>
          </a:xfrm>
          <a:prstGeom prst="rect">
            <a:avLst/>
          </a:prstGeom>
          <a:noFill/>
        </p:spPr>
        <p:txBody>
          <a:bodyPr wrap="square">
            <a:spAutoFit/>
          </a:bodyPr>
          <a:lstStyle/>
          <a:p>
            <a:pPr algn="ctr">
              <a:lnSpc>
                <a:spcPct val="115000"/>
              </a:lnSpc>
              <a:spcBef>
                <a:spcPts val="1200"/>
              </a:spcBef>
              <a:spcAft>
                <a:spcPts val="800"/>
              </a:spcAft>
            </a:pPr>
            <a:r>
              <a:rPr lang="en-US"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Romans 8:34</a:t>
            </a:r>
            <a:endPar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800"/>
              </a:spcAft>
            </a:pPr>
            <a:r>
              <a:rPr lang="en-US" sz="2800" i="1" dirty="0">
                <a:solidFill>
                  <a:schemeClr val="bg1"/>
                </a:solidFill>
                <a:effectLst/>
                <a:latin typeface="Calibri" panose="020F0502020204030204" pitchFamily="34" charset="0"/>
                <a:ea typeface="Arial Unicode MS"/>
                <a:cs typeface="Arial Unicode MS"/>
              </a:rPr>
              <a:t>Who is to condemn? Christ Jesus is the one who died—more than that, who was raised—</a:t>
            </a:r>
            <a:r>
              <a:rPr lang="en-SG" sz="2800" i="1" dirty="0">
                <a:solidFill>
                  <a:schemeClr val="bg1"/>
                </a:solidFill>
                <a:effectLst/>
                <a:latin typeface="Helvetica" panose="020B0604020202020204" pitchFamily="34" charset="0"/>
                <a:ea typeface="Arial Unicode MS"/>
                <a:cs typeface="Arial Unicode MS"/>
              </a:rPr>
              <a:t>who is at the right hand of God, who indeed is interceding for us.</a:t>
            </a:r>
            <a:endParaRPr lang="en-SG" sz="2800" dirty="0">
              <a:solidFill>
                <a:schemeClr val="bg1"/>
              </a:solidFill>
              <a:effectLst/>
              <a:latin typeface="Helvetica" panose="020B0604020202020204" pitchFamily="34" charset="0"/>
              <a:ea typeface="Arial Unicode MS"/>
              <a:cs typeface="Arial Unicode MS"/>
            </a:endParaRPr>
          </a:p>
        </p:txBody>
      </p:sp>
    </p:spTree>
    <p:extLst>
      <p:ext uri="{BB962C8B-B14F-4D97-AF65-F5344CB8AC3E}">
        <p14:creationId xmlns:p14="http://schemas.microsoft.com/office/powerpoint/2010/main" val="1916125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7" name="Rectangle 2056">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9" name="Rectangle 2058">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1" name="Rectangle 2060">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Rear-view mirror: reflecting about practice through the lens of Universal  Design for Learning principles and practices to inform learning design -  Inclusive Learning Design">
            <a:extLst>
              <a:ext uri="{FF2B5EF4-FFF2-40B4-BE49-F238E27FC236}">
                <a16:creationId xmlns:a16="http://schemas.microsoft.com/office/drawing/2014/main" id="{4643434F-2DE5-F76F-6762-120F1CB8FBB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528" b="19517"/>
          <a:stretch/>
        </p:blipFill>
        <p:spPr bwMode="auto">
          <a:xfrm>
            <a:off x="457200" y="457200"/>
            <a:ext cx="11277600" cy="59436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B64163A9-C2D5-9670-6AD0-6A0F4D7BB789}"/>
              </a:ext>
            </a:extLst>
          </p:cNvPr>
          <p:cNvSpPr txBox="1"/>
          <p:nvPr/>
        </p:nvSpPr>
        <p:spPr>
          <a:xfrm>
            <a:off x="3047617" y="853849"/>
            <a:ext cx="6096000" cy="707886"/>
          </a:xfrm>
          <a:prstGeom prst="rect">
            <a:avLst/>
          </a:prstGeom>
          <a:noFill/>
        </p:spPr>
        <p:txBody>
          <a:bodyPr wrap="square">
            <a:spAutoFit/>
          </a:bodyPr>
          <a:lstStyle/>
          <a:p>
            <a:pPr algn="ctr"/>
            <a:r>
              <a:rPr lang="en-US" sz="4000" b="1"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What does this mean?</a:t>
            </a:r>
            <a:endParaRPr lang="en-SG" sz="4000" dirty="0">
              <a:solidFill>
                <a:schemeClr val="bg1"/>
              </a:solidFill>
            </a:endParaRPr>
          </a:p>
        </p:txBody>
      </p:sp>
      <p:sp>
        <p:nvSpPr>
          <p:cNvPr id="5" name="TextBox 4">
            <a:extLst>
              <a:ext uri="{FF2B5EF4-FFF2-40B4-BE49-F238E27FC236}">
                <a16:creationId xmlns:a16="http://schemas.microsoft.com/office/drawing/2014/main" id="{EA5FAFAC-5150-1CBA-897A-8118FC1F2DEC}"/>
              </a:ext>
            </a:extLst>
          </p:cNvPr>
          <p:cNvSpPr txBox="1"/>
          <p:nvPr/>
        </p:nvSpPr>
        <p:spPr>
          <a:xfrm>
            <a:off x="639696" y="2227081"/>
            <a:ext cx="8280783" cy="558743"/>
          </a:xfrm>
          <a:prstGeom prst="rect">
            <a:avLst/>
          </a:prstGeom>
          <a:solidFill>
            <a:schemeClr val="tx1"/>
          </a:solidFill>
        </p:spPr>
        <p:txBody>
          <a:bodyPr wrap="square">
            <a:spAutoFit/>
          </a:bodyPr>
          <a:lstStyle/>
          <a:p>
            <a:pPr>
              <a:lnSpc>
                <a:spcPct val="115000"/>
              </a:lnSpc>
              <a:spcBef>
                <a:spcPts val="1200"/>
              </a:spcBef>
              <a:spcAft>
                <a:spcPts val="800"/>
              </a:spcAft>
            </a:pPr>
            <a:r>
              <a:rPr lang="en-US" sz="28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Consider it joy </a:t>
            </a:r>
            <a:r>
              <a:rPr lang="en-US" sz="2800" i="1" dirty="0">
                <a:solidFill>
                  <a:schemeClr val="bg1"/>
                </a:solidFill>
                <a:latin typeface="Calibri" panose="020F0502020204030204" pitchFamily="34" charset="0"/>
                <a:ea typeface="Calibri" panose="020F0502020204030204" pitchFamily="34" charset="0"/>
                <a:cs typeface="Times New Roman" panose="02020603050405020304" pitchFamily="18" charset="0"/>
              </a:rPr>
              <a:t>when</a:t>
            </a:r>
            <a:r>
              <a:rPr lang="en-US" sz="28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struggling to grow mature in faith</a:t>
            </a:r>
            <a:endParaRPr lang="en-SG"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E9D3E466-5D7B-74E3-0918-9B9A95AE76EC}"/>
              </a:ext>
            </a:extLst>
          </p:cNvPr>
          <p:cNvSpPr txBox="1"/>
          <p:nvPr/>
        </p:nvSpPr>
        <p:spPr>
          <a:xfrm>
            <a:off x="639696" y="2897641"/>
            <a:ext cx="8280783" cy="558743"/>
          </a:xfrm>
          <a:prstGeom prst="rect">
            <a:avLst/>
          </a:prstGeom>
          <a:solidFill>
            <a:schemeClr val="tx1"/>
          </a:solidFill>
        </p:spPr>
        <p:txBody>
          <a:bodyPr wrap="square">
            <a:spAutoFit/>
          </a:bodyPr>
          <a:lstStyle/>
          <a:p>
            <a:pPr>
              <a:lnSpc>
                <a:spcPct val="115000"/>
              </a:lnSpc>
              <a:spcBef>
                <a:spcPts val="1200"/>
              </a:spcBef>
              <a:spcAft>
                <a:spcPts val="800"/>
              </a:spcAft>
            </a:pPr>
            <a:r>
              <a:rPr lang="en-US" sz="28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Understand the work of the Holy Spirit within you</a:t>
            </a:r>
            <a:endParaRPr lang="en-SG"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580A28BC-430C-B0A0-70F1-7DA0F4BA15EA}"/>
              </a:ext>
            </a:extLst>
          </p:cNvPr>
          <p:cNvSpPr txBox="1"/>
          <p:nvPr/>
        </p:nvSpPr>
        <p:spPr>
          <a:xfrm>
            <a:off x="639695" y="3568201"/>
            <a:ext cx="8280783" cy="558743"/>
          </a:xfrm>
          <a:prstGeom prst="rect">
            <a:avLst/>
          </a:prstGeom>
          <a:solidFill>
            <a:schemeClr val="tx1"/>
          </a:solidFill>
        </p:spPr>
        <p:txBody>
          <a:bodyPr wrap="square">
            <a:spAutoFit/>
          </a:bodyPr>
          <a:lstStyle/>
          <a:p>
            <a:pPr>
              <a:lnSpc>
                <a:spcPct val="115000"/>
              </a:lnSpc>
              <a:spcBef>
                <a:spcPts val="1200"/>
              </a:spcBef>
              <a:spcAft>
                <a:spcPts val="800"/>
              </a:spcAft>
            </a:pPr>
            <a:r>
              <a:rPr lang="en-US" sz="28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Be reassured that Jesus intercedes for us</a:t>
            </a:r>
            <a:endParaRPr lang="en-SG"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81B20D8-DE9E-25AA-5A21-423C2240F9E0}"/>
              </a:ext>
            </a:extLst>
          </p:cNvPr>
          <p:cNvSpPr txBox="1"/>
          <p:nvPr/>
        </p:nvSpPr>
        <p:spPr>
          <a:xfrm>
            <a:off x="646757" y="4238761"/>
            <a:ext cx="8280784" cy="1054263"/>
          </a:xfrm>
          <a:prstGeom prst="rect">
            <a:avLst/>
          </a:prstGeom>
          <a:solidFill>
            <a:schemeClr val="tx1"/>
          </a:solidFill>
        </p:spPr>
        <p:txBody>
          <a:bodyPr wrap="square">
            <a:spAutoFit/>
          </a:bodyPr>
          <a:lstStyle/>
          <a:p>
            <a:pPr>
              <a:lnSpc>
                <a:spcPct val="115000"/>
              </a:lnSpc>
              <a:spcBef>
                <a:spcPts val="1200"/>
              </a:spcBef>
              <a:spcAft>
                <a:spcPts val="800"/>
              </a:spcAft>
            </a:pPr>
            <a:r>
              <a:rPr lang="en-US" sz="28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Recognize we will not receive trials harder than they need to be</a:t>
            </a:r>
            <a:endParaRPr lang="en-SG"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95903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8E2B2CD-BAA8-FC28-3C76-315E93DC3D94}"/>
              </a:ext>
            </a:extLst>
          </p:cNvPr>
          <p:cNvSpPr/>
          <p:nvPr/>
        </p:nvSpPr>
        <p:spPr>
          <a:xfrm>
            <a:off x="0" y="0"/>
            <a:ext cx="12188952" cy="6858000"/>
          </a:xfrm>
          <a:prstGeom prst="rect">
            <a:avLst/>
          </a:prstGeom>
          <a:solidFill>
            <a:srgbClr val="20321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5" name="TextBox 4">
            <a:extLst>
              <a:ext uri="{FF2B5EF4-FFF2-40B4-BE49-F238E27FC236}">
                <a16:creationId xmlns:a16="http://schemas.microsoft.com/office/drawing/2014/main" id="{9F48A3AB-E1C0-29D6-F94F-D513FBB97B09}"/>
              </a:ext>
            </a:extLst>
          </p:cNvPr>
          <p:cNvSpPr txBox="1"/>
          <p:nvPr/>
        </p:nvSpPr>
        <p:spPr>
          <a:xfrm>
            <a:off x="1436116" y="1675074"/>
            <a:ext cx="9316720" cy="2643416"/>
          </a:xfrm>
          <a:prstGeom prst="rect">
            <a:avLst/>
          </a:prstGeom>
          <a:noFill/>
        </p:spPr>
        <p:txBody>
          <a:bodyPr wrap="square">
            <a:spAutoFit/>
          </a:bodyPr>
          <a:lstStyle/>
          <a:p>
            <a:pPr algn="ctr">
              <a:lnSpc>
                <a:spcPct val="115000"/>
              </a:lnSpc>
              <a:spcBef>
                <a:spcPts val="1200"/>
              </a:spcBef>
              <a:spcAft>
                <a:spcPts val="800"/>
              </a:spcAft>
            </a:pPr>
            <a:r>
              <a:rPr lang="en-US"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1 Corinthians 10:13</a:t>
            </a:r>
            <a:endPar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pPr>
            <a:r>
              <a:rPr lang="en-US" sz="2800" i="1" dirty="0">
                <a:solidFill>
                  <a:schemeClr val="bg1"/>
                </a:solidFill>
                <a:effectLst/>
                <a:latin typeface="Calibri" panose="020F0502020204030204" pitchFamily="34" charset="0"/>
                <a:ea typeface="Arial Unicode MS"/>
                <a:cs typeface="Arial Unicode MS"/>
              </a:rPr>
              <a:t>No temptation has overtaken you that is not common to man. </a:t>
            </a:r>
            <a:r>
              <a:rPr lang="en-SG" sz="2800" i="1" dirty="0">
                <a:solidFill>
                  <a:schemeClr val="bg1"/>
                </a:solidFill>
                <a:effectLst/>
                <a:ea typeface="Arial Unicode MS"/>
                <a:cs typeface="Arial Unicode MS"/>
              </a:rPr>
              <a:t>God is faithful, and he will not let you be tempted beyond your ability, but with the temptation he will also provide the way of escape, that you may be able to endure it.</a:t>
            </a:r>
            <a:endParaRPr lang="en-SG" sz="2800" dirty="0">
              <a:solidFill>
                <a:schemeClr val="bg1"/>
              </a:solidFill>
              <a:effectLst/>
              <a:ea typeface="Arial Unicode MS"/>
              <a:cs typeface="Arial Unicode MS"/>
            </a:endParaRPr>
          </a:p>
        </p:txBody>
      </p:sp>
    </p:spTree>
    <p:extLst>
      <p:ext uri="{BB962C8B-B14F-4D97-AF65-F5344CB8AC3E}">
        <p14:creationId xmlns:p14="http://schemas.microsoft.com/office/powerpoint/2010/main" val="3204479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7" name="Rectangle 2056">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9" name="Rectangle 2058">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1" name="Rectangle 2060">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Rear-view mirror: reflecting about practice through the lens of Universal  Design for Learning principles and practices to inform learning design -  Inclusive Learning Design">
            <a:extLst>
              <a:ext uri="{FF2B5EF4-FFF2-40B4-BE49-F238E27FC236}">
                <a16:creationId xmlns:a16="http://schemas.microsoft.com/office/drawing/2014/main" id="{4643434F-2DE5-F76F-6762-120F1CB8FBB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528" b="19517"/>
          <a:stretch/>
        </p:blipFill>
        <p:spPr bwMode="auto">
          <a:xfrm>
            <a:off x="457200" y="457200"/>
            <a:ext cx="11277600" cy="59436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B64163A9-C2D5-9670-6AD0-6A0F4D7BB789}"/>
              </a:ext>
            </a:extLst>
          </p:cNvPr>
          <p:cNvSpPr txBox="1"/>
          <p:nvPr/>
        </p:nvSpPr>
        <p:spPr>
          <a:xfrm>
            <a:off x="3047617" y="853849"/>
            <a:ext cx="6096000" cy="707886"/>
          </a:xfrm>
          <a:prstGeom prst="rect">
            <a:avLst/>
          </a:prstGeom>
          <a:noFill/>
        </p:spPr>
        <p:txBody>
          <a:bodyPr wrap="square">
            <a:spAutoFit/>
          </a:bodyPr>
          <a:lstStyle/>
          <a:p>
            <a:pPr algn="ctr"/>
            <a:r>
              <a:rPr lang="en-US" sz="4000" b="1"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What does this mean?</a:t>
            </a:r>
            <a:endParaRPr lang="en-SG" sz="4000" dirty="0">
              <a:solidFill>
                <a:schemeClr val="bg1"/>
              </a:solidFill>
            </a:endParaRPr>
          </a:p>
        </p:txBody>
      </p:sp>
      <p:sp>
        <p:nvSpPr>
          <p:cNvPr id="5" name="TextBox 4">
            <a:extLst>
              <a:ext uri="{FF2B5EF4-FFF2-40B4-BE49-F238E27FC236}">
                <a16:creationId xmlns:a16="http://schemas.microsoft.com/office/drawing/2014/main" id="{EA5FAFAC-5150-1CBA-897A-8118FC1F2DEC}"/>
              </a:ext>
            </a:extLst>
          </p:cNvPr>
          <p:cNvSpPr txBox="1"/>
          <p:nvPr/>
        </p:nvSpPr>
        <p:spPr>
          <a:xfrm>
            <a:off x="639696" y="2227081"/>
            <a:ext cx="8280783" cy="558743"/>
          </a:xfrm>
          <a:prstGeom prst="rect">
            <a:avLst/>
          </a:prstGeom>
          <a:solidFill>
            <a:schemeClr val="tx1"/>
          </a:solidFill>
        </p:spPr>
        <p:txBody>
          <a:bodyPr wrap="square">
            <a:spAutoFit/>
          </a:bodyPr>
          <a:lstStyle/>
          <a:p>
            <a:pPr>
              <a:lnSpc>
                <a:spcPct val="115000"/>
              </a:lnSpc>
              <a:spcBef>
                <a:spcPts val="1200"/>
              </a:spcBef>
              <a:spcAft>
                <a:spcPts val="800"/>
              </a:spcAft>
            </a:pPr>
            <a:r>
              <a:rPr lang="en-US" sz="28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Consider it joy </a:t>
            </a:r>
            <a:r>
              <a:rPr lang="en-US" sz="2800" i="1" dirty="0">
                <a:solidFill>
                  <a:schemeClr val="bg1"/>
                </a:solidFill>
                <a:latin typeface="Calibri" panose="020F0502020204030204" pitchFamily="34" charset="0"/>
                <a:ea typeface="Calibri" panose="020F0502020204030204" pitchFamily="34" charset="0"/>
                <a:cs typeface="Times New Roman" panose="02020603050405020304" pitchFamily="18" charset="0"/>
              </a:rPr>
              <a:t>when</a:t>
            </a:r>
            <a:r>
              <a:rPr lang="en-US" sz="28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struggling to grow mature in faith</a:t>
            </a:r>
            <a:endParaRPr lang="en-SG"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E9D3E466-5D7B-74E3-0918-9B9A95AE76EC}"/>
              </a:ext>
            </a:extLst>
          </p:cNvPr>
          <p:cNvSpPr txBox="1"/>
          <p:nvPr/>
        </p:nvSpPr>
        <p:spPr>
          <a:xfrm>
            <a:off x="639696" y="2897641"/>
            <a:ext cx="8280783" cy="558743"/>
          </a:xfrm>
          <a:prstGeom prst="rect">
            <a:avLst/>
          </a:prstGeom>
          <a:solidFill>
            <a:schemeClr val="tx1"/>
          </a:solidFill>
        </p:spPr>
        <p:txBody>
          <a:bodyPr wrap="square">
            <a:spAutoFit/>
          </a:bodyPr>
          <a:lstStyle/>
          <a:p>
            <a:pPr>
              <a:lnSpc>
                <a:spcPct val="115000"/>
              </a:lnSpc>
              <a:spcBef>
                <a:spcPts val="1200"/>
              </a:spcBef>
              <a:spcAft>
                <a:spcPts val="800"/>
              </a:spcAft>
            </a:pPr>
            <a:r>
              <a:rPr lang="en-US" sz="28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Understand the work of the Holy Spirit within you</a:t>
            </a:r>
            <a:endParaRPr lang="en-SG"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580A28BC-430C-B0A0-70F1-7DA0F4BA15EA}"/>
              </a:ext>
            </a:extLst>
          </p:cNvPr>
          <p:cNvSpPr txBox="1"/>
          <p:nvPr/>
        </p:nvSpPr>
        <p:spPr>
          <a:xfrm>
            <a:off x="639695" y="3568201"/>
            <a:ext cx="8280783" cy="558743"/>
          </a:xfrm>
          <a:prstGeom prst="rect">
            <a:avLst/>
          </a:prstGeom>
          <a:solidFill>
            <a:schemeClr val="tx1"/>
          </a:solidFill>
        </p:spPr>
        <p:txBody>
          <a:bodyPr wrap="square">
            <a:spAutoFit/>
          </a:bodyPr>
          <a:lstStyle/>
          <a:p>
            <a:pPr>
              <a:lnSpc>
                <a:spcPct val="115000"/>
              </a:lnSpc>
              <a:spcBef>
                <a:spcPts val="1200"/>
              </a:spcBef>
              <a:spcAft>
                <a:spcPts val="800"/>
              </a:spcAft>
            </a:pPr>
            <a:r>
              <a:rPr lang="en-US" sz="28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Be reassured that Jesus intercedes for us</a:t>
            </a:r>
            <a:endParaRPr lang="en-SG"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81B20D8-DE9E-25AA-5A21-423C2240F9E0}"/>
              </a:ext>
            </a:extLst>
          </p:cNvPr>
          <p:cNvSpPr txBox="1"/>
          <p:nvPr/>
        </p:nvSpPr>
        <p:spPr>
          <a:xfrm>
            <a:off x="646757" y="4238761"/>
            <a:ext cx="8280784" cy="1054263"/>
          </a:xfrm>
          <a:prstGeom prst="rect">
            <a:avLst/>
          </a:prstGeom>
          <a:solidFill>
            <a:schemeClr val="tx1"/>
          </a:solidFill>
        </p:spPr>
        <p:txBody>
          <a:bodyPr wrap="square">
            <a:spAutoFit/>
          </a:bodyPr>
          <a:lstStyle/>
          <a:p>
            <a:pPr>
              <a:lnSpc>
                <a:spcPct val="115000"/>
              </a:lnSpc>
              <a:spcBef>
                <a:spcPts val="1200"/>
              </a:spcBef>
              <a:spcAft>
                <a:spcPts val="800"/>
              </a:spcAft>
            </a:pPr>
            <a:r>
              <a:rPr lang="en-US" sz="28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Recognize we will not receive trials harder than they need to be</a:t>
            </a:r>
            <a:endParaRPr lang="en-SG"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F83C011B-54EA-719C-282B-B2542A0B8501}"/>
              </a:ext>
            </a:extLst>
          </p:cNvPr>
          <p:cNvSpPr txBox="1"/>
          <p:nvPr/>
        </p:nvSpPr>
        <p:spPr>
          <a:xfrm>
            <a:off x="662731" y="5373293"/>
            <a:ext cx="8264809" cy="558743"/>
          </a:xfrm>
          <a:prstGeom prst="rect">
            <a:avLst/>
          </a:prstGeom>
          <a:solidFill>
            <a:schemeClr val="tx1"/>
          </a:solidFill>
        </p:spPr>
        <p:txBody>
          <a:bodyPr wrap="square">
            <a:spAutoFit/>
          </a:bodyPr>
          <a:lstStyle/>
          <a:p>
            <a:pPr>
              <a:lnSpc>
                <a:spcPct val="115000"/>
              </a:lnSpc>
              <a:spcBef>
                <a:spcPts val="1200"/>
              </a:spcBef>
              <a:spcAft>
                <a:spcPts val="800"/>
              </a:spcAft>
            </a:pPr>
            <a:r>
              <a:rPr lang="en-US" sz="28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Anticipate eternal rewards beyond comparison</a:t>
            </a:r>
            <a:endParaRPr lang="en-SG"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52204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8E2B2CD-BAA8-FC28-3C76-315E93DC3D94}"/>
              </a:ext>
            </a:extLst>
          </p:cNvPr>
          <p:cNvSpPr/>
          <p:nvPr/>
        </p:nvSpPr>
        <p:spPr>
          <a:xfrm>
            <a:off x="0" y="0"/>
            <a:ext cx="12188952" cy="6858000"/>
          </a:xfrm>
          <a:prstGeom prst="rect">
            <a:avLst/>
          </a:prstGeom>
          <a:solidFill>
            <a:srgbClr val="20321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5" name="TextBox 4">
            <a:extLst>
              <a:ext uri="{FF2B5EF4-FFF2-40B4-BE49-F238E27FC236}">
                <a16:creationId xmlns:a16="http://schemas.microsoft.com/office/drawing/2014/main" id="{9F48A3AB-E1C0-29D6-F94F-D513FBB97B09}"/>
              </a:ext>
            </a:extLst>
          </p:cNvPr>
          <p:cNvSpPr txBox="1"/>
          <p:nvPr/>
        </p:nvSpPr>
        <p:spPr>
          <a:xfrm>
            <a:off x="1436116" y="1675074"/>
            <a:ext cx="9316720" cy="1652375"/>
          </a:xfrm>
          <a:prstGeom prst="rect">
            <a:avLst/>
          </a:prstGeom>
          <a:noFill/>
        </p:spPr>
        <p:txBody>
          <a:bodyPr wrap="square">
            <a:spAutoFit/>
          </a:bodyPr>
          <a:lstStyle/>
          <a:p>
            <a:pPr algn="ctr">
              <a:lnSpc>
                <a:spcPct val="115000"/>
              </a:lnSpc>
              <a:spcBef>
                <a:spcPts val="1200"/>
              </a:spcBef>
              <a:spcAft>
                <a:spcPts val="800"/>
              </a:spcAft>
            </a:pPr>
            <a:r>
              <a:rPr lang="en-US"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Romans 8:18</a:t>
            </a:r>
            <a:endPar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800"/>
              </a:spcAft>
            </a:pPr>
            <a:r>
              <a:rPr lang="en-US" sz="28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For I consider that the sufferings of this present time are not worth comparing with the glory that is to be revealed to us.</a:t>
            </a:r>
            <a:endPar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43285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8E2B2CD-BAA8-FC28-3C76-315E93DC3D94}"/>
              </a:ext>
            </a:extLst>
          </p:cNvPr>
          <p:cNvSpPr/>
          <p:nvPr/>
        </p:nvSpPr>
        <p:spPr>
          <a:xfrm>
            <a:off x="0" y="0"/>
            <a:ext cx="12188952" cy="6858000"/>
          </a:xfrm>
          <a:prstGeom prst="rect">
            <a:avLst/>
          </a:prstGeom>
          <a:solidFill>
            <a:srgbClr val="20321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5" name="TextBox 4">
            <a:extLst>
              <a:ext uri="{FF2B5EF4-FFF2-40B4-BE49-F238E27FC236}">
                <a16:creationId xmlns:a16="http://schemas.microsoft.com/office/drawing/2014/main" id="{9F48A3AB-E1C0-29D6-F94F-D513FBB97B09}"/>
              </a:ext>
            </a:extLst>
          </p:cNvPr>
          <p:cNvSpPr txBox="1"/>
          <p:nvPr/>
        </p:nvSpPr>
        <p:spPr>
          <a:xfrm>
            <a:off x="1436116" y="1675074"/>
            <a:ext cx="9316720" cy="2343206"/>
          </a:xfrm>
          <a:prstGeom prst="rect">
            <a:avLst/>
          </a:prstGeom>
          <a:noFill/>
        </p:spPr>
        <p:txBody>
          <a:bodyPr wrap="square">
            <a:spAutoFit/>
          </a:bodyPr>
          <a:lstStyle/>
          <a:p>
            <a:pPr algn="ctr">
              <a:lnSpc>
                <a:spcPct val="115000"/>
              </a:lnSpc>
              <a:spcBef>
                <a:spcPts val="1200"/>
              </a:spcBef>
              <a:spcAft>
                <a:spcPts val="800"/>
              </a:spcAft>
            </a:pPr>
            <a:r>
              <a:rPr lang="en-US" sz="2400" b="1" dirty="0">
                <a:solidFill>
                  <a:schemeClr val="bg1"/>
                </a:solidFill>
                <a:effectLst/>
                <a:ea typeface="Calibri" panose="020F0502020204030204" pitchFamily="34" charset="0"/>
                <a:cs typeface="Times New Roman" panose="02020603050405020304" pitchFamily="18" charset="0"/>
              </a:rPr>
              <a:t>James 1:2-4</a:t>
            </a:r>
            <a:endParaRPr lang="en-SG" sz="2400" dirty="0">
              <a:solidFill>
                <a:schemeClr val="bg1"/>
              </a:solidFill>
              <a:effectLst/>
              <a:ea typeface="Calibri" panose="020F0502020204030204" pitchFamily="34" charset="0"/>
              <a:cs typeface="Times New Roman" panose="02020603050405020304" pitchFamily="18" charset="0"/>
            </a:endParaRPr>
          </a:p>
          <a:p>
            <a:pPr algn="ctr"/>
            <a:r>
              <a:rPr lang="en-US" sz="2800" i="1" baseline="30000" dirty="0">
                <a:solidFill>
                  <a:schemeClr val="bg1"/>
                </a:solidFill>
                <a:effectLst/>
                <a:ea typeface="Calibri" panose="020F0502020204030204" pitchFamily="34" charset="0"/>
              </a:rPr>
              <a:t>2 </a:t>
            </a:r>
            <a:r>
              <a:rPr lang="en-US" sz="2800" i="1" dirty="0">
                <a:solidFill>
                  <a:schemeClr val="bg1"/>
                </a:solidFill>
                <a:effectLst/>
                <a:ea typeface="Calibri" panose="020F0502020204030204" pitchFamily="34" charset="0"/>
              </a:rPr>
              <a:t>Count it all joy, my brothers, when you meet trials of various kinds,</a:t>
            </a:r>
            <a:r>
              <a:rPr lang="en-US" sz="2800" i="1" baseline="30000" dirty="0">
                <a:solidFill>
                  <a:schemeClr val="bg1"/>
                </a:solidFill>
                <a:effectLst/>
                <a:latin typeface="Calibri" panose="020F0502020204030204" pitchFamily="34" charset="0"/>
                <a:ea typeface="Calibri" panose="020F0502020204030204" pitchFamily="34" charset="0"/>
              </a:rPr>
              <a:t> 3 </a:t>
            </a:r>
            <a:r>
              <a:rPr lang="en-US" sz="2800" i="1" dirty="0">
                <a:solidFill>
                  <a:schemeClr val="bg1"/>
                </a:solidFill>
                <a:effectLst/>
                <a:latin typeface="Calibri" panose="020F0502020204030204" pitchFamily="34" charset="0"/>
                <a:ea typeface="Calibri" panose="020F0502020204030204" pitchFamily="34" charset="0"/>
              </a:rPr>
              <a:t>for you know that the testing of your faith produces steadfastness. </a:t>
            </a:r>
            <a:r>
              <a:rPr lang="en-US" sz="2800" i="1" baseline="30000" dirty="0">
                <a:solidFill>
                  <a:schemeClr val="bg1"/>
                </a:solidFill>
                <a:effectLst/>
                <a:latin typeface="Calibri" panose="020F0502020204030204" pitchFamily="34" charset="0"/>
                <a:ea typeface="Calibri" panose="020F0502020204030204" pitchFamily="34" charset="0"/>
              </a:rPr>
              <a:t>4 </a:t>
            </a:r>
            <a:r>
              <a:rPr lang="en-US" sz="2800" i="1" dirty="0">
                <a:solidFill>
                  <a:schemeClr val="bg1"/>
                </a:solidFill>
                <a:effectLst/>
                <a:latin typeface="Calibri" panose="020F0502020204030204" pitchFamily="34" charset="0"/>
                <a:ea typeface="Calibri" panose="020F0502020204030204" pitchFamily="34" charset="0"/>
              </a:rPr>
              <a:t>And let steadfastness have its full effect, that you may be perfect and complete, </a:t>
            </a:r>
            <a:r>
              <a:rPr lang="en-US" sz="2800" i="1" u="sng" dirty="0">
                <a:solidFill>
                  <a:schemeClr val="bg1"/>
                </a:solidFill>
                <a:effectLst/>
                <a:latin typeface="Calibri" panose="020F0502020204030204" pitchFamily="34" charset="0"/>
                <a:ea typeface="Calibri" panose="020F0502020204030204" pitchFamily="34" charset="0"/>
              </a:rPr>
              <a:t>lacking in nothing</a:t>
            </a:r>
            <a:r>
              <a:rPr lang="en-US" sz="2800" i="1" dirty="0">
                <a:solidFill>
                  <a:schemeClr val="bg1"/>
                </a:solidFill>
                <a:effectLst/>
                <a:latin typeface="Calibri" panose="020F0502020204030204" pitchFamily="34" charset="0"/>
                <a:ea typeface="Calibri" panose="020F0502020204030204" pitchFamily="34" charset="0"/>
              </a:rPr>
              <a:t>.</a:t>
            </a:r>
            <a:endParaRPr lang="en-SG" sz="2800" dirty="0">
              <a:solidFill>
                <a:schemeClr val="bg1"/>
              </a:solidFill>
            </a:endParaRPr>
          </a:p>
        </p:txBody>
      </p:sp>
    </p:spTree>
    <p:extLst>
      <p:ext uri="{BB962C8B-B14F-4D97-AF65-F5344CB8AC3E}">
        <p14:creationId xmlns:p14="http://schemas.microsoft.com/office/powerpoint/2010/main" val="1981177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8E2B2CD-BAA8-FC28-3C76-315E93DC3D94}"/>
              </a:ext>
            </a:extLst>
          </p:cNvPr>
          <p:cNvSpPr/>
          <p:nvPr/>
        </p:nvSpPr>
        <p:spPr>
          <a:xfrm>
            <a:off x="0" y="0"/>
            <a:ext cx="12188952" cy="6858000"/>
          </a:xfrm>
          <a:prstGeom prst="rect">
            <a:avLst/>
          </a:prstGeom>
          <a:solidFill>
            <a:srgbClr val="20321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5" name="TextBox 4">
            <a:extLst>
              <a:ext uri="{FF2B5EF4-FFF2-40B4-BE49-F238E27FC236}">
                <a16:creationId xmlns:a16="http://schemas.microsoft.com/office/drawing/2014/main" id="{9F48A3AB-E1C0-29D6-F94F-D513FBB97B09}"/>
              </a:ext>
            </a:extLst>
          </p:cNvPr>
          <p:cNvSpPr txBox="1"/>
          <p:nvPr/>
        </p:nvSpPr>
        <p:spPr>
          <a:xfrm>
            <a:off x="1436116" y="1675074"/>
            <a:ext cx="9316720" cy="2844881"/>
          </a:xfrm>
          <a:prstGeom prst="rect">
            <a:avLst/>
          </a:prstGeom>
          <a:noFill/>
        </p:spPr>
        <p:txBody>
          <a:bodyPr wrap="square">
            <a:spAutoFit/>
          </a:bodyPr>
          <a:lstStyle/>
          <a:p>
            <a:pPr algn="ctr">
              <a:lnSpc>
                <a:spcPct val="115000"/>
              </a:lnSpc>
              <a:spcBef>
                <a:spcPts val="1200"/>
              </a:spcBef>
              <a:spcAft>
                <a:spcPts val="800"/>
              </a:spcAft>
            </a:pPr>
            <a:r>
              <a:rPr lang="en-US"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Romans 5:3-5</a:t>
            </a:r>
            <a:endPar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r>
              <a:rPr lang="en-US" sz="2800" i="1" baseline="30000" dirty="0">
                <a:solidFill>
                  <a:schemeClr val="bg1"/>
                </a:solidFill>
                <a:effectLst/>
                <a:latin typeface="Calibri" panose="020F0502020204030204" pitchFamily="34" charset="0"/>
                <a:ea typeface="Calibri" panose="020F0502020204030204" pitchFamily="34" charset="0"/>
              </a:rPr>
              <a:t>3 </a:t>
            </a:r>
            <a:r>
              <a:rPr lang="en-US" sz="2800" i="1" dirty="0">
                <a:solidFill>
                  <a:schemeClr val="bg1"/>
                </a:solidFill>
                <a:effectLst/>
                <a:latin typeface="Calibri" panose="020F0502020204030204" pitchFamily="34" charset="0"/>
                <a:ea typeface="Calibri" panose="020F0502020204030204" pitchFamily="34" charset="0"/>
              </a:rPr>
              <a:t>Not only that, but we rejoice in our sufferings, knowing that suffering produces endurance,</a:t>
            </a:r>
            <a:r>
              <a:rPr lang="en-US" sz="1800" i="1" baseline="30000" dirty="0">
                <a:solidFill>
                  <a:srgbClr val="000000"/>
                </a:solidFill>
                <a:effectLst/>
                <a:latin typeface="Calibri" panose="020F0502020204030204" pitchFamily="34" charset="0"/>
                <a:ea typeface="Calibri" panose="020F0502020204030204" pitchFamily="34" charset="0"/>
              </a:rPr>
              <a:t> </a:t>
            </a:r>
            <a:r>
              <a:rPr lang="en-US" sz="2800" i="1" baseline="30000" dirty="0">
                <a:solidFill>
                  <a:schemeClr val="bg1"/>
                </a:solidFill>
                <a:effectLst/>
                <a:latin typeface="Calibri" panose="020F0502020204030204" pitchFamily="34" charset="0"/>
                <a:ea typeface="Calibri" panose="020F0502020204030204" pitchFamily="34" charset="0"/>
              </a:rPr>
              <a:t>4 </a:t>
            </a:r>
            <a:r>
              <a:rPr lang="en-US" sz="2800" i="1" dirty="0">
                <a:solidFill>
                  <a:schemeClr val="bg1"/>
                </a:solidFill>
                <a:effectLst/>
                <a:latin typeface="Calibri" panose="020F0502020204030204" pitchFamily="34" charset="0"/>
                <a:ea typeface="Calibri" panose="020F0502020204030204" pitchFamily="34" charset="0"/>
              </a:rPr>
              <a:t>and endurance produces character, and character produces hope, </a:t>
            </a:r>
            <a:r>
              <a:rPr lang="en-US" sz="2800" i="1" baseline="30000" dirty="0">
                <a:solidFill>
                  <a:schemeClr val="bg1"/>
                </a:solidFill>
                <a:effectLst/>
                <a:latin typeface="Calibri" panose="020F0502020204030204" pitchFamily="34" charset="0"/>
                <a:ea typeface="Calibri" panose="020F0502020204030204" pitchFamily="34" charset="0"/>
              </a:rPr>
              <a:t>5 </a:t>
            </a:r>
            <a:r>
              <a:rPr lang="en-US" sz="2800" i="1" dirty="0">
                <a:solidFill>
                  <a:schemeClr val="bg1"/>
                </a:solidFill>
                <a:effectLst/>
                <a:latin typeface="Calibri" panose="020F0502020204030204" pitchFamily="34" charset="0"/>
                <a:ea typeface="Calibri" panose="020F0502020204030204" pitchFamily="34" charset="0"/>
              </a:rPr>
              <a:t>and hope does not put us to shame, because God's love has been poured into our hearts through the Holy Spirit who has been given to us.</a:t>
            </a:r>
            <a:endParaRPr lang="en-SG" sz="5400" dirty="0">
              <a:solidFill>
                <a:schemeClr val="bg1"/>
              </a:solidFill>
            </a:endParaRPr>
          </a:p>
        </p:txBody>
      </p:sp>
    </p:spTree>
    <p:extLst>
      <p:ext uri="{BB962C8B-B14F-4D97-AF65-F5344CB8AC3E}">
        <p14:creationId xmlns:p14="http://schemas.microsoft.com/office/powerpoint/2010/main" val="2375607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7" name="Rectangle 2056">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9" name="Rectangle 2058">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1" name="Rectangle 2060">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Rear-view mirror: reflecting about practice through the lens of Universal  Design for Learning principles and practices to inform learning design -  Inclusive Learning Design">
            <a:extLst>
              <a:ext uri="{FF2B5EF4-FFF2-40B4-BE49-F238E27FC236}">
                <a16:creationId xmlns:a16="http://schemas.microsoft.com/office/drawing/2014/main" id="{4643434F-2DE5-F76F-6762-120F1CB8FBB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528" b="19517"/>
          <a:stretch/>
        </p:blipFill>
        <p:spPr bwMode="auto">
          <a:xfrm>
            <a:off x="457200" y="457200"/>
            <a:ext cx="11277600" cy="59436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B64163A9-C2D5-9670-6AD0-6A0F4D7BB789}"/>
              </a:ext>
            </a:extLst>
          </p:cNvPr>
          <p:cNvSpPr txBox="1"/>
          <p:nvPr/>
        </p:nvSpPr>
        <p:spPr>
          <a:xfrm>
            <a:off x="3047617" y="853849"/>
            <a:ext cx="6096000" cy="707886"/>
          </a:xfrm>
          <a:prstGeom prst="rect">
            <a:avLst/>
          </a:prstGeom>
          <a:noFill/>
        </p:spPr>
        <p:txBody>
          <a:bodyPr wrap="square">
            <a:spAutoFit/>
          </a:bodyPr>
          <a:lstStyle/>
          <a:p>
            <a:pPr algn="ctr"/>
            <a:r>
              <a:rPr lang="en-US" sz="4000" b="1"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What does this mean?</a:t>
            </a:r>
            <a:endParaRPr lang="en-SG" sz="4000" dirty="0">
              <a:solidFill>
                <a:schemeClr val="bg1"/>
              </a:solidFill>
            </a:endParaRPr>
          </a:p>
        </p:txBody>
      </p:sp>
      <p:sp>
        <p:nvSpPr>
          <p:cNvPr id="5" name="TextBox 4">
            <a:extLst>
              <a:ext uri="{FF2B5EF4-FFF2-40B4-BE49-F238E27FC236}">
                <a16:creationId xmlns:a16="http://schemas.microsoft.com/office/drawing/2014/main" id="{EA5FAFAC-5150-1CBA-897A-8118FC1F2DEC}"/>
              </a:ext>
            </a:extLst>
          </p:cNvPr>
          <p:cNvSpPr txBox="1"/>
          <p:nvPr/>
        </p:nvSpPr>
        <p:spPr>
          <a:xfrm>
            <a:off x="639696" y="2227081"/>
            <a:ext cx="8280783" cy="558743"/>
          </a:xfrm>
          <a:prstGeom prst="rect">
            <a:avLst/>
          </a:prstGeom>
          <a:solidFill>
            <a:schemeClr val="tx1"/>
          </a:solidFill>
        </p:spPr>
        <p:txBody>
          <a:bodyPr wrap="square">
            <a:spAutoFit/>
          </a:bodyPr>
          <a:lstStyle/>
          <a:p>
            <a:pPr>
              <a:lnSpc>
                <a:spcPct val="115000"/>
              </a:lnSpc>
              <a:spcBef>
                <a:spcPts val="1200"/>
              </a:spcBef>
              <a:spcAft>
                <a:spcPts val="800"/>
              </a:spcAft>
            </a:pPr>
            <a:r>
              <a:rPr lang="en-US" sz="28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Consider it joy </a:t>
            </a:r>
            <a:r>
              <a:rPr lang="en-US" sz="2800" i="1" dirty="0">
                <a:solidFill>
                  <a:schemeClr val="bg1"/>
                </a:solidFill>
                <a:latin typeface="Calibri" panose="020F0502020204030204" pitchFamily="34" charset="0"/>
                <a:ea typeface="Calibri" panose="020F0502020204030204" pitchFamily="34" charset="0"/>
                <a:cs typeface="Times New Roman" panose="02020603050405020304" pitchFamily="18" charset="0"/>
              </a:rPr>
              <a:t>when</a:t>
            </a:r>
            <a:r>
              <a:rPr lang="en-US" sz="28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struggling to grow mature in faith</a:t>
            </a:r>
            <a:endParaRPr lang="en-SG"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E9D3E466-5D7B-74E3-0918-9B9A95AE76EC}"/>
              </a:ext>
            </a:extLst>
          </p:cNvPr>
          <p:cNvSpPr txBox="1"/>
          <p:nvPr/>
        </p:nvSpPr>
        <p:spPr>
          <a:xfrm>
            <a:off x="639696" y="2897641"/>
            <a:ext cx="8280783" cy="558743"/>
          </a:xfrm>
          <a:prstGeom prst="rect">
            <a:avLst/>
          </a:prstGeom>
          <a:solidFill>
            <a:schemeClr val="tx1"/>
          </a:solidFill>
        </p:spPr>
        <p:txBody>
          <a:bodyPr wrap="square">
            <a:spAutoFit/>
          </a:bodyPr>
          <a:lstStyle/>
          <a:p>
            <a:pPr>
              <a:lnSpc>
                <a:spcPct val="115000"/>
              </a:lnSpc>
              <a:spcBef>
                <a:spcPts val="1200"/>
              </a:spcBef>
              <a:spcAft>
                <a:spcPts val="800"/>
              </a:spcAft>
            </a:pPr>
            <a:r>
              <a:rPr lang="en-US" sz="28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Understand the work of the Holy Spirit within you</a:t>
            </a:r>
            <a:endParaRPr lang="en-SG"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42998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8E2B2CD-BAA8-FC28-3C76-315E93DC3D94}"/>
              </a:ext>
            </a:extLst>
          </p:cNvPr>
          <p:cNvSpPr/>
          <p:nvPr/>
        </p:nvSpPr>
        <p:spPr>
          <a:xfrm>
            <a:off x="0" y="0"/>
            <a:ext cx="12188952" cy="6858000"/>
          </a:xfrm>
          <a:prstGeom prst="rect">
            <a:avLst/>
          </a:prstGeom>
          <a:solidFill>
            <a:srgbClr val="20321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5" name="TextBox 4">
            <a:extLst>
              <a:ext uri="{FF2B5EF4-FFF2-40B4-BE49-F238E27FC236}">
                <a16:creationId xmlns:a16="http://schemas.microsoft.com/office/drawing/2014/main" id="{9F48A3AB-E1C0-29D6-F94F-D513FBB97B09}"/>
              </a:ext>
            </a:extLst>
          </p:cNvPr>
          <p:cNvSpPr txBox="1"/>
          <p:nvPr/>
        </p:nvSpPr>
        <p:spPr>
          <a:xfrm>
            <a:off x="1436116" y="1675074"/>
            <a:ext cx="9316720" cy="2844881"/>
          </a:xfrm>
          <a:prstGeom prst="rect">
            <a:avLst/>
          </a:prstGeom>
          <a:noFill/>
        </p:spPr>
        <p:txBody>
          <a:bodyPr wrap="square">
            <a:spAutoFit/>
          </a:bodyPr>
          <a:lstStyle/>
          <a:p>
            <a:pPr algn="ctr">
              <a:lnSpc>
                <a:spcPct val="115000"/>
              </a:lnSpc>
              <a:spcBef>
                <a:spcPts val="1200"/>
              </a:spcBef>
              <a:spcAft>
                <a:spcPts val="800"/>
              </a:spcAft>
            </a:pPr>
            <a:r>
              <a:rPr lang="en-US"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Philippians 2:12-13</a:t>
            </a:r>
            <a:endPar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r>
              <a:rPr lang="en-US" sz="2800" i="1" baseline="30000" dirty="0">
                <a:solidFill>
                  <a:schemeClr val="bg1"/>
                </a:solidFill>
                <a:effectLst/>
                <a:latin typeface="Calibri" panose="020F0502020204030204" pitchFamily="34" charset="0"/>
                <a:ea typeface="Calibri" panose="020F0502020204030204" pitchFamily="34" charset="0"/>
              </a:rPr>
              <a:t>12 </a:t>
            </a:r>
            <a:r>
              <a:rPr lang="en-US" sz="2800" i="1" dirty="0">
                <a:solidFill>
                  <a:schemeClr val="bg1"/>
                </a:solidFill>
                <a:effectLst/>
                <a:latin typeface="Calibri" panose="020F0502020204030204" pitchFamily="34" charset="0"/>
                <a:ea typeface="Calibri" panose="020F0502020204030204" pitchFamily="34" charset="0"/>
              </a:rPr>
              <a:t>Therefore, my beloved, as you have always obeyed, so now, not only as in my presence but much more in my absence, work out your own salvation with fear and trembling,</a:t>
            </a:r>
            <a:r>
              <a:rPr lang="en-US" sz="1800" i="1" baseline="30000" dirty="0">
                <a:solidFill>
                  <a:srgbClr val="000000"/>
                </a:solidFill>
                <a:effectLst/>
                <a:latin typeface="Calibri" panose="020F0502020204030204" pitchFamily="34" charset="0"/>
                <a:ea typeface="Calibri" panose="020F0502020204030204" pitchFamily="34" charset="0"/>
              </a:rPr>
              <a:t> </a:t>
            </a:r>
            <a:r>
              <a:rPr lang="en-US" sz="2800" i="1" baseline="30000" dirty="0">
                <a:solidFill>
                  <a:schemeClr val="bg1"/>
                </a:solidFill>
                <a:effectLst/>
                <a:latin typeface="Calibri" panose="020F0502020204030204" pitchFamily="34" charset="0"/>
                <a:ea typeface="Calibri" panose="020F0502020204030204" pitchFamily="34" charset="0"/>
              </a:rPr>
              <a:t>13 </a:t>
            </a:r>
            <a:r>
              <a:rPr lang="en-US" sz="2800" i="1" dirty="0">
                <a:solidFill>
                  <a:schemeClr val="bg1"/>
                </a:solidFill>
                <a:effectLst/>
                <a:latin typeface="Calibri" panose="020F0502020204030204" pitchFamily="34" charset="0"/>
                <a:ea typeface="Calibri" panose="020F0502020204030204" pitchFamily="34" charset="0"/>
              </a:rPr>
              <a:t>for it is God who works in you, both to will and to work for his good pleasure.</a:t>
            </a:r>
            <a:endParaRPr lang="en-SG" sz="9600" dirty="0">
              <a:solidFill>
                <a:schemeClr val="bg1"/>
              </a:solidFill>
            </a:endParaRPr>
          </a:p>
        </p:txBody>
      </p:sp>
    </p:spTree>
    <p:extLst>
      <p:ext uri="{BB962C8B-B14F-4D97-AF65-F5344CB8AC3E}">
        <p14:creationId xmlns:p14="http://schemas.microsoft.com/office/powerpoint/2010/main" val="2822670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8E2B2CD-BAA8-FC28-3C76-315E93DC3D94}"/>
              </a:ext>
            </a:extLst>
          </p:cNvPr>
          <p:cNvSpPr/>
          <p:nvPr/>
        </p:nvSpPr>
        <p:spPr>
          <a:xfrm>
            <a:off x="0" y="0"/>
            <a:ext cx="12188952" cy="6858000"/>
          </a:xfrm>
          <a:prstGeom prst="rect">
            <a:avLst/>
          </a:prstGeom>
          <a:solidFill>
            <a:srgbClr val="20321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5" name="TextBox 4">
            <a:extLst>
              <a:ext uri="{FF2B5EF4-FFF2-40B4-BE49-F238E27FC236}">
                <a16:creationId xmlns:a16="http://schemas.microsoft.com/office/drawing/2014/main" id="{9F48A3AB-E1C0-29D6-F94F-D513FBB97B09}"/>
              </a:ext>
            </a:extLst>
          </p:cNvPr>
          <p:cNvSpPr txBox="1"/>
          <p:nvPr/>
        </p:nvSpPr>
        <p:spPr>
          <a:xfrm>
            <a:off x="1436116" y="1675074"/>
            <a:ext cx="9316720" cy="1652375"/>
          </a:xfrm>
          <a:prstGeom prst="rect">
            <a:avLst/>
          </a:prstGeom>
          <a:noFill/>
        </p:spPr>
        <p:txBody>
          <a:bodyPr wrap="square">
            <a:spAutoFit/>
          </a:bodyPr>
          <a:lstStyle/>
          <a:p>
            <a:pPr algn="ctr">
              <a:lnSpc>
                <a:spcPct val="115000"/>
              </a:lnSpc>
              <a:spcBef>
                <a:spcPts val="1200"/>
              </a:spcBef>
              <a:spcAft>
                <a:spcPts val="800"/>
              </a:spcAft>
            </a:pPr>
            <a:r>
              <a:rPr lang="en-US"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1 Timothy 4:7</a:t>
            </a:r>
            <a:endPar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800"/>
              </a:spcAft>
            </a:pPr>
            <a:r>
              <a:rPr lang="en-US" sz="2800" i="1" dirty="0">
                <a:solidFill>
                  <a:schemeClr val="bg1"/>
                </a:solidFill>
                <a:effectLst/>
                <a:latin typeface="Calibri" panose="020F0502020204030204" pitchFamily="34" charset="0"/>
                <a:ea typeface="Calibri" panose="020F0502020204030204" pitchFamily="34" charset="0"/>
                <a:cs typeface="Calibri" panose="020F0502020204030204" pitchFamily="34" charset="0"/>
              </a:rPr>
              <a:t>Have nothing to do with irreverent, </a:t>
            </a:r>
            <a:r>
              <a:rPr lang="en-SG" sz="28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silly myths. Rather train yourself for godliness.</a:t>
            </a:r>
            <a:endPar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94557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27" name="Rectangle 5126">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9" name="Rectangle 5128">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31" name="Rectangle 5130">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33" name="Rectangle 5132">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2" name="Picture 2" descr="Who Is the Holy Spirit? Third Person of the Trinity">
            <a:extLst>
              <a:ext uri="{FF2B5EF4-FFF2-40B4-BE49-F238E27FC236}">
                <a16:creationId xmlns:a16="http://schemas.microsoft.com/office/drawing/2014/main" id="{EC2B53DC-EF58-AC97-5E9C-ABDB2892AEA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9369" b="6663"/>
          <a:stretch/>
        </p:blipFill>
        <p:spPr bwMode="auto">
          <a:xfrm>
            <a:off x="457200" y="457200"/>
            <a:ext cx="11277600" cy="59436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948439DD-3119-FE64-3AE7-14CD86C1C38C}"/>
              </a:ext>
            </a:extLst>
          </p:cNvPr>
          <p:cNvSpPr txBox="1"/>
          <p:nvPr/>
        </p:nvSpPr>
        <p:spPr>
          <a:xfrm>
            <a:off x="1259457" y="1226837"/>
            <a:ext cx="9672320" cy="4403898"/>
          </a:xfrm>
          <a:prstGeom prst="rect">
            <a:avLst/>
          </a:prstGeom>
          <a:solidFill>
            <a:srgbClr val="460046">
              <a:alpha val="80000"/>
            </a:srgbClr>
          </a:solidFill>
        </p:spPr>
        <p:txBody>
          <a:bodyPr wrap="square">
            <a:spAutoFit/>
          </a:bodyPr>
          <a:lstStyle/>
          <a:p>
            <a:pPr algn="ctr">
              <a:lnSpc>
                <a:spcPct val="115000"/>
              </a:lnSpc>
              <a:spcBef>
                <a:spcPts val="1200"/>
              </a:spcBef>
              <a:spcAft>
                <a:spcPts val="800"/>
              </a:spcAft>
            </a:pPr>
            <a:r>
              <a:rPr lang="en-US" sz="2800" u="sng"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God’s Spirit</a:t>
            </a:r>
            <a:endPar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He is our “helper” (John 16:7)</a:t>
            </a:r>
          </a:p>
          <a:p>
            <a:pPr marL="342900" lvl="0" indent="-342900">
              <a:lnSpc>
                <a:spcPct val="115000"/>
              </a:lnSpc>
              <a:spcBef>
                <a:spcPts val="1200"/>
              </a:spcBef>
              <a:buFont typeface="Symbol" panose="05050102010706020507" pitchFamily="18" charset="2"/>
              <a:buChar char=""/>
            </a:pPr>
            <a:r>
              <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He convicts us of sin (John 16:8)</a:t>
            </a:r>
          </a:p>
          <a:p>
            <a:pPr marL="342900" lvl="0" indent="-342900">
              <a:lnSpc>
                <a:spcPct val="115000"/>
              </a:lnSpc>
              <a:spcBef>
                <a:spcPts val="1200"/>
              </a:spcBef>
              <a:buFont typeface="Symbol" panose="05050102010706020507" pitchFamily="18" charset="2"/>
              <a:buChar char=""/>
            </a:pPr>
            <a:r>
              <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He helps us to put sinful habits to death (Rom 8:13)</a:t>
            </a:r>
          </a:p>
          <a:p>
            <a:pPr marL="342900" lvl="0" indent="-342900">
              <a:lnSpc>
                <a:spcPct val="115000"/>
              </a:lnSpc>
              <a:spcBef>
                <a:spcPts val="1200"/>
              </a:spcBef>
              <a:buFont typeface="Symbol" panose="05050102010706020507" pitchFamily="18" charset="2"/>
              <a:buChar char=""/>
            </a:pPr>
            <a:r>
              <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He intercedes on our behalf when we are weak (Rom 8:26-27)</a:t>
            </a:r>
          </a:p>
          <a:p>
            <a:pPr marL="342900" lvl="0" indent="-342900">
              <a:lnSpc>
                <a:spcPct val="115000"/>
              </a:lnSpc>
              <a:spcBef>
                <a:spcPts val="1200"/>
              </a:spcBef>
              <a:buFont typeface="Symbol" panose="05050102010706020507" pitchFamily="18" charset="2"/>
              <a:buChar char=""/>
            </a:pPr>
            <a:r>
              <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He leads us (Rom 8:14)</a:t>
            </a:r>
          </a:p>
          <a:p>
            <a:pPr marL="342900" lvl="0" indent="-342900">
              <a:lnSpc>
                <a:spcPct val="115000"/>
              </a:lnSpc>
              <a:spcBef>
                <a:spcPts val="1200"/>
              </a:spcBef>
              <a:spcAft>
                <a:spcPts val="800"/>
              </a:spcAft>
              <a:buFont typeface="Symbol" panose="05050102010706020507" pitchFamily="18" charset="2"/>
              <a:buChar char=""/>
            </a:pPr>
            <a:r>
              <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He gifts us to help others (1 Cor 12:4-7)</a:t>
            </a:r>
          </a:p>
        </p:txBody>
      </p:sp>
    </p:spTree>
    <p:extLst>
      <p:ext uri="{BB962C8B-B14F-4D97-AF65-F5344CB8AC3E}">
        <p14:creationId xmlns:p14="http://schemas.microsoft.com/office/powerpoint/2010/main" val="1282449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7" name="Rectangle 2056">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9" name="Rectangle 2058">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1" name="Rectangle 2060">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Rear-view mirror: reflecting about practice through the lens of Universal  Design for Learning principles and practices to inform learning design -  Inclusive Learning Design">
            <a:extLst>
              <a:ext uri="{FF2B5EF4-FFF2-40B4-BE49-F238E27FC236}">
                <a16:creationId xmlns:a16="http://schemas.microsoft.com/office/drawing/2014/main" id="{4643434F-2DE5-F76F-6762-120F1CB8FBB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528" b="19517"/>
          <a:stretch/>
        </p:blipFill>
        <p:spPr bwMode="auto">
          <a:xfrm>
            <a:off x="457200" y="457200"/>
            <a:ext cx="11277600" cy="59436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B64163A9-C2D5-9670-6AD0-6A0F4D7BB789}"/>
              </a:ext>
            </a:extLst>
          </p:cNvPr>
          <p:cNvSpPr txBox="1"/>
          <p:nvPr/>
        </p:nvSpPr>
        <p:spPr>
          <a:xfrm>
            <a:off x="3047617" y="853849"/>
            <a:ext cx="6096000" cy="707886"/>
          </a:xfrm>
          <a:prstGeom prst="rect">
            <a:avLst/>
          </a:prstGeom>
          <a:noFill/>
        </p:spPr>
        <p:txBody>
          <a:bodyPr wrap="square">
            <a:spAutoFit/>
          </a:bodyPr>
          <a:lstStyle/>
          <a:p>
            <a:pPr algn="ctr"/>
            <a:r>
              <a:rPr lang="en-US" sz="4000" b="1"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What does this mean?</a:t>
            </a:r>
            <a:endParaRPr lang="en-SG" sz="4000" dirty="0">
              <a:solidFill>
                <a:schemeClr val="bg1"/>
              </a:solidFill>
            </a:endParaRPr>
          </a:p>
        </p:txBody>
      </p:sp>
      <p:sp>
        <p:nvSpPr>
          <p:cNvPr id="5" name="TextBox 4">
            <a:extLst>
              <a:ext uri="{FF2B5EF4-FFF2-40B4-BE49-F238E27FC236}">
                <a16:creationId xmlns:a16="http://schemas.microsoft.com/office/drawing/2014/main" id="{EA5FAFAC-5150-1CBA-897A-8118FC1F2DEC}"/>
              </a:ext>
            </a:extLst>
          </p:cNvPr>
          <p:cNvSpPr txBox="1"/>
          <p:nvPr/>
        </p:nvSpPr>
        <p:spPr>
          <a:xfrm>
            <a:off x="639696" y="2227081"/>
            <a:ext cx="8280783" cy="558743"/>
          </a:xfrm>
          <a:prstGeom prst="rect">
            <a:avLst/>
          </a:prstGeom>
          <a:solidFill>
            <a:schemeClr val="tx1"/>
          </a:solidFill>
        </p:spPr>
        <p:txBody>
          <a:bodyPr wrap="square">
            <a:spAutoFit/>
          </a:bodyPr>
          <a:lstStyle/>
          <a:p>
            <a:pPr>
              <a:lnSpc>
                <a:spcPct val="115000"/>
              </a:lnSpc>
              <a:spcBef>
                <a:spcPts val="1200"/>
              </a:spcBef>
              <a:spcAft>
                <a:spcPts val="800"/>
              </a:spcAft>
            </a:pPr>
            <a:r>
              <a:rPr lang="en-US" sz="28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Consider it joy </a:t>
            </a:r>
            <a:r>
              <a:rPr lang="en-US" sz="2800" i="1" dirty="0">
                <a:solidFill>
                  <a:schemeClr val="bg1"/>
                </a:solidFill>
                <a:latin typeface="Calibri" panose="020F0502020204030204" pitchFamily="34" charset="0"/>
                <a:ea typeface="Calibri" panose="020F0502020204030204" pitchFamily="34" charset="0"/>
                <a:cs typeface="Times New Roman" panose="02020603050405020304" pitchFamily="18" charset="0"/>
              </a:rPr>
              <a:t>when</a:t>
            </a:r>
            <a:r>
              <a:rPr lang="en-US" sz="28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struggling to grow mature in faith</a:t>
            </a:r>
            <a:endParaRPr lang="en-SG"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E9D3E466-5D7B-74E3-0918-9B9A95AE76EC}"/>
              </a:ext>
            </a:extLst>
          </p:cNvPr>
          <p:cNvSpPr txBox="1"/>
          <p:nvPr/>
        </p:nvSpPr>
        <p:spPr>
          <a:xfrm>
            <a:off x="639696" y="2897641"/>
            <a:ext cx="8280783" cy="558743"/>
          </a:xfrm>
          <a:prstGeom prst="rect">
            <a:avLst/>
          </a:prstGeom>
          <a:solidFill>
            <a:schemeClr val="tx1"/>
          </a:solidFill>
        </p:spPr>
        <p:txBody>
          <a:bodyPr wrap="square">
            <a:spAutoFit/>
          </a:bodyPr>
          <a:lstStyle/>
          <a:p>
            <a:pPr>
              <a:lnSpc>
                <a:spcPct val="115000"/>
              </a:lnSpc>
              <a:spcBef>
                <a:spcPts val="1200"/>
              </a:spcBef>
              <a:spcAft>
                <a:spcPts val="800"/>
              </a:spcAft>
            </a:pPr>
            <a:r>
              <a:rPr lang="en-US" sz="28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Understand the work of the Holy Spirit within you</a:t>
            </a:r>
            <a:endParaRPr lang="en-SG"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580A28BC-430C-B0A0-70F1-7DA0F4BA15EA}"/>
              </a:ext>
            </a:extLst>
          </p:cNvPr>
          <p:cNvSpPr txBox="1"/>
          <p:nvPr/>
        </p:nvSpPr>
        <p:spPr>
          <a:xfrm>
            <a:off x="639695" y="3568201"/>
            <a:ext cx="8280783" cy="558743"/>
          </a:xfrm>
          <a:prstGeom prst="rect">
            <a:avLst/>
          </a:prstGeom>
          <a:solidFill>
            <a:schemeClr val="tx1"/>
          </a:solidFill>
        </p:spPr>
        <p:txBody>
          <a:bodyPr wrap="square">
            <a:spAutoFit/>
          </a:bodyPr>
          <a:lstStyle/>
          <a:p>
            <a:pPr>
              <a:lnSpc>
                <a:spcPct val="115000"/>
              </a:lnSpc>
              <a:spcBef>
                <a:spcPts val="1200"/>
              </a:spcBef>
              <a:spcAft>
                <a:spcPts val="800"/>
              </a:spcAft>
            </a:pPr>
            <a:r>
              <a:rPr lang="en-US" sz="28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Be reassured that Jesus intercedes for us</a:t>
            </a:r>
            <a:endParaRPr lang="en-SG"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52194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8E2B2CD-BAA8-FC28-3C76-315E93DC3D94}"/>
              </a:ext>
            </a:extLst>
          </p:cNvPr>
          <p:cNvSpPr/>
          <p:nvPr/>
        </p:nvSpPr>
        <p:spPr>
          <a:xfrm>
            <a:off x="0" y="0"/>
            <a:ext cx="12188952" cy="6858000"/>
          </a:xfrm>
          <a:prstGeom prst="rect">
            <a:avLst/>
          </a:prstGeom>
          <a:solidFill>
            <a:srgbClr val="20321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5" name="TextBox 4">
            <a:extLst>
              <a:ext uri="{FF2B5EF4-FFF2-40B4-BE49-F238E27FC236}">
                <a16:creationId xmlns:a16="http://schemas.microsoft.com/office/drawing/2014/main" id="{9F48A3AB-E1C0-29D6-F94F-D513FBB97B09}"/>
              </a:ext>
            </a:extLst>
          </p:cNvPr>
          <p:cNvSpPr txBox="1"/>
          <p:nvPr/>
        </p:nvSpPr>
        <p:spPr>
          <a:xfrm>
            <a:off x="1436116" y="1675074"/>
            <a:ext cx="9316720" cy="2643416"/>
          </a:xfrm>
          <a:prstGeom prst="rect">
            <a:avLst/>
          </a:prstGeom>
          <a:noFill/>
        </p:spPr>
        <p:txBody>
          <a:bodyPr wrap="square">
            <a:spAutoFit/>
          </a:bodyPr>
          <a:lstStyle/>
          <a:p>
            <a:pPr algn="ctr">
              <a:lnSpc>
                <a:spcPct val="115000"/>
              </a:lnSpc>
              <a:spcBef>
                <a:spcPts val="1200"/>
              </a:spcBef>
              <a:spcAft>
                <a:spcPts val="800"/>
              </a:spcAft>
            </a:pPr>
            <a:r>
              <a:rPr lang="en-US"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Luke 22:31-32</a:t>
            </a:r>
            <a:endParaRPr lang="en-SG"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800"/>
              </a:spcAft>
            </a:pPr>
            <a:r>
              <a:rPr lang="en-US" sz="2800" i="1" baseline="30000" dirty="0">
                <a:solidFill>
                  <a:schemeClr val="bg1"/>
                </a:solidFill>
                <a:effectLst/>
                <a:latin typeface="Calibri" panose="020F0502020204030204" pitchFamily="34" charset="0"/>
                <a:ea typeface="Calibri" panose="020F0502020204030204" pitchFamily="34" charset="0"/>
              </a:rPr>
              <a:t>31 </a:t>
            </a:r>
            <a:r>
              <a:rPr lang="en-US" sz="2800" i="1" dirty="0">
                <a:solidFill>
                  <a:schemeClr val="bg1"/>
                </a:solidFill>
                <a:effectLst/>
                <a:latin typeface="Calibri" panose="020F0502020204030204" pitchFamily="34" charset="0"/>
                <a:ea typeface="Calibri" panose="020F0502020204030204" pitchFamily="34" charset="0"/>
              </a:rPr>
              <a:t>“Simon, Simon, behold, Satan demanded to have you, that he might sift you like wheat, </a:t>
            </a:r>
            <a:r>
              <a:rPr lang="en-US" sz="2800" i="1" baseline="30000" dirty="0">
                <a:solidFill>
                  <a:schemeClr val="bg1"/>
                </a:solidFill>
                <a:effectLst/>
                <a:latin typeface="Calibri" panose="020F0502020204030204" pitchFamily="34" charset="0"/>
                <a:ea typeface="Calibri" panose="020F0502020204030204" pitchFamily="34" charset="0"/>
              </a:rPr>
              <a:t>32 </a:t>
            </a:r>
            <a:r>
              <a:rPr lang="en-US" sz="2800" i="1" dirty="0">
                <a:solidFill>
                  <a:schemeClr val="bg1"/>
                </a:solidFill>
                <a:effectLst/>
                <a:latin typeface="Calibri" panose="020F0502020204030204" pitchFamily="34" charset="0"/>
                <a:ea typeface="Calibri" panose="020F0502020204030204" pitchFamily="34" charset="0"/>
              </a:rPr>
              <a:t>but I have prayed for you that your faith may not fail. And when you have turned again, strengthen your brothers.”</a:t>
            </a:r>
            <a:endParaRPr lang="en-SG" sz="5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48101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607</Words>
  <Application>Microsoft Office PowerPoint</Application>
  <PresentationFormat>Widescreen</PresentationFormat>
  <Paragraphs>44</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Helvetica</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Harmeling</dc:creator>
  <cp:lastModifiedBy>Matt Lyle</cp:lastModifiedBy>
  <cp:revision>1</cp:revision>
  <dcterms:created xsi:type="dcterms:W3CDTF">2022-12-30T03:01:24Z</dcterms:created>
  <dcterms:modified xsi:type="dcterms:W3CDTF">2022-12-31T12:57:30Z</dcterms:modified>
</cp:coreProperties>
</file>