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57" r:id="rId4"/>
    <p:sldId id="260" r:id="rId5"/>
    <p:sldId id="270"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B0B0C-B4B9-434E-88A4-F2001B33AAAE}" v="126" dt="2022-12-02T03:11:19.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0F4B0B0C-B4B9-434E-88A4-F2001B33AAAE}"/>
    <pc:docChg chg="undo custSel addSld delSld modSld sldOrd modMainMaster">
      <pc:chgData name="James Harmeling" userId="4163935ddb78b774" providerId="LiveId" clId="{0F4B0B0C-B4B9-434E-88A4-F2001B33AAAE}" dt="2022-12-02T03:11:19.454" v="881"/>
      <pc:docMkLst>
        <pc:docMk/>
      </pc:docMkLst>
      <pc:sldChg chg="new del">
        <pc:chgData name="James Harmeling" userId="4163935ddb78b774" providerId="LiveId" clId="{0F4B0B0C-B4B9-434E-88A4-F2001B33AAAE}" dt="2022-12-01T05:56:23.078" v="2" actId="47"/>
        <pc:sldMkLst>
          <pc:docMk/>
          <pc:sldMk cId="1679375857" sldId="256"/>
        </pc:sldMkLst>
      </pc:sldChg>
      <pc:sldChg chg="add ord modTransition">
        <pc:chgData name="James Harmeling" userId="4163935ddb78b774" providerId="LiveId" clId="{0F4B0B0C-B4B9-434E-88A4-F2001B33AAAE}" dt="2022-12-01T06:15:47.464" v="174"/>
        <pc:sldMkLst>
          <pc:docMk/>
          <pc:sldMk cId="109857222" sldId="257"/>
        </pc:sldMkLst>
      </pc:sldChg>
      <pc:sldChg chg="addSp delSp modSp new mod modTransition">
        <pc:chgData name="James Harmeling" userId="4163935ddb78b774" providerId="LiveId" clId="{0F4B0B0C-B4B9-434E-88A4-F2001B33AAAE}" dt="2022-12-01T06:17:09.459" v="180" actId="167"/>
        <pc:sldMkLst>
          <pc:docMk/>
          <pc:sldMk cId="1784621939" sldId="258"/>
        </pc:sldMkLst>
        <pc:spChg chg="add mod ord">
          <ac:chgData name="James Harmeling" userId="4163935ddb78b774" providerId="LiveId" clId="{0F4B0B0C-B4B9-434E-88A4-F2001B33AAAE}" dt="2022-12-01T06:17:09.459" v="180" actId="167"/>
          <ac:spMkLst>
            <pc:docMk/>
            <pc:sldMk cId="1784621939" sldId="258"/>
            <ac:spMk id="2" creationId="{BFCC2F5A-EAE3-4675-B931-1FFBFEF2C5AF}"/>
          </ac:spMkLst>
        </pc:spChg>
        <pc:picChg chg="add del mod">
          <ac:chgData name="James Harmeling" userId="4163935ddb78b774" providerId="LiveId" clId="{0F4B0B0C-B4B9-434E-88A4-F2001B33AAAE}" dt="2022-12-01T05:59:27.708" v="10" actId="478"/>
          <ac:picMkLst>
            <pc:docMk/>
            <pc:sldMk cId="1784621939" sldId="258"/>
            <ac:picMk id="4" creationId="{929F31FC-40A0-B17E-CBD9-93E7428CC51B}"/>
          </ac:picMkLst>
        </pc:picChg>
        <pc:picChg chg="add mod">
          <ac:chgData name="James Harmeling" userId="4163935ddb78b774" providerId="LiveId" clId="{0F4B0B0C-B4B9-434E-88A4-F2001B33AAAE}" dt="2022-12-01T06:02:21.901" v="13" actId="962"/>
          <ac:picMkLst>
            <pc:docMk/>
            <pc:sldMk cId="1784621939" sldId="258"/>
            <ac:picMk id="6" creationId="{301B755D-AFEF-0ACD-312A-EDF8720A5404}"/>
          </ac:picMkLst>
        </pc:picChg>
      </pc:sldChg>
      <pc:sldChg chg="addSp delSp modSp new mod modTransition setBg modAnim">
        <pc:chgData name="James Harmeling" userId="4163935ddb78b774" providerId="LiveId" clId="{0F4B0B0C-B4B9-434E-88A4-F2001B33AAAE}" dt="2022-12-01T06:15:47.464" v="174"/>
        <pc:sldMkLst>
          <pc:docMk/>
          <pc:sldMk cId="2533572209" sldId="259"/>
        </pc:sldMkLst>
        <pc:spChg chg="add mod">
          <ac:chgData name="James Harmeling" userId="4163935ddb78b774" providerId="LiveId" clId="{0F4B0B0C-B4B9-434E-88A4-F2001B33AAAE}" dt="2022-12-01T06:08:19.627" v="131" actId="1036"/>
          <ac:spMkLst>
            <pc:docMk/>
            <pc:sldMk cId="2533572209" sldId="259"/>
            <ac:spMk id="3" creationId="{7C148073-9852-5BE6-E0AE-AB67A97B1C36}"/>
          </ac:spMkLst>
        </pc:spChg>
        <pc:spChg chg="add mod">
          <ac:chgData name="James Harmeling" userId="4163935ddb78b774" providerId="LiveId" clId="{0F4B0B0C-B4B9-434E-88A4-F2001B33AAAE}" dt="2022-12-01T06:08:14.284" v="103" actId="1076"/>
          <ac:spMkLst>
            <pc:docMk/>
            <pc:sldMk cId="2533572209" sldId="259"/>
            <ac:spMk id="5" creationId="{F09D7283-658D-2865-CFF5-FA2A5A673FEC}"/>
          </ac:spMkLst>
        </pc:spChg>
        <pc:spChg chg="add del">
          <ac:chgData name="James Harmeling" userId="4163935ddb78b774" providerId="LiveId" clId="{0F4B0B0C-B4B9-434E-88A4-F2001B33AAAE}" dt="2022-12-01T06:06:11.475" v="17" actId="26606"/>
          <ac:spMkLst>
            <pc:docMk/>
            <pc:sldMk cId="2533572209" sldId="259"/>
            <ac:spMk id="1031" creationId="{42A4FC2C-047E-45A5-965D-8E1E3BF09BC6}"/>
          </ac:spMkLst>
        </pc:spChg>
        <pc:grpChg chg="add">
          <ac:chgData name="James Harmeling" userId="4163935ddb78b774" providerId="LiveId" clId="{0F4B0B0C-B4B9-434E-88A4-F2001B33AAAE}" dt="2022-12-01T06:06:19.956" v="20" actId="26606"/>
          <ac:grpSpMkLst>
            <pc:docMk/>
            <pc:sldMk cId="2533572209" sldId="259"/>
            <ac:grpSpMk id="1033" creationId="{63737881-458F-40AD-B72B-B57D267DC423}"/>
          </ac:grpSpMkLst>
        </pc:grpChg>
        <pc:picChg chg="add del mod">
          <ac:chgData name="James Harmeling" userId="4163935ddb78b774" providerId="LiveId" clId="{0F4B0B0C-B4B9-434E-88A4-F2001B33AAAE}" dt="2022-12-01T06:06:13.034" v="18"/>
          <ac:picMkLst>
            <pc:docMk/>
            <pc:sldMk cId="2533572209" sldId="259"/>
            <ac:picMk id="1026" creationId="{F266D374-9CAB-9514-887D-70AEAF00CB3C}"/>
          </ac:picMkLst>
        </pc:picChg>
        <pc:picChg chg="add mod">
          <ac:chgData name="James Harmeling" userId="4163935ddb78b774" providerId="LiveId" clId="{0F4B0B0C-B4B9-434E-88A4-F2001B33AAAE}" dt="2022-12-01T06:06:19.956" v="20" actId="26606"/>
          <ac:picMkLst>
            <pc:docMk/>
            <pc:sldMk cId="2533572209" sldId="259"/>
            <ac:picMk id="1028" creationId="{9CC70DB5-5EF7-541D-766D-0C6279451652}"/>
          </ac:picMkLst>
        </pc:picChg>
      </pc:sldChg>
      <pc:sldChg chg="addSp modSp new mod modTransition modAnim">
        <pc:chgData name="James Harmeling" userId="4163935ddb78b774" providerId="LiveId" clId="{0F4B0B0C-B4B9-434E-88A4-F2001B33AAAE}" dt="2022-12-02T03:11:19.454" v="881"/>
        <pc:sldMkLst>
          <pc:docMk/>
          <pc:sldMk cId="3778288404" sldId="260"/>
        </pc:sldMkLst>
        <pc:spChg chg="add mod">
          <ac:chgData name="James Harmeling" userId="4163935ddb78b774" providerId="LiveId" clId="{0F4B0B0C-B4B9-434E-88A4-F2001B33AAAE}" dt="2022-12-01T06:13:09.075" v="136"/>
          <ac:spMkLst>
            <pc:docMk/>
            <pc:sldMk cId="3778288404" sldId="260"/>
            <ac:spMk id="2" creationId="{D7D791C9-2D3E-AB64-C08A-EA2C2F467620}"/>
          </ac:spMkLst>
        </pc:spChg>
        <pc:spChg chg="add mod">
          <ac:chgData name="James Harmeling" userId="4163935ddb78b774" providerId="LiveId" clId="{0F4B0B0C-B4B9-434E-88A4-F2001B33AAAE}" dt="2022-12-02T03:09:28.782" v="879" actId="1076"/>
          <ac:spMkLst>
            <pc:docMk/>
            <pc:sldMk cId="3778288404" sldId="260"/>
            <ac:spMk id="3" creationId="{0403FA1C-E554-8DFC-8DEB-EAD62DB0A8E5}"/>
          </ac:spMkLst>
        </pc:spChg>
        <pc:spChg chg="add mod">
          <ac:chgData name="James Harmeling" userId="4163935ddb78b774" providerId="LiveId" clId="{0F4B0B0C-B4B9-434E-88A4-F2001B33AAAE}" dt="2022-12-02T03:09:18.574" v="878" actId="1076"/>
          <ac:spMkLst>
            <pc:docMk/>
            <pc:sldMk cId="3778288404" sldId="260"/>
            <ac:spMk id="4" creationId="{C205D092-711A-AF07-9BA8-20926BACBED5}"/>
          </ac:spMkLst>
        </pc:spChg>
        <pc:picChg chg="add mod">
          <ac:chgData name="James Harmeling" userId="4163935ddb78b774" providerId="LiveId" clId="{0F4B0B0C-B4B9-434E-88A4-F2001B33AAAE}" dt="2022-12-02T03:09:05.807" v="876" actId="1037"/>
          <ac:picMkLst>
            <pc:docMk/>
            <pc:sldMk cId="3778288404" sldId="260"/>
            <ac:picMk id="1026" creationId="{C0AF02B5-9CA6-AB5B-7BE3-DCEAB6103335}"/>
          </ac:picMkLst>
        </pc:picChg>
        <pc:picChg chg="add mod">
          <ac:chgData name="James Harmeling" userId="4163935ddb78b774" providerId="LiveId" clId="{0F4B0B0C-B4B9-434E-88A4-F2001B33AAAE}" dt="2022-12-02T03:09:03.293" v="868" actId="1076"/>
          <ac:picMkLst>
            <pc:docMk/>
            <pc:sldMk cId="3778288404" sldId="260"/>
            <ac:picMk id="1028" creationId="{682EB4D9-DCEC-EE78-5EAE-BE01386272D2}"/>
          </ac:picMkLst>
        </pc:picChg>
      </pc:sldChg>
      <pc:sldChg chg="addSp delSp modSp add mod setBg delAnim modAnim delDesignElem modNotesTx">
        <pc:chgData name="James Harmeling" userId="4163935ddb78b774" providerId="LiveId" clId="{0F4B0B0C-B4B9-434E-88A4-F2001B33AAAE}" dt="2022-12-01T06:24:11.013" v="261" actId="1036"/>
        <pc:sldMkLst>
          <pc:docMk/>
          <pc:sldMk cId="2769666484" sldId="261"/>
        </pc:sldMkLst>
        <pc:spChg chg="add mod ord">
          <ac:chgData name="James Harmeling" userId="4163935ddb78b774" providerId="LiveId" clId="{0F4B0B0C-B4B9-434E-88A4-F2001B33AAAE}" dt="2022-12-01T06:17:23.276" v="181" actId="167"/>
          <ac:spMkLst>
            <pc:docMk/>
            <pc:sldMk cId="2769666484" sldId="261"/>
            <ac:spMk id="2" creationId="{027364E0-4E56-CE53-442E-14F997A6DA32}"/>
          </ac:spMkLst>
        </pc:spChg>
        <pc:spChg chg="mod">
          <ac:chgData name="James Harmeling" userId="4163935ddb78b774" providerId="LiveId" clId="{0F4B0B0C-B4B9-434E-88A4-F2001B33AAAE}" dt="2022-12-01T06:19:03.529" v="200" actId="208"/>
          <ac:spMkLst>
            <pc:docMk/>
            <pc:sldMk cId="2769666484" sldId="261"/>
            <ac:spMk id="3" creationId="{7C148073-9852-5BE6-E0AE-AB67A97B1C36}"/>
          </ac:spMkLst>
        </pc:spChg>
        <pc:spChg chg="del">
          <ac:chgData name="James Harmeling" userId="4163935ddb78b774" providerId="LiveId" clId="{0F4B0B0C-B4B9-434E-88A4-F2001B33AAAE}" dt="2022-12-01T06:18:45.865" v="197" actId="478"/>
          <ac:spMkLst>
            <pc:docMk/>
            <pc:sldMk cId="2769666484" sldId="261"/>
            <ac:spMk id="5" creationId="{F09D7283-658D-2865-CFF5-FA2A5A673FEC}"/>
          </ac:spMkLst>
        </pc:spChg>
        <pc:spChg chg="add del mod">
          <ac:chgData name="James Harmeling" userId="4163935ddb78b774" providerId="LiveId" clId="{0F4B0B0C-B4B9-434E-88A4-F2001B33AAAE}" dt="2022-12-01T06:23:04.730" v="218" actId="478"/>
          <ac:spMkLst>
            <pc:docMk/>
            <pc:sldMk cId="2769666484" sldId="261"/>
            <ac:spMk id="6" creationId="{25EB0992-2014-6DE1-B6D0-691216A40064}"/>
          </ac:spMkLst>
        </pc:spChg>
        <pc:spChg chg="add mod">
          <ac:chgData name="James Harmeling" userId="4163935ddb78b774" providerId="LiveId" clId="{0F4B0B0C-B4B9-434E-88A4-F2001B33AAAE}" dt="2022-12-01T06:24:11.013" v="261" actId="1036"/>
          <ac:spMkLst>
            <pc:docMk/>
            <pc:sldMk cId="2769666484" sldId="261"/>
            <ac:spMk id="8" creationId="{C5BB4C3A-43FD-955C-C500-7D4079A820BA}"/>
          </ac:spMkLst>
        </pc:spChg>
        <pc:grpChg chg="del">
          <ac:chgData name="James Harmeling" userId="4163935ddb78b774" providerId="LiveId" clId="{0F4B0B0C-B4B9-434E-88A4-F2001B33AAAE}" dt="2022-12-01T06:16:05.036" v="176"/>
          <ac:grpSpMkLst>
            <pc:docMk/>
            <pc:sldMk cId="2769666484" sldId="261"/>
            <ac:grpSpMk id="1033" creationId="{63737881-458F-40AD-B72B-B57D267DC423}"/>
          </ac:grpSpMkLst>
        </pc:grpChg>
        <pc:picChg chg="del">
          <ac:chgData name="James Harmeling" userId="4163935ddb78b774" providerId="LiveId" clId="{0F4B0B0C-B4B9-434E-88A4-F2001B33AAAE}" dt="2022-12-01T06:16:22.693" v="177" actId="478"/>
          <ac:picMkLst>
            <pc:docMk/>
            <pc:sldMk cId="2769666484" sldId="261"/>
            <ac:picMk id="1028" creationId="{9CC70DB5-5EF7-541D-766D-0C6279451652}"/>
          </ac:picMkLst>
        </pc:picChg>
        <pc:picChg chg="add mod">
          <ac:chgData name="James Harmeling" userId="4163935ddb78b774" providerId="LiveId" clId="{0F4B0B0C-B4B9-434E-88A4-F2001B33AAAE}" dt="2022-12-01T06:18:08.975" v="188" actId="1076"/>
          <ac:picMkLst>
            <pc:docMk/>
            <pc:sldMk cId="2769666484" sldId="261"/>
            <ac:picMk id="2050" creationId="{69A811D2-2797-F47B-B60C-FE7D9F3B02E8}"/>
          </ac:picMkLst>
        </pc:picChg>
      </pc:sldChg>
      <pc:sldChg chg="add ord">
        <pc:chgData name="James Harmeling" userId="4163935ddb78b774" providerId="LiveId" clId="{0F4B0B0C-B4B9-434E-88A4-F2001B33AAAE}" dt="2022-12-01T06:22:53.194" v="217"/>
        <pc:sldMkLst>
          <pc:docMk/>
          <pc:sldMk cId="774836307" sldId="262"/>
        </pc:sldMkLst>
      </pc:sldChg>
      <pc:sldChg chg="modSp add mod">
        <pc:chgData name="James Harmeling" userId="4163935ddb78b774" providerId="LiveId" clId="{0F4B0B0C-B4B9-434E-88A4-F2001B33AAAE}" dt="2022-12-01T06:26:06.547" v="277" actId="20577"/>
        <pc:sldMkLst>
          <pc:docMk/>
          <pc:sldMk cId="340284491" sldId="263"/>
        </pc:sldMkLst>
        <pc:spChg chg="mod">
          <ac:chgData name="James Harmeling" userId="4163935ddb78b774" providerId="LiveId" clId="{0F4B0B0C-B4B9-434E-88A4-F2001B33AAAE}" dt="2022-12-01T06:26:06.547" v="277" actId="20577"/>
          <ac:spMkLst>
            <pc:docMk/>
            <pc:sldMk cId="340284491" sldId="263"/>
            <ac:spMk id="8" creationId="{C5BB4C3A-43FD-955C-C500-7D4079A820BA}"/>
          </ac:spMkLst>
        </pc:spChg>
      </pc:sldChg>
      <pc:sldChg chg="modSp add mod">
        <pc:chgData name="James Harmeling" userId="4163935ddb78b774" providerId="LiveId" clId="{0F4B0B0C-B4B9-434E-88A4-F2001B33AAAE}" dt="2022-12-01T06:26:23.278" v="283" actId="20577"/>
        <pc:sldMkLst>
          <pc:docMk/>
          <pc:sldMk cId="3389974857" sldId="264"/>
        </pc:sldMkLst>
        <pc:spChg chg="mod">
          <ac:chgData name="James Harmeling" userId="4163935ddb78b774" providerId="LiveId" clId="{0F4B0B0C-B4B9-434E-88A4-F2001B33AAAE}" dt="2022-12-01T06:26:23.278" v="283" actId="20577"/>
          <ac:spMkLst>
            <pc:docMk/>
            <pc:sldMk cId="3389974857" sldId="264"/>
            <ac:spMk id="8" creationId="{C5BB4C3A-43FD-955C-C500-7D4079A820BA}"/>
          </ac:spMkLst>
        </pc:spChg>
      </pc:sldChg>
      <pc:sldChg chg="addSp delSp modSp new mod modAnim">
        <pc:chgData name="James Harmeling" userId="4163935ddb78b774" providerId="LiveId" clId="{0F4B0B0C-B4B9-434E-88A4-F2001B33AAAE}" dt="2022-12-01T07:05:47.120" v="625"/>
        <pc:sldMkLst>
          <pc:docMk/>
          <pc:sldMk cId="831281371" sldId="265"/>
        </pc:sldMkLst>
        <pc:spChg chg="add del">
          <ac:chgData name="James Harmeling" userId="4163935ddb78b774" providerId="LiveId" clId="{0F4B0B0C-B4B9-434E-88A4-F2001B33AAAE}" dt="2022-12-01T06:27:06.963" v="286"/>
          <ac:spMkLst>
            <pc:docMk/>
            <pc:sldMk cId="831281371" sldId="265"/>
            <ac:spMk id="2" creationId="{07F91DE7-344F-C616-3A8C-7CF79E5B4C05}"/>
          </ac:spMkLst>
        </pc:spChg>
        <pc:spChg chg="add del">
          <ac:chgData name="James Harmeling" userId="4163935ddb78b774" providerId="LiveId" clId="{0F4B0B0C-B4B9-434E-88A4-F2001B33AAAE}" dt="2022-12-01T06:27:06.963" v="286"/>
          <ac:spMkLst>
            <pc:docMk/>
            <pc:sldMk cId="831281371" sldId="265"/>
            <ac:spMk id="3" creationId="{3445A9A3-CF12-F7CB-7A72-C10A9B0FA60B}"/>
          </ac:spMkLst>
        </pc:spChg>
        <pc:spChg chg="add del">
          <ac:chgData name="James Harmeling" userId="4163935ddb78b774" providerId="LiveId" clId="{0F4B0B0C-B4B9-434E-88A4-F2001B33AAAE}" dt="2022-12-01T06:27:06.963" v="286"/>
          <ac:spMkLst>
            <pc:docMk/>
            <pc:sldMk cId="831281371" sldId="265"/>
            <ac:spMk id="4" creationId="{3BC3952B-EE00-A916-DC21-326B16F800FB}"/>
          </ac:spMkLst>
        </pc:spChg>
        <pc:spChg chg="add mod">
          <ac:chgData name="James Harmeling" userId="4163935ddb78b774" providerId="LiveId" clId="{0F4B0B0C-B4B9-434E-88A4-F2001B33AAAE}" dt="2022-12-01T07:05:32.863" v="622" actId="1076"/>
          <ac:spMkLst>
            <pc:docMk/>
            <pc:sldMk cId="831281371" sldId="265"/>
            <ac:spMk id="6" creationId="{2F40A30A-E8AE-305F-C5D7-044D23529790}"/>
          </ac:spMkLst>
        </pc:spChg>
        <pc:spChg chg="add mod">
          <ac:chgData name="James Harmeling" userId="4163935ddb78b774" providerId="LiveId" clId="{0F4B0B0C-B4B9-434E-88A4-F2001B33AAAE}" dt="2022-12-01T07:03:27.565" v="567" actId="1036"/>
          <ac:spMkLst>
            <pc:docMk/>
            <pc:sldMk cId="831281371" sldId="265"/>
            <ac:spMk id="8" creationId="{6616118D-4C7E-E0FC-52D2-B44D77B325C8}"/>
          </ac:spMkLst>
        </pc:spChg>
        <pc:spChg chg="add mod">
          <ac:chgData name="James Harmeling" userId="4163935ddb78b774" providerId="LiveId" clId="{0F4B0B0C-B4B9-434E-88A4-F2001B33AAAE}" dt="2022-12-01T07:03:20.646" v="538" actId="1038"/>
          <ac:spMkLst>
            <pc:docMk/>
            <pc:sldMk cId="831281371" sldId="265"/>
            <ac:spMk id="10" creationId="{9F442828-8443-B657-A784-B724A7E8F60D}"/>
          </ac:spMkLst>
        </pc:spChg>
        <pc:spChg chg="add mod">
          <ac:chgData name="James Harmeling" userId="4163935ddb78b774" providerId="LiveId" clId="{0F4B0B0C-B4B9-434E-88A4-F2001B33AAAE}" dt="2022-12-01T07:04:45.795" v="616" actId="1037"/>
          <ac:spMkLst>
            <pc:docMk/>
            <pc:sldMk cId="831281371" sldId="265"/>
            <ac:spMk id="11" creationId="{A75E0E24-DF53-2F5A-BBBA-A4D5115CE63F}"/>
          </ac:spMkLst>
        </pc:spChg>
        <pc:spChg chg="add mod">
          <ac:chgData name="James Harmeling" userId="4163935ddb78b774" providerId="LiveId" clId="{0F4B0B0C-B4B9-434E-88A4-F2001B33AAAE}" dt="2022-12-01T07:03:39.770" v="604" actId="1076"/>
          <ac:spMkLst>
            <pc:docMk/>
            <pc:sldMk cId="831281371" sldId="265"/>
            <ac:spMk id="13" creationId="{8C984999-BB8C-6B15-0860-FCFC1DF0FEC8}"/>
          </ac:spMkLst>
        </pc:spChg>
        <pc:spChg chg="add mod">
          <ac:chgData name="James Harmeling" userId="4163935ddb78b774" providerId="LiveId" clId="{0F4B0B0C-B4B9-434E-88A4-F2001B33AAAE}" dt="2022-12-01T07:03:47.958" v="605" actId="1076"/>
          <ac:spMkLst>
            <pc:docMk/>
            <pc:sldMk cId="831281371" sldId="265"/>
            <ac:spMk id="14" creationId="{DF5A7456-DDCF-F275-9330-2FCF19E04E5A}"/>
          </ac:spMkLst>
        </pc:spChg>
        <pc:spChg chg="add mod">
          <ac:chgData name="James Harmeling" userId="4163935ddb78b774" providerId="LiveId" clId="{0F4B0B0C-B4B9-434E-88A4-F2001B33AAAE}" dt="2022-12-01T07:04:06.284" v="607" actId="1076"/>
          <ac:spMkLst>
            <pc:docMk/>
            <pc:sldMk cId="831281371" sldId="265"/>
            <ac:spMk id="15" creationId="{C1C1CF64-B7D0-40E0-7FC1-6268F5A4F1AA}"/>
          </ac:spMkLst>
        </pc:spChg>
      </pc:sldChg>
      <pc:sldChg chg="addSp delSp modSp add mod delAnim modAnim">
        <pc:chgData name="James Harmeling" userId="4163935ddb78b774" providerId="LiveId" clId="{0F4B0B0C-B4B9-434E-88A4-F2001B33AAAE}" dt="2022-12-01T07:17:59.430" v="716"/>
        <pc:sldMkLst>
          <pc:docMk/>
          <pc:sldMk cId="2923288455" sldId="266"/>
        </pc:sldMkLst>
        <pc:spChg chg="mod">
          <ac:chgData name="James Harmeling" userId="4163935ddb78b774" providerId="LiveId" clId="{0F4B0B0C-B4B9-434E-88A4-F2001B33AAAE}" dt="2022-12-01T07:08:40.501" v="642" actId="2711"/>
          <ac:spMkLst>
            <pc:docMk/>
            <pc:sldMk cId="2923288455" sldId="266"/>
            <ac:spMk id="2" creationId="{027364E0-4E56-CE53-442E-14F997A6DA32}"/>
          </ac:spMkLst>
        </pc:spChg>
        <pc:spChg chg="add mod">
          <ac:chgData name="James Harmeling" userId="4163935ddb78b774" providerId="LiveId" clId="{0F4B0B0C-B4B9-434E-88A4-F2001B33AAAE}" dt="2022-12-01T07:08:59.830" v="643" actId="2711"/>
          <ac:spMkLst>
            <pc:docMk/>
            <pc:sldMk cId="2923288455" sldId="266"/>
            <ac:spMk id="5" creationId="{FEA527A4-EC43-1CE3-C673-D80171EFAFE4}"/>
          </ac:spMkLst>
        </pc:spChg>
        <pc:spChg chg="del">
          <ac:chgData name="James Harmeling" userId="4163935ddb78b774" providerId="LiveId" clId="{0F4B0B0C-B4B9-434E-88A4-F2001B33AAAE}" dt="2022-12-01T07:07:04.030" v="627" actId="478"/>
          <ac:spMkLst>
            <pc:docMk/>
            <pc:sldMk cId="2923288455" sldId="266"/>
            <ac:spMk id="6" creationId="{25EB0992-2014-6DE1-B6D0-691216A40064}"/>
          </ac:spMkLst>
        </pc:spChg>
        <pc:spChg chg="add mod">
          <ac:chgData name="James Harmeling" userId="4163935ddb78b774" providerId="LiveId" clId="{0F4B0B0C-B4B9-434E-88A4-F2001B33AAAE}" dt="2022-12-01T07:09:48.286" v="651" actId="1076"/>
          <ac:spMkLst>
            <pc:docMk/>
            <pc:sldMk cId="2923288455" sldId="266"/>
            <ac:spMk id="8" creationId="{693560C6-7D69-75E1-767B-40C5E762FF2C}"/>
          </ac:spMkLst>
        </pc:spChg>
      </pc:sldChg>
      <pc:sldChg chg="addSp delSp modSp add mod delAnim modAnim">
        <pc:chgData name="James Harmeling" userId="4163935ddb78b774" providerId="LiveId" clId="{0F4B0B0C-B4B9-434E-88A4-F2001B33AAAE}" dt="2022-12-01T07:13:07.866" v="676"/>
        <pc:sldMkLst>
          <pc:docMk/>
          <pc:sldMk cId="439373278" sldId="267"/>
        </pc:sldMkLst>
        <pc:spChg chg="add mod">
          <ac:chgData name="James Harmeling" userId="4163935ddb78b774" providerId="LiveId" clId="{0F4B0B0C-B4B9-434E-88A4-F2001B33AAAE}" dt="2022-12-01T07:11:59.125" v="665" actId="1076"/>
          <ac:spMkLst>
            <pc:docMk/>
            <pc:sldMk cId="439373278" sldId="267"/>
            <ac:spMk id="6" creationId="{BE076FB5-0BFE-B382-C8ED-39C11AEBD164}"/>
          </ac:spMkLst>
        </pc:spChg>
        <pc:spChg chg="del">
          <ac:chgData name="James Harmeling" userId="4163935ddb78b774" providerId="LiveId" clId="{0F4B0B0C-B4B9-434E-88A4-F2001B33AAAE}" dt="2022-12-01T07:10:44.665" v="654" actId="478"/>
          <ac:spMkLst>
            <pc:docMk/>
            <pc:sldMk cId="439373278" sldId="267"/>
            <ac:spMk id="8" creationId="{693560C6-7D69-75E1-767B-40C5E762FF2C}"/>
          </ac:spMkLst>
        </pc:spChg>
        <pc:spChg chg="add mod">
          <ac:chgData name="James Harmeling" userId="4163935ddb78b774" providerId="LiveId" clId="{0F4B0B0C-B4B9-434E-88A4-F2001B33AAAE}" dt="2022-12-01T07:13:02.590" v="675" actId="1076"/>
          <ac:spMkLst>
            <pc:docMk/>
            <pc:sldMk cId="439373278" sldId="267"/>
            <ac:spMk id="9" creationId="{C8EF9495-C8BB-019D-54EE-365A75385E79}"/>
          </ac:spMkLst>
        </pc:spChg>
      </pc:sldChg>
      <pc:sldChg chg="addSp delSp modSp add mod delAnim">
        <pc:chgData name="James Harmeling" userId="4163935ddb78b774" providerId="LiveId" clId="{0F4B0B0C-B4B9-434E-88A4-F2001B33AAAE}" dt="2022-12-01T07:15:16.660" v="700" actId="1036"/>
        <pc:sldMkLst>
          <pc:docMk/>
          <pc:sldMk cId="1227658545" sldId="268"/>
        </pc:sldMkLst>
        <pc:spChg chg="del">
          <ac:chgData name="James Harmeling" userId="4163935ddb78b774" providerId="LiveId" clId="{0F4B0B0C-B4B9-434E-88A4-F2001B33AAAE}" dt="2022-12-01T07:14:06.518" v="680" actId="478"/>
          <ac:spMkLst>
            <pc:docMk/>
            <pc:sldMk cId="1227658545" sldId="268"/>
            <ac:spMk id="3" creationId="{7C148073-9852-5BE6-E0AE-AB67A97B1C36}"/>
          </ac:spMkLst>
        </pc:spChg>
        <pc:spChg chg="del">
          <ac:chgData name="James Harmeling" userId="4163935ddb78b774" providerId="LiveId" clId="{0F4B0B0C-B4B9-434E-88A4-F2001B33AAAE}" dt="2022-12-01T07:13:59.657" v="679" actId="478"/>
          <ac:spMkLst>
            <pc:docMk/>
            <pc:sldMk cId="1227658545" sldId="268"/>
            <ac:spMk id="5" creationId="{FEA527A4-EC43-1CE3-C673-D80171EFAFE4}"/>
          </ac:spMkLst>
        </pc:spChg>
        <pc:spChg chg="add mod">
          <ac:chgData name="James Harmeling" userId="4163935ddb78b774" providerId="LiveId" clId="{0F4B0B0C-B4B9-434E-88A4-F2001B33AAAE}" dt="2022-12-01T07:15:16.660" v="700" actId="1036"/>
          <ac:spMkLst>
            <pc:docMk/>
            <pc:sldMk cId="1227658545" sldId="268"/>
            <ac:spMk id="6" creationId="{69755AF6-A72E-09A5-0145-F2DE77B83685}"/>
          </ac:spMkLst>
        </pc:spChg>
        <pc:spChg chg="del">
          <ac:chgData name="James Harmeling" userId="4163935ddb78b774" providerId="LiveId" clId="{0F4B0B0C-B4B9-434E-88A4-F2001B33AAAE}" dt="2022-12-01T07:13:56.414" v="678" actId="478"/>
          <ac:spMkLst>
            <pc:docMk/>
            <pc:sldMk cId="1227658545" sldId="268"/>
            <ac:spMk id="8" creationId="{693560C6-7D69-75E1-767B-40C5E762FF2C}"/>
          </ac:spMkLst>
        </pc:spChg>
      </pc:sldChg>
      <pc:sldChg chg="add del">
        <pc:chgData name="James Harmeling" userId="4163935ddb78b774" providerId="LiveId" clId="{0F4B0B0C-B4B9-434E-88A4-F2001B33AAAE}" dt="2022-12-01T07:11:16.882" v="657" actId="47"/>
        <pc:sldMkLst>
          <pc:docMk/>
          <pc:sldMk cId="3656550790" sldId="268"/>
        </pc:sldMkLst>
      </pc:sldChg>
      <pc:sldChg chg="modSp add mod">
        <pc:chgData name="James Harmeling" userId="4163935ddb78b774" providerId="LiveId" clId="{0F4B0B0C-B4B9-434E-88A4-F2001B33AAAE}" dt="2022-12-01T07:16:19.476" v="713" actId="1076"/>
        <pc:sldMkLst>
          <pc:docMk/>
          <pc:sldMk cId="1673497221" sldId="269"/>
        </pc:sldMkLst>
        <pc:spChg chg="mod">
          <ac:chgData name="James Harmeling" userId="4163935ddb78b774" providerId="LiveId" clId="{0F4B0B0C-B4B9-434E-88A4-F2001B33AAAE}" dt="2022-12-01T07:16:19.476" v="713" actId="1076"/>
          <ac:spMkLst>
            <pc:docMk/>
            <pc:sldMk cId="1673497221" sldId="269"/>
            <ac:spMk id="6" creationId="{69755AF6-A72E-09A5-0145-F2DE77B83685}"/>
          </ac:spMkLst>
        </pc:spChg>
      </pc:sldChg>
      <pc:sldChg chg="add del">
        <pc:chgData name="James Harmeling" userId="4163935ddb78b774" providerId="LiveId" clId="{0F4B0B0C-B4B9-434E-88A4-F2001B33AAAE}" dt="2022-12-01T07:15:33.572" v="702" actId="47"/>
        <pc:sldMkLst>
          <pc:docMk/>
          <pc:sldMk cId="3776437326" sldId="269"/>
        </pc:sldMkLst>
      </pc:sldChg>
      <pc:sldChg chg="add">
        <pc:chgData name="James Harmeling" userId="4163935ddb78b774" providerId="LiveId" clId="{0F4B0B0C-B4B9-434E-88A4-F2001B33AAAE}" dt="2022-12-02T03:04:55.297" v="717"/>
        <pc:sldMkLst>
          <pc:docMk/>
          <pc:sldMk cId="3607136571" sldId="270"/>
        </pc:sldMkLst>
      </pc:sldChg>
      <pc:sldMasterChg chg="modTransition modSldLayout">
        <pc:chgData name="James Harmeling" userId="4163935ddb78b774" providerId="LiveId" clId="{0F4B0B0C-B4B9-434E-88A4-F2001B33AAAE}" dt="2022-12-01T06:15:47.464" v="174"/>
        <pc:sldMasterMkLst>
          <pc:docMk/>
          <pc:sldMasterMk cId="1843593435" sldId="2147483648"/>
        </pc:sldMasterMkLst>
        <pc:sldLayoutChg chg="modTransition">
          <pc:chgData name="James Harmeling" userId="4163935ddb78b774" providerId="LiveId" clId="{0F4B0B0C-B4B9-434E-88A4-F2001B33AAAE}" dt="2022-12-01T06:15:47.464" v="174"/>
          <pc:sldLayoutMkLst>
            <pc:docMk/>
            <pc:sldMasterMk cId="1843593435" sldId="2147483648"/>
            <pc:sldLayoutMk cId="63336238" sldId="2147483649"/>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3412896241" sldId="2147483650"/>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1259865410" sldId="2147483651"/>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2395738693" sldId="2147483652"/>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937286924" sldId="2147483653"/>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4239236655" sldId="2147483654"/>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3778394276" sldId="2147483655"/>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474200540" sldId="2147483656"/>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3008536581" sldId="2147483657"/>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62819217" sldId="2147483658"/>
          </pc:sldLayoutMkLst>
        </pc:sldLayoutChg>
        <pc:sldLayoutChg chg="modTransition">
          <pc:chgData name="James Harmeling" userId="4163935ddb78b774" providerId="LiveId" clId="{0F4B0B0C-B4B9-434E-88A4-F2001B33AAAE}" dt="2022-12-01T06:15:47.464" v="174"/>
          <pc:sldLayoutMkLst>
            <pc:docMk/>
            <pc:sldMasterMk cId="1843593435" sldId="2147483648"/>
            <pc:sldLayoutMk cId="260397454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1FDFE-80CD-4411-85F9-ECC9E30652FC}" type="datetimeFigureOut">
              <a:rPr lang="en-SG" smtClean="0"/>
              <a:t>2/12/2022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83831-ADBE-4D64-AED5-C2D6C85AC729}" type="slidenum">
              <a:rPr lang="en-SG" smtClean="0"/>
              <a:t>‹#›</a:t>
            </a:fld>
            <a:endParaRPr lang="en-SG"/>
          </a:p>
        </p:txBody>
      </p:sp>
    </p:spTree>
    <p:extLst>
      <p:ext uri="{BB962C8B-B14F-4D97-AF65-F5344CB8AC3E}">
        <p14:creationId xmlns:p14="http://schemas.microsoft.com/office/powerpoint/2010/main" val="95574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4</a:t>
            </a:fld>
            <a:endParaRPr lang="en-SG"/>
          </a:p>
        </p:txBody>
      </p:sp>
    </p:spTree>
    <p:extLst>
      <p:ext uri="{BB962C8B-B14F-4D97-AF65-F5344CB8AC3E}">
        <p14:creationId xmlns:p14="http://schemas.microsoft.com/office/powerpoint/2010/main" val="303640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7</a:t>
            </a:fld>
            <a:endParaRPr lang="en-SG"/>
          </a:p>
        </p:txBody>
      </p:sp>
    </p:spTree>
    <p:extLst>
      <p:ext uri="{BB962C8B-B14F-4D97-AF65-F5344CB8AC3E}">
        <p14:creationId xmlns:p14="http://schemas.microsoft.com/office/powerpoint/2010/main" val="381713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8</a:t>
            </a:fld>
            <a:endParaRPr lang="en-SG"/>
          </a:p>
        </p:txBody>
      </p:sp>
    </p:spTree>
    <p:extLst>
      <p:ext uri="{BB962C8B-B14F-4D97-AF65-F5344CB8AC3E}">
        <p14:creationId xmlns:p14="http://schemas.microsoft.com/office/powerpoint/2010/main" val="71164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9</a:t>
            </a:fld>
            <a:endParaRPr lang="en-SG"/>
          </a:p>
        </p:txBody>
      </p:sp>
    </p:spTree>
    <p:extLst>
      <p:ext uri="{BB962C8B-B14F-4D97-AF65-F5344CB8AC3E}">
        <p14:creationId xmlns:p14="http://schemas.microsoft.com/office/powerpoint/2010/main" val="351452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11</a:t>
            </a:fld>
            <a:endParaRPr lang="en-SG"/>
          </a:p>
        </p:txBody>
      </p:sp>
    </p:spTree>
    <p:extLst>
      <p:ext uri="{BB962C8B-B14F-4D97-AF65-F5344CB8AC3E}">
        <p14:creationId xmlns:p14="http://schemas.microsoft.com/office/powerpoint/2010/main" val="214168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12</a:t>
            </a:fld>
            <a:endParaRPr lang="en-SG"/>
          </a:p>
        </p:txBody>
      </p:sp>
    </p:spTree>
    <p:extLst>
      <p:ext uri="{BB962C8B-B14F-4D97-AF65-F5344CB8AC3E}">
        <p14:creationId xmlns:p14="http://schemas.microsoft.com/office/powerpoint/2010/main" val="224201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13</a:t>
            </a:fld>
            <a:endParaRPr lang="en-SG"/>
          </a:p>
        </p:txBody>
      </p:sp>
    </p:spTree>
    <p:extLst>
      <p:ext uri="{BB962C8B-B14F-4D97-AF65-F5344CB8AC3E}">
        <p14:creationId xmlns:p14="http://schemas.microsoft.com/office/powerpoint/2010/main" val="353640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EC83831-ADBE-4D64-AED5-C2D6C85AC729}" type="slidenum">
              <a:rPr lang="en-SG" smtClean="0"/>
              <a:t>14</a:t>
            </a:fld>
            <a:endParaRPr lang="en-SG"/>
          </a:p>
        </p:txBody>
      </p:sp>
    </p:spTree>
    <p:extLst>
      <p:ext uri="{BB962C8B-B14F-4D97-AF65-F5344CB8AC3E}">
        <p14:creationId xmlns:p14="http://schemas.microsoft.com/office/powerpoint/2010/main" val="12951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7B65-1D20-BF9F-1B17-EC5B08B3A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BB7BCA62-1726-912F-2D16-88226F48F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E3247057-759E-F0B0-5779-380A1020DF52}"/>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5" name="Footer Placeholder 4">
            <a:extLst>
              <a:ext uri="{FF2B5EF4-FFF2-40B4-BE49-F238E27FC236}">
                <a16:creationId xmlns:a16="http://schemas.microsoft.com/office/drawing/2014/main" id="{35DBA3BD-3246-1105-127C-934B36E71D2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790188D-DFB9-B31F-07D5-5FB26AA3C0E8}"/>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6333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3330-9E62-8182-3E02-A7DF53B2921C}"/>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12D8082-AB64-88A1-D35C-59BB84461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CE9221C-1F5B-87A9-0107-53121F85C44E}"/>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5" name="Footer Placeholder 4">
            <a:extLst>
              <a:ext uri="{FF2B5EF4-FFF2-40B4-BE49-F238E27FC236}">
                <a16:creationId xmlns:a16="http://schemas.microsoft.com/office/drawing/2014/main" id="{2FB28668-09F7-7745-CF9A-CE1E25CB4D0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FD55C7E-B014-916C-E7F9-BE2092471EDF}"/>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6281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37BA50-6BB3-4DEF-38F9-5D718BD1AB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5F1CE08-A0BD-EAE3-7B73-071DD54CB9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CFEAFE1-0936-BABA-4661-F3DF0B59B026}"/>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5" name="Footer Placeholder 4">
            <a:extLst>
              <a:ext uri="{FF2B5EF4-FFF2-40B4-BE49-F238E27FC236}">
                <a16:creationId xmlns:a16="http://schemas.microsoft.com/office/drawing/2014/main" id="{D03041A9-E9C2-9F1E-9B8E-F0FA006AF09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28D8262-910F-9416-E6AB-E10DB0958AEA}"/>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260397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9896-B059-5DFA-FC97-2DFE952E518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3263ABD-33FB-32E1-E74D-51774EEB4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0E463DD-781B-3BB1-581B-D670A23D8815}"/>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5" name="Footer Placeholder 4">
            <a:extLst>
              <a:ext uri="{FF2B5EF4-FFF2-40B4-BE49-F238E27FC236}">
                <a16:creationId xmlns:a16="http://schemas.microsoft.com/office/drawing/2014/main" id="{A20F20EF-E079-8144-999B-F09C8767763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1371356-0A5F-77E5-D0F6-967705466384}"/>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34128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757F-FBA8-C354-7C44-6FF8CE0CB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A6EF042B-1C51-26BD-1FCD-DD585505F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6DDA65-6573-4D35-4FF7-F0B8C59768EE}"/>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5" name="Footer Placeholder 4">
            <a:extLst>
              <a:ext uri="{FF2B5EF4-FFF2-40B4-BE49-F238E27FC236}">
                <a16:creationId xmlns:a16="http://schemas.microsoft.com/office/drawing/2014/main" id="{3CD415A1-0283-0A09-6D61-2E624F41585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1C34D0F-04E2-66BF-BB24-F9F06144DAF4}"/>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125986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41FF-309A-5A7D-397B-C86B1716DFB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B493024-84A0-4E3C-4659-8E4C3AF045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5E30BAA3-7406-94AE-016A-EEF86F6A78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E4DD5D24-9514-5DAB-378F-9C8E60247581}"/>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6" name="Footer Placeholder 5">
            <a:extLst>
              <a:ext uri="{FF2B5EF4-FFF2-40B4-BE49-F238E27FC236}">
                <a16:creationId xmlns:a16="http://schemas.microsoft.com/office/drawing/2014/main" id="{EA6A2D82-BB12-890E-11F8-F34B40FB264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6130EF4-DCDB-AA2E-8A3A-A44027F7511B}"/>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23957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DCB5-9E8C-831E-37AC-7EE6641002A8}"/>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0260E52-F6D1-3552-E876-CBE940AD0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840E28-5CD4-A161-5AE4-E2F2A946C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8A41AFA-13D3-A0BD-AD43-D429560759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5E205-23DA-EBFC-8847-DD5B1694C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D371593A-DCB5-3846-D2F8-81724088CF4B}"/>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8" name="Footer Placeholder 7">
            <a:extLst>
              <a:ext uri="{FF2B5EF4-FFF2-40B4-BE49-F238E27FC236}">
                <a16:creationId xmlns:a16="http://schemas.microsoft.com/office/drawing/2014/main" id="{F40928AB-316C-4C0A-D17D-88337FD76516}"/>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434F891B-BD58-999D-A6CA-AC986F00CD9D}"/>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93728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5BC1-0717-E372-254A-5A96C6BFD243}"/>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21E67997-356F-04BC-2CD0-A1EDBA21E008}"/>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4" name="Footer Placeholder 3">
            <a:extLst>
              <a:ext uri="{FF2B5EF4-FFF2-40B4-BE49-F238E27FC236}">
                <a16:creationId xmlns:a16="http://schemas.microsoft.com/office/drawing/2014/main" id="{93E81AF5-309C-DF01-1B28-0F71DD1D20F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DA0701B9-DAA9-BD37-7121-D97BDBD077D7}"/>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423923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99B22-A5A9-805F-3729-C16A4458672D}"/>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3" name="Footer Placeholder 2">
            <a:extLst>
              <a:ext uri="{FF2B5EF4-FFF2-40B4-BE49-F238E27FC236}">
                <a16:creationId xmlns:a16="http://schemas.microsoft.com/office/drawing/2014/main" id="{A315B86F-D33A-E3AE-6BB6-02902944DF8A}"/>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09DBE315-E747-B932-F75A-5B1CC9686AF4}"/>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377839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6858-23DA-CB1E-02EA-CDAFFBC0F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C44D637-DA45-62BB-D77F-48FC4AAB9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9324E90-8CE0-2BF7-6BCA-3B8A91D0D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CA9E5-2CF3-09CE-DACF-C12D4A696D9B}"/>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6" name="Footer Placeholder 5">
            <a:extLst>
              <a:ext uri="{FF2B5EF4-FFF2-40B4-BE49-F238E27FC236}">
                <a16:creationId xmlns:a16="http://schemas.microsoft.com/office/drawing/2014/main" id="{A6ABC678-A892-B13B-9414-1DD31DA1342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FEB1C1F-E3FE-21E1-A62B-E14973BADABC}"/>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47420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E261-43F2-8EEA-D4E3-DEE375472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AE255AF-EA8B-97E7-3EFF-F1C7775C9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AEF99EB9-C8CE-F75C-CEEA-2C16C68B1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002F7-4BFF-5A19-CEDF-2A7B10E668E4}"/>
              </a:ext>
            </a:extLst>
          </p:cNvPr>
          <p:cNvSpPr>
            <a:spLocks noGrp="1"/>
          </p:cNvSpPr>
          <p:nvPr>
            <p:ph type="dt" sz="half" idx="10"/>
          </p:nvPr>
        </p:nvSpPr>
        <p:spPr/>
        <p:txBody>
          <a:bodyPr/>
          <a:lstStyle/>
          <a:p>
            <a:fld id="{1EE97DAB-9184-4B8D-AB3E-CD8CD8AD409D}" type="datetimeFigureOut">
              <a:rPr lang="en-SG" smtClean="0"/>
              <a:t>2/12/2022</a:t>
            </a:fld>
            <a:endParaRPr lang="en-SG"/>
          </a:p>
        </p:txBody>
      </p:sp>
      <p:sp>
        <p:nvSpPr>
          <p:cNvPr id="6" name="Footer Placeholder 5">
            <a:extLst>
              <a:ext uri="{FF2B5EF4-FFF2-40B4-BE49-F238E27FC236}">
                <a16:creationId xmlns:a16="http://schemas.microsoft.com/office/drawing/2014/main" id="{C8393177-3013-162A-5FEC-C9DE249E357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CF3BC45-85B0-51AB-E936-3EB180C76C07}"/>
              </a:ext>
            </a:extLst>
          </p:cNvPr>
          <p:cNvSpPr>
            <a:spLocks noGrp="1"/>
          </p:cNvSpPr>
          <p:nvPr>
            <p:ph type="sldNum" sz="quarter" idx="12"/>
          </p:nvPr>
        </p:nvSpPr>
        <p:spPr/>
        <p:txBody>
          <a:bodyPr/>
          <a:lstStyle/>
          <a:p>
            <a:fld id="{A063702E-6D3F-4DFD-8B94-47E284D7EEFB}" type="slidenum">
              <a:rPr lang="en-SG" smtClean="0"/>
              <a:t>‹#›</a:t>
            </a:fld>
            <a:endParaRPr lang="en-SG"/>
          </a:p>
        </p:txBody>
      </p:sp>
    </p:spTree>
    <p:extLst>
      <p:ext uri="{BB962C8B-B14F-4D97-AF65-F5344CB8AC3E}">
        <p14:creationId xmlns:p14="http://schemas.microsoft.com/office/powerpoint/2010/main" val="300853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EB7CA-22EB-CAE2-F4CF-355858BB7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A7F7F24-31A8-00E3-0280-43354FCCF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0CA5043-D753-74A8-AAD8-741B8B343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97DAB-9184-4B8D-AB3E-CD8CD8AD409D}" type="datetimeFigureOut">
              <a:rPr lang="en-SG" smtClean="0"/>
              <a:t>2/12/2022</a:t>
            </a:fld>
            <a:endParaRPr lang="en-SG"/>
          </a:p>
        </p:txBody>
      </p:sp>
      <p:sp>
        <p:nvSpPr>
          <p:cNvPr id="5" name="Footer Placeholder 4">
            <a:extLst>
              <a:ext uri="{FF2B5EF4-FFF2-40B4-BE49-F238E27FC236}">
                <a16:creationId xmlns:a16="http://schemas.microsoft.com/office/drawing/2014/main" id="{6FBFCAD6-6618-14C2-5169-BBB6828B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375BD31C-8C23-CBA0-57AE-C1DE021BF7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3702E-6D3F-4DFD-8B94-47E284D7EEFB}" type="slidenum">
              <a:rPr lang="en-SG" smtClean="0"/>
              <a:t>‹#›</a:t>
            </a:fld>
            <a:endParaRPr lang="en-SG"/>
          </a:p>
        </p:txBody>
      </p:sp>
    </p:spTree>
    <p:extLst>
      <p:ext uri="{BB962C8B-B14F-4D97-AF65-F5344CB8AC3E}">
        <p14:creationId xmlns:p14="http://schemas.microsoft.com/office/powerpoint/2010/main" val="1843593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CC2F5A-EAE3-4675-B931-1FFBFEF2C5AF}"/>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6" name="Picture 5" descr="A picture containing text, sign, furniture, red&#10;&#10;Description automatically generated">
            <a:extLst>
              <a:ext uri="{FF2B5EF4-FFF2-40B4-BE49-F238E27FC236}">
                <a16:creationId xmlns:a16="http://schemas.microsoft.com/office/drawing/2014/main" id="{301B755D-AFEF-0ACD-312A-EDF8720A5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178462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40A30A-E8AE-305F-C5D7-044D23529790}"/>
              </a:ext>
            </a:extLst>
          </p:cNvPr>
          <p:cNvSpPr txBox="1"/>
          <p:nvPr/>
        </p:nvSpPr>
        <p:spPr>
          <a:xfrm>
            <a:off x="4612640" y="1501318"/>
            <a:ext cx="6096000" cy="742832"/>
          </a:xfrm>
          <a:prstGeom prst="rect">
            <a:avLst/>
          </a:prstGeom>
          <a:solidFill>
            <a:schemeClr val="tx1"/>
          </a:solidFill>
        </p:spPr>
        <p:txBody>
          <a:bodyPr wrap="square">
            <a:spAutoFit/>
          </a:bodyPr>
          <a:lstStyle/>
          <a:p>
            <a:pPr algn="ctr">
              <a:lnSpc>
                <a:spcPct val="115000"/>
              </a:lnSpc>
              <a:spcBef>
                <a:spcPts val="1200"/>
              </a:spcBef>
            </a:pPr>
            <a:r>
              <a:rPr lang="en-US" sz="4000" dirty="0">
                <a:solidFill>
                  <a:schemeClr val="bg1"/>
                </a:solidFill>
                <a:effectLst/>
                <a:latin typeface="Times New Roman" panose="02020603050405020304" pitchFamily="18" charset="0"/>
                <a:ea typeface="Hoefler Text"/>
                <a:cs typeface="Arial Unicode MS"/>
              </a:rPr>
              <a:t>The future day of the Lord</a:t>
            </a:r>
            <a:endParaRPr lang="en-SG" sz="3600" dirty="0">
              <a:solidFill>
                <a:schemeClr val="bg1"/>
              </a:solidFill>
              <a:effectLst/>
              <a:latin typeface="Helvetica" panose="020B0604020202020204" pitchFamily="34" charset="0"/>
              <a:ea typeface="Arial Unicode MS"/>
              <a:cs typeface="Arial Unicode MS"/>
            </a:endParaRPr>
          </a:p>
        </p:txBody>
      </p:sp>
      <p:sp>
        <p:nvSpPr>
          <p:cNvPr id="8" name="TextBox 7">
            <a:extLst>
              <a:ext uri="{FF2B5EF4-FFF2-40B4-BE49-F238E27FC236}">
                <a16:creationId xmlns:a16="http://schemas.microsoft.com/office/drawing/2014/main" id="{6616118D-4C7E-E0FC-52D2-B44D77B325C8}"/>
              </a:ext>
            </a:extLst>
          </p:cNvPr>
          <p:cNvSpPr txBox="1"/>
          <p:nvPr/>
        </p:nvSpPr>
        <p:spPr>
          <a:xfrm>
            <a:off x="254000" y="2787134"/>
            <a:ext cx="3261360" cy="954107"/>
          </a:xfrm>
          <a:prstGeom prst="rect">
            <a:avLst/>
          </a:prstGeom>
          <a:solidFill>
            <a:srgbClr val="FFFF00"/>
          </a:solidFill>
          <a:ln>
            <a:solidFill>
              <a:srgbClr val="FFFF00"/>
            </a:solidFill>
          </a:ln>
        </p:spPr>
        <p:txBody>
          <a:bodyPr wrap="square">
            <a:spAutoFit/>
          </a:bodyPr>
          <a:lstStyle/>
          <a:p>
            <a:pPr algn="ctr"/>
            <a:r>
              <a:rPr lang="en-US" sz="2800" dirty="0">
                <a:effectLst/>
                <a:latin typeface="Times New Roman" panose="02020603050405020304" pitchFamily="18" charset="0"/>
                <a:ea typeface="Hoefler Text"/>
              </a:rPr>
              <a:t>Resurrection/rapture of the church</a:t>
            </a:r>
            <a:endParaRPr lang="en-SG" sz="2800" dirty="0"/>
          </a:p>
        </p:txBody>
      </p:sp>
      <p:sp>
        <p:nvSpPr>
          <p:cNvPr id="10" name="TextBox 9">
            <a:extLst>
              <a:ext uri="{FF2B5EF4-FFF2-40B4-BE49-F238E27FC236}">
                <a16:creationId xmlns:a16="http://schemas.microsoft.com/office/drawing/2014/main" id="{9F442828-8443-B657-A784-B724A7E8F60D}"/>
              </a:ext>
            </a:extLst>
          </p:cNvPr>
          <p:cNvSpPr txBox="1"/>
          <p:nvPr/>
        </p:nvSpPr>
        <p:spPr>
          <a:xfrm>
            <a:off x="3454400" y="1872734"/>
            <a:ext cx="1158240" cy="2646878"/>
          </a:xfrm>
          <a:prstGeom prst="rect">
            <a:avLst/>
          </a:prstGeom>
          <a:noFill/>
        </p:spPr>
        <p:txBody>
          <a:bodyPr wrap="square">
            <a:spAutoFit/>
          </a:bodyPr>
          <a:lstStyle/>
          <a:p>
            <a:r>
              <a:rPr lang="en-US" sz="16600" dirty="0">
                <a:effectLst/>
                <a:latin typeface="Calibri" panose="020F0502020204030204" pitchFamily="34" charset="0"/>
                <a:ea typeface="Hoefler Text"/>
              </a:rPr>
              <a:t>{</a:t>
            </a:r>
            <a:endParaRPr lang="en-SG" sz="16600" dirty="0"/>
          </a:p>
        </p:txBody>
      </p:sp>
      <p:sp>
        <p:nvSpPr>
          <p:cNvPr id="11" name="TextBox 10">
            <a:extLst>
              <a:ext uri="{FF2B5EF4-FFF2-40B4-BE49-F238E27FC236}">
                <a16:creationId xmlns:a16="http://schemas.microsoft.com/office/drawing/2014/main" id="{A75E0E24-DF53-2F5A-BBBA-A4D5115CE63F}"/>
              </a:ext>
            </a:extLst>
          </p:cNvPr>
          <p:cNvSpPr txBox="1"/>
          <p:nvPr/>
        </p:nvSpPr>
        <p:spPr>
          <a:xfrm>
            <a:off x="10950632" y="1872734"/>
            <a:ext cx="1158240" cy="2646878"/>
          </a:xfrm>
          <a:prstGeom prst="rect">
            <a:avLst/>
          </a:prstGeom>
          <a:noFill/>
        </p:spPr>
        <p:txBody>
          <a:bodyPr wrap="square">
            <a:spAutoFit/>
          </a:bodyPr>
          <a:lstStyle/>
          <a:p>
            <a:r>
              <a:rPr lang="en-US" sz="16600" dirty="0">
                <a:latin typeface="Calibri" panose="020F0502020204030204" pitchFamily="34" charset="0"/>
              </a:rPr>
              <a:t>}</a:t>
            </a:r>
            <a:endParaRPr lang="en-SG" sz="16600" dirty="0"/>
          </a:p>
        </p:txBody>
      </p:sp>
      <p:sp>
        <p:nvSpPr>
          <p:cNvPr id="13" name="TextBox 12">
            <a:extLst>
              <a:ext uri="{FF2B5EF4-FFF2-40B4-BE49-F238E27FC236}">
                <a16:creationId xmlns:a16="http://schemas.microsoft.com/office/drawing/2014/main" id="{8C984999-BB8C-6B15-0860-FCFC1DF0FEC8}"/>
              </a:ext>
            </a:extLst>
          </p:cNvPr>
          <p:cNvSpPr txBox="1"/>
          <p:nvPr/>
        </p:nvSpPr>
        <p:spPr>
          <a:xfrm>
            <a:off x="4033520" y="2801905"/>
            <a:ext cx="2032000" cy="954107"/>
          </a:xfrm>
          <a:prstGeom prst="rect">
            <a:avLst/>
          </a:prstGeom>
          <a:solidFill>
            <a:schemeClr val="bg1">
              <a:lumMod val="65000"/>
            </a:schemeClr>
          </a:solidFill>
        </p:spPr>
        <p:txBody>
          <a:bodyPr wrap="square">
            <a:spAutoFit/>
          </a:bodyPr>
          <a:lstStyle/>
          <a:p>
            <a:pPr algn="ctr"/>
            <a:r>
              <a:rPr lang="en-US" sz="2800" dirty="0">
                <a:effectLst/>
                <a:latin typeface="Calibri" panose="020F0502020204030204" pitchFamily="34" charset="0"/>
                <a:ea typeface="Hoefler Text"/>
              </a:rPr>
              <a:t>Great </a:t>
            </a:r>
          </a:p>
          <a:p>
            <a:pPr algn="ctr"/>
            <a:r>
              <a:rPr lang="en-US" sz="2800" dirty="0">
                <a:effectLst/>
                <a:latin typeface="Calibri" panose="020F0502020204030204" pitchFamily="34" charset="0"/>
                <a:ea typeface="Hoefler Text"/>
              </a:rPr>
              <a:t>Tribulation</a:t>
            </a:r>
            <a:endParaRPr lang="en-SG" sz="2800" dirty="0"/>
          </a:p>
        </p:txBody>
      </p:sp>
      <p:sp>
        <p:nvSpPr>
          <p:cNvPr id="14" name="TextBox 13">
            <a:extLst>
              <a:ext uri="{FF2B5EF4-FFF2-40B4-BE49-F238E27FC236}">
                <a16:creationId xmlns:a16="http://schemas.microsoft.com/office/drawing/2014/main" id="{DF5A7456-DDCF-F275-9330-2FCF19E04E5A}"/>
              </a:ext>
            </a:extLst>
          </p:cNvPr>
          <p:cNvSpPr txBox="1"/>
          <p:nvPr/>
        </p:nvSpPr>
        <p:spPr>
          <a:xfrm>
            <a:off x="6197600" y="2787134"/>
            <a:ext cx="2336800" cy="954107"/>
          </a:xfrm>
          <a:prstGeom prst="rect">
            <a:avLst/>
          </a:prstGeom>
          <a:solidFill>
            <a:srgbClr val="7030A0"/>
          </a:solidFill>
        </p:spPr>
        <p:txBody>
          <a:bodyPr wrap="square">
            <a:spAutoFit/>
          </a:bodyPr>
          <a:lstStyle/>
          <a:p>
            <a:pPr algn="ctr"/>
            <a:r>
              <a:rPr lang="en-US" sz="2800" dirty="0">
                <a:solidFill>
                  <a:schemeClr val="bg1"/>
                </a:solidFill>
                <a:effectLst/>
                <a:latin typeface="Calibri" panose="020F0502020204030204" pitchFamily="34" charset="0"/>
                <a:ea typeface="Hoefler Text"/>
              </a:rPr>
              <a:t>Christ’s Return </a:t>
            </a:r>
          </a:p>
          <a:p>
            <a:pPr algn="ctr"/>
            <a:r>
              <a:rPr lang="en-US" sz="2800" dirty="0">
                <a:solidFill>
                  <a:schemeClr val="bg1"/>
                </a:solidFill>
                <a:effectLst/>
                <a:latin typeface="Calibri" panose="020F0502020204030204" pitchFamily="34" charset="0"/>
                <a:ea typeface="Hoefler Text"/>
              </a:rPr>
              <a:t>to Earth</a:t>
            </a:r>
            <a:endParaRPr lang="en-SG" sz="2800" dirty="0">
              <a:solidFill>
                <a:schemeClr val="bg1"/>
              </a:solidFill>
            </a:endParaRPr>
          </a:p>
        </p:txBody>
      </p:sp>
      <p:sp>
        <p:nvSpPr>
          <p:cNvPr id="15" name="TextBox 14">
            <a:extLst>
              <a:ext uri="{FF2B5EF4-FFF2-40B4-BE49-F238E27FC236}">
                <a16:creationId xmlns:a16="http://schemas.microsoft.com/office/drawing/2014/main" id="{C1C1CF64-B7D0-40E0-7FC1-6268F5A4F1AA}"/>
              </a:ext>
            </a:extLst>
          </p:cNvPr>
          <p:cNvSpPr txBox="1"/>
          <p:nvPr/>
        </p:nvSpPr>
        <p:spPr>
          <a:xfrm>
            <a:off x="8666480" y="2787133"/>
            <a:ext cx="2524760" cy="954107"/>
          </a:xfrm>
          <a:prstGeom prst="rect">
            <a:avLst/>
          </a:prstGeom>
          <a:solidFill>
            <a:srgbClr val="C00000"/>
          </a:solidFill>
        </p:spPr>
        <p:txBody>
          <a:bodyPr wrap="square">
            <a:spAutoFit/>
          </a:bodyPr>
          <a:lstStyle/>
          <a:p>
            <a:pPr algn="ctr"/>
            <a:r>
              <a:rPr lang="en-US" sz="2800" dirty="0">
                <a:solidFill>
                  <a:schemeClr val="bg1"/>
                </a:solidFill>
                <a:effectLst/>
                <a:latin typeface="Calibri" panose="020F0502020204030204" pitchFamily="34" charset="0"/>
                <a:ea typeface="Hoefler Text"/>
              </a:rPr>
              <a:t>The Destruction of Earth</a:t>
            </a:r>
            <a:endParaRPr lang="en-SG" sz="2800" dirty="0">
              <a:solidFill>
                <a:schemeClr val="bg1"/>
              </a:solidFill>
            </a:endParaRPr>
          </a:p>
        </p:txBody>
      </p:sp>
    </p:spTree>
    <p:extLst>
      <p:ext uri="{BB962C8B-B14F-4D97-AF65-F5344CB8AC3E}">
        <p14:creationId xmlns:p14="http://schemas.microsoft.com/office/powerpoint/2010/main" val="8312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C148073-9852-5BE6-E0AE-AB67A97B1C36}"/>
              </a:ext>
            </a:extLst>
          </p:cNvPr>
          <p:cNvSpPr txBox="1"/>
          <p:nvPr/>
        </p:nvSpPr>
        <p:spPr>
          <a:xfrm>
            <a:off x="452910" y="836415"/>
            <a:ext cx="9483569" cy="523220"/>
          </a:xfrm>
          <a:prstGeom prst="rect">
            <a:avLst/>
          </a:prstGeom>
          <a:noFill/>
          <a:ln>
            <a:solidFill>
              <a:srgbClr val="FF00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The judgment of God comes suddenly and inescapably</a:t>
            </a:r>
            <a:r>
              <a:rPr lang="en-US" sz="2800" dirty="0">
                <a:solidFill>
                  <a:schemeClr val="bg1"/>
                </a:solidFill>
                <a:latin typeface="Times New Roman" panose="02020603050405020304" pitchFamily="18" charset="0"/>
                <a:cs typeface="Times New Roman" panose="02020603050405020304" pitchFamily="18" charset="0"/>
              </a:rPr>
              <a:t> (vs. 1-3)</a:t>
            </a:r>
            <a:endParaRPr lang="en-SG" sz="28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A527A4-EC43-1CE3-C673-D80171EFAFE4}"/>
              </a:ext>
            </a:extLst>
          </p:cNvPr>
          <p:cNvSpPr txBox="1"/>
          <p:nvPr/>
        </p:nvSpPr>
        <p:spPr>
          <a:xfrm>
            <a:off x="452910" y="1774710"/>
            <a:ext cx="6612908" cy="555986"/>
          </a:xfrm>
          <a:prstGeom prst="rect">
            <a:avLst/>
          </a:prstGeom>
          <a:noFill/>
          <a:ln>
            <a:solidFill>
              <a:srgbClr val="FF0000"/>
            </a:solidFill>
          </a:ln>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Arial Unicode MS"/>
                <a:cs typeface="Times New Roman" panose="02020603050405020304" pitchFamily="18" charset="0"/>
              </a:rPr>
              <a:t>Believers must be spiritually alert </a:t>
            </a:r>
            <a:r>
              <a:rPr lang="en-US" sz="2800" dirty="0">
                <a:solidFill>
                  <a:schemeClr val="bg1"/>
                </a:solidFill>
                <a:effectLst/>
                <a:latin typeface="Times New Roman" panose="02020603050405020304" pitchFamily="18" charset="0"/>
                <a:ea typeface="Arial Unicode MS"/>
                <a:cs typeface="Times New Roman" panose="02020603050405020304" pitchFamily="18" charset="0"/>
              </a:rPr>
              <a:t>(vs. 4-11)</a:t>
            </a:r>
            <a:endParaRPr lang="en-SG" sz="2400" dirty="0">
              <a:solidFill>
                <a:schemeClr val="bg1"/>
              </a:solidFill>
              <a:effectLst/>
              <a:latin typeface="Times New Roman" panose="02020603050405020304" pitchFamily="18" charset="0"/>
              <a:ea typeface="Arial Unicode MS"/>
              <a:cs typeface="Times New Roman" panose="02020603050405020304" pitchFamily="18" charset="0"/>
            </a:endParaRPr>
          </a:p>
        </p:txBody>
      </p:sp>
      <p:sp>
        <p:nvSpPr>
          <p:cNvPr id="8" name="TextBox 7">
            <a:extLst>
              <a:ext uri="{FF2B5EF4-FFF2-40B4-BE49-F238E27FC236}">
                <a16:creationId xmlns:a16="http://schemas.microsoft.com/office/drawing/2014/main" id="{693560C6-7D69-75E1-767B-40C5E762FF2C}"/>
              </a:ext>
            </a:extLst>
          </p:cNvPr>
          <p:cNvSpPr txBox="1"/>
          <p:nvPr/>
        </p:nvSpPr>
        <p:spPr>
          <a:xfrm>
            <a:off x="452910" y="2766732"/>
            <a:ext cx="8099712" cy="2530180"/>
          </a:xfrm>
          <a:prstGeom prst="rect">
            <a:avLst/>
          </a:prstGeom>
          <a:noFill/>
        </p:spPr>
        <p:txBody>
          <a:bodyPr wrap="square">
            <a:spAutoFit/>
          </a:bodyPr>
          <a:lstStyle/>
          <a:p>
            <a:pPr algn="ctr">
              <a:lnSpc>
                <a:spcPct val="115000"/>
              </a:lnSpc>
              <a:spcBef>
                <a:spcPts val="1200"/>
              </a:spcBef>
            </a:pPr>
            <a:r>
              <a:rPr lang="en-US" sz="2800" dirty="0">
                <a:solidFill>
                  <a:schemeClr val="bg1"/>
                </a:solidFill>
                <a:effectLst/>
                <a:latin typeface="Times New Roman" panose="02020603050405020304" pitchFamily="18" charset="0"/>
                <a:ea typeface="Arial Unicode MS"/>
                <a:cs typeface="Times New Roman" panose="02020603050405020304" pitchFamily="18" charset="0"/>
              </a:rPr>
              <a:t>“The coming of Christ will take by surprise those that are carelessly giving way to indulgence, because, being enveloped in darkness, they see nothing, for no darkness is more dense than ignorance of God.”</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a:p>
            <a:pPr algn="ctr">
              <a:lnSpc>
                <a:spcPct val="115000"/>
              </a:lnSpc>
            </a:pPr>
            <a:r>
              <a:rPr lang="en-US" sz="2800" b="1" dirty="0">
                <a:solidFill>
                  <a:schemeClr val="bg1"/>
                </a:solidFill>
                <a:effectLst/>
                <a:latin typeface="Times New Roman" panose="02020603050405020304" pitchFamily="18" charset="0"/>
                <a:ea typeface="Arial Unicode MS"/>
                <a:cs typeface="Times New Roman" panose="02020603050405020304" pitchFamily="18" charset="0"/>
              </a:rPr>
              <a:t>John Calvin</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292328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C148073-9852-5BE6-E0AE-AB67A97B1C36}"/>
              </a:ext>
            </a:extLst>
          </p:cNvPr>
          <p:cNvSpPr txBox="1"/>
          <p:nvPr/>
        </p:nvSpPr>
        <p:spPr>
          <a:xfrm>
            <a:off x="452910" y="836415"/>
            <a:ext cx="9483569" cy="523220"/>
          </a:xfrm>
          <a:prstGeom prst="rect">
            <a:avLst/>
          </a:prstGeom>
          <a:noFill/>
          <a:ln>
            <a:solidFill>
              <a:srgbClr val="FF00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The judgment of God comes suddenly and inescapably</a:t>
            </a:r>
            <a:r>
              <a:rPr lang="en-US" sz="2800" dirty="0">
                <a:solidFill>
                  <a:schemeClr val="bg1"/>
                </a:solidFill>
                <a:latin typeface="Times New Roman" panose="02020603050405020304" pitchFamily="18" charset="0"/>
                <a:cs typeface="Times New Roman" panose="02020603050405020304" pitchFamily="18" charset="0"/>
              </a:rPr>
              <a:t> (vs. 1-3)</a:t>
            </a:r>
            <a:endParaRPr lang="en-SG" sz="28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A527A4-EC43-1CE3-C673-D80171EFAFE4}"/>
              </a:ext>
            </a:extLst>
          </p:cNvPr>
          <p:cNvSpPr txBox="1"/>
          <p:nvPr/>
        </p:nvSpPr>
        <p:spPr>
          <a:xfrm>
            <a:off x="452910" y="1774710"/>
            <a:ext cx="6612908" cy="555986"/>
          </a:xfrm>
          <a:prstGeom prst="rect">
            <a:avLst/>
          </a:prstGeom>
          <a:noFill/>
          <a:ln>
            <a:solidFill>
              <a:srgbClr val="FF0000"/>
            </a:solidFill>
          </a:ln>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Arial Unicode MS"/>
                <a:cs typeface="Times New Roman" panose="02020603050405020304" pitchFamily="18" charset="0"/>
              </a:rPr>
              <a:t>Believers must be spiritually alert </a:t>
            </a:r>
            <a:r>
              <a:rPr lang="en-US" sz="2800" dirty="0">
                <a:solidFill>
                  <a:schemeClr val="bg1"/>
                </a:solidFill>
                <a:effectLst/>
                <a:latin typeface="Times New Roman" panose="02020603050405020304" pitchFamily="18" charset="0"/>
                <a:ea typeface="Arial Unicode MS"/>
                <a:cs typeface="Times New Roman" panose="02020603050405020304" pitchFamily="18" charset="0"/>
              </a:rPr>
              <a:t>(vs. 4-11)</a:t>
            </a:r>
            <a:endParaRPr lang="en-SG" sz="2400" dirty="0">
              <a:solidFill>
                <a:schemeClr val="bg1"/>
              </a:solidFill>
              <a:effectLst/>
              <a:latin typeface="Times New Roman" panose="02020603050405020304" pitchFamily="18" charset="0"/>
              <a:ea typeface="Arial Unicode MS"/>
              <a:cs typeface="Times New Roman" panose="02020603050405020304" pitchFamily="18" charset="0"/>
            </a:endParaRPr>
          </a:p>
        </p:txBody>
      </p:sp>
      <p:sp>
        <p:nvSpPr>
          <p:cNvPr id="6" name="TextBox 5">
            <a:extLst>
              <a:ext uri="{FF2B5EF4-FFF2-40B4-BE49-F238E27FC236}">
                <a16:creationId xmlns:a16="http://schemas.microsoft.com/office/drawing/2014/main" id="{BE076FB5-0BFE-B382-C8ED-39C11AEBD164}"/>
              </a:ext>
            </a:extLst>
          </p:cNvPr>
          <p:cNvSpPr txBox="1"/>
          <p:nvPr/>
        </p:nvSpPr>
        <p:spPr>
          <a:xfrm>
            <a:off x="1526540" y="2671871"/>
            <a:ext cx="6101080" cy="548099"/>
          </a:xfrm>
          <a:prstGeom prst="rect">
            <a:avLst/>
          </a:prstGeom>
          <a:noFill/>
        </p:spPr>
        <p:txBody>
          <a:bodyPr wrap="square">
            <a:spAutoFit/>
          </a:bodyPr>
          <a:lstStyle/>
          <a:p>
            <a:pPr marL="342900" lvl="0" indent="-342900">
              <a:lnSpc>
                <a:spcPct val="115000"/>
              </a:lnSpc>
              <a:spcBef>
                <a:spcPts val="1200"/>
              </a:spcBef>
              <a:spcAft>
                <a:spcPts val="0"/>
              </a:spcAft>
              <a:buFont typeface="Symbol" panose="05050102010706020507" pitchFamily="18" charset="2"/>
              <a:buChar char=""/>
            </a:pPr>
            <a:r>
              <a:rPr lang="en-US" sz="2800">
                <a:solidFill>
                  <a:schemeClr val="bg1"/>
                </a:solidFill>
                <a:effectLst/>
                <a:latin typeface="Times New Roman" panose="02020603050405020304" pitchFamily="18" charset="0"/>
                <a:ea typeface="Hoefler Text"/>
                <a:cs typeface="Times New Roman" panose="02020603050405020304" pitchFamily="18" charset="0"/>
              </a:rPr>
              <a:t>Be alert to spiritual dullness</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p:txBody>
      </p:sp>
      <p:sp>
        <p:nvSpPr>
          <p:cNvPr id="9" name="TextBox 8">
            <a:extLst>
              <a:ext uri="{FF2B5EF4-FFF2-40B4-BE49-F238E27FC236}">
                <a16:creationId xmlns:a16="http://schemas.microsoft.com/office/drawing/2014/main" id="{C8EF9495-C8BB-019D-54EE-365A75385E79}"/>
              </a:ext>
            </a:extLst>
          </p:cNvPr>
          <p:cNvSpPr txBox="1"/>
          <p:nvPr/>
        </p:nvSpPr>
        <p:spPr>
          <a:xfrm>
            <a:off x="1526540" y="3461774"/>
            <a:ext cx="7729220" cy="548099"/>
          </a:xfrm>
          <a:prstGeom prst="rect">
            <a:avLst/>
          </a:prstGeom>
          <a:noFill/>
        </p:spPr>
        <p:txBody>
          <a:bodyPr wrap="square">
            <a:spAutoFit/>
          </a:bodyPr>
          <a:lstStyle/>
          <a:p>
            <a:pPr marL="34290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Arial Unicode MS"/>
                <a:cs typeface="Times New Roman" panose="02020603050405020304" pitchFamily="18" charset="0"/>
              </a:rPr>
              <a:t>Counter tendencies to selfishness and worldliness</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43937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dirty="0">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755AF6-A72E-09A5-0145-F2DE77B83685}"/>
              </a:ext>
            </a:extLst>
          </p:cNvPr>
          <p:cNvSpPr txBox="1"/>
          <p:nvPr/>
        </p:nvSpPr>
        <p:spPr>
          <a:xfrm>
            <a:off x="2609850" y="1117022"/>
            <a:ext cx="6972300" cy="2009781"/>
          </a:xfrm>
          <a:prstGeom prst="rect">
            <a:avLst/>
          </a:prstGeom>
          <a:noFill/>
        </p:spPr>
        <p:txBody>
          <a:bodyPr wrap="square">
            <a:spAutoFit/>
          </a:bodyPr>
          <a:lstStyle/>
          <a:p>
            <a:pPr algn="ctr">
              <a:lnSpc>
                <a:spcPct val="115000"/>
              </a:lnSpc>
              <a:spcBef>
                <a:spcPts val="1200"/>
              </a:spcBef>
            </a:pPr>
            <a:r>
              <a:rPr lang="en-US" sz="2800" dirty="0">
                <a:solidFill>
                  <a:schemeClr val="bg1"/>
                </a:solidFill>
                <a:effectLst/>
                <a:latin typeface="Times New Roman" panose="02020603050405020304" pitchFamily="18" charset="0"/>
                <a:ea typeface="Hoefler Text"/>
                <a:cs typeface="Times New Roman" panose="02020603050405020304" pitchFamily="18" charset="0"/>
              </a:rPr>
              <a:t>“For this is spiritual sobriety, when we use this world so sparingly and temperately that we are not entangled with its allurements.”</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a:p>
            <a:pPr algn="ctr"/>
            <a:r>
              <a:rPr lang="en-US" sz="2800" b="1" dirty="0">
                <a:solidFill>
                  <a:schemeClr val="bg1"/>
                </a:solidFill>
                <a:effectLst/>
                <a:latin typeface="Times New Roman" panose="02020603050405020304" pitchFamily="18" charset="0"/>
                <a:ea typeface="Hoefler Text"/>
                <a:cs typeface="Times New Roman" panose="02020603050405020304" pitchFamily="18" charset="0"/>
              </a:rPr>
              <a:t>John Calvin</a:t>
            </a:r>
            <a:endParaRPr lang="en-SG"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6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dirty="0">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755AF6-A72E-09A5-0145-F2DE77B83685}"/>
              </a:ext>
            </a:extLst>
          </p:cNvPr>
          <p:cNvSpPr txBox="1"/>
          <p:nvPr/>
        </p:nvSpPr>
        <p:spPr>
          <a:xfrm>
            <a:off x="2351405" y="898820"/>
            <a:ext cx="7489190" cy="2530180"/>
          </a:xfrm>
          <a:prstGeom prst="rect">
            <a:avLst/>
          </a:prstGeom>
          <a:noFill/>
        </p:spPr>
        <p:txBody>
          <a:bodyPr wrap="square">
            <a:spAutoFit/>
          </a:bodyPr>
          <a:lstStyle/>
          <a:p>
            <a:pPr algn="ctr">
              <a:lnSpc>
                <a:spcPct val="115000"/>
              </a:lnSpc>
              <a:spcBef>
                <a:spcPts val="1200"/>
              </a:spcBef>
            </a:pPr>
            <a:r>
              <a:rPr lang="en-US" sz="2800" dirty="0">
                <a:solidFill>
                  <a:schemeClr val="bg1"/>
                </a:solidFill>
                <a:effectLst/>
                <a:latin typeface="Times New Roman" panose="02020603050405020304" pitchFamily="18" charset="0"/>
                <a:ea typeface="Hoefler Text"/>
                <a:cs typeface="Times New Roman" panose="02020603050405020304" pitchFamily="18" charset="0"/>
              </a:rPr>
              <a:t>“Christianity is not a religion in which one can dabble. It is not possible to hedge the bet by belonging to both the church and another religious group. One is either of the light or in darkness.”</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a:p>
            <a:pPr algn="ctr">
              <a:lnSpc>
                <a:spcPct val="115000"/>
              </a:lnSpc>
            </a:pPr>
            <a:r>
              <a:rPr lang="en-US" sz="2800" b="1" dirty="0">
                <a:solidFill>
                  <a:schemeClr val="bg1"/>
                </a:solidFill>
                <a:effectLst/>
                <a:latin typeface="Times New Roman" panose="02020603050405020304" pitchFamily="18" charset="0"/>
                <a:ea typeface="Hoefler Text"/>
                <a:cs typeface="Times New Roman" panose="02020603050405020304" pitchFamily="18" charset="0"/>
              </a:rPr>
              <a:t>Michael Martin</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167349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Disaster Preparedness Best Practices - KidCheck">
            <a:extLst>
              <a:ext uri="{FF2B5EF4-FFF2-40B4-BE49-F238E27FC236}">
                <a16:creationId xmlns:a16="http://schemas.microsoft.com/office/drawing/2014/main" id="{9CC70DB5-5EF7-541D-766D-0C6279451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79" r="2" b="7190"/>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34" name="Freeform: Shape 103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35" name="Group 103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6" name="Group 103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40" name="Freeform: Shape 103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7" name="Group 103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038" name="Freeform: Shape 103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extBox 2">
            <a:extLst>
              <a:ext uri="{FF2B5EF4-FFF2-40B4-BE49-F238E27FC236}">
                <a16:creationId xmlns:a16="http://schemas.microsoft.com/office/drawing/2014/main" id="{7C148073-9852-5BE6-E0AE-AB67A97B1C36}"/>
              </a:ext>
            </a:extLst>
          </p:cNvPr>
          <p:cNvSpPr txBox="1"/>
          <p:nvPr/>
        </p:nvSpPr>
        <p:spPr>
          <a:xfrm>
            <a:off x="229391" y="1913374"/>
            <a:ext cx="3238500" cy="1077218"/>
          </a:xfrm>
          <a:prstGeom prst="rect">
            <a:avLst/>
          </a:prstGeom>
          <a:noFill/>
        </p:spPr>
        <p:txBody>
          <a:bodyPr wrap="square">
            <a:spAutoFit/>
          </a:bodyPr>
          <a:lstStyle/>
          <a:p>
            <a:pPr algn="ctr"/>
            <a:r>
              <a:rPr lang="en-US" sz="3200" b="1" dirty="0">
                <a:solidFill>
                  <a:schemeClr val="bg1"/>
                </a:solidFill>
                <a:effectLst/>
                <a:latin typeface="Times New Roman" panose="02020603050405020304" pitchFamily="18" charset="0"/>
                <a:ea typeface="Arial Unicode MS"/>
                <a:cs typeface="Times New Roman" panose="02020603050405020304" pitchFamily="18" charset="0"/>
              </a:rPr>
              <a:t>Be Ready </a:t>
            </a:r>
          </a:p>
          <a:p>
            <a:pPr algn="ctr"/>
            <a:r>
              <a:rPr lang="en-US" sz="3200" b="1" dirty="0">
                <a:solidFill>
                  <a:schemeClr val="bg1"/>
                </a:solidFill>
                <a:effectLst/>
                <a:latin typeface="Times New Roman" panose="02020603050405020304" pitchFamily="18" charset="0"/>
                <a:ea typeface="Arial Unicode MS"/>
                <a:cs typeface="Times New Roman" panose="02020603050405020304" pitchFamily="18" charset="0"/>
              </a:rPr>
              <a:t>and Stay Ready</a:t>
            </a:r>
            <a:endParaRPr lang="en-SG" dirty="0">
              <a:solidFill>
                <a:schemeClr val="bg1"/>
              </a:solidFill>
              <a:effectLst/>
              <a:latin typeface="Times New Roman" panose="02020603050405020304" pitchFamily="18" charset="0"/>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09D7283-658D-2865-CFF5-FA2A5A673FEC}"/>
              </a:ext>
            </a:extLst>
          </p:cNvPr>
          <p:cNvSpPr txBox="1"/>
          <p:nvPr/>
        </p:nvSpPr>
        <p:spPr>
          <a:xfrm>
            <a:off x="172241" y="4461789"/>
            <a:ext cx="3962400" cy="523220"/>
          </a:xfrm>
          <a:prstGeom prst="rect">
            <a:avLst/>
          </a:prstGeom>
          <a:noFill/>
        </p:spPr>
        <p:txBody>
          <a:bodyPr wrap="square">
            <a:spAutoFit/>
          </a:bodyPr>
          <a:lstStyle/>
          <a:p>
            <a:pPr algn="ctr"/>
            <a:r>
              <a:rPr lang="en-US" sz="2800" dirty="0">
                <a:solidFill>
                  <a:schemeClr val="bg1"/>
                </a:solidFill>
                <a:effectLst/>
                <a:latin typeface="Times New Roman" panose="02020603050405020304" pitchFamily="18" charset="0"/>
                <a:ea typeface="Arial Unicode MS"/>
                <a:cs typeface="Times New Roman" panose="02020603050405020304" pitchFamily="18" charset="0"/>
              </a:rPr>
              <a:t>1 Thessalonians 5:1-11</a:t>
            </a:r>
            <a:endParaRPr lang="en-SG" sz="2800" dirty="0"/>
          </a:p>
        </p:txBody>
      </p:sp>
    </p:spTree>
    <p:extLst>
      <p:ext uri="{BB962C8B-B14F-4D97-AF65-F5344CB8AC3E}">
        <p14:creationId xmlns:p14="http://schemas.microsoft.com/office/powerpoint/2010/main" val="253357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814A190-0DA6-3CBB-510D-DAA2E8DB4E0D}"/>
              </a:ext>
            </a:extLst>
          </p:cNvPr>
          <p:cNvPicPr>
            <a:picLocks noChangeAspect="1"/>
          </p:cNvPicPr>
          <p:nvPr/>
        </p:nvPicPr>
        <p:blipFill rotWithShape="1">
          <a:blip r:embed="rId2"/>
          <a:srcRect t="8211" b="7535"/>
          <a:stretch/>
        </p:blipFill>
        <p:spPr>
          <a:xfrm>
            <a:off x="20" y="1282"/>
            <a:ext cx="12191980" cy="6856718"/>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D791C9-2D3E-AB64-C08A-EA2C2F46762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C205D092-711A-AF07-9BA8-20926BACBED5}"/>
              </a:ext>
            </a:extLst>
          </p:cNvPr>
          <p:cNvSpPr txBox="1"/>
          <p:nvPr/>
        </p:nvSpPr>
        <p:spPr>
          <a:xfrm>
            <a:off x="1084344" y="793265"/>
            <a:ext cx="3776980" cy="584775"/>
          </a:xfrm>
          <a:prstGeom prst="rect">
            <a:avLst/>
          </a:prstGeom>
          <a:noFill/>
        </p:spPr>
        <p:txBody>
          <a:bodyPr wrap="square">
            <a:spAutoFit/>
          </a:bodyPr>
          <a:lstStyle/>
          <a:p>
            <a:pPr algn="ctr"/>
            <a:r>
              <a:rPr lang="en-US" sz="3200" b="1" dirty="0">
                <a:solidFill>
                  <a:schemeClr val="bg1"/>
                </a:solidFill>
                <a:effectLst/>
                <a:latin typeface="Times New Roman" panose="02020603050405020304" pitchFamily="18" charset="0"/>
                <a:ea typeface="Arial Unicode MS"/>
                <a:cs typeface="Times New Roman" panose="02020603050405020304" pitchFamily="18" charset="0"/>
              </a:rPr>
              <a:t>First Advent</a:t>
            </a:r>
            <a:endParaRPr lang="en-SG" sz="3200" b="1" dirty="0"/>
          </a:p>
        </p:txBody>
      </p:sp>
      <p:sp>
        <p:nvSpPr>
          <p:cNvPr id="3" name="TextBox 2">
            <a:extLst>
              <a:ext uri="{FF2B5EF4-FFF2-40B4-BE49-F238E27FC236}">
                <a16:creationId xmlns:a16="http://schemas.microsoft.com/office/drawing/2014/main" id="{0403FA1C-E554-8DFC-8DEB-EAD62DB0A8E5}"/>
              </a:ext>
            </a:extLst>
          </p:cNvPr>
          <p:cNvSpPr txBox="1"/>
          <p:nvPr/>
        </p:nvSpPr>
        <p:spPr>
          <a:xfrm>
            <a:off x="7330676" y="793264"/>
            <a:ext cx="3776980" cy="584775"/>
          </a:xfrm>
          <a:prstGeom prst="rect">
            <a:avLst/>
          </a:prstGeom>
          <a:noFill/>
        </p:spPr>
        <p:txBody>
          <a:bodyPr wrap="square">
            <a:spAutoFit/>
          </a:bodyPr>
          <a:lstStyle/>
          <a:p>
            <a:pPr algn="ctr"/>
            <a:r>
              <a:rPr lang="en-US" sz="3200" b="1" dirty="0">
                <a:solidFill>
                  <a:schemeClr val="bg1"/>
                </a:solidFill>
                <a:effectLst/>
                <a:latin typeface="Times New Roman" panose="02020603050405020304" pitchFamily="18" charset="0"/>
                <a:ea typeface="Arial Unicode MS"/>
                <a:cs typeface="Times New Roman" panose="02020603050405020304" pitchFamily="18" charset="0"/>
              </a:rPr>
              <a:t>Second Advent</a:t>
            </a:r>
            <a:endParaRPr lang="en-SG" sz="3200" b="1" dirty="0"/>
          </a:p>
        </p:txBody>
      </p:sp>
      <p:pic>
        <p:nvPicPr>
          <p:cNvPr id="1026" name="Picture 2" descr="Nativity of Jesus - Wikipedia">
            <a:extLst>
              <a:ext uri="{FF2B5EF4-FFF2-40B4-BE49-F238E27FC236}">
                <a16:creationId xmlns:a16="http://schemas.microsoft.com/office/drawing/2014/main" id="{C0AF02B5-9CA6-AB5B-7BE3-DCEAB6103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 y="1554480"/>
            <a:ext cx="5798348" cy="39236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Book of Battles - Word on Fire">
            <a:extLst>
              <a:ext uri="{FF2B5EF4-FFF2-40B4-BE49-F238E27FC236}">
                <a16:creationId xmlns:a16="http://schemas.microsoft.com/office/drawing/2014/main" id="{682EB4D9-DCEC-EE78-5EAE-BE0138627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660" y="1647825"/>
            <a:ext cx="6324600" cy="3562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8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D791C9-2D3E-AB64-C08A-EA2C2F46762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C205D092-711A-AF07-9BA8-20926BACBED5}"/>
              </a:ext>
            </a:extLst>
          </p:cNvPr>
          <p:cNvSpPr txBox="1"/>
          <p:nvPr/>
        </p:nvSpPr>
        <p:spPr>
          <a:xfrm>
            <a:off x="205740" y="739894"/>
            <a:ext cx="6101080" cy="830997"/>
          </a:xfrm>
          <a:prstGeom prst="rect">
            <a:avLst/>
          </a:prstGeom>
          <a:noFill/>
        </p:spPr>
        <p:txBody>
          <a:bodyPr wrap="square">
            <a:spAutoFit/>
          </a:bodyPr>
          <a:lstStyle/>
          <a:p>
            <a:r>
              <a:rPr lang="en-US" sz="4800" dirty="0">
                <a:solidFill>
                  <a:schemeClr val="bg1"/>
                </a:solidFill>
                <a:effectLst/>
                <a:latin typeface="Times New Roman" panose="02020603050405020304" pitchFamily="18" charset="0"/>
                <a:ea typeface="Arial Unicode MS"/>
                <a:cs typeface="Times New Roman" panose="02020603050405020304" pitchFamily="18" charset="0"/>
              </a:rPr>
              <a:t>“the day of the Lord”</a:t>
            </a:r>
            <a:endParaRPr lang="en-SG" sz="4800" dirty="0"/>
          </a:p>
        </p:txBody>
      </p:sp>
    </p:spTree>
    <p:extLst>
      <p:ext uri="{BB962C8B-B14F-4D97-AF65-F5344CB8AC3E}">
        <p14:creationId xmlns:p14="http://schemas.microsoft.com/office/powerpoint/2010/main" val="360713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7C148073-9852-5BE6-E0AE-AB67A97B1C36}"/>
              </a:ext>
            </a:extLst>
          </p:cNvPr>
          <p:cNvSpPr txBox="1"/>
          <p:nvPr/>
        </p:nvSpPr>
        <p:spPr>
          <a:xfrm>
            <a:off x="452910" y="836415"/>
            <a:ext cx="9483569" cy="523220"/>
          </a:xfrm>
          <a:prstGeom prst="rect">
            <a:avLst/>
          </a:prstGeom>
          <a:noFill/>
          <a:ln>
            <a:solidFill>
              <a:srgbClr val="FF00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The judgment of God comes suddenly and inescapably</a:t>
            </a:r>
            <a:r>
              <a:rPr lang="en-US" sz="2800" dirty="0">
                <a:solidFill>
                  <a:schemeClr val="bg1"/>
                </a:solidFill>
                <a:latin typeface="Times New Roman" panose="02020603050405020304" pitchFamily="18" charset="0"/>
                <a:cs typeface="Times New Roman" panose="02020603050405020304" pitchFamily="18" charset="0"/>
              </a:rPr>
              <a:t> (vs. 1-3)</a:t>
            </a:r>
            <a:endParaRPr lang="en-SG" sz="28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EB0992-2014-6DE1-B6D0-691216A40064}"/>
              </a:ext>
            </a:extLst>
          </p:cNvPr>
          <p:cNvSpPr txBox="1"/>
          <p:nvPr/>
        </p:nvSpPr>
        <p:spPr>
          <a:xfrm>
            <a:off x="1487564" y="1851682"/>
            <a:ext cx="7414260" cy="2742289"/>
          </a:xfrm>
          <a:prstGeom prst="rect">
            <a:avLst/>
          </a:prstGeom>
          <a:noFill/>
        </p:spPr>
        <p:txBody>
          <a:bodyPr wrap="square">
            <a:spAutoFit/>
          </a:bodyPr>
          <a:lstStyle/>
          <a:p>
            <a:pPr algn="ctr">
              <a:lnSpc>
                <a:spcPct val="115000"/>
              </a:lnSpc>
              <a:spcBef>
                <a:spcPts val="1200"/>
              </a:spcBef>
            </a:pPr>
            <a:r>
              <a:rPr lang="en-US" sz="2800" b="1" dirty="0">
                <a:solidFill>
                  <a:schemeClr val="bg1"/>
                </a:solidFill>
                <a:effectLst/>
                <a:latin typeface="Times New Roman" panose="02020603050405020304" pitchFamily="18" charset="0"/>
                <a:ea typeface="Hoefler Text"/>
                <a:cs typeface="Times New Roman" panose="02020603050405020304" pitchFamily="18" charset="0"/>
              </a:rPr>
              <a:t>Hebrews 11:7</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a:p>
            <a:pPr algn="ct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By faith Noah, being warned by God concerning events as yet unseen, in reverent fear constructed an ark for the saving of his household. By this he condemned the world and became an heir of the righteousness that comes by faith.</a:t>
            </a:r>
            <a:endParaRPr lang="en-SG"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8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7C148073-9852-5BE6-E0AE-AB67A97B1C36}"/>
              </a:ext>
            </a:extLst>
          </p:cNvPr>
          <p:cNvSpPr txBox="1"/>
          <p:nvPr/>
        </p:nvSpPr>
        <p:spPr>
          <a:xfrm>
            <a:off x="452910" y="836415"/>
            <a:ext cx="9483569" cy="523220"/>
          </a:xfrm>
          <a:prstGeom prst="rect">
            <a:avLst/>
          </a:prstGeom>
          <a:noFill/>
          <a:ln>
            <a:solidFill>
              <a:srgbClr val="FF00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The judgment of God comes suddenly and inescapably</a:t>
            </a:r>
            <a:r>
              <a:rPr lang="en-US" sz="2800" dirty="0">
                <a:solidFill>
                  <a:schemeClr val="bg1"/>
                </a:solidFill>
                <a:latin typeface="Times New Roman" panose="02020603050405020304" pitchFamily="18" charset="0"/>
                <a:cs typeface="Times New Roman" panose="02020603050405020304" pitchFamily="18" charset="0"/>
              </a:rPr>
              <a:t> (vs. 1-3)</a:t>
            </a:r>
            <a:endParaRPr lang="en-SG" sz="28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BB4C3A-43FD-955C-C500-7D4079A820BA}"/>
              </a:ext>
            </a:extLst>
          </p:cNvPr>
          <p:cNvSpPr txBox="1"/>
          <p:nvPr/>
        </p:nvSpPr>
        <p:spPr>
          <a:xfrm>
            <a:off x="436880" y="1413184"/>
            <a:ext cx="8778240" cy="4465838"/>
          </a:xfrm>
          <a:prstGeom prst="rect">
            <a:avLst/>
          </a:prstGeom>
          <a:noFill/>
        </p:spPr>
        <p:txBody>
          <a:bodyPr wrap="square">
            <a:spAutoFit/>
          </a:bodyPr>
          <a:lstStyle/>
          <a:p>
            <a:pPr algn="ctr">
              <a:lnSpc>
                <a:spcPct val="115000"/>
              </a:lnSpc>
              <a:spcBef>
                <a:spcPts val="1200"/>
              </a:spcBef>
            </a:pPr>
            <a:r>
              <a:rPr lang="en-US" sz="2800" b="1" dirty="0">
                <a:solidFill>
                  <a:schemeClr val="bg1"/>
                </a:solidFill>
                <a:effectLst/>
                <a:latin typeface="Times New Roman" panose="02020603050405020304" pitchFamily="18" charset="0"/>
                <a:ea typeface="Arial Unicode MS"/>
                <a:cs typeface="Times New Roman" panose="02020603050405020304" pitchFamily="18" charset="0"/>
              </a:rPr>
              <a:t>Revelation 3:4-6</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a:p>
            <a:pPr algn="ctr"/>
            <a:r>
              <a:rPr lang="en-US" sz="2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Remember, then, what you received and heard. Keep it, and repent. If you will not wake up, </a:t>
            </a:r>
            <a:r>
              <a:rPr lang="en-US" sz="28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will come like a thief</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you will not know at what hour I will come against you. </a:t>
            </a:r>
            <a:r>
              <a:rPr lang="en-US" sz="2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Yet you have still a few names in Sardis, people who have not soiled their garments, and they will walk with me in white, for they are worthy. </a:t>
            </a:r>
            <a:r>
              <a:rPr lang="en-US" sz="2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one who conquers </a:t>
            </a:r>
            <a:r>
              <a:rPr lang="en-US" sz="28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will be clothed thus in white garments</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I will never blot his name out of the book of life. I will confess his name before my Father and before his angels.</a:t>
            </a:r>
            <a:endParaRPr lang="en-SG"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66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7C148073-9852-5BE6-E0AE-AB67A97B1C36}"/>
              </a:ext>
            </a:extLst>
          </p:cNvPr>
          <p:cNvSpPr txBox="1"/>
          <p:nvPr/>
        </p:nvSpPr>
        <p:spPr>
          <a:xfrm>
            <a:off x="452910" y="836415"/>
            <a:ext cx="9483569" cy="523220"/>
          </a:xfrm>
          <a:prstGeom prst="rect">
            <a:avLst/>
          </a:prstGeom>
          <a:noFill/>
          <a:ln>
            <a:solidFill>
              <a:srgbClr val="FF00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The judgment of God comes suddenly and inescapably</a:t>
            </a:r>
            <a:r>
              <a:rPr lang="en-US" sz="2800" dirty="0">
                <a:solidFill>
                  <a:schemeClr val="bg1"/>
                </a:solidFill>
                <a:latin typeface="Times New Roman" panose="02020603050405020304" pitchFamily="18" charset="0"/>
                <a:cs typeface="Times New Roman" panose="02020603050405020304" pitchFamily="18" charset="0"/>
              </a:rPr>
              <a:t> (vs. 1-3)</a:t>
            </a:r>
            <a:endParaRPr lang="en-SG" sz="28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BB4C3A-43FD-955C-C500-7D4079A820BA}"/>
              </a:ext>
            </a:extLst>
          </p:cNvPr>
          <p:cNvSpPr txBox="1"/>
          <p:nvPr/>
        </p:nvSpPr>
        <p:spPr>
          <a:xfrm>
            <a:off x="436880" y="1413184"/>
            <a:ext cx="8778240" cy="3650230"/>
          </a:xfrm>
          <a:prstGeom prst="rect">
            <a:avLst/>
          </a:prstGeom>
          <a:noFill/>
        </p:spPr>
        <p:txBody>
          <a:bodyPr wrap="square">
            <a:spAutoFit/>
          </a:bodyPr>
          <a:lstStyle/>
          <a:p>
            <a:pPr algn="ctr">
              <a:lnSpc>
                <a:spcPct val="115000"/>
              </a:lnSpc>
              <a:spcBef>
                <a:spcPts val="1200"/>
              </a:spcBef>
            </a:pPr>
            <a:r>
              <a:rPr lang="en-US" sz="2800" b="1" dirty="0">
                <a:solidFill>
                  <a:schemeClr val="bg1"/>
                </a:solidFill>
                <a:effectLst/>
                <a:latin typeface="Times New Roman" panose="02020603050405020304" pitchFamily="18" charset="0"/>
                <a:ea typeface="Arial Unicode MS"/>
                <a:cs typeface="Times New Roman" panose="02020603050405020304" pitchFamily="18" charset="0"/>
              </a:rPr>
              <a:t>Revelation 19:7-8</a:t>
            </a:r>
            <a:br>
              <a:rPr lang="en-US" sz="2800" dirty="0">
                <a:solidFill>
                  <a:schemeClr val="bg1"/>
                </a:solidFill>
                <a:effectLst/>
                <a:latin typeface="Times New Roman" panose="02020603050405020304" pitchFamily="18" charset="0"/>
                <a:ea typeface="Arial Unicode MS"/>
                <a:cs typeface="Times New Roman" panose="02020603050405020304" pitchFamily="18" charset="0"/>
              </a:rPr>
            </a:br>
            <a:r>
              <a:rPr lang="en-US" sz="2800" baseline="30000" dirty="0">
                <a:solidFill>
                  <a:schemeClr val="bg1"/>
                </a:solidFill>
                <a:effectLst/>
                <a:latin typeface="Times New Roman" panose="02020603050405020304" pitchFamily="18" charset="0"/>
                <a:ea typeface="Arial Unicode MS"/>
                <a:cs typeface="Times New Roman" panose="02020603050405020304" pitchFamily="18" charset="0"/>
              </a:rPr>
              <a:t>7 </a:t>
            </a:r>
            <a:r>
              <a:rPr lang="en-US" sz="2800" dirty="0">
                <a:solidFill>
                  <a:schemeClr val="bg1"/>
                </a:solidFill>
                <a:effectLst/>
                <a:latin typeface="Times New Roman" panose="02020603050405020304" pitchFamily="18" charset="0"/>
                <a:ea typeface="Arial Unicode MS"/>
                <a:cs typeface="Times New Roman" panose="02020603050405020304" pitchFamily="18" charset="0"/>
              </a:rPr>
              <a:t>Let us rejoice and exult and give him the glory,</a:t>
            </a:r>
            <a:br>
              <a:rPr lang="en-US" sz="2800" dirty="0">
                <a:solidFill>
                  <a:schemeClr val="bg1"/>
                </a:solidFill>
                <a:effectLst/>
                <a:latin typeface="Times New Roman" panose="02020603050405020304" pitchFamily="18" charset="0"/>
                <a:ea typeface="Arial Unicode MS"/>
                <a:cs typeface="Times New Roman" panose="02020603050405020304" pitchFamily="18" charset="0"/>
              </a:rPr>
            </a:br>
            <a:r>
              <a:rPr lang="en-US" sz="2800" dirty="0">
                <a:solidFill>
                  <a:schemeClr val="bg1"/>
                </a:solidFill>
                <a:effectLst/>
                <a:latin typeface="Times New Roman" panose="02020603050405020304" pitchFamily="18" charset="0"/>
                <a:ea typeface="Arial Unicode MS"/>
                <a:cs typeface="Times New Roman" panose="02020603050405020304" pitchFamily="18" charset="0"/>
              </a:rPr>
              <a:t>for the marriage of the Lamb has come,</a:t>
            </a:r>
            <a:br>
              <a:rPr lang="en-US" sz="2800" dirty="0">
                <a:solidFill>
                  <a:schemeClr val="bg1"/>
                </a:solidFill>
                <a:effectLst/>
                <a:latin typeface="Times New Roman" panose="02020603050405020304" pitchFamily="18" charset="0"/>
                <a:ea typeface="Arial Unicode MS"/>
                <a:cs typeface="Times New Roman" panose="02020603050405020304" pitchFamily="18" charset="0"/>
              </a:rPr>
            </a:br>
            <a:r>
              <a:rPr lang="en-US" sz="2800" dirty="0">
                <a:solidFill>
                  <a:schemeClr val="bg1"/>
                </a:solidFill>
                <a:effectLst/>
                <a:latin typeface="Times New Roman" panose="02020603050405020304" pitchFamily="18" charset="0"/>
                <a:ea typeface="Arial Unicode MS"/>
                <a:cs typeface="Times New Roman" panose="02020603050405020304" pitchFamily="18" charset="0"/>
              </a:rPr>
              <a:t>    and his Bride has made herself ready;</a:t>
            </a:r>
            <a:br>
              <a:rPr lang="en-US" sz="2800" dirty="0">
                <a:solidFill>
                  <a:schemeClr val="bg1"/>
                </a:solidFill>
                <a:effectLst/>
                <a:latin typeface="Times New Roman" panose="02020603050405020304" pitchFamily="18" charset="0"/>
                <a:ea typeface="Arial Unicode MS"/>
                <a:cs typeface="Times New Roman" panose="02020603050405020304" pitchFamily="18" charset="0"/>
              </a:rPr>
            </a:br>
            <a:r>
              <a:rPr lang="en-US" sz="2800" baseline="30000" dirty="0">
                <a:solidFill>
                  <a:schemeClr val="bg1"/>
                </a:solidFill>
                <a:effectLst/>
                <a:latin typeface="Times New Roman" panose="02020603050405020304" pitchFamily="18" charset="0"/>
                <a:ea typeface="Arial Unicode MS"/>
                <a:cs typeface="Times New Roman" panose="02020603050405020304" pitchFamily="18" charset="0"/>
              </a:rPr>
              <a:t>8 </a:t>
            </a:r>
            <a:r>
              <a:rPr lang="en-US" sz="2800" u="sng" dirty="0">
                <a:solidFill>
                  <a:schemeClr val="bg1"/>
                </a:solidFill>
                <a:effectLst/>
                <a:latin typeface="Times New Roman" panose="02020603050405020304" pitchFamily="18" charset="0"/>
                <a:ea typeface="Arial Unicode MS"/>
                <a:cs typeface="Times New Roman" panose="02020603050405020304" pitchFamily="18" charset="0"/>
              </a:rPr>
              <a:t>it was granted her to clothe herself</a:t>
            </a:r>
            <a:br>
              <a:rPr lang="en-US" sz="2800" u="sng" dirty="0">
                <a:solidFill>
                  <a:schemeClr val="bg1"/>
                </a:solidFill>
                <a:effectLst/>
                <a:latin typeface="Times New Roman" panose="02020603050405020304" pitchFamily="18" charset="0"/>
                <a:ea typeface="Arial Unicode MS"/>
                <a:cs typeface="Times New Roman" panose="02020603050405020304" pitchFamily="18" charset="0"/>
              </a:rPr>
            </a:br>
            <a:r>
              <a:rPr lang="en-US" sz="2800" u="sng" dirty="0">
                <a:solidFill>
                  <a:schemeClr val="bg1"/>
                </a:solidFill>
                <a:effectLst/>
                <a:latin typeface="Times New Roman" panose="02020603050405020304" pitchFamily="18" charset="0"/>
                <a:ea typeface="Arial Unicode MS"/>
                <a:cs typeface="Times New Roman" panose="02020603050405020304" pitchFamily="18" charset="0"/>
              </a:rPr>
              <a:t>    with fine linen, bright and pure”—</a:t>
            </a:r>
            <a:endParaRPr lang="en-SG" sz="2800" dirty="0">
              <a:solidFill>
                <a:schemeClr val="bg1"/>
              </a:solidFill>
              <a:effectLst/>
              <a:latin typeface="Times New Roman" panose="02020603050405020304" pitchFamily="18" charset="0"/>
              <a:ea typeface="Arial Unicode MS"/>
              <a:cs typeface="Times New Roman" panose="02020603050405020304" pitchFamily="18" charset="0"/>
            </a:endParaRPr>
          </a:p>
          <a:p>
            <a:pPr algn="ctr">
              <a:spcBef>
                <a:spcPts val="1200"/>
              </a:spcBef>
            </a:pPr>
            <a:r>
              <a:rPr lang="en-SG" sz="2800"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for the fine linen is the righteous deeds of the saints.</a:t>
            </a:r>
            <a:endParaRPr lang="en-SG"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8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64E0-4E56-CE53-442E-14F997A6DA3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7C148073-9852-5BE6-E0AE-AB67A97B1C36}"/>
              </a:ext>
            </a:extLst>
          </p:cNvPr>
          <p:cNvSpPr txBox="1"/>
          <p:nvPr/>
        </p:nvSpPr>
        <p:spPr>
          <a:xfrm>
            <a:off x="452910" y="836415"/>
            <a:ext cx="9483569" cy="523220"/>
          </a:xfrm>
          <a:prstGeom prst="rect">
            <a:avLst/>
          </a:prstGeom>
          <a:noFill/>
          <a:ln>
            <a:solidFill>
              <a:srgbClr val="FF00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The judgment of God comes suddenly and inescapably</a:t>
            </a:r>
            <a:r>
              <a:rPr lang="en-US" sz="2800" dirty="0">
                <a:solidFill>
                  <a:schemeClr val="bg1"/>
                </a:solidFill>
                <a:latin typeface="Times New Roman" panose="02020603050405020304" pitchFamily="18" charset="0"/>
                <a:cs typeface="Times New Roman" panose="02020603050405020304" pitchFamily="18" charset="0"/>
              </a:rPr>
              <a:t> (vs. 1-3)</a:t>
            </a:r>
            <a:endParaRPr lang="en-SG" sz="28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Disaster Preparedness Best Practices - KidCheck">
            <a:extLst>
              <a:ext uri="{FF2B5EF4-FFF2-40B4-BE49-F238E27FC236}">
                <a16:creationId xmlns:a16="http://schemas.microsoft.com/office/drawing/2014/main" id="{69A811D2-2797-F47B-B60C-FE7D9F3B0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8" t="16444" r="11678" b="10222"/>
          <a:stretch/>
        </p:blipFill>
        <p:spPr bwMode="auto">
          <a:xfrm>
            <a:off x="8951439" y="3857744"/>
            <a:ext cx="3068320" cy="287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BB4C3A-43FD-955C-C500-7D4079A820BA}"/>
              </a:ext>
            </a:extLst>
          </p:cNvPr>
          <p:cNvSpPr txBox="1"/>
          <p:nvPr/>
        </p:nvSpPr>
        <p:spPr>
          <a:xfrm>
            <a:off x="436880" y="1413184"/>
            <a:ext cx="8778240" cy="5007781"/>
          </a:xfrm>
          <a:prstGeom prst="rect">
            <a:avLst/>
          </a:prstGeom>
          <a:noFill/>
        </p:spPr>
        <p:txBody>
          <a:bodyPr wrap="square">
            <a:spAutoFit/>
          </a:bodyPr>
          <a:lstStyle/>
          <a:p>
            <a:pPr algn="ctr">
              <a:lnSpc>
                <a:spcPct val="115000"/>
              </a:lnSpc>
              <a:spcBef>
                <a:spcPts val="1200"/>
              </a:spcBef>
            </a:pPr>
            <a:r>
              <a:rPr lang="en-US" sz="2800" b="1" dirty="0">
                <a:solidFill>
                  <a:schemeClr val="bg1"/>
                </a:solidFill>
                <a:effectLst/>
                <a:latin typeface="Times New Roman" panose="02020603050405020304" pitchFamily="18" charset="0"/>
                <a:ea typeface="Arial Unicode MS"/>
                <a:cs typeface="Times New Roman" panose="02020603050405020304" pitchFamily="18" charset="0"/>
              </a:rPr>
              <a:t>Revelation 19:11-13</a:t>
            </a:r>
            <a:br>
              <a:rPr lang="en-US" sz="2800" dirty="0">
                <a:solidFill>
                  <a:schemeClr val="bg1"/>
                </a:solidFill>
                <a:effectLst/>
                <a:latin typeface="Times New Roman" panose="02020603050405020304" pitchFamily="18" charset="0"/>
                <a:ea typeface="Arial Unicode MS"/>
                <a:cs typeface="Times New Roman" panose="02020603050405020304" pitchFamily="18" charset="0"/>
              </a:rPr>
            </a:br>
            <a:r>
              <a:rPr lang="en-US" sz="2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Then I saw heaven opened, and behold, a white horse! The one sitting on it is called Faithful and True, and in righteousness he judges and makes war. </a:t>
            </a:r>
            <a:r>
              <a:rPr lang="en-US" sz="2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His eyes are like a flame of fire, and on his head are many diadems, and he has a name written that no one knows but himself. </a:t>
            </a:r>
            <a:r>
              <a:rPr lang="en-US" sz="2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 is clothed in a robe dipped in blood, and the name by which he is called is The Word of God. </a:t>
            </a:r>
            <a:r>
              <a:rPr lang="en-US" sz="2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 the armies of heaven, </a:t>
            </a:r>
            <a:r>
              <a:rPr lang="en-US" sz="28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arrayed in fine linen, white and pure</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were following him on white horses. </a:t>
            </a:r>
            <a:endParaRPr lang="en-SG"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97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621</Words>
  <Application>Microsoft Office PowerPoint</Application>
  <PresentationFormat>Widescreen</PresentationFormat>
  <Paragraphs>46</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cp:revision>
  <dcterms:created xsi:type="dcterms:W3CDTF">2022-12-01T05:55:39Z</dcterms:created>
  <dcterms:modified xsi:type="dcterms:W3CDTF">2022-12-02T03:11:26Z</dcterms:modified>
</cp:coreProperties>
</file>