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09C1F-DE65-46CA-8531-49CA5164F6DB}" v="3" dt="2022-11-16T12:33:21.411"/>
    <p1510:client id="{E53C30FD-B463-48C2-8353-873F00114DF9}" v="248" dt="2022-11-16T04:22:02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meling" userId="4163935ddb78b774" providerId="Windows Live" clId="Web-{36B211F2-0DBE-46E2-929A-FB7162AAD444}"/>
    <pc:docChg chg="addSld delSld modSld sldOrd modMainMaster">
      <pc:chgData name="James Harmeling" userId="4163935ddb78b774" providerId="Windows Live" clId="Web-{36B211F2-0DBE-46E2-929A-FB7162AAD444}" dt="2022-11-03T07:54:21.287" v="139" actId="20577"/>
      <pc:docMkLst>
        <pc:docMk/>
      </pc:docMkLst>
      <pc:sldChg chg="addSp delSp modSp mod ord modTransition setBg">
        <pc:chgData name="James Harmeling" userId="4163935ddb78b774" providerId="Windows Live" clId="Web-{36B211F2-0DBE-46E2-929A-FB7162AAD444}" dt="2022-11-03T07:34:24.567" v="36"/>
        <pc:sldMkLst>
          <pc:docMk/>
          <pc:sldMk cId="109857222" sldId="256"/>
        </pc:sldMkLst>
        <pc:spChg chg="del">
          <ac:chgData name="James Harmeling" userId="4163935ddb78b774" providerId="Windows Live" clId="Web-{36B211F2-0DBE-46E2-929A-FB7162AAD444}" dt="2022-11-03T07:25:22.037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James Harmeling" userId="4163935ddb78b774" providerId="Windows Live" clId="Web-{36B211F2-0DBE-46E2-929A-FB7162AAD444}" dt="2022-11-03T07:25:26.412" v="1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James Harmeling" userId="4163935ddb78b774" providerId="Windows Live" clId="Web-{36B211F2-0DBE-46E2-929A-FB7162AAD444}" dt="2022-11-03T07:26:41.602" v="3"/>
          <ac:spMkLst>
            <pc:docMk/>
            <pc:sldMk cId="109857222" sldId="256"/>
            <ac:spMk id="9" creationId="{42A4FC2C-047E-45A5-965D-8E1E3BF09BC6}"/>
          </ac:spMkLst>
        </pc:spChg>
        <pc:picChg chg="add mod">
          <ac:chgData name="James Harmeling" userId="4163935ddb78b774" providerId="Windows Live" clId="Web-{36B211F2-0DBE-46E2-929A-FB7162AAD444}" dt="2022-11-03T07:26:41.602" v="3"/>
          <ac:picMkLst>
            <pc:docMk/>
            <pc:sldMk cId="109857222" sldId="256"/>
            <ac:picMk id="4" creationId="{9814A190-0DA6-3CBB-510D-DAA2E8DB4E0D}"/>
          </ac:picMkLst>
        </pc:picChg>
      </pc:sldChg>
      <pc:sldChg chg="addSp delSp modSp new mod modTransition setBg">
        <pc:chgData name="James Harmeling" userId="4163935ddb78b774" providerId="Windows Live" clId="Web-{36B211F2-0DBE-46E2-929A-FB7162AAD444}" dt="2022-11-03T07:34:24.567" v="36"/>
        <pc:sldMkLst>
          <pc:docMk/>
          <pc:sldMk cId="2069648464" sldId="257"/>
        </pc:sldMkLst>
        <pc:spChg chg="del">
          <ac:chgData name="James Harmeling" userId="4163935ddb78b774" providerId="Windows Live" clId="Web-{36B211F2-0DBE-46E2-929A-FB7162AAD444}" dt="2022-11-03T07:26:53.884" v="5"/>
          <ac:spMkLst>
            <pc:docMk/>
            <pc:sldMk cId="2069648464" sldId="257"/>
            <ac:spMk id="2" creationId="{417EE3C6-D01A-509F-2FC9-ECF15656B697}"/>
          </ac:spMkLst>
        </pc:spChg>
        <pc:spChg chg="del">
          <ac:chgData name="James Harmeling" userId="4163935ddb78b774" providerId="Windows Live" clId="Web-{36B211F2-0DBE-46E2-929A-FB7162AAD444}" dt="2022-11-03T07:26:56.993" v="6"/>
          <ac:spMkLst>
            <pc:docMk/>
            <pc:sldMk cId="2069648464" sldId="257"/>
            <ac:spMk id="3" creationId="{9EDA87F3-F3F1-CA83-2D1C-5B18B2890A1C}"/>
          </ac:spMkLst>
        </pc:spChg>
        <pc:spChg chg="add">
          <ac:chgData name="James Harmeling" userId="4163935ddb78b774" providerId="Windows Live" clId="Web-{36B211F2-0DBE-46E2-929A-FB7162AAD444}" dt="2022-11-03T07:27:42.057" v="8"/>
          <ac:spMkLst>
            <pc:docMk/>
            <pc:sldMk cId="2069648464" sldId="257"/>
            <ac:spMk id="9" creationId="{42A4FC2C-047E-45A5-965D-8E1E3BF09BC6}"/>
          </ac:spMkLst>
        </pc:spChg>
        <pc:picChg chg="add mod">
          <ac:chgData name="James Harmeling" userId="4163935ddb78b774" providerId="Windows Live" clId="Web-{36B211F2-0DBE-46E2-929A-FB7162AAD444}" dt="2022-11-03T07:27:42.057" v="8"/>
          <ac:picMkLst>
            <pc:docMk/>
            <pc:sldMk cId="2069648464" sldId="257"/>
            <ac:picMk id="4" creationId="{D22AE857-2DF3-E207-DC61-3F95DFFE1262}"/>
          </ac:picMkLst>
        </pc:picChg>
      </pc:sldChg>
      <pc:sldChg chg="addSp delSp modSp new mod modTransition setBg">
        <pc:chgData name="James Harmeling" userId="4163935ddb78b774" providerId="Windows Live" clId="Web-{36B211F2-0DBE-46E2-929A-FB7162AAD444}" dt="2022-11-03T07:34:24.567" v="36"/>
        <pc:sldMkLst>
          <pc:docMk/>
          <pc:sldMk cId="3377805830" sldId="258"/>
        </pc:sldMkLst>
        <pc:spChg chg="del">
          <ac:chgData name="James Harmeling" userId="4163935ddb78b774" providerId="Windows Live" clId="Web-{36B211F2-0DBE-46E2-929A-FB7162AAD444}" dt="2022-11-03T07:28:39.496" v="11"/>
          <ac:spMkLst>
            <pc:docMk/>
            <pc:sldMk cId="3377805830" sldId="258"/>
            <ac:spMk id="2" creationId="{69CA632C-8E23-CA42-D776-95DC8ABC5FE9}"/>
          </ac:spMkLst>
        </pc:spChg>
        <pc:spChg chg="del">
          <ac:chgData name="James Harmeling" userId="4163935ddb78b774" providerId="Windows Live" clId="Web-{36B211F2-0DBE-46E2-929A-FB7162AAD444}" dt="2022-11-03T07:28:42.418" v="12"/>
          <ac:spMkLst>
            <pc:docMk/>
            <pc:sldMk cId="3377805830" sldId="258"/>
            <ac:spMk id="3" creationId="{3A002AB9-ACAA-53AE-96A0-873E10C403C9}"/>
          </ac:spMkLst>
        </pc:spChg>
        <pc:spChg chg="add mod">
          <ac:chgData name="James Harmeling" userId="4163935ddb78b774" providerId="Windows Live" clId="Web-{36B211F2-0DBE-46E2-929A-FB7162AAD444}" dt="2022-11-03T07:34:07.426" v="34" actId="1076"/>
          <ac:spMkLst>
            <pc:docMk/>
            <pc:sldMk cId="3377805830" sldId="258"/>
            <ac:spMk id="5" creationId="{EE6086C2-90D3-6A7A-81C3-D82F153C64BF}"/>
          </ac:spMkLst>
        </pc:spChg>
        <pc:spChg chg="add">
          <ac:chgData name="James Harmeling" userId="4163935ddb78b774" providerId="Windows Live" clId="Web-{36B211F2-0DBE-46E2-929A-FB7162AAD444}" dt="2022-11-03T07:33:10.487" v="14"/>
          <ac:spMkLst>
            <pc:docMk/>
            <pc:sldMk cId="3377805830" sldId="258"/>
            <ac:spMk id="9" creationId="{42A4FC2C-047E-45A5-965D-8E1E3BF09BC6}"/>
          </ac:spMkLst>
        </pc:spChg>
        <pc:picChg chg="add mod">
          <ac:chgData name="James Harmeling" userId="4163935ddb78b774" providerId="Windows Live" clId="Web-{36B211F2-0DBE-46E2-929A-FB7162AAD444}" dt="2022-11-03T07:33:10.487" v="14"/>
          <ac:picMkLst>
            <pc:docMk/>
            <pc:sldMk cId="3377805830" sldId="258"/>
            <ac:picMk id="4" creationId="{774283F9-02AE-1F69-44B0-6F7FB2035303}"/>
          </ac:picMkLst>
        </pc:picChg>
      </pc:sldChg>
      <pc:sldChg chg="addSp delSp modSp new mod setBg">
        <pc:chgData name="James Harmeling" userId="4163935ddb78b774" providerId="Windows Live" clId="Web-{36B211F2-0DBE-46E2-929A-FB7162AAD444}" dt="2022-11-03T07:37:55.854" v="50" actId="1076"/>
        <pc:sldMkLst>
          <pc:docMk/>
          <pc:sldMk cId="4030228906" sldId="259"/>
        </pc:sldMkLst>
        <pc:spChg chg="del">
          <ac:chgData name="James Harmeling" userId="4163935ddb78b774" providerId="Windows Live" clId="Web-{36B211F2-0DBE-46E2-929A-FB7162AAD444}" dt="2022-11-03T07:36:50.806" v="38"/>
          <ac:spMkLst>
            <pc:docMk/>
            <pc:sldMk cId="4030228906" sldId="259"/>
            <ac:spMk id="2" creationId="{CF821762-261F-A430-410D-A04B02A073B8}"/>
          </ac:spMkLst>
        </pc:spChg>
        <pc:spChg chg="del">
          <ac:chgData name="James Harmeling" userId="4163935ddb78b774" providerId="Windows Live" clId="Web-{36B211F2-0DBE-46E2-929A-FB7162AAD444}" dt="2022-11-03T07:36:55.040" v="39"/>
          <ac:spMkLst>
            <pc:docMk/>
            <pc:sldMk cId="4030228906" sldId="259"/>
            <ac:spMk id="3" creationId="{55EADCBA-7713-5C9A-A45C-33DF332A30E1}"/>
          </ac:spMkLst>
        </pc:spChg>
        <pc:spChg chg="add mod">
          <ac:chgData name="James Harmeling" userId="4163935ddb78b774" providerId="Windows Live" clId="Web-{36B211F2-0DBE-46E2-929A-FB7162AAD444}" dt="2022-11-03T07:37:55.854" v="50" actId="1076"/>
          <ac:spMkLst>
            <pc:docMk/>
            <pc:sldMk cId="4030228906" sldId="259"/>
            <ac:spMk id="5" creationId="{50B5BCE3-ACC2-3EBB-E779-EC2A546A0844}"/>
          </ac:spMkLst>
        </pc:spChg>
        <pc:grpChg chg="add">
          <ac:chgData name="James Harmeling" userId="4163935ddb78b774" providerId="Windows Live" clId="Web-{36B211F2-0DBE-46E2-929A-FB7162AAD444}" dt="2022-11-03T07:37:04.306" v="41"/>
          <ac:grpSpMkLst>
            <pc:docMk/>
            <pc:sldMk cId="4030228906" sldId="259"/>
            <ac:grpSpMk id="9" creationId="{63737881-458F-40AD-B72B-B57D267DC423}"/>
          </ac:grpSpMkLst>
        </pc:grpChg>
        <pc:picChg chg="add mod">
          <ac:chgData name="James Harmeling" userId="4163935ddb78b774" providerId="Windows Live" clId="Web-{36B211F2-0DBE-46E2-929A-FB7162AAD444}" dt="2022-11-03T07:37:04.306" v="41"/>
          <ac:picMkLst>
            <pc:docMk/>
            <pc:sldMk cId="4030228906" sldId="259"/>
            <ac:picMk id="4" creationId="{8E3D3377-1012-E8F5-2784-A7AC7CE89AF4}"/>
          </ac:picMkLst>
        </pc:picChg>
      </pc:sldChg>
      <pc:sldChg chg="addSp delSp modSp new">
        <pc:chgData name="James Harmeling" userId="4163935ddb78b774" providerId="Windows Live" clId="Web-{36B211F2-0DBE-46E2-929A-FB7162AAD444}" dt="2022-11-03T07:41:09.516" v="75" actId="1076"/>
        <pc:sldMkLst>
          <pc:docMk/>
          <pc:sldMk cId="101232615" sldId="260"/>
        </pc:sldMkLst>
        <pc:spChg chg="del">
          <ac:chgData name="James Harmeling" userId="4163935ddb78b774" providerId="Windows Live" clId="Web-{36B211F2-0DBE-46E2-929A-FB7162AAD444}" dt="2022-11-03T07:38:13.761" v="52"/>
          <ac:spMkLst>
            <pc:docMk/>
            <pc:sldMk cId="101232615" sldId="260"/>
            <ac:spMk id="2" creationId="{A96AC3AA-18B4-BEEC-06FA-0266EBDD6E2D}"/>
          </ac:spMkLst>
        </pc:spChg>
        <pc:spChg chg="del">
          <ac:chgData name="James Harmeling" userId="4163935ddb78b774" providerId="Windows Live" clId="Web-{36B211F2-0DBE-46E2-929A-FB7162AAD444}" dt="2022-11-03T07:38:16.417" v="53"/>
          <ac:spMkLst>
            <pc:docMk/>
            <pc:sldMk cId="101232615" sldId="260"/>
            <ac:spMk id="3" creationId="{6822B91B-01CE-B891-3FA6-CF174BCE8D48}"/>
          </ac:spMkLst>
        </pc:spChg>
        <pc:spChg chg="add mod">
          <ac:chgData name="James Harmeling" userId="4163935ddb78b774" providerId="Windows Live" clId="Web-{36B211F2-0DBE-46E2-929A-FB7162AAD444}" dt="2022-11-03T07:38:47.731" v="58" actId="14100"/>
          <ac:spMkLst>
            <pc:docMk/>
            <pc:sldMk cId="101232615" sldId="260"/>
            <ac:spMk id="4" creationId="{53E69697-79C8-53C3-5710-D083343D4068}"/>
          </ac:spMkLst>
        </pc:spChg>
        <pc:spChg chg="add mod">
          <ac:chgData name="James Harmeling" userId="4163935ddb78b774" providerId="Windows Live" clId="Web-{36B211F2-0DBE-46E2-929A-FB7162AAD444}" dt="2022-11-03T07:41:09.516" v="75" actId="1076"/>
          <ac:spMkLst>
            <pc:docMk/>
            <pc:sldMk cId="101232615" sldId="260"/>
            <ac:spMk id="5" creationId="{2B0B23CC-AA86-7E83-F68A-A24642AA35D1}"/>
          </ac:spMkLst>
        </pc:spChg>
      </pc:sldChg>
      <pc:sldChg chg="addSp delSp modSp new mod setBg">
        <pc:chgData name="James Harmeling" userId="4163935ddb78b774" providerId="Windows Live" clId="Web-{36B211F2-0DBE-46E2-929A-FB7162AAD444}" dt="2022-11-03T07:43:39.316" v="88" actId="1076"/>
        <pc:sldMkLst>
          <pc:docMk/>
          <pc:sldMk cId="315926596" sldId="261"/>
        </pc:sldMkLst>
        <pc:spChg chg="del">
          <ac:chgData name="James Harmeling" userId="4163935ddb78b774" providerId="Windows Live" clId="Web-{36B211F2-0DBE-46E2-929A-FB7162AAD444}" dt="2022-11-03T07:41:31.672" v="77"/>
          <ac:spMkLst>
            <pc:docMk/>
            <pc:sldMk cId="315926596" sldId="261"/>
            <ac:spMk id="2" creationId="{E0EFEB6E-817D-D3E4-B450-C7F1159F1616}"/>
          </ac:spMkLst>
        </pc:spChg>
        <pc:spChg chg="del">
          <ac:chgData name="James Harmeling" userId="4163935ddb78b774" providerId="Windows Live" clId="Web-{36B211F2-0DBE-46E2-929A-FB7162AAD444}" dt="2022-11-03T07:41:34.657" v="78"/>
          <ac:spMkLst>
            <pc:docMk/>
            <pc:sldMk cId="315926596" sldId="261"/>
            <ac:spMk id="3" creationId="{AE5315CC-6E0D-28EB-AAAE-45838EB03ECB}"/>
          </ac:spMkLst>
        </pc:spChg>
        <pc:spChg chg="add mod">
          <ac:chgData name="James Harmeling" userId="4163935ddb78b774" providerId="Windows Live" clId="Web-{36B211F2-0DBE-46E2-929A-FB7162AAD444}" dt="2022-11-03T07:43:39.316" v="88" actId="1076"/>
          <ac:spMkLst>
            <pc:docMk/>
            <pc:sldMk cId="315926596" sldId="261"/>
            <ac:spMk id="5" creationId="{139FC3F1-2F2F-EA5F-98FD-E3B0401DA2FA}"/>
          </ac:spMkLst>
        </pc:spChg>
        <pc:spChg chg="add del">
          <ac:chgData name="James Harmeling" userId="4163935ddb78b774" providerId="Windows Live" clId="Web-{36B211F2-0DBE-46E2-929A-FB7162AAD444}" dt="2022-11-03T07:42:44.752" v="83"/>
          <ac:spMkLst>
            <pc:docMk/>
            <pc:sldMk cId="315926596" sldId="261"/>
            <ac:spMk id="9" creationId="{42A4FC2C-047E-45A5-965D-8E1E3BF09BC6}"/>
          </ac:spMkLst>
        </pc:spChg>
        <pc:spChg chg="add">
          <ac:chgData name="James Harmeling" userId="4163935ddb78b774" providerId="Windows Live" clId="Web-{36B211F2-0DBE-46E2-929A-FB7162AAD444}" dt="2022-11-03T07:42:44.752" v="83"/>
          <ac:spMkLst>
            <pc:docMk/>
            <pc:sldMk cId="315926596" sldId="261"/>
            <ac:spMk id="14" creationId="{04812C46-200A-4DEB-A05E-3ED6C68C2387}"/>
          </ac:spMkLst>
        </pc:spChg>
        <pc:spChg chg="add">
          <ac:chgData name="James Harmeling" userId="4163935ddb78b774" providerId="Windows Live" clId="Web-{36B211F2-0DBE-46E2-929A-FB7162AAD444}" dt="2022-11-03T07:42:44.752" v="83"/>
          <ac:spMkLst>
            <pc:docMk/>
            <pc:sldMk cId="315926596" sldId="261"/>
            <ac:spMk id="16" creationId="{D1EA859B-E555-4109-94F3-6700E046E008}"/>
          </ac:spMkLst>
        </pc:spChg>
        <pc:picChg chg="add mod">
          <ac:chgData name="James Harmeling" userId="4163935ddb78b774" providerId="Windows Live" clId="Web-{36B211F2-0DBE-46E2-929A-FB7162AAD444}" dt="2022-11-03T07:42:44.752" v="83"/>
          <ac:picMkLst>
            <pc:docMk/>
            <pc:sldMk cId="315926596" sldId="261"/>
            <ac:picMk id="4" creationId="{C80017AD-9931-F005-CDBB-F1061B7AFF0F}"/>
          </ac:picMkLst>
        </pc:picChg>
      </pc:sldChg>
      <pc:sldChg chg="addSp delSp modSp new mod setBg">
        <pc:chgData name="James Harmeling" userId="4163935ddb78b774" providerId="Windows Live" clId="Web-{36B211F2-0DBE-46E2-929A-FB7162AAD444}" dt="2022-11-03T07:45:32.819" v="95"/>
        <pc:sldMkLst>
          <pc:docMk/>
          <pc:sldMk cId="2004067055" sldId="262"/>
        </pc:sldMkLst>
        <pc:spChg chg="del">
          <ac:chgData name="James Harmeling" userId="4163935ddb78b774" providerId="Windows Live" clId="Web-{36B211F2-0DBE-46E2-929A-FB7162AAD444}" dt="2022-11-03T07:44:16.255" v="92"/>
          <ac:spMkLst>
            <pc:docMk/>
            <pc:sldMk cId="2004067055" sldId="262"/>
            <ac:spMk id="2" creationId="{06241F3A-C10D-A16F-479B-BA57D1234D17}"/>
          </ac:spMkLst>
        </pc:spChg>
        <pc:spChg chg="del">
          <ac:chgData name="James Harmeling" userId="4163935ddb78b774" providerId="Windows Live" clId="Web-{36B211F2-0DBE-46E2-929A-FB7162AAD444}" dt="2022-11-03T07:45:24.116" v="93"/>
          <ac:spMkLst>
            <pc:docMk/>
            <pc:sldMk cId="2004067055" sldId="262"/>
            <ac:spMk id="3" creationId="{C0951FA2-5B58-1948-9E2F-B1641E2A9AEB}"/>
          </ac:spMkLst>
        </pc:spChg>
        <pc:spChg chg="add">
          <ac:chgData name="James Harmeling" userId="4163935ddb78b774" providerId="Windows Live" clId="Web-{36B211F2-0DBE-46E2-929A-FB7162AAD444}" dt="2022-11-03T07:45:32.819" v="95"/>
          <ac:spMkLst>
            <pc:docMk/>
            <pc:sldMk cId="2004067055" sldId="262"/>
            <ac:spMk id="9" creationId="{42A4FC2C-047E-45A5-965D-8E1E3BF09BC6}"/>
          </ac:spMkLst>
        </pc:spChg>
        <pc:picChg chg="add mod">
          <ac:chgData name="James Harmeling" userId="4163935ddb78b774" providerId="Windows Live" clId="Web-{36B211F2-0DBE-46E2-929A-FB7162AAD444}" dt="2022-11-03T07:45:32.819" v="95"/>
          <ac:picMkLst>
            <pc:docMk/>
            <pc:sldMk cId="2004067055" sldId="262"/>
            <ac:picMk id="4" creationId="{0E4FE382-46C3-6348-ABB3-C2786B82D82F}"/>
          </ac:picMkLst>
        </pc:picChg>
      </pc:sldChg>
      <pc:sldChg chg="add del replId">
        <pc:chgData name="James Harmeling" userId="4163935ddb78b774" providerId="Windows Live" clId="Web-{36B211F2-0DBE-46E2-929A-FB7162AAD444}" dt="2022-11-03T07:44:07.302" v="90"/>
        <pc:sldMkLst>
          <pc:docMk/>
          <pc:sldMk cId="2674677383" sldId="262"/>
        </pc:sldMkLst>
      </pc:sldChg>
      <pc:sldChg chg="addSp delSp modSp new mod setBg">
        <pc:chgData name="James Harmeling" userId="4163935ddb78b774" providerId="Windows Live" clId="Web-{36B211F2-0DBE-46E2-929A-FB7162AAD444}" dt="2022-11-03T07:49:14.857" v="119" actId="20577"/>
        <pc:sldMkLst>
          <pc:docMk/>
          <pc:sldMk cId="3763535678" sldId="263"/>
        </pc:sldMkLst>
        <pc:spChg chg="add mod">
          <ac:chgData name="James Harmeling" userId="4163935ddb78b774" providerId="Windows Live" clId="Web-{36B211F2-0DBE-46E2-929A-FB7162AAD444}" dt="2022-11-03T07:49:14.857" v="119" actId="20577"/>
          <ac:spMkLst>
            <pc:docMk/>
            <pc:sldMk cId="3763535678" sldId="263"/>
            <ac:spMk id="2" creationId="{98885B54-0393-A259-AA8B-337F15CB6920}"/>
          </ac:spMkLst>
        </pc:spChg>
        <pc:spChg chg="add del">
          <ac:chgData name="James Harmeling" userId="4163935ddb78b774" providerId="Windows Live" clId="Web-{36B211F2-0DBE-46E2-929A-FB7162AAD444}" dt="2022-11-03T07:46:58.556" v="101"/>
          <ac:spMkLst>
            <pc:docMk/>
            <pc:sldMk cId="3763535678" sldId="263"/>
            <ac:spMk id="7" creationId="{2B566528-1B12-4246-9431-5C2D7D081168}"/>
          </ac:spMkLst>
        </pc:spChg>
        <pc:spChg chg="add del">
          <ac:chgData name="James Harmeling" userId="4163935ddb78b774" providerId="Windows Live" clId="Web-{36B211F2-0DBE-46E2-929A-FB7162AAD444}" dt="2022-11-03T07:46:58.556" v="101"/>
          <ac:spMkLst>
            <pc:docMk/>
            <pc:sldMk cId="3763535678" sldId="263"/>
            <ac:spMk id="9" creationId="{2E80C965-DB6D-4F81-9E9E-B027384D0BD6}"/>
          </ac:spMkLst>
        </pc:spChg>
        <pc:spChg chg="add del">
          <ac:chgData name="James Harmeling" userId="4163935ddb78b774" providerId="Windows Live" clId="Web-{36B211F2-0DBE-46E2-929A-FB7162AAD444}" dt="2022-11-03T07:46:58.556" v="101"/>
          <ac:spMkLst>
            <pc:docMk/>
            <pc:sldMk cId="3763535678" sldId="263"/>
            <ac:spMk id="11" creationId="{A580F890-B085-4E95-96AA-55AEBEC5CE6E}"/>
          </ac:spMkLst>
        </pc:spChg>
        <pc:spChg chg="add del">
          <ac:chgData name="James Harmeling" userId="4163935ddb78b774" providerId="Windows Live" clId="Web-{36B211F2-0DBE-46E2-929A-FB7162AAD444}" dt="2022-11-03T07:46:58.556" v="101"/>
          <ac:spMkLst>
            <pc:docMk/>
            <pc:sldMk cId="3763535678" sldId="263"/>
            <ac:spMk id="13" creationId="{D3F51FEB-38FB-4F6C-9F7B-2F2AFAB65463}"/>
          </ac:spMkLst>
        </pc:spChg>
        <pc:spChg chg="add del">
          <ac:chgData name="James Harmeling" userId="4163935ddb78b774" providerId="Windows Live" clId="Web-{36B211F2-0DBE-46E2-929A-FB7162AAD444}" dt="2022-11-03T07:46:58.556" v="101"/>
          <ac:spMkLst>
            <pc:docMk/>
            <pc:sldMk cId="3763535678" sldId="263"/>
            <ac:spMk id="15" creationId="{1E547BA6-BAE0-43BB-A7CA-60F69CE252F0}"/>
          </ac:spMkLst>
        </pc:spChg>
        <pc:spChg chg="add">
          <ac:chgData name="James Harmeling" userId="4163935ddb78b774" providerId="Windows Live" clId="Web-{36B211F2-0DBE-46E2-929A-FB7162AAD444}" dt="2022-11-03T07:46:58.556" v="102"/>
          <ac:spMkLst>
            <pc:docMk/>
            <pc:sldMk cId="3763535678" sldId="263"/>
            <ac:spMk id="17" creationId="{907EF6B7-1338-4443-8C46-6A318D952DFD}"/>
          </ac:spMkLst>
        </pc:spChg>
        <pc:spChg chg="add">
          <ac:chgData name="James Harmeling" userId="4163935ddb78b774" providerId="Windows Live" clId="Web-{36B211F2-0DBE-46E2-929A-FB7162AAD444}" dt="2022-11-03T07:46:58.556" v="102"/>
          <ac:spMkLst>
            <pc:docMk/>
            <pc:sldMk cId="3763535678" sldId="263"/>
            <ac:spMk id="18" creationId="{DAAE4CDD-124C-4DCF-9584-B6033B545DD5}"/>
          </ac:spMkLst>
        </pc:spChg>
        <pc:spChg chg="add">
          <ac:chgData name="James Harmeling" userId="4163935ddb78b774" providerId="Windows Live" clId="Web-{36B211F2-0DBE-46E2-929A-FB7162AAD444}" dt="2022-11-03T07:46:58.556" v="102"/>
          <ac:spMkLst>
            <pc:docMk/>
            <pc:sldMk cId="3763535678" sldId="263"/>
            <ac:spMk id="19" creationId="{081E4A58-353D-44AE-B2FC-2A74E2E400F7}"/>
          </ac:spMkLst>
        </pc:spChg>
      </pc:sldChg>
      <pc:sldChg chg="modSp add replId">
        <pc:chgData name="James Harmeling" userId="4163935ddb78b774" providerId="Windows Live" clId="Web-{36B211F2-0DBE-46E2-929A-FB7162AAD444}" dt="2022-11-03T07:49:41.482" v="124" actId="20577"/>
        <pc:sldMkLst>
          <pc:docMk/>
          <pc:sldMk cId="599795553" sldId="264"/>
        </pc:sldMkLst>
        <pc:spChg chg="mod">
          <ac:chgData name="James Harmeling" userId="4163935ddb78b774" providerId="Windows Live" clId="Web-{36B211F2-0DBE-46E2-929A-FB7162AAD444}" dt="2022-11-03T07:49:41.482" v="124" actId="20577"/>
          <ac:spMkLst>
            <pc:docMk/>
            <pc:sldMk cId="599795553" sldId="264"/>
            <ac:spMk id="2" creationId="{98885B54-0393-A259-AA8B-337F15CB6920}"/>
          </ac:spMkLst>
        </pc:spChg>
      </pc:sldChg>
      <pc:sldChg chg="addSp delSp modSp new mod setBg">
        <pc:chgData name="James Harmeling" userId="4163935ddb78b774" providerId="Windows Live" clId="Web-{36B211F2-0DBE-46E2-929A-FB7162AAD444}" dt="2022-11-03T07:54:21.287" v="139" actId="20577"/>
        <pc:sldMkLst>
          <pc:docMk/>
          <pc:sldMk cId="2861810145" sldId="265"/>
        </pc:sldMkLst>
        <pc:spChg chg="add mod">
          <ac:chgData name="James Harmeling" userId="4163935ddb78b774" providerId="Windows Live" clId="Web-{36B211F2-0DBE-46E2-929A-FB7162AAD444}" dt="2022-11-03T07:54:21.287" v="139" actId="20577"/>
          <ac:spMkLst>
            <pc:docMk/>
            <pc:sldMk cId="2861810145" sldId="265"/>
            <ac:spMk id="4" creationId="{CB84C90D-B29C-D7E4-1695-E0DC6308B898}"/>
          </ac:spMkLst>
        </pc:spChg>
        <pc:spChg chg="add del">
          <ac:chgData name="James Harmeling" userId="4163935ddb78b774" providerId="Windows Live" clId="Web-{36B211F2-0DBE-46E2-929A-FB7162AAD444}" dt="2022-11-03T07:52:21.924" v="128"/>
          <ac:spMkLst>
            <pc:docMk/>
            <pc:sldMk cId="2861810145" sldId="265"/>
            <ac:spMk id="7" creationId="{A2509F26-B5DC-4BA7-B476-4CB044237A2E}"/>
          </ac:spMkLst>
        </pc:spChg>
        <pc:spChg chg="add del">
          <ac:chgData name="James Harmeling" userId="4163935ddb78b774" providerId="Windows Live" clId="Web-{36B211F2-0DBE-46E2-929A-FB7162AAD444}" dt="2022-11-03T07:53:40.223" v="132"/>
          <ac:spMkLst>
            <pc:docMk/>
            <pc:sldMk cId="2861810145" sldId="265"/>
            <ac:spMk id="8" creationId="{42A4FC2C-047E-45A5-965D-8E1E3BF09BC6}"/>
          </ac:spMkLst>
        </pc:spChg>
        <pc:spChg chg="add del">
          <ac:chgData name="James Harmeling" userId="4163935ddb78b774" providerId="Windows Live" clId="Web-{36B211F2-0DBE-46E2-929A-FB7162AAD444}" dt="2022-11-03T07:52:21.924" v="128"/>
          <ac:spMkLst>
            <pc:docMk/>
            <pc:sldMk cId="2861810145" sldId="265"/>
            <ac:spMk id="9" creationId="{DB103EB1-B135-4526-B883-33228FC27FF1}"/>
          </ac:spMkLst>
        </pc:spChg>
        <pc:spChg chg="add del">
          <ac:chgData name="James Harmeling" userId="4163935ddb78b774" providerId="Windows Live" clId="Web-{36B211F2-0DBE-46E2-929A-FB7162AAD444}" dt="2022-11-03T07:54:04.802" v="136"/>
          <ac:spMkLst>
            <pc:docMk/>
            <pc:sldMk cId="2861810145" sldId="265"/>
            <ac:spMk id="10" creationId="{E2384209-CB15-4CDF-9D31-C44FD9A3F20D}"/>
          </ac:spMkLst>
        </pc:spChg>
        <pc:spChg chg="add del">
          <ac:chgData name="James Harmeling" userId="4163935ddb78b774" providerId="Windows Live" clId="Web-{36B211F2-0DBE-46E2-929A-FB7162AAD444}" dt="2022-11-03T07:54:04.802" v="136"/>
          <ac:spMkLst>
            <pc:docMk/>
            <pc:sldMk cId="2861810145" sldId="265"/>
            <ac:spMk id="11" creationId="{AB8C311F-7253-4AED-9701-7FC0708C41C7}"/>
          </ac:spMkLst>
        </pc:spChg>
        <pc:spChg chg="add del">
          <ac:chgData name="James Harmeling" userId="4163935ddb78b774" providerId="Windows Live" clId="Web-{36B211F2-0DBE-46E2-929A-FB7162AAD444}" dt="2022-11-03T07:54:04.802" v="136"/>
          <ac:spMkLst>
            <pc:docMk/>
            <pc:sldMk cId="2861810145" sldId="265"/>
            <ac:spMk id="12" creationId="{2633B3B5-CC90-43F0-8714-D31D1F3F0209}"/>
          </ac:spMkLst>
        </pc:spChg>
        <pc:spChg chg="add del">
          <ac:chgData name="James Harmeling" userId="4163935ddb78b774" providerId="Windows Live" clId="Web-{36B211F2-0DBE-46E2-929A-FB7162AAD444}" dt="2022-11-03T07:54:04.802" v="136"/>
          <ac:spMkLst>
            <pc:docMk/>
            <pc:sldMk cId="2861810145" sldId="265"/>
            <ac:spMk id="14" creationId="{A8D57A06-A426-446D-B02C-A2DC6B62E45E}"/>
          </ac:spMkLst>
        </pc:spChg>
        <pc:spChg chg="add">
          <ac:chgData name="James Harmeling" userId="4163935ddb78b774" providerId="Windows Live" clId="Web-{36B211F2-0DBE-46E2-929A-FB7162AAD444}" dt="2022-11-03T07:54:04.802" v="136"/>
          <ac:spMkLst>
            <pc:docMk/>
            <pc:sldMk cId="2861810145" sldId="265"/>
            <ac:spMk id="19" creationId="{D009D6D5-DAC2-4A8B-A17A-E206B9012D09}"/>
          </ac:spMkLst>
        </pc:spChg>
        <pc:picChg chg="add del mod">
          <ac:chgData name="James Harmeling" userId="4163935ddb78b774" providerId="Windows Live" clId="Web-{36B211F2-0DBE-46E2-929A-FB7162AAD444}" dt="2022-11-03T07:52:23.283" v="129"/>
          <ac:picMkLst>
            <pc:docMk/>
            <pc:sldMk cId="2861810145" sldId="265"/>
            <ac:picMk id="2" creationId="{E690EBC0-D762-4AEC-64FD-DA9C6FFA3051}"/>
          </ac:picMkLst>
        </pc:picChg>
        <pc:picChg chg="add mod ord">
          <ac:chgData name="James Harmeling" userId="4163935ddb78b774" providerId="Windows Live" clId="Web-{36B211F2-0DBE-46E2-929A-FB7162AAD444}" dt="2022-11-03T07:54:04.802" v="136"/>
          <ac:picMkLst>
            <pc:docMk/>
            <pc:sldMk cId="2861810145" sldId="265"/>
            <ac:picMk id="3" creationId="{9C356B5B-2B27-12D6-7444-141EA870FE98}"/>
          </ac:picMkLst>
        </pc:picChg>
      </pc:sldChg>
      <pc:sldMasterChg chg="modTransition modSldLayout">
        <pc:chgData name="James Harmeling" userId="4163935ddb78b774" providerId="Windows Live" clId="Web-{36B211F2-0DBE-46E2-929A-FB7162AAD444}" dt="2022-11-03T07:34:24.567" v="36"/>
        <pc:sldMasterMkLst>
          <pc:docMk/>
          <pc:sldMasterMk cId="2460954070" sldId="2147483660"/>
        </pc:sldMasterMkLst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James Harmeling" userId="4163935ddb78b774" providerId="Windows Live" clId="Web-{E53C30FD-B463-48C2-8353-873F00114DF9}"/>
    <pc:docChg chg="addSld delSld modSld">
      <pc:chgData name="James Harmeling" userId="4163935ddb78b774" providerId="Windows Live" clId="Web-{E53C30FD-B463-48C2-8353-873F00114DF9}" dt="2022-11-16T04:22:02.579" v="229" actId="1076"/>
      <pc:docMkLst>
        <pc:docMk/>
      </pc:docMkLst>
      <pc:sldChg chg="del">
        <pc:chgData name="James Harmeling" userId="4163935ddb78b774" providerId="Windows Live" clId="Web-{E53C30FD-B463-48C2-8353-873F00114DF9}" dt="2022-11-16T03:39:27.391" v="0"/>
        <pc:sldMkLst>
          <pc:docMk/>
          <pc:sldMk cId="2069648464" sldId="257"/>
        </pc:sldMkLst>
      </pc:sldChg>
      <pc:sldChg chg="addSp delSp modSp new mod setBg">
        <pc:chgData name="James Harmeling" userId="4163935ddb78b774" providerId="Windows Live" clId="Web-{E53C30FD-B463-48C2-8353-873F00114DF9}" dt="2022-11-16T03:56:50.664" v="40" actId="20577"/>
        <pc:sldMkLst>
          <pc:docMk/>
          <pc:sldMk cId="4236662944" sldId="257"/>
        </pc:sldMkLst>
        <pc:spChg chg="add mod">
          <ac:chgData name="James Harmeling" userId="4163935ddb78b774" providerId="Windows Live" clId="Web-{E53C30FD-B463-48C2-8353-873F00114DF9}" dt="2022-11-16T03:56:50.664" v="40" actId="20577"/>
          <ac:spMkLst>
            <pc:docMk/>
            <pc:sldMk cId="4236662944" sldId="257"/>
            <ac:spMk id="3" creationId="{66D73B5B-61DC-C7BF-BFD0-163994571220}"/>
          </ac:spMkLst>
        </pc:spChg>
        <pc:spChg chg="add del">
          <ac:chgData name="James Harmeling" userId="4163935ddb78b774" providerId="Windows Live" clId="Web-{E53C30FD-B463-48C2-8353-873F00114DF9}" dt="2022-11-16T03:54:08.517" v="22"/>
          <ac:spMkLst>
            <pc:docMk/>
            <pc:sldMk cId="4236662944" sldId="257"/>
            <ac:spMk id="7" creationId="{42A4FC2C-047E-45A5-965D-8E1E3BF09BC6}"/>
          </ac:spMkLst>
        </pc:spChg>
        <pc:spChg chg="add del">
          <ac:chgData name="James Harmeling" userId="4163935ddb78b774" providerId="Windows Live" clId="Web-{E53C30FD-B463-48C2-8353-873F00114DF9}" dt="2022-11-16T03:55:44.661" v="35"/>
          <ac:spMkLst>
            <pc:docMk/>
            <pc:sldMk cId="4236662944" sldId="257"/>
            <ac:spMk id="12" creationId="{04812C46-200A-4DEB-A05E-3ED6C68C2387}"/>
          </ac:spMkLst>
        </pc:spChg>
        <pc:spChg chg="add del">
          <ac:chgData name="James Harmeling" userId="4163935ddb78b774" providerId="Windows Live" clId="Web-{E53C30FD-B463-48C2-8353-873F00114DF9}" dt="2022-11-16T03:55:44.661" v="35"/>
          <ac:spMkLst>
            <pc:docMk/>
            <pc:sldMk cId="4236662944" sldId="257"/>
            <ac:spMk id="14" creationId="{D1EA859B-E555-4109-94F3-6700E046E008}"/>
          </ac:spMkLst>
        </pc:spChg>
        <pc:spChg chg="add del">
          <ac:chgData name="James Harmeling" userId="4163935ddb78b774" providerId="Windows Live" clId="Web-{E53C30FD-B463-48C2-8353-873F00114DF9}" dt="2022-11-16T03:55:44.630" v="34"/>
          <ac:spMkLst>
            <pc:docMk/>
            <pc:sldMk cId="4236662944" sldId="257"/>
            <ac:spMk id="19" creationId="{D4771268-CB57-404A-9271-370EB28F6090}"/>
          </ac:spMkLst>
        </pc:spChg>
        <pc:spChg chg="add">
          <ac:chgData name="James Harmeling" userId="4163935ddb78b774" providerId="Windows Live" clId="Web-{E53C30FD-B463-48C2-8353-873F00114DF9}" dt="2022-11-16T03:55:44.661" v="35"/>
          <ac:spMkLst>
            <pc:docMk/>
            <pc:sldMk cId="4236662944" sldId="257"/>
            <ac:spMk id="21" creationId="{A5704422-1118-4FD1-95AD-29A064EB80D9}"/>
          </ac:spMkLst>
        </pc:spChg>
        <pc:spChg chg="add">
          <ac:chgData name="James Harmeling" userId="4163935ddb78b774" providerId="Windows Live" clId="Web-{E53C30FD-B463-48C2-8353-873F00114DF9}" dt="2022-11-16T03:55:44.661" v="35"/>
          <ac:spMkLst>
            <pc:docMk/>
            <pc:sldMk cId="4236662944" sldId="257"/>
            <ac:spMk id="22" creationId="{07322A9E-F1EC-405E-8971-BA906EFFCCB8}"/>
          </ac:spMkLst>
        </pc:spChg>
        <pc:spChg chg="add">
          <ac:chgData name="James Harmeling" userId="4163935ddb78b774" providerId="Windows Live" clId="Web-{E53C30FD-B463-48C2-8353-873F00114DF9}" dt="2022-11-16T03:55:44.661" v="35"/>
          <ac:spMkLst>
            <pc:docMk/>
            <pc:sldMk cId="4236662944" sldId="257"/>
            <ac:spMk id="23" creationId="{A88B2AAA-B805-498E-A9E6-98B885855498}"/>
          </ac:spMkLst>
        </pc:spChg>
        <pc:spChg chg="add">
          <ac:chgData name="James Harmeling" userId="4163935ddb78b774" providerId="Windows Live" clId="Web-{E53C30FD-B463-48C2-8353-873F00114DF9}" dt="2022-11-16T03:55:44.661" v="35"/>
          <ac:spMkLst>
            <pc:docMk/>
            <pc:sldMk cId="4236662944" sldId="257"/>
            <ac:spMk id="25" creationId="{9B8051E0-19D7-43E1-BFD9-E6DBFEB3A3F1}"/>
          </ac:spMkLst>
        </pc:spChg>
        <pc:spChg chg="add">
          <ac:chgData name="James Harmeling" userId="4163935ddb78b774" providerId="Windows Live" clId="Web-{E53C30FD-B463-48C2-8353-873F00114DF9}" dt="2022-11-16T03:55:44.661" v="35"/>
          <ac:spMkLst>
            <pc:docMk/>
            <pc:sldMk cId="4236662944" sldId="257"/>
            <ac:spMk id="27" creationId="{4EDB2B02-86A2-46F5-A4BE-B7D9B10411D6}"/>
          </ac:spMkLst>
        </pc:spChg>
        <pc:spChg chg="add">
          <ac:chgData name="James Harmeling" userId="4163935ddb78b774" providerId="Windows Live" clId="Web-{E53C30FD-B463-48C2-8353-873F00114DF9}" dt="2022-11-16T03:55:44.661" v="35"/>
          <ac:spMkLst>
            <pc:docMk/>
            <pc:sldMk cId="4236662944" sldId="257"/>
            <ac:spMk id="29" creationId="{43954639-FB5D-41F4-9560-6F6DFE778425}"/>
          </ac:spMkLst>
        </pc:spChg>
        <pc:spChg chg="add">
          <ac:chgData name="James Harmeling" userId="4163935ddb78b774" providerId="Windows Live" clId="Web-{E53C30FD-B463-48C2-8353-873F00114DF9}" dt="2022-11-16T03:55:44.661" v="35"/>
          <ac:spMkLst>
            <pc:docMk/>
            <pc:sldMk cId="4236662944" sldId="257"/>
            <ac:spMk id="31" creationId="{E898931C-0323-41FA-A036-20F818B1FF81}"/>
          </ac:spMkLst>
        </pc:spChg>
        <pc:spChg chg="add">
          <ac:chgData name="James Harmeling" userId="4163935ddb78b774" providerId="Windows Live" clId="Web-{E53C30FD-B463-48C2-8353-873F00114DF9}" dt="2022-11-16T03:55:44.661" v="35"/>
          <ac:spMkLst>
            <pc:docMk/>
            <pc:sldMk cId="4236662944" sldId="257"/>
            <ac:spMk id="33" creationId="{89AFE9DD-0792-4B98-B4EB-97ACA17E6AA8}"/>
          </ac:spMkLst>
        </pc:spChg>
        <pc:spChg chg="add">
          <ac:chgData name="James Harmeling" userId="4163935ddb78b774" providerId="Windows Live" clId="Web-{E53C30FD-B463-48C2-8353-873F00114DF9}" dt="2022-11-16T03:55:44.661" v="35"/>
          <ac:spMkLst>
            <pc:docMk/>
            <pc:sldMk cId="4236662944" sldId="257"/>
            <ac:spMk id="35" creationId="{3981F5C4-9AE1-404E-AF44-A4E6DB374F9D}"/>
          </ac:spMkLst>
        </pc:spChg>
        <pc:spChg chg="add">
          <ac:chgData name="James Harmeling" userId="4163935ddb78b774" providerId="Windows Live" clId="Web-{E53C30FD-B463-48C2-8353-873F00114DF9}" dt="2022-11-16T03:55:44.661" v="35"/>
          <ac:spMkLst>
            <pc:docMk/>
            <pc:sldMk cId="4236662944" sldId="257"/>
            <ac:spMk id="37" creationId="{763C1781-8726-4FAC-8C45-FF40376BE409}"/>
          </ac:spMkLst>
        </pc:spChg>
        <pc:spChg chg="add">
          <ac:chgData name="James Harmeling" userId="4163935ddb78b774" providerId="Windows Live" clId="Web-{E53C30FD-B463-48C2-8353-873F00114DF9}" dt="2022-11-16T03:55:44.661" v="35"/>
          <ac:spMkLst>
            <pc:docMk/>
            <pc:sldMk cId="4236662944" sldId="257"/>
            <ac:spMk id="39" creationId="{301491B5-56C7-43DC-A3D9-861EECCA056A}"/>
          </ac:spMkLst>
        </pc:spChg>
        <pc:spChg chg="add">
          <ac:chgData name="James Harmeling" userId="4163935ddb78b774" providerId="Windows Live" clId="Web-{E53C30FD-B463-48C2-8353-873F00114DF9}" dt="2022-11-16T03:55:44.661" v="35"/>
          <ac:spMkLst>
            <pc:docMk/>
            <pc:sldMk cId="4236662944" sldId="257"/>
            <ac:spMk id="41" creationId="{237E2353-22DF-46E0-A200-FB30F8F394E2}"/>
          </ac:spMkLst>
        </pc:spChg>
        <pc:spChg chg="add">
          <ac:chgData name="James Harmeling" userId="4163935ddb78b774" providerId="Windows Live" clId="Web-{E53C30FD-B463-48C2-8353-873F00114DF9}" dt="2022-11-16T03:55:44.661" v="35"/>
          <ac:spMkLst>
            <pc:docMk/>
            <pc:sldMk cId="4236662944" sldId="257"/>
            <ac:spMk id="43" creationId="{DD6138DB-057B-45F7-A5F4-E7BFDA20D02C}"/>
          </ac:spMkLst>
        </pc:spChg>
        <pc:spChg chg="add">
          <ac:chgData name="James Harmeling" userId="4163935ddb78b774" providerId="Windows Live" clId="Web-{E53C30FD-B463-48C2-8353-873F00114DF9}" dt="2022-11-16T03:55:44.661" v="35"/>
          <ac:spMkLst>
            <pc:docMk/>
            <pc:sldMk cId="4236662944" sldId="257"/>
            <ac:spMk id="45" creationId="{79A54AB1-B64F-4843-BFAB-81CB74E66B65}"/>
          </ac:spMkLst>
        </pc:spChg>
        <pc:picChg chg="add mod ord modCrop">
          <ac:chgData name="James Harmeling" userId="4163935ddb78b774" providerId="Windows Live" clId="Web-{E53C30FD-B463-48C2-8353-873F00114DF9}" dt="2022-11-16T03:56:17.037" v="37"/>
          <ac:picMkLst>
            <pc:docMk/>
            <pc:sldMk cId="4236662944" sldId="257"/>
            <ac:picMk id="2" creationId="{83E14E78-BF8A-7024-7AA3-A72B50F07364}"/>
          </ac:picMkLst>
        </pc:picChg>
      </pc:sldChg>
      <pc:sldChg chg="addSp modSp new mod setBg addAnim modAnim">
        <pc:chgData name="James Harmeling" userId="4163935ddb78b774" providerId="Windows Live" clId="Web-{E53C30FD-B463-48C2-8353-873F00114DF9}" dt="2022-11-16T04:00:18.640" v="67"/>
        <pc:sldMkLst>
          <pc:docMk/>
          <pc:sldMk cId="135750133" sldId="258"/>
        </pc:sldMkLst>
        <pc:spChg chg="add mod">
          <ac:chgData name="James Harmeling" userId="4163935ddb78b774" providerId="Windows Live" clId="Web-{E53C30FD-B463-48C2-8353-873F00114DF9}" dt="2022-11-16T03:59:14.560" v="52" actId="14100"/>
          <ac:spMkLst>
            <pc:docMk/>
            <pc:sldMk cId="135750133" sldId="258"/>
            <ac:spMk id="3" creationId="{AF7187EE-DC5A-4E07-6F01-AA30EFDF7726}"/>
          </ac:spMkLst>
        </pc:spChg>
        <pc:spChg chg="add mod">
          <ac:chgData name="James Harmeling" userId="4163935ddb78b774" providerId="Windows Live" clId="Web-{E53C30FD-B463-48C2-8353-873F00114DF9}" dt="2022-11-16T04:00:14.781" v="65" actId="14100"/>
          <ac:spMkLst>
            <pc:docMk/>
            <pc:sldMk cId="135750133" sldId="258"/>
            <ac:spMk id="4" creationId="{753CF9C6-2526-8090-6D4E-8C5545F23E9B}"/>
          </ac:spMkLst>
        </pc:spChg>
        <pc:picChg chg="add mod">
          <ac:chgData name="James Harmeling" userId="4163935ddb78b774" providerId="Windows Live" clId="Web-{E53C30FD-B463-48C2-8353-873F00114DF9}" dt="2022-11-16T03:58:07.448" v="44" actId="1076"/>
          <ac:picMkLst>
            <pc:docMk/>
            <pc:sldMk cId="135750133" sldId="258"/>
            <ac:picMk id="2" creationId="{C34666F2-772E-AED1-A10D-0DFDBDD54FA5}"/>
          </ac:picMkLst>
        </pc:picChg>
      </pc:sldChg>
      <pc:sldChg chg="addSp delSp modSp del">
        <pc:chgData name="James Harmeling" userId="4163935ddb78b774" providerId="Windows Live" clId="Web-{E53C30FD-B463-48C2-8353-873F00114DF9}" dt="2022-11-16T03:53:18.750" v="16"/>
        <pc:sldMkLst>
          <pc:docMk/>
          <pc:sldMk cId="3377805830" sldId="258"/>
        </pc:sldMkLst>
        <pc:spChg chg="add mod">
          <ac:chgData name="James Harmeling" userId="4163935ddb78b774" providerId="Windows Live" clId="Web-{E53C30FD-B463-48C2-8353-873F00114DF9}" dt="2022-11-16T03:50:47.478" v="15"/>
          <ac:spMkLst>
            <pc:docMk/>
            <pc:sldMk cId="3377805830" sldId="258"/>
            <ac:spMk id="3" creationId="{C7BCBF61-4E8A-510A-6DF0-A57F3015AB75}"/>
          </ac:spMkLst>
        </pc:spChg>
        <pc:spChg chg="del">
          <ac:chgData name="James Harmeling" userId="4163935ddb78b774" providerId="Windows Live" clId="Web-{E53C30FD-B463-48C2-8353-873F00114DF9}" dt="2022-11-16T03:46:09.640" v="10"/>
          <ac:spMkLst>
            <pc:docMk/>
            <pc:sldMk cId="3377805830" sldId="258"/>
            <ac:spMk id="5" creationId="{EE6086C2-90D3-6A7A-81C3-D82F153C64BF}"/>
          </ac:spMkLst>
        </pc:spChg>
        <pc:spChg chg="del">
          <ac:chgData name="James Harmeling" userId="4163935ddb78b774" providerId="Windows Live" clId="Web-{E53C30FD-B463-48C2-8353-873F00114DF9}" dt="2022-11-16T03:50:20.602" v="12"/>
          <ac:spMkLst>
            <pc:docMk/>
            <pc:sldMk cId="3377805830" sldId="258"/>
            <ac:spMk id="9" creationId="{42A4FC2C-047E-45A5-965D-8E1E3BF09BC6}"/>
          </ac:spMkLst>
        </pc:spChg>
        <pc:spChg chg="add">
          <ac:chgData name="James Harmeling" userId="4163935ddb78b774" providerId="Windows Live" clId="Web-{E53C30FD-B463-48C2-8353-873F00114DF9}" dt="2022-11-16T03:50:47.478" v="15"/>
          <ac:spMkLst>
            <pc:docMk/>
            <pc:sldMk cId="3377805830" sldId="258"/>
            <ac:spMk id="19" creationId="{D4771268-CB57-404A-9271-370EB28F6090}"/>
          </ac:spMkLst>
        </pc:spChg>
        <pc:picChg chg="add mod ord">
          <ac:chgData name="James Harmeling" userId="4163935ddb78b774" providerId="Windows Live" clId="Web-{E53C30FD-B463-48C2-8353-873F00114DF9}" dt="2022-11-16T03:50:47.478" v="15"/>
          <ac:picMkLst>
            <pc:docMk/>
            <pc:sldMk cId="3377805830" sldId="258"/>
            <ac:picMk id="2" creationId="{DEA67D33-3AED-41B5-8DF5-8D1789384916}"/>
          </ac:picMkLst>
        </pc:picChg>
        <pc:picChg chg="del">
          <ac:chgData name="James Harmeling" userId="4163935ddb78b774" providerId="Windows Live" clId="Web-{E53C30FD-B463-48C2-8353-873F00114DF9}" dt="2022-11-16T03:45:58.405" v="9"/>
          <ac:picMkLst>
            <pc:docMk/>
            <pc:sldMk cId="3377805830" sldId="258"/>
            <ac:picMk id="4" creationId="{774283F9-02AE-1F69-44B0-6F7FB2035303}"/>
          </ac:picMkLst>
        </pc:picChg>
        <pc:cxnChg chg="add del">
          <ac:chgData name="James Harmeling" userId="4163935ddb78b774" providerId="Windows Live" clId="Web-{E53C30FD-B463-48C2-8353-873F00114DF9}" dt="2022-11-16T03:50:47.478" v="15"/>
          <ac:cxnSpMkLst>
            <pc:docMk/>
            <pc:sldMk cId="3377805830" sldId="258"/>
            <ac:cxnSpMk id="14" creationId="{22F6364A-B358-4BEE-B158-0734D2C938D4}"/>
          </ac:cxnSpMkLst>
        </pc:cxnChg>
      </pc:sldChg>
      <pc:sldChg chg="addSp modSp new">
        <pc:chgData name="James Harmeling" userId="4163935ddb78b774" providerId="Windows Live" clId="Web-{E53C30FD-B463-48C2-8353-873F00114DF9}" dt="2022-11-16T04:14:04.702" v="159" actId="14100"/>
        <pc:sldMkLst>
          <pc:docMk/>
          <pc:sldMk cId="3578696467" sldId="259"/>
        </pc:sldMkLst>
        <pc:spChg chg="add mod">
          <ac:chgData name="James Harmeling" userId="4163935ddb78b774" providerId="Windows Live" clId="Web-{E53C30FD-B463-48C2-8353-873F00114DF9}" dt="2022-11-16T04:04:06.086" v="73"/>
          <ac:spMkLst>
            <pc:docMk/>
            <pc:sldMk cId="3578696467" sldId="259"/>
            <ac:spMk id="2" creationId="{44E2C03C-1171-835B-C93B-F15143EDAE7A}"/>
          </ac:spMkLst>
        </pc:spChg>
        <pc:spChg chg="add mod">
          <ac:chgData name="James Harmeling" userId="4163935ddb78b774" providerId="Windows Live" clId="Web-{E53C30FD-B463-48C2-8353-873F00114DF9}" dt="2022-11-16T04:06:09.653" v="90"/>
          <ac:spMkLst>
            <pc:docMk/>
            <pc:sldMk cId="3578696467" sldId="259"/>
            <ac:spMk id="3" creationId="{30A7EC2A-7A54-CBB3-EB2C-E6514D984F9E}"/>
          </ac:spMkLst>
        </pc:spChg>
        <pc:spChg chg="add mod">
          <ac:chgData name="James Harmeling" userId="4163935ddb78b774" providerId="Windows Live" clId="Web-{E53C30FD-B463-48C2-8353-873F00114DF9}" dt="2022-11-16T04:14:04.702" v="159" actId="14100"/>
          <ac:spMkLst>
            <pc:docMk/>
            <pc:sldMk cId="3578696467" sldId="259"/>
            <ac:spMk id="4" creationId="{5F707D70-FC7F-D6CF-F950-8C0B49894F15}"/>
          </ac:spMkLst>
        </pc:spChg>
      </pc:sldChg>
      <pc:sldChg chg="del">
        <pc:chgData name="James Harmeling" userId="4163935ddb78b774" providerId="Windows Live" clId="Web-{E53C30FD-B463-48C2-8353-873F00114DF9}" dt="2022-11-16T03:45:41.123" v="1"/>
        <pc:sldMkLst>
          <pc:docMk/>
          <pc:sldMk cId="4030228906" sldId="259"/>
        </pc:sldMkLst>
      </pc:sldChg>
      <pc:sldChg chg="del">
        <pc:chgData name="James Harmeling" userId="4163935ddb78b774" providerId="Windows Live" clId="Web-{E53C30FD-B463-48C2-8353-873F00114DF9}" dt="2022-11-16T03:45:44.077" v="2"/>
        <pc:sldMkLst>
          <pc:docMk/>
          <pc:sldMk cId="101232615" sldId="260"/>
        </pc:sldMkLst>
      </pc:sldChg>
      <pc:sldChg chg="addSp modSp add replId delAnim modAnim">
        <pc:chgData name="James Harmeling" userId="4163935ddb78b774" providerId="Windows Live" clId="Web-{E53C30FD-B463-48C2-8353-873F00114DF9}" dt="2022-11-16T04:09:52.818" v="118"/>
        <pc:sldMkLst>
          <pc:docMk/>
          <pc:sldMk cId="2491710194" sldId="260"/>
        </pc:sldMkLst>
        <pc:spChg chg="add mod">
          <ac:chgData name="James Harmeling" userId="4163935ddb78b774" providerId="Windows Live" clId="Web-{E53C30FD-B463-48C2-8353-873F00114DF9}" dt="2022-11-16T04:09:38.817" v="117" actId="1076"/>
          <ac:spMkLst>
            <pc:docMk/>
            <pc:sldMk cId="2491710194" sldId="260"/>
            <ac:spMk id="5" creationId="{1A467054-206A-6B56-C7D7-385151BAE83D}"/>
          </ac:spMkLst>
        </pc:spChg>
      </pc:sldChg>
      <pc:sldChg chg="del">
        <pc:chgData name="James Harmeling" userId="4163935ddb78b774" providerId="Windows Live" clId="Web-{E53C30FD-B463-48C2-8353-873F00114DF9}" dt="2022-11-16T03:45:45.217" v="3"/>
        <pc:sldMkLst>
          <pc:docMk/>
          <pc:sldMk cId="315926596" sldId="261"/>
        </pc:sldMkLst>
      </pc:sldChg>
      <pc:sldChg chg="addSp delSp modSp add replId addAnim delAnim modAnim">
        <pc:chgData name="James Harmeling" userId="4163935ddb78b774" providerId="Windows Live" clId="Web-{E53C30FD-B463-48C2-8353-873F00114DF9}" dt="2022-11-16T04:13:39.857" v="158"/>
        <pc:sldMkLst>
          <pc:docMk/>
          <pc:sldMk cId="1232848610" sldId="261"/>
        </pc:sldMkLst>
        <pc:spChg chg="del">
          <ac:chgData name="James Harmeling" userId="4163935ddb78b774" providerId="Windows Live" clId="Web-{E53C30FD-B463-48C2-8353-873F00114DF9}" dt="2022-11-16T04:10:27.491" v="120"/>
          <ac:spMkLst>
            <pc:docMk/>
            <pc:sldMk cId="1232848610" sldId="261"/>
            <ac:spMk id="4" creationId="{753CF9C6-2526-8090-6D4E-8C5545F23E9B}"/>
          </ac:spMkLst>
        </pc:spChg>
        <pc:spChg chg="add mod">
          <ac:chgData name="James Harmeling" userId="4163935ddb78b774" providerId="Windows Live" clId="Web-{E53C30FD-B463-48C2-8353-873F00114DF9}" dt="2022-11-16T04:11:16.180" v="129" actId="1076"/>
          <ac:spMkLst>
            <pc:docMk/>
            <pc:sldMk cId="1232848610" sldId="261"/>
            <ac:spMk id="5" creationId="{EC3658B9-078D-DAFE-A10B-F8224B8A0AEE}"/>
          </ac:spMkLst>
        </pc:spChg>
        <pc:spChg chg="add mod">
          <ac:chgData name="James Harmeling" userId="4163935ddb78b774" providerId="Windows Live" clId="Web-{E53C30FD-B463-48C2-8353-873F00114DF9}" dt="2022-11-16T04:12:20.120" v="141" actId="1076"/>
          <ac:spMkLst>
            <pc:docMk/>
            <pc:sldMk cId="1232848610" sldId="261"/>
            <ac:spMk id="6" creationId="{47A2C94A-4DE1-8DB3-A4C3-ED965D688786}"/>
          </ac:spMkLst>
        </pc:spChg>
        <pc:spChg chg="add mod">
          <ac:chgData name="James Harmeling" userId="4163935ddb78b774" providerId="Windows Live" clId="Web-{E53C30FD-B463-48C2-8353-873F00114DF9}" dt="2022-11-16T04:13:34.935" v="156" actId="1076"/>
          <ac:spMkLst>
            <pc:docMk/>
            <pc:sldMk cId="1232848610" sldId="261"/>
            <ac:spMk id="7" creationId="{0C20EE93-C6C3-91C4-F5B0-097BFDD82D6D}"/>
          </ac:spMkLst>
        </pc:spChg>
      </pc:sldChg>
      <pc:sldChg chg="del">
        <pc:chgData name="James Harmeling" userId="4163935ddb78b774" providerId="Windows Live" clId="Web-{E53C30FD-B463-48C2-8353-873F00114DF9}" dt="2022-11-16T03:45:48.920" v="6"/>
        <pc:sldMkLst>
          <pc:docMk/>
          <pc:sldMk cId="2004067055" sldId="262"/>
        </pc:sldMkLst>
      </pc:sldChg>
      <pc:sldChg chg="addSp delSp modSp add replId">
        <pc:chgData name="James Harmeling" userId="4163935ddb78b774" providerId="Windows Live" clId="Web-{E53C30FD-B463-48C2-8353-873F00114DF9}" dt="2022-11-16T04:17:56.054" v="201"/>
        <pc:sldMkLst>
          <pc:docMk/>
          <pc:sldMk cId="2115170287" sldId="262"/>
        </pc:sldMkLst>
        <pc:spChg chg="del">
          <ac:chgData name="James Harmeling" userId="4163935ddb78b774" providerId="Windows Live" clId="Web-{E53C30FD-B463-48C2-8353-873F00114DF9}" dt="2022-11-16T04:14:31.031" v="161"/>
          <ac:spMkLst>
            <pc:docMk/>
            <pc:sldMk cId="2115170287" sldId="262"/>
            <ac:spMk id="3" creationId="{30A7EC2A-7A54-CBB3-EB2C-E6514D984F9E}"/>
          </ac:spMkLst>
        </pc:spChg>
        <pc:spChg chg="del">
          <ac:chgData name="James Harmeling" userId="4163935ddb78b774" providerId="Windows Live" clId="Web-{E53C30FD-B463-48C2-8353-873F00114DF9}" dt="2022-11-16T04:15:43.393" v="177"/>
          <ac:spMkLst>
            <pc:docMk/>
            <pc:sldMk cId="2115170287" sldId="262"/>
            <ac:spMk id="4" creationId="{5F707D70-FC7F-D6CF-F950-8C0B49894F15}"/>
          </ac:spMkLst>
        </pc:spChg>
        <pc:spChg chg="add mod">
          <ac:chgData name="James Harmeling" userId="4163935ddb78b774" providerId="Windows Live" clId="Web-{E53C30FD-B463-48C2-8353-873F00114DF9}" dt="2022-11-16T04:15:23.267" v="176" actId="1076"/>
          <ac:spMkLst>
            <pc:docMk/>
            <pc:sldMk cId="2115170287" sldId="262"/>
            <ac:spMk id="5" creationId="{30093C13-FB31-620B-1BB7-EABE8E1F2882}"/>
          </ac:spMkLst>
        </pc:spChg>
        <pc:spChg chg="add del mod">
          <ac:chgData name="James Harmeling" userId="4163935ddb78b774" providerId="Windows Live" clId="Web-{E53C30FD-B463-48C2-8353-873F00114DF9}" dt="2022-11-16T04:17:56.054" v="201"/>
          <ac:spMkLst>
            <pc:docMk/>
            <pc:sldMk cId="2115170287" sldId="262"/>
            <ac:spMk id="6" creationId="{D3C52F8F-7E14-38F6-9F9A-95B140602CB1}"/>
          </ac:spMkLst>
        </pc:spChg>
        <pc:graphicFrameChg chg="add">
          <ac:chgData name="James Harmeling" userId="4163935ddb78b774" providerId="Windows Live" clId="Web-{E53C30FD-B463-48C2-8353-873F00114DF9}" dt="2022-11-16T04:17:56.054" v="201"/>
          <ac:graphicFrameMkLst>
            <pc:docMk/>
            <pc:sldMk cId="2115170287" sldId="262"/>
            <ac:graphicFrameMk id="8" creationId="{5B679469-9AAC-42AA-E408-90B551337C54}"/>
          </ac:graphicFrameMkLst>
        </pc:graphicFrameChg>
      </pc:sldChg>
      <pc:sldChg chg="del">
        <pc:chgData name="James Harmeling" userId="4163935ddb78b774" providerId="Windows Live" clId="Web-{E53C30FD-B463-48C2-8353-873F00114DF9}" dt="2022-11-16T03:45:46.467" v="4"/>
        <pc:sldMkLst>
          <pc:docMk/>
          <pc:sldMk cId="3763535678" sldId="263"/>
        </pc:sldMkLst>
      </pc:sldChg>
      <pc:sldChg chg="addSp delSp modSp add replId">
        <pc:chgData name="James Harmeling" userId="4163935ddb78b774" providerId="Windows Live" clId="Web-{E53C30FD-B463-48C2-8353-873F00114DF9}" dt="2022-11-16T04:18:05.992" v="202"/>
        <pc:sldMkLst>
          <pc:docMk/>
          <pc:sldMk cId="4105801019" sldId="263"/>
        </pc:sldMkLst>
        <pc:spChg chg="del mod">
          <ac:chgData name="James Harmeling" userId="4163935ddb78b774" providerId="Windows Live" clId="Web-{E53C30FD-B463-48C2-8353-873F00114DF9}" dt="2022-11-16T04:18:05.992" v="202"/>
          <ac:spMkLst>
            <pc:docMk/>
            <pc:sldMk cId="4105801019" sldId="263"/>
            <ac:spMk id="6" creationId="{D3C52F8F-7E14-38F6-9F9A-95B140602CB1}"/>
          </ac:spMkLst>
        </pc:spChg>
        <pc:graphicFrameChg chg="add">
          <ac:chgData name="James Harmeling" userId="4163935ddb78b774" providerId="Windows Live" clId="Web-{E53C30FD-B463-48C2-8353-873F00114DF9}" dt="2022-11-16T04:18:05.992" v="202"/>
          <ac:graphicFrameMkLst>
            <pc:docMk/>
            <pc:sldMk cId="4105801019" sldId="263"/>
            <ac:graphicFrameMk id="8" creationId="{B8F51BE7-E718-13B2-254A-E1BB66D9E393}"/>
          </ac:graphicFrameMkLst>
        </pc:graphicFrameChg>
      </pc:sldChg>
      <pc:sldChg chg="del">
        <pc:chgData name="James Harmeling" userId="4163935ddb78b774" providerId="Windows Live" clId="Web-{E53C30FD-B463-48C2-8353-873F00114DF9}" dt="2022-11-16T03:45:47.389" v="5"/>
        <pc:sldMkLst>
          <pc:docMk/>
          <pc:sldMk cId="599795553" sldId="264"/>
        </pc:sldMkLst>
      </pc:sldChg>
      <pc:sldChg chg="addSp modSp new mod setBg">
        <pc:chgData name="James Harmeling" userId="4163935ddb78b774" providerId="Windows Live" clId="Web-{E53C30FD-B463-48C2-8353-873F00114DF9}" dt="2022-11-16T04:22:02.579" v="229" actId="1076"/>
        <pc:sldMkLst>
          <pc:docMk/>
          <pc:sldMk cId="799857979" sldId="264"/>
        </pc:sldMkLst>
        <pc:spChg chg="add mod">
          <ac:chgData name="James Harmeling" userId="4163935ddb78b774" providerId="Windows Live" clId="Web-{E53C30FD-B463-48C2-8353-873F00114DF9}" dt="2022-11-16T04:22:02.579" v="229" actId="1076"/>
          <ac:spMkLst>
            <pc:docMk/>
            <pc:sldMk cId="799857979" sldId="264"/>
            <ac:spMk id="3" creationId="{E77E8B2B-9FDF-77EA-3731-80F77786C856}"/>
          </ac:spMkLst>
        </pc:spChg>
        <pc:spChg chg="add">
          <ac:chgData name="James Harmeling" userId="4163935ddb78b774" providerId="Windows Live" clId="Web-{E53C30FD-B463-48C2-8353-873F00114DF9}" dt="2022-11-16T04:20:44.904" v="205"/>
          <ac:spMkLst>
            <pc:docMk/>
            <pc:sldMk cId="799857979" sldId="264"/>
            <ac:spMk id="7" creationId="{42A4FC2C-047E-45A5-965D-8E1E3BF09BC6}"/>
          </ac:spMkLst>
        </pc:spChg>
        <pc:picChg chg="add mod">
          <ac:chgData name="James Harmeling" userId="4163935ddb78b774" providerId="Windows Live" clId="Web-{E53C30FD-B463-48C2-8353-873F00114DF9}" dt="2022-11-16T04:20:44.904" v="205"/>
          <ac:picMkLst>
            <pc:docMk/>
            <pc:sldMk cId="799857979" sldId="264"/>
            <ac:picMk id="2" creationId="{7A5D4198-0F7D-AA75-16F0-68C384D5D6FB}"/>
          </ac:picMkLst>
        </pc:picChg>
      </pc:sldChg>
      <pc:sldChg chg="del">
        <pc:chgData name="James Harmeling" userId="4163935ddb78b774" providerId="Windows Live" clId="Web-{E53C30FD-B463-48C2-8353-873F00114DF9}" dt="2022-11-16T03:45:52.046" v="7"/>
        <pc:sldMkLst>
          <pc:docMk/>
          <pc:sldMk cId="2861810145" sldId="265"/>
        </pc:sldMkLst>
      </pc:sldChg>
      <pc:sldChg chg="del">
        <pc:chgData name="James Harmeling" userId="4163935ddb78b774" providerId="Windows Live" clId="Web-{E53C30FD-B463-48C2-8353-873F00114DF9}" dt="2022-11-16T03:45:54.030" v="8"/>
        <pc:sldMkLst>
          <pc:docMk/>
          <pc:sldMk cId="865853365" sldId="266"/>
        </pc:sldMkLst>
      </pc:sldChg>
    </pc:docChg>
  </pc:docChgLst>
  <pc:docChgLst>
    <pc:chgData name="James Harmeling" userId="4163935ddb78b774" providerId="LiveId" clId="{075D24A1-DCFF-485B-AB95-FB2075B511CE}"/>
    <pc:docChg chg="addSld modSld">
      <pc:chgData name="James Harmeling" userId="4163935ddb78b774" providerId="LiveId" clId="{075D24A1-DCFF-485B-AB95-FB2075B511CE}" dt="2022-11-05T15:02:10.854" v="11" actId="1076"/>
      <pc:docMkLst>
        <pc:docMk/>
      </pc:docMkLst>
      <pc:sldChg chg="addSp modSp new mod">
        <pc:chgData name="James Harmeling" userId="4163935ddb78b774" providerId="LiveId" clId="{075D24A1-DCFF-485B-AB95-FB2075B511CE}" dt="2022-11-05T15:02:10.854" v="11" actId="1076"/>
        <pc:sldMkLst>
          <pc:docMk/>
          <pc:sldMk cId="865853365" sldId="266"/>
        </pc:sldMkLst>
        <pc:spChg chg="add mod">
          <ac:chgData name="James Harmeling" userId="4163935ddb78b774" providerId="LiveId" clId="{075D24A1-DCFF-485B-AB95-FB2075B511CE}" dt="2022-11-05T15:02:10.854" v="11" actId="1076"/>
          <ac:spMkLst>
            <pc:docMk/>
            <pc:sldMk cId="865853365" sldId="266"/>
            <ac:spMk id="3" creationId="{CAD82CC5-FD3C-5F2D-5A35-3839D261401E}"/>
          </ac:spMkLst>
        </pc:spChg>
      </pc:sldChg>
    </pc:docChg>
  </pc:docChgLst>
  <pc:docChgLst>
    <pc:chgData name="Matt Lyle" userId="a96e7d453dd11193" providerId="LiveId" clId="{83909C1F-DE65-46CA-8531-49CA5164F6DB}"/>
    <pc:docChg chg="modShowInfo">
      <pc:chgData name="Matt Lyle" userId="a96e7d453dd11193" providerId="LiveId" clId="{83909C1F-DE65-46CA-8531-49CA5164F6DB}" dt="2022-11-16T12:18:12.760" v="0" actId="2744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35934-B9C9-4BD1-8D67-F833F6BE8E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291833-1B89-4AEB-97EF-8D83B686DA17}">
      <dgm:prSet/>
      <dgm:spPr/>
      <dgm:t>
        <a:bodyPr/>
        <a:lstStyle/>
        <a:p>
          <a:r>
            <a:rPr lang="en-US"/>
            <a:t>Do I repay what I borrow from a fellow believer?</a:t>
          </a:r>
        </a:p>
      </dgm:t>
    </dgm:pt>
    <dgm:pt modelId="{657A04FB-13C7-4237-8476-1735CB9C83C5}" type="parTrans" cxnId="{4DDDFCEC-580F-420C-BEB2-234CBD21D2C1}">
      <dgm:prSet/>
      <dgm:spPr/>
      <dgm:t>
        <a:bodyPr/>
        <a:lstStyle/>
        <a:p>
          <a:endParaRPr lang="en-US"/>
        </a:p>
      </dgm:t>
    </dgm:pt>
    <dgm:pt modelId="{692880E1-2C69-4836-B8D2-2BD6DD5BD745}" type="sibTrans" cxnId="{4DDDFCEC-580F-420C-BEB2-234CBD21D2C1}">
      <dgm:prSet/>
      <dgm:spPr/>
      <dgm:t>
        <a:bodyPr/>
        <a:lstStyle/>
        <a:p>
          <a:endParaRPr lang="en-US"/>
        </a:p>
      </dgm:t>
    </dgm:pt>
    <dgm:pt modelId="{AD550A19-167F-435D-A1D9-3C98ECD3C28C}">
      <dgm:prSet/>
      <dgm:spPr/>
      <dgm:t>
        <a:bodyPr/>
        <a:lstStyle/>
        <a:p>
          <a:r>
            <a:rPr lang="en-US"/>
            <a:t>If a believer hires me, do I as a fellow believer give them excellent service?</a:t>
          </a:r>
        </a:p>
      </dgm:t>
    </dgm:pt>
    <dgm:pt modelId="{AD0679B4-7032-4D32-957C-55B828A76A90}" type="parTrans" cxnId="{49EA398D-CC4E-4CA6-A6C1-AA439FA1C5BF}">
      <dgm:prSet/>
      <dgm:spPr/>
      <dgm:t>
        <a:bodyPr/>
        <a:lstStyle/>
        <a:p>
          <a:endParaRPr lang="en-US"/>
        </a:p>
      </dgm:t>
    </dgm:pt>
    <dgm:pt modelId="{D5C27B5C-57C2-4828-A895-888AF9CBD365}" type="sibTrans" cxnId="{49EA398D-CC4E-4CA6-A6C1-AA439FA1C5BF}">
      <dgm:prSet/>
      <dgm:spPr/>
      <dgm:t>
        <a:bodyPr/>
        <a:lstStyle/>
        <a:p>
          <a:endParaRPr lang="en-US"/>
        </a:p>
      </dgm:t>
    </dgm:pt>
    <dgm:pt modelId="{2C72AC5F-C154-48E3-8B6D-54D1F4374B85}">
      <dgm:prSet/>
      <dgm:spPr/>
      <dgm:t>
        <a:bodyPr/>
        <a:lstStyle/>
        <a:p>
          <a:r>
            <a:rPr lang="en-US"/>
            <a:t>If I hire a believer for some job, do I try to cheat them out of money they are due?</a:t>
          </a:r>
        </a:p>
      </dgm:t>
    </dgm:pt>
    <dgm:pt modelId="{B3287EFD-6E22-4EA3-BE95-D274B062A9D2}" type="parTrans" cxnId="{094382E6-785C-4414-96EA-530294802BBE}">
      <dgm:prSet/>
      <dgm:spPr/>
      <dgm:t>
        <a:bodyPr/>
        <a:lstStyle/>
        <a:p>
          <a:endParaRPr lang="en-US"/>
        </a:p>
      </dgm:t>
    </dgm:pt>
    <dgm:pt modelId="{F8E676C3-F1DC-42A6-B08A-CF229999AE12}" type="sibTrans" cxnId="{094382E6-785C-4414-96EA-530294802BBE}">
      <dgm:prSet/>
      <dgm:spPr/>
      <dgm:t>
        <a:bodyPr/>
        <a:lstStyle/>
        <a:p>
          <a:endParaRPr lang="en-US"/>
        </a:p>
      </dgm:t>
    </dgm:pt>
    <dgm:pt modelId="{A3A5F5E3-D7D3-4602-AFA7-2CDEB9141559}">
      <dgm:prSet/>
      <dgm:spPr/>
      <dgm:t>
        <a:bodyPr/>
        <a:lstStyle/>
        <a:p>
          <a:r>
            <a:rPr lang="en-US"/>
            <a:t>If a fellow believer helps me out in a time of need, do I attempt to remedy the situation so as not to develop a negative dependency upon them?</a:t>
          </a:r>
        </a:p>
      </dgm:t>
    </dgm:pt>
    <dgm:pt modelId="{3BF5CA0C-27F8-44BC-960F-55B2ECF1327D}" type="parTrans" cxnId="{FC1145C7-E50D-435D-8C6F-5C056F1322D1}">
      <dgm:prSet/>
      <dgm:spPr/>
      <dgm:t>
        <a:bodyPr/>
        <a:lstStyle/>
        <a:p>
          <a:endParaRPr lang="en-US"/>
        </a:p>
      </dgm:t>
    </dgm:pt>
    <dgm:pt modelId="{C7E3AF41-150B-40DA-8C7D-24AA026DFA77}" type="sibTrans" cxnId="{FC1145C7-E50D-435D-8C6F-5C056F1322D1}">
      <dgm:prSet/>
      <dgm:spPr/>
      <dgm:t>
        <a:bodyPr/>
        <a:lstStyle/>
        <a:p>
          <a:endParaRPr lang="en-US"/>
        </a:p>
      </dgm:t>
    </dgm:pt>
    <dgm:pt modelId="{373A5FDD-9AB7-4DA4-8CCE-B8BECAB3DBB2}" type="pres">
      <dgm:prSet presAssocID="{A6B35934-B9C9-4BD1-8D67-F833F6BE8E98}" presName="linear" presStyleCnt="0">
        <dgm:presLayoutVars>
          <dgm:animLvl val="lvl"/>
          <dgm:resizeHandles val="exact"/>
        </dgm:presLayoutVars>
      </dgm:prSet>
      <dgm:spPr/>
    </dgm:pt>
    <dgm:pt modelId="{DDB13F91-D0DD-4FA2-B847-911E2435633C}" type="pres">
      <dgm:prSet presAssocID="{4F291833-1B89-4AEB-97EF-8D83B686DA1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DD7FA02-18B4-44C2-ADE2-677E328BC860}" type="pres">
      <dgm:prSet presAssocID="{692880E1-2C69-4836-B8D2-2BD6DD5BD745}" presName="spacer" presStyleCnt="0"/>
      <dgm:spPr/>
    </dgm:pt>
    <dgm:pt modelId="{E8FB0250-F1D1-4477-9AC1-0D5F5B19B604}" type="pres">
      <dgm:prSet presAssocID="{AD550A19-167F-435D-A1D9-3C98ECD3C28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2B72232-EA17-4F9F-AF7E-7E87282B6464}" type="pres">
      <dgm:prSet presAssocID="{D5C27B5C-57C2-4828-A895-888AF9CBD365}" presName="spacer" presStyleCnt="0"/>
      <dgm:spPr/>
    </dgm:pt>
    <dgm:pt modelId="{70ADD567-A8ED-43DD-BE81-0E4E5B969CAD}" type="pres">
      <dgm:prSet presAssocID="{2C72AC5F-C154-48E3-8B6D-54D1F4374B8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F4E6C87-741C-4A9F-A8CF-55C185B888CF}" type="pres">
      <dgm:prSet presAssocID="{F8E676C3-F1DC-42A6-B08A-CF229999AE12}" presName="spacer" presStyleCnt="0"/>
      <dgm:spPr/>
    </dgm:pt>
    <dgm:pt modelId="{065F3C11-BDA2-43C7-A5A6-8CDA0757532A}" type="pres">
      <dgm:prSet presAssocID="{A3A5F5E3-D7D3-4602-AFA7-2CDEB914155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6FFE723-93F9-4792-9AD8-F5910F114AE3}" type="presOf" srcId="{AD550A19-167F-435D-A1D9-3C98ECD3C28C}" destId="{E8FB0250-F1D1-4477-9AC1-0D5F5B19B604}" srcOrd="0" destOrd="0" presId="urn:microsoft.com/office/officeart/2005/8/layout/vList2"/>
    <dgm:cxn modelId="{48C62B5B-C0AD-4DBC-A021-764E37BAF2F5}" type="presOf" srcId="{A6B35934-B9C9-4BD1-8D67-F833F6BE8E98}" destId="{373A5FDD-9AB7-4DA4-8CCE-B8BECAB3DBB2}" srcOrd="0" destOrd="0" presId="urn:microsoft.com/office/officeart/2005/8/layout/vList2"/>
    <dgm:cxn modelId="{7113D861-11FA-4281-9B8C-582B02B18575}" type="presOf" srcId="{2C72AC5F-C154-48E3-8B6D-54D1F4374B85}" destId="{70ADD567-A8ED-43DD-BE81-0E4E5B969CAD}" srcOrd="0" destOrd="0" presId="urn:microsoft.com/office/officeart/2005/8/layout/vList2"/>
    <dgm:cxn modelId="{69756977-A286-4998-B49A-DA224C670970}" type="presOf" srcId="{4F291833-1B89-4AEB-97EF-8D83B686DA17}" destId="{DDB13F91-D0DD-4FA2-B847-911E2435633C}" srcOrd="0" destOrd="0" presId="urn:microsoft.com/office/officeart/2005/8/layout/vList2"/>
    <dgm:cxn modelId="{49EA398D-CC4E-4CA6-A6C1-AA439FA1C5BF}" srcId="{A6B35934-B9C9-4BD1-8D67-F833F6BE8E98}" destId="{AD550A19-167F-435D-A1D9-3C98ECD3C28C}" srcOrd="1" destOrd="0" parTransId="{AD0679B4-7032-4D32-957C-55B828A76A90}" sibTransId="{D5C27B5C-57C2-4828-A895-888AF9CBD365}"/>
    <dgm:cxn modelId="{D22817A5-EA16-4133-BCCA-1B96BBD24CE1}" type="presOf" srcId="{A3A5F5E3-D7D3-4602-AFA7-2CDEB9141559}" destId="{065F3C11-BDA2-43C7-A5A6-8CDA0757532A}" srcOrd="0" destOrd="0" presId="urn:microsoft.com/office/officeart/2005/8/layout/vList2"/>
    <dgm:cxn modelId="{FC1145C7-E50D-435D-8C6F-5C056F1322D1}" srcId="{A6B35934-B9C9-4BD1-8D67-F833F6BE8E98}" destId="{A3A5F5E3-D7D3-4602-AFA7-2CDEB9141559}" srcOrd="3" destOrd="0" parTransId="{3BF5CA0C-27F8-44BC-960F-55B2ECF1327D}" sibTransId="{C7E3AF41-150B-40DA-8C7D-24AA026DFA77}"/>
    <dgm:cxn modelId="{094382E6-785C-4414-96EA-530294802BBE}" srcId="{A6B35934-B9C9-4BD1-8D67-F833F6BE8E98}" destId="{2C72AC5F-C154-48E3-8B6D-54D1F4374B85}" srcOrd="2" destOrd="0" parTransId="{B3287EFD-6E22-4EA3-BE95-D274B062A9D2}" sibTransId="{F8E676C3-F1DC-42A6-B08A-CF229999AE12}"/>
    <dgm:cxn modelId="{4DDDFCEC-580F-420C-BEB2-234CBD21D2C1}" srcId="{A6B35934-B9C9-4BD1-8D67-F833F6BE8E98}" destId="{4F291833-1B89-4AEB-97EF-8D83B686DA17}" srcOrd="0" destOrd="0" parTransId="{657A04FB-13C7-4237-8476-1735CB9C83C5}" sibTransId="{692880E1-2C69-4836-B8D2-2BD6DD5BD745}"/>
    <dgm:cxn modelId="{E5868181-372A-4DE4-8D7E-F2995CB3ED27}" type="presParOf" srcId="{373A5FDD-9AB7-4DA4-8CCE-B8BECAB3DBB2}" destId="{DDB13F91-D0DD-4FA2-B847-911E2435633C}" srcOrd="0" destOrd="0" presId="urn:microsoft.com/office/officeart/2005/8/layout/vList2"/>
    <dgm:cxn modelId="{02D619C2-117B-439B-9E36-1013110873B1}" type="presParOf" srcId="{373A5FDD-9AB7-4DA4-8CCE-B8BECAB3DBB2}" destId="{1DD7FA02-18B4-44C2-ADE2-677E328BC860}" srcOrd="1" destOrd="0" presId="urn:microsoft.com/office/officeart/2005/8/layout/vList2"/>
    <dgm:cxn modelId="{DF253463-F1A2-405D-9474-CF8D1C0D8C64}" type="presParOf" srcId="{373A5FDD-9AB7-4DA4-8CCE-B8BECAB3DBB2}" destId="{E8FB0250-F1D1-4477-9AC1-0D5F5B19B604}" srcOrd="2" destOrd="0" presId="urn:microsoft.com/office/officeart/2005/8/layout/vList2"/>
    <dgm:cxn modelId="{9C9548D6-4336-491A-9657-B5E7782F2EB6}" type="presParOf" srcId="{373A5FDD-9AB7-4DA4-8CCE-B8BECAB3DBB2}" destId="{E2B72232-EA17-4F9F-AF7E-7E87282B6464}" srcOrd="3" destOrd="0" presId="urn:microsoft.com/office/officeart/2005/8/layout/vList2"/>
    <dgm:cxn modelId="{3422A383-C046-43A4-906C-A3F947D9CA62}" type="presParOf" srcId="{373A5FDD-9AB7-4DA4-8CCE-B8BECAB3DBB2}" destId="{70ADD567-A8ED-43DD-BE81-0E4E5B969CAD}" srcOrd="4" destOrd="0" presId="urn:microsoft.com/office/officeart/2005/8/layout/vList2"/>
    <dgm:cxn modelId="{1F2F302C-A084-4363-B00F-06E725267D7A}" type="presParOf" srcId="{373A5FDD-9AB7-4DA4-8CCE-B8BECAB3DBB2}" destId="{BF4E6C87-741C-4A9F-A8CF-55C185B888CF}" srcOrd="5" destOrd="0" presId="urn:microsoft.com/office/officeart/2005/8/layout/vList2"/>
    <dgm:cxn modelId="{F83AA949-7CFA-458E-8832-EDFA036C297A}" type="presParOf" srcId="{373A5FDD-9AB7-4DA4-8CCE-B8BECAB3DBB2}" destId="{065F3C11-BDA2-43C7-A5A6-8CDA075753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039CAA-417E-4BCF-833F-A1D3C215AF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8820F5-CD08-418B-B8B2-94F76C448E57}">
      <dgm:prSet/>
      <dgm:spPr/>
      <dgm:t>
        <a:bodyPr/>
        <a:lstStyle/>
        <a:p>
          <a:r>
            <a:rPr lang="en-US"/>
            <a:t>Am I known in my office, workplace, neighborhood, or classroom as a constant complainer or nuisance?</a:t>
          </a:r>
        </a:p>
      </dgm:t>
    </dgm:pt>
    <dgm:pt modelId="{6741ED6A-DD8A-4B0E-A3E9-CB25E52449EE}" type="parTrans" cxnId="{3EA128A3-0FB5-4767-A0CA-4945E4DCE5D9}">
      <dgm:prSet/>
      <dgm:spPr/>
      <dgm:t>
        <a:bodyPr/>
        <a:lstStyle/>
        <a:p>
          <a:endParaRPr lang="en-US"/>
        </a:p>
      </dgm:t>
    </dgm:pt>
    <dgm:pt modelId="{7983AEEA-3B04-4460-9E45-30CE7460F4B6}" type="sibTrans" cxnId="{3EA128A3-0FB5-4767-A0CA-4945E4DCE5D9}">
      <dgm:prSet/>
      <dgm:spPr/>
      <dgm:t>
        <a:bodyPr/>
        <a:lstStyle/>
        <a:p>
          <a:endParaRPr lang="en-US"/>
        </a:p>
      </dgm:t>
    </dgm:pt>
    <dgm:pt modelId="{68387963-9895-493C-B7A0-A227CD03F1A7}">
      <dgm:prSet/>
      <dgm:spPr/>
      <dgm:t>
        <a:bodyPr/>
        <a:lstStyle/>
        <a:p>
          <a:r>
            <a:rPr lang="en-US"/>
            <a:t>Do I as a believer rely on other believers in my profession to cover for me or lie for me when I do something wrong or poorly?</a:t>
          </a:r>
        </a:p>
      </dgm:t>
    </dgm:pt>
    <dgm:pt modelId="{4B54CD97-DB88-48DB-A3D2-2A5E580ACBAC}" type="parTrans" cxnId="{FAB38BE3-3F26-49BC-B4E5-17C96E204BDC}">
      <dgm:prSet/>
      <dgm:spPr/>
      <dgm:t>
        <a:bodyPr/>
        <a:lstStyle/>
        <a:p>
          <a:endParaRPr lang="en-US"/>
        </a:p>
      </dgm:t>
    </dgm:pt>
    <dgm:pt modelId="{E56CF5F9-D7E8-4FC5-87A6-0A0FA49603A2}" type="sibTrans" cxnId="{FAB38BE3-3F26-49BC-B4E5-17C96E204BDC}">
      <dgm:prSet/>
      <dgm:spPr/>
      <dgm:t>
        <a:bodyPr/>
        <a:lstStyle/>
        <a:p>
          <a:endParaRPr lang="en-US"/>
        </a:p>
      </dgm:t>
    </dgm:pt>
    <dgm:pt modelId="{761143BC-E1EA-4A0A-8803-8A9C59216580}" type="pres">
      <dgm:prSet presAssocID="{2C039CAA-417E-4BCF-833F-A1D3C215AF72}" presName="linear" presStyleCnt="0">
        <dgm:presLayoutVars>
          <dgm:animLvl val="lvl"/>
          <dgm:resizeHandles val="exact"/>
        </dgm:presLayoutVars>
      </dgm:prSet>
      <dgm:spPr/>
    </dgm:pt>
    <dgm:pt modelId="{C5204188-D463-462B-B853-8662B61D0D03}" type="pres">
      <dgm:prSet presAssocID="{B68820F5-CD08-418B-B8B2-94F76C448E5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D9A397C-0ADB-46DE-A6D8-3012FDDD5736}" type="pres">
      <dgm:prSet presAssocID="{7983AEEA-3B04-4460-9E45-30CE7460F4B6}" presName="spacer" presStyleCnt="0"/>
      <dgm:spPr/>
    </dgm:pt>
    <dgm:pt modelId="{2200DB20-3EFE-4C4C-9A35-E1C21B7CD21E}" type="pres">
      <dgm:prSet presAssocID="{68387963-9895-493C-B7A0-A227CD03F1A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57DBD3B-B3CE-4604-B34F-EF40648FFDCC}" type="presOf" srcId="{2C039CAA-417E-4BCF-833F-A1D3C215AF72}" destId="{761143BC-E1EA-4A0A-8803-8A9C59216580}" srcOrd="0" destOrd="0" presId="urn:microsoft.com/office/officeart/2005/8/layout/vList2"/>
    <dgm:cxn modelId="{3EA128A3-0FB5-4767-A0CA-4945E4DCE5D9}" srcId="{2C039CAA-417E-4BCF-833F-A1D3C215AF72}" destId="{B68820F5-CD08-418B-B8B2-94F76C448E57}" srcOrd="0" destOrd="0" parTransId="{6741ED6A-DD8A-4B0E-A3E9-CB25E52449EE}" sibTransId="{7983AEEA-3B04-4460-9E45-30CE7460F4B6}"/>
    <dgm:cxn modelId="{E58092D8-D19E-4086-B5BF-44C454040396}" type="presOf" srcId="{68387963-9895-493C-B7A0-A227CD03F1A7}" destId="{2200DB20-3EFE-4C4C-9A35-E1C21B7CD21E}" srcOrd="0" destOrd="0" presId="urn:microsoft.com/office/officeart/2005/8/layout/vList2"/>
    <dgm:cxn modelId="{FAB38BE3-3F26-49BC-B4E5-17C96E204BDC}" srcId="{2C039CAA-417E-4BCF-833F-A1D3C215AF72}" destId="{68387963-9895-493C-B7A0-A227CD03F1A7}" srcOrd="1" destOrd="0" parTransId="{4B54CD97-DB88-48DB-A3D2-2A5E580ACBAC}" sibTransId="{E56CF5F9-D7E8-4FC5-87A6-0A0FA49603A2}"/>
    <dgm:cxn modelId="{B775A2F9-E2AB-4CC7-B2C4-2C20FCCDE62C}" type="presOf" srcId="{B68820F5-CD08-418B-B8B2-94F76C448E57}" destId="{C5204188-D463-462B-B853-8662B61D0D03}" srcOrd="0" destOrd="0" presId="urn:microsoft.com/office/officeart/2005/8/layout/vList2"/>
    <dgm:cxn modelId="{3550B49B-8F00-451B-9EE5-DE6EF1C2BF6B}" type="presParOf" srcId="{761143BC-E1EA-4A0A-8803-8A9C59216580}" destId="{C5204188-D463-462B-B853-8662B61D0D03}" srcOrd="0" destOrd="0" presId="urn:microsoft.com/office/officeart/2005/8/layout/vList2"/>
    <dgm:cxn modelId="{F9AA14CF-EC84-47BA-882C-D7CF88F10F80}" type="presParOf" srcId="{761143BC-E1EA-4A0A-8803-8A9C59216580}" destId="{4D9A397C-0ADB-46DE-A6D8-3012FDDD5736}" srcOrd="1" destOrd="0" presId="urn:microsoft.com/office/officeart/2005/8/layout/vList2"/>
    <dgm:cxn modelId="{16F10E76-1FD5-4773-8DBE-78AC9ECDBD6D}" type="presParOf" srcId="{761143BC-E1EA-4A0A-8803-8A9C59216580}" destId="{2200DB20-3EFE-4C4C-9A35-E1C21B7CD21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13F91-D0DD-4FA2-B847-911E2435633C}">
      <dsp:nvSpPr>
        <dsp:cNvPr id="0" name=""/>
        <dsp:cNvSpPr/>
      </dsp:nvSpPr>
      <dsp:spPr>
        <a:xfrm>
          <a:off x="0" y="252514"/>
          <a:ext cx="11192041" cy="1112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Do I repay what I borrow from a fellow believer?</a:t>
          </a:r>
        </a:p>
      </dsp:txBody>
      <dsp:txXfrm>
        <a:off x="54298" y="306812"/>
        <a:ext cx="11083445" cy="1003708"/>
      </dsp:txXfrm>
    </dsp:sp>
    <dsp:sp modelId="{E8FB0250-F1D1-4477-9AC1-0D5F5B19B604}">
      <dsp:nvSpPr>
        <dsp:cNvPr id="0" name=""/>
        <dsp:cNvSpPr/>
      </dsp:nvSpPr>
      <dsp:spPr>
        <a:xfrm>
          <a:off x="0" y="1445458"/>
          <a:ext cx="11192041" cy="1112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If a believer hires me, do I as a fellow believer give them excellent service?</a:t>
          </a:r>
        </a:p>
      </dsp:txBody>
      <dsp:txXfrm>
        <a:off x="54298" y="1499756"/>
        <a:ext cx="11083445" cy="1003708"/>
      </dsp:txXfrm>
    </dsp:sp>
    <dsp:sp modelId="{70ADD567-A8ED-43DD-BE81-0E4E5B969CAD}">
      <dsp:nvSpPr>
        <dsp:cNvPr id="0" name=""/>
        <dsp:cNvSpPr/>
      </dsp:nvSpPr>
      <dsp:spPr>
        <a:xfrm>
          <a:off x="0" y="2638403"/>
          <a:ext cx="11192041" cy="1112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If I hire a believer for some job, do I try to cheat them out of money they are due?</a:t>
          </a:r>
        </a:p>
      </dsp:txBody>
      <dsp:txXfrm>
        <a:off x="54298" y="2692701"/>
        <a:ext cx="11083445" cy="1003708"/>
      </dsp:txXfrm>
    </dsp:sp>
    <dsp:sp modelId="{065F3C11-BDA2-43C7-A5A6-8CDA0757532A}">
      <dsp:nvSpPr>
        <dsp:cNvPr id="0" name=""/>
        <dsp:cNvSpPr/>
      </dsp:nvSpPr>
      <dsp:spPr>
        <a:xfrm>
          <a:off x="0" y="3831347"/>
          <a:ext cx="11192041" cy="1112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If a fellow believer helps me out in a time of need, do I attempt to remedy the situation so as not to develop a negative dependency upon them?</a:t>
          </a:r>
        </a:p>
      </dsp:txBody>
      <dsp:txXfrm>
        <a:off x="54298" y="3885645"/>
        <a:ext cx="11083445" cy="1003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04188-D463-462B-B853-8662B61D0D03}">
      <dsp:nvSpPr>
        <dsp:cNvPr id="0" name=""/>
        <dsp:cNvSpPr/>
      </dsp:nvSpPr>
      <dsp:spPr>
        <a:xfrm>
          <a:off x="0" y="27601"/>
          <a:ext cx="11192041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Am I known in my office, workplace, neighborhood, or classroom as a constant complainer or nuisance?</a:t>
          </a:r>
        </a:p>
      </dsp:txBody>
      <dsp:txXfrm>
        <a:off x="60199" y="87800"/>
        <a:ext cx="11071643" cy="1112781"/>
      </dsp:txXfrm>
    </dsp:sp>
    <dsp:sp modelId="{2200DB20-3EFE-4C4C-9A35-E1C21B7CD21E}">
      <dsp:nvSpPr>
        <dsp:cNvPr id="0" name=""/>
        <dsp:cNvSpPr/>
      </dsp:nvSpPr>
      <dsp:spPr>
        <a:xfrm>
          <a:off x="0" y="1350061"/>
          <a:ext cx="11192041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Do I as a believer rely on other believers in my profession to cover for me or lie for me when I do something wrong or poorly?</a:t>
          </a:r>
        </a:p>
      </dsp:txBody>
      <dsp:txXfrm>
        <a:off x="60199" y="1410260"/>
        <a:ext cx="11071643" cy="111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14A190-0DA6-3CBB-510D-DAA2E8DB4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11" b="75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D73B5B-61DC-C7BF-BFD0-163994571220}"/>
              </a:ext>
            </a:extLst>
          </p:cNvPr>
          <p:cNvSpPr txBox="1"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latin typeface="+mj-lt"/>
                <a:ea typeface="+mj-ea"/>
                <a:cs typeface="+mj-cs"/>
              </a:rPr>
              <a:t>Growing as a </a:t>
            </a:r>
            <a:endParaRPr lang="en-US" sz="3100" b="1" dirty="0">
              <a:latin typeface="+mj-lt"/>
              <a:ea typeface="+mj-ea"/>
              <a:cs typeface="Calibri Ligh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latin typeface="+mj-lt"/>
                <a:ea typeface="+mj-ea"/>
                <a:cs typeface="+mj-cs"/>
              </a:rPr>
              <a:t>Brotherly-Love Church</a:t>
            </a:r>
            <a:endParaRPr lang="en-US" sz="3100" b="1" dirty="0">
              <a:latin typeface="+mj-lt"/>
              <a:ea typeface="+mj-ea"/>
              <a:cs typeface="Calibri Ligh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latin typeface="+mj-lt"/>
                <a:ea typeface="+mj-ea"/>
                <a:cs typeface="+mj-cs"/>
              </a:rPr>
              <a:t>(1 Thessalonians 4:9-13)</a:t>
            </a:r>
            <a:endParaRPr lang="en-US" sz="3100" dirty="0">
              <a:latin typeface="+mj-lt"/>
              <a:ea typeface="+mj-ea"/>
              <a:cs typeface="Calibri Light"/>
            </a:endParaRPr>
          </a:p>
        </p:txBody>
      </p:sp>
      <p:sp>
        <p:nvSpPr>
          <p:cNvPr id="4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83E14E78-BF8A-7024-7AA3-A72B50F07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41" b="8186"/>
          <a:stretch/>
        </p:blipFill>
        <p:spPr>
          <a:xfrm>
            <a:off x="921910" y="465243"/>
            <a:ext cx="7762001" cy="4902401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666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C34666F2-772E-AED1-A10D-0DFDBDD54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3247243"/>
            <a:ext cx="10905066" cy="35986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7187EE-DC5A-4E07-6F01-AA30EFDF7726}"/>
              </a:ext>
            </a:extLst>
          </p:cNvPr>
          <p:cNvSpPr txBox="1"/>
          <p:nvPr/>
        </p:nvSpPr>
        <p:spPr>
          <a:xfrm>
            <a:off x="794084" y="647032"/>
            <a:ext cx="632593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Belong to each other as family </a:t>
            </a:r>
            <a:r>
              <a:rPr lang="en-US" sz="2800"/>
              <a:t>(vs. 9-10)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3CF9C6-2526-8090-6D4E-8C5545F23E9B}"/>
              </a:ext>
            </a:extLst>
          </p:cNvPr>
          <p:cNvSpPr txBox="1"/>
          <p:nvPr/>
        </p:nvSpPr>
        <p:spPr>
          <a:xfrm>
            <a:off x="1395663" y="1462505"/>
            <a:ext cx="5082673" cy="523220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God brings about this change</a:t>
            </a:r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75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E2C03C-1171-835B-C93B-F15143EDAE7A}"/>
              </a:ext>
            </a:extLst>
          </p:cNvPr>
          <p:cNvSpPr/>
          <p:nvPr/>
        </p:nvSpPr>
        <p:spPr>
          <a:xfrm>
            <a:off x="1" y="0"/>
            <a:ext cx="12191998" cy="68579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7EC2A-7A54-CBB3-EB2C-E6514D984F9E}"/>
              </a:ext>
            </a:extLst>
          </p:cNvPr>
          <p:cNvSpPr txBox="1"/>
          <p:nvPr/>
        </p:nvSpPr>
        <p:spPr>
          <a:xfrm>
            <a:off x="3173663" y="740611"/>
            <a:ext cx="583130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God’s lesson on brotherly-love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707D70-FC7F-D6CF-F950-8C0B49894F15}"/>
              </a:ext>
            </a:extLst>
          </p:cNvPr>
          <p:cNvSpPr txBox="1"/>
          <p:nvPr/>
        </p:nvSpPr>
        <p:spPr>
          <a:xfrm>
            <a:off x="927769" y="2050716"/>
            <a:ext cx="10710777" cy="26108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lnSpc>
                <a:spcPct val="150000"/>
              </a:lnSpc>
              <a:buFont typeface="Wingdings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It counters our natural selfishness</a:t>
            </a:r>
            <a:endParaRPr lang="en-US" sz="2800" dirty="0">
              <a:solidFill>
                <a:srgbClr val="FFFFFF"/>
              </a:solidFill>
              <a:cs typeface="Calibri"/>
            </a:endParaRPr>
          </a:p>
          <a:p>
            <a:pPr marL="514350" indent="-514350">
              <a:lnSpc>
                <a:spcPct val="150000"/>
              </a:lnSpc>
              <a:buFont typeface="Wingdings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It requires patience</a:t>
            </a:r>
            <a:endParaRPr lang="en-US" sz="2800" dirty="0">
              <a:solidFill>
                <a:srgbClr val="FFFFFF"/>
              </a:solidFill>
              <a:cs typeface="Calibri"/>
            </a:endParaRPr>
          </a:p>
          <a:p>
            <a:pPr marL="514350" indent="-514350">
              <a:lnSpc>
                <a:spcPct val="150000"/>
              </a:lnSpc>
              <a:buFont typeface="Wingdings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It involves a family connection to grow and not an impersonal event to attend</a:t>
            </a:r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869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C34666F2-772E-AED1-A10D-0DFDBDD54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3247243"/>
            <a:ext cx="10905066" cy="35986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7187EE-DC5A-4E07-6F01-AA30EFDF7726}"/>
              </a:ext>
            </a:extLst>
          </p:cNvPr>
          <p:cNvSpPr txBox="1"/>
          <p:nvPr/>
        </p:nvSpPr>
        <p:spPr>
          <a:xfrm>
            <a:off x="794084" y="647032"/>
            <a:ext cx="632593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Belong to each other as family </a:t>
            </a:r>
            <a:r>
              <a:rPr lang="en-US" sz="2800"/>
              <a:t>(vs. 9-10)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3CF9C6-2526-8090-6D4E-8C5545F23E9B}"/>
              </a:ext>
            </a:extLst>
          </p:cNvPr>
          <p:cNvSpPr txBox="1"/>
          <p:nvPr/>
        </p:nvSpPr>
        <p:spPr>
          <a:xfrm>
            <a:off x="1395663" y="1462505"/>
            <a:ext cx="5082673" cy="523220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God brings about this change</a:t>
            </a:r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467054-206A-6B56-C7D7-385151BAE83D}"/>
              </a:ext>
            </a:extLst>
          </p:cNvPr>
          <p:cNvSpPr txBox="1"/>
          <p:nvPr/>
        </p:nvSpPr>
        <p:spPr>
          <a:xfrm>
            <a:off x="1395664" y="2144295"/>
            <a:ext cx="6031831" cy="523220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</a:rPr>
              <a:t>It broadens its scope in relationships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17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C34666F2-772E-AED1-A10D-0DFDBDD54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3247243"/>
            <a:ext cx="10905066" cy="35986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7187EE-DC5A-4E07-6F01-AA30EFDF7726}"/>
              </a:ext>
            </a:extLst>
          </p:cNvPr>
          <p:cNvSpPr txBox="1"/>
          <p:nvPr/>
        </p:nvSpPr>
        <p:spPr>
          <a:xfrm>
            <a:off x="794084" y="647032"/>
            <a:ext cx="632593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Belong to each other as family </a:t>
            </a:r>
            <a:r>
              <a:rPr lang="en-US" sz="2800"/>
              <a:t>(vs. 9-10)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658B9-078D-DAFE-A10B-F8224B8A0AEE}"/>
              </a:ext>
            </a:extLst>
          </p:cNvPr>
          <p:cNvSpPr txBox="1"/>
          <p:nvPr/>
        </p:nvSpPr>
        <p:spPr>
          <a:xfrm>
            <a:off x="794084" y="1489242"/>
            <a:ext cx="69408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Guard generous care in the church</a:t>
            </a:r>
            <a:r>
              <a:rPr lang="en-US" sz="2800"/>
              <a:t> (vs. 11-12)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A2C94A-4DE1-8DB3-A4C3-ED965D688786}"/>
              </a:ext>
            </a:extLst>
          </p:cNvPr>
          <p:cNvSpPr txBox="1"/>
          <p:nvPr/>
        </p:nvSpPr>
        <p:spPr>
          <a:xfrm>
            <a:off x="1342190" y="2171032"/>
            <a:ext cx="6112041" cy="523220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Do not abuse another’s generosity</a:t>
            </a:r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0EE93-C6C3-91C4-F5B0-097BFDD82D6D}"/>
              </a:ext>
            </a:extLst>
          </p:cNvPr>
          <p:cNvSpPr txBox="1"/>
          <p:nvPr/>
        </p:nvSpPr>
        <p:spPr>
          <a:xfrm>
            <a:off x="1342190" y="2826084"/>
            <a:ext cx="6112042" cy="523220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Be alert to corporate testimony</a:t>
            </a:r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28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E2C03C-1171-835B-C93B-F15143EDAE7A}"/>
              </a:ext>
            </a:extLst>
          </p:cNvPr>
          <p:cNvSpPr/>
          <p:nvPr/>
        </p:nvSpPr>
        <p:spPr>
          <a:xfrm>
            <a:off x="1" y="0"/>
            <a:ext cx="12191998" cy="68579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93C13-FB31-620B-1BB7-EABE8E1F2882}"/>
              </a:ext>
            </a:extLst>
          </p:cNvPr>
          <p:cNvSpPr txBox="1"/>
          <p:nvPr/>
        </p:nvSpPr>
        <p:spPr>
          <a:xfrm>
            <a:off x="1676401" y="780716"/>
            <a:ext cx="883919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FFFF"/>
                </a:solidFill>
              </a:rPr>
              <a:t>Questions to Ask on Guarding our Care for Others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5B679469-9AAC-42AA-E408-90B551337C54}"/>
              </a:ext>
            </a:extLst>
          </p:cNvPr>
          <p:cNvGraphicFramePr/>
          <p:nvPr/>
        </p:nvGraphicFramePr>
        <p:xfrm>
          <a:off x="727242" y="1529347"/>
          <a:ext cx="11192041" cy="5196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517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E2C03C-1171-835B-C93B-F15143EDAE7A}"/>
              </a:ext>
            </a:extLst>
          </p:cNvPr>
          <p:cNvSpPr/>
          <p:nvPr/>
        </p:nvSpPr>
        <p:spPr>
          <a:xfrm>
            <a:off x="1" y="0"/>
            <a:ext cx="12191998" cy="68579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93C13-FB31-620B-1BB7-EABE8E1F2882}"/>
              </a:ext>
            </a:extLst>
          </p:cNvPr>
          <p:cNvSpPr txBox="1"/>
          <p:nvPr/>
        </p:nvSpPr>
        <p:spPr>
          <a:xfrm>
            <a:off x="1676401" y="780716"/>
            <a:ext cx="883919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FFFF"/>
                </a:solidFill>
              </a:rPr>
              <a:t>Questions to Ask on Guarding our Care for Others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B8F51BE7-E718-13B2-254A-E1BB66D9E393}"/>
              </a:ext>
            </a:extLst>
          </p:cNvPr>
          <p:cNvGraphicFramePr/>
          <p:nvPr/>
        </p:nvGraphicFramePr>
        <p:xfrm>
          <a:off x="727242" y="1783347"/>
          <a:ext cx="11192041" cy="261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58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bridge, outdoor, building, sky&#10;&#10;Description automatically generated">
            <a:extLst>
              <a:ext uri="{FF2B5EF4-FFF2-40B4-BE49-F238E27FC236}">
                <a16:creationId xmlns:a16="http://schemas.microsoft.com/office/drawing/2014/main" id="{7A5D4198-0F7D-AA75-16F0-68C384D5D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1" r="3787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7E8B2B-9FDF-77EA-3731-80F77786C856}"/>
              </a:ext>
            </a:extLst>
          </p:cNvPr>
          <p:cNvSpPr txBox="1"/>
          <p:nvPr/>
        </p:nvSpPr>
        <p:spPr>
          <a:xfrm>
            <a:off x="72190" y="5967663"/>
            <a:ext cx="2743200" cy="646331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i="1" dirty="0">
                <a:solidFill>
                  <a:srgbClr val="FFFFFF"/>
                </a:solidFill>
              </a:rPr>
              <a:t>River Kwai </a:t>
            </a:r>
            <a:endParaRPr lang="en-US" sz="3600" b="1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8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255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Rockwell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Lyle</dc:creator>
  <cp:lastModifiedBy>Matt Lyle</cp:lastModifiedBy>
  <cp:revision>230</cp:revision>
  <dcterms:created xsi:type="dcterms:W3CDTF">2022-11-03T07:22:40Z</dcterms:created>
  <dcterms:modified xsi:type="dcterms:W3CDTF">2022-11-16T12:33:32Z</dcterms:modified>
</cp:coreProperties>
</file>