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59" r:id="rId5"/>
    <p:sldId id="260" r:id="rId6"/>
    <p:sldId id="267" r:id="rId7"/>
    <p:sldId id="263" r:id="rId8"/>
    <p:sldId id="264" r:id="rId9"/>
    <p:sldId id="262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2A78D-C915-4D82-9748-0B69FF42DCCE}" v="4" dt="2022-11-05T23:02:37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75" d="100"/>
          <a:sy n="75" d="100"/>
        </p:scale>
        <p:origin x="51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36B211F2-0DBE-46E2-929A-FB7162AAD444}"/>
    <pc:docChg chg="addSld delSld modSld sldOrd modMainMaster">
      <pc:chgData name="James Harmeling" userId="4163935ddb78b774" providerId="Windows Live" clId="Web-{36B211F2-0DBE-46E2-929A-FB7162AAD444}" dt="2022-11-03T07:54:21.287" v="139" actId="20577"/>
      <pc:docMkLst>
        <pc:docMk/>
      </pc:docMkLst>
      <pc:sldChg chg="addSp delSp modSp mod ord modTransition setBg">
        <pc:chgData name="James Harmeling" userId="4163935ddb78b774" providerId="Windows Live" clId="Web-{36B211F2-0DBE-46E2-929A-FB7162AAD444}" dt="2022-11-03T07:34:24.567" v="36"/>
        <pc:sldMkLst>
          <pc:docMk/>
          <pc:sldMk cId="109857222" sldId="256"/>
        </pc:sldMkLst>
        <pc:spChg chg="del">
          <ac:chgData name="James Harmeling" userId="4163935ddb78b774" providerId="Windows Live" clId="Web-{36B211F2-0DBE-46E2-929A-FB7162AAD444}" dt="2022-11-03T07:25:22.037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James Harmeling" userId="4163935ddb78b774" providerId="Windows Live" clId="Web-{36B211F2-0DBE-46E2-929A-FB7162AAD444}" dt="2022-11-03T07:25:26.412" v="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ames Harmeling" userId="4163935ddb78b774" providerId="Windows Live" clId="Web-{36B211F2-0DBE-46E2-929A-FB7162AAD444}" dt="2022-11-03T07:26:41.602" v="3"/>
          <ac:spMkLst>
            <pc:docMk/>
            <pc:sldMk cId="109857222" sldId="256"/>
            <ac:spMk id="9" creationId="{42A4FC2C-047E-45A5-965D-8E1E3BF09BC6}"/>
          </ac:spMkLst>
        </pc:spChg>
        <pc:picChg chg="add mod">
          <ac:chgData name="James Harmeling" userId="4163935ddb78b774" providerId="Windows Live" clId="Web-{36B211F2-0DBE-46E2-929A-FB7162AAD444}" dt="2022-11-03T07:26:41.602" v="3"/>
          <ac:picMkLst>
            <pc:docMk/>
            <pc:sldMk cId="109857222" sldId="256"/>
            <ac:picMk id="4" creationId="{9814A190-0DA6-3CBB-510D-DAA2E8DB4E0D}"/>
          </ac:picMkLst>
        </pc:picChg>
      </pc:sldChg>
      <pc:sldChg chg="addSp delSp modSp new mod modTransition setBg">
        <pc:chgData name="James Harmeling" userId="4163935ddb78b774" providerId="Windows Live" clId="Web-{36B211F2-0DBE-46E2-929A-FB7162AAD444}" dt="2022-11-03T07:34:24.567" v="36"/>
        <pc:sldMkLst>
          <pc:docMk/>
          <pc:sldMk cId="2069648464" sldId="257"/>
        </pc:sldMkLst>
        <pc:spChg chg="del">
          <ac:chgData name="James Harmeling" userId="4163935ddb78b774" providerId="Windows Live" clId="Web-{36B211F2-0DBE-46E2-929A-FB7162AAD444}" dt="2022-11-03T07:26:53.884" v="5"/>
          <ac:spMkLst>
            <pc:docMk/>
            <pc:sldMk cId="2069648464" sldId="257"/>
            <ac:spMk id="2" creationId="{417EE3C6-D01A-509F-2FC9-ECF15656B697}"/>
          </ac:spMkLst>
        </pc:spChg>
        <pc:spChg chg="del">
          <ac:chgData name="James Harmeling" userId="4163935ddb78b774" providerId="Windows Live" clId="Web-{36B211F2-0DBE-46E2-929A-FB7162AAD444}" dt="2022-11-03T07:26:56.993" v="6"/>
          <ac:spMkLst>
            <pc:docMk/>
            <pc:sldMk cId="2069648464" sldId="257"/>
            <ac:spMk id="3" creationId="{9EDA87F3-F3F1-CA83-2D1C-5B18B2890A1C}"/>
          </ac:spMkLst>
        </pc:spChg>
        <pc:spChg chg="add">
          <ac:chgData name="James Harmeling" userId="4163935ddb78b774" providerId="Windows Live" clId="Web-{36B211F2-0DBE-46E2-929A-FB7162AAD444}" dt="2022-11-03T07:27:42.057" v="8"/>
          <ac:spMkLst>
            <pc:docMk/>
            <pc:sldMk cId="2069648464" sldId="257"/>
            <ac:spMk id="9" creationId="{42A4FC2C-047E-45A5-965D-8E1E3BF09BC6}"/>
          </ac:spMkLst>
        </pc:spChg>
        <pc:picChg chg="add mod">
          <ac:chgData name="James Harmeling" userId="4163935ddb78b774" providerId="Windows Live" clId="Web-{36B211F2-0DBE-46E2-929A-FB7162AAD444}" dt="2022-11-03T07:27:42.057" v="8"/>
          <ac:picMkLst>
            <pc:docMk/>
            <pc:sldMk cId="2069648464" sldId="257"/>
            <ac:picMk id="4" creationId="{D22AE857-2DF3-E207-DC61-3F95DFFE1262}"/>
          </ac:picMkLst>
        </pc:picChg>
      </pc:sldChg>
      <pc:sldChg chg="addSp delSp modSp new mod modTransition setBg">
        <pc:chgData name="James Harmeling" userId="4163935ddb78b774" providerId="Windows Live" clId="Web-{36B211F2-0DBE-46E2-929A-FB7162AAD444}" dt="2022-11-03T07:34:24.567" v="36"/>
        <pc:sldMkLst>
          <pc:docMk/>
          <pc:sldMk cId="3377805830" sldId="258"/>
        </pc:sldMkLst>
        <pc:spChg chg="del">
          <ac:chgData name="James Harmeling" userId="4163935ddb78b774" providerId="Windows Live" clId="Web-{36B211F2-0DBE-46E2-929A-FB7162AAD444}" dt="2022-11-03T07:28:39.496" v="11"/>
          <ac:spMkLst>
            <pc:docMk/>
            <pc:sldMk cId="3377805830" sldId="258"/>
            <ac:spMk id="2" creationId="{69CA632C-8E23-CA42-D776-95DC8ABC5FE9}"/>
          </ac:spMkLst>
        </pc:spChg>
        <pc:spChg chg="del">
          <ac:chgData name="James Harmeling" userId="4163935ddb78b774" providerId="Windows Live" clId="Web-{36B211F2-0DBE-46E2-929A-FB7162AAD444}" dt="2022-11-03T07:28:42.418" v="12"/>
          <ac:spMkLst>
            <pc:docMk/>
            <pc:sldMk cId="3377805830" sldId="258"/>
            <ac:spMk id="3" creationId="{3A002AB9-ACAA-53AE-96A0-873E10C403C9}"/>
          </ac:spMkLst>
        </pc:spChg>
        <pc:spChg chg="add mod">
          <ac:chgData name="James Harmeling" userId="4163935ddb78b774" providerId="Windows Live" clId="Web-{36B211F2-0DBE-46E2-929A-FB7162AAD444}" dt="2022-11-03T07:34:07.426" v="34" actId="1076"/>
          <ac:spMkLst>
            <pc:docMk/>
            <pc:sldMk cId="3377805830" sldId="258"/>
            <ac:spMk id="5" creationId="{EE6086C2-90D3-6A7A-81C3-D82F153C64BF}"/>
          </ac:spMkLst>
        </pc:spChg>
        <pc:spChg chg="add">
          <ac:chgData name="James Harmeling" userId="4163935ddb78b774" providerId="Windows Live" clId="Web-{36B211F2-0DBE-46E2-929A-FB7162AAD444}" dt="2022-11-03T07:33:10.487" v="14"/>
          <ac:spMkLst>
            <pc:docMk/>
            <pc:sldMk cId="3377805830" sldId="258"/>
            <ac:spMk id="9" creationId="{42A4FC2C-047E-45A5-965D-8E1E3BF09BC6}"/>
          </ac:spMkLst>
        </pc:spChg>
        <pc:picChg chg="add mod">
          <ac:chgData name="James Harmeling" userId="4163935ddb78b774" providerId="Windows Live" clId="Web-{36B211F2-0DBE-46E2-929A-FB7162AAD444}" dt="2022-11-03T07:33:10.487" v="14"/>
          <ac:picMkLst>
            <pc:docMk/>
            <pc:sldMk cId="3377805830" sldId="258"/>
            <ac:picMk id="4" creationId="{774283F9-02AE-1F69-44B0-6F7FB2035303}"/>
          </ac:picMkLst>
        </pc:picChg>
      </pc:sldChg>
      <pc:sldChg chg="addSp delSp modSp new mod setBg">
        <pc:chgData name="James Harmeling" userId="4163935ddb78b774" providerId="Windows Live" clId="Web-{36B211F2-0DBE-46E2-929A-FB7162AAD444}" dt="2022-11-03T07:37:55.854" v="50" actId="1076"/>
        <pc:sldMkLst>
          <pc:docMk/>
          <pc:sldMk cId="4030228906" sldId="259"/>
        </pc:sldMkLst>
        <pc:spChg chg="del">
          <ac:chgData name="James Harmeling" userId="4163935ddb78b774" providerId="Windows Live" clId="Web-{36B211F2-0DBE-46E2-929A-FB7162AAD444}" dt="2022-11-03T07:36:50.806" v="38"/>
          <ac:spMkLst>
            <pc:docMk/>
            <pc:sldMk cId="4030228906" sldId="259"/>
            <ac:spMk id="2" creationId="{CF821762-261F-A430-410D-A04B02A073B8}"/>
          </ac:spMkLst>
        </pc:spChg>
        <pc:spChg chg="del">
          <ac:chgData name="James Harmeling" userId="4163935ddb78b774" providerId="Windows Live" clId="Web-{36B211F2-0DBE-46E2-929A-FB7162AAD444}" dt="2022-11-03T07:36:55.040" v="39"/>
          <ac:spMkLst>
            <pc:docMk/>
            <pc:sldMk cId="4030228906" sldId="259"/>
            <ac:spMk id="3" creationId="{55EADCBA-7713-5C9A-A45C-33DF332A30E1}"/>
          </ac:spMkLst>
        </pc:spChg>
        <pc:spChg chg="add mod">
          <ac:chgData name="James Harmeling" userId="4163935ddb78b774" providerId="Windows Live" clId="Web-{36B211F2-0DBE-46E2-929A-FB7162AAD444}" dt="2022-11-03T07:37:55.854" v="50" actId="1076"/>
          <ac:spMkLst>
            <pc:docMk/>
            <pc:sldMk cId="4030228906" sldId="259"/>
            <ac:spMk id="5" creationId="{50B5BCE3-ACC2-3EBB-E779-EC2A546A0844}"/>
          </ac:spMkLst>
        </pc:spChg>
        <pc:grpChg chg="add">
          <ac:chgData name="James Harmeling" userId="4163935ddb78b774" providerId="Windows Live" clId="Web-{36B211F2-0DBE-46E2-929A-FB7162AAD444}" dt="2022-11-03T07:37:04.306" v="41"/>
          <ac:grpSpMkLst>
            <pc:docMk/>
            <pc:sldMk cId="4030228906" sldId="259"/>
            <ac:grpSpMk id="9" creationId="{63737881-458F-40AD-B72B-B57D267DC423}"/>
          </ac:grpSpMkLst>
        </pc:grpChg>
        <pc:picChg chg="add mod">
          <ac:chgData name="James Harmeling" userId="4163935ddb78b774" providerId="Windows Live" clId="Web-{36B211F2-0DBE-46E2-929A-FB7162AAD444}" dt="2022-11-03T07:37:04.306" v="41"/>
          <ac:picMkLst>
            <pc:docMk/>
            <pc:sldMk cId="4030228906" sldId="259"/>
            <ac:picMk id="4" creationId="{8E3D3377-1012-E8F5-2784-A7AC7CE89AF4}"/>
          </ac:picMkLst>
        </pc:picChg>
      </pc:sldChg>
      <pc:sldChg chg="addSp delSp modSp new">
        <pc:chgData name="James Harmeling" userId="4163935ddb78b774" providerId="Windows Live" clId="Web-{36B211F2-0DBE-46E2-929A-FB7162AAD444}" dt="2022-11-03T07:41:09.516" v="75" actId="1076"/>
        <pc:sldMkLst>
          <pc:docMk/>
          <pc:sldMk cId="101232615" sldId="260"/>
        </pc:sldMkLst>
        <pc:spChg chg="del">
          <ac:chgData name="James Harmeling" userId="4163935ddb78b774" providerId="Windows Live" clId="Web-{36B211F2-0DBE-46E2-929A-FB7162AAD444}" dt="2022-11-03T07:38:13.761" v="52"/>
          <ac:spMkLst>
            <pc:docMk/>
            <pc:sldMk cId="101232615" sldId="260"/>
            <ac:spMk id="2" creationId="{A96AC3AA-18B4-BEEC-06FA-0266EBDD6E2D}"/>
          </ac:spMkLst>
        </pc:spChg>
        <pc:spChg chg="del">
          <ac:chgData name="James Harmeling" userId="4163935ddb78b774" providerId="Windows Live" clId="Web-{36B211F2-0DBE-46E2-929A-FB7162AAD444}" dt="2022-11-03T07:38:16.417" v="53"/>
          <ac:spMkLst>
            <pc:docMk/>
            <pc:sldMk cId="101232615" sldId="260"/>
            <ac:spMk id="3" creationId="{6822B91B-01CE-B891-3FA6-CF174BCE8D48}"/>
          </ac:spMkLst>
        </pc:spChg>
        <pc:spChg chg="add mod">
          <ac:chgData name="James Harmeling" userId="4163935ddb78b774" providerId="Windows Live" clId="Web-{36B211F2-0DBE-46E2-929A-FB7162AAD444}" dt="2022-11-03T07:38:47.731" v="58" actId="14100"/>
          <ac:spMkLst>
            <pc:docMk/>
            <pc:sldMk cId="101232615" sldId="260"/>
            <ac:spMk id="4" creationId="{53E69697-79C8-53C3-5710-D083343D4068}"/>
          </ac:spMkLst>
        </pc:spChg>
        <pc:spChg chg="add mod">
          <ac:chgData name="James Harmeling" userId="4163935ddb78b774" providerId="Windows Live" clId="Web-{36B211F2-0DBE-46E2-929A-FB7162AAD444}" dt="2022-11-03T07:41:09.516" v="75" actId="1076"/>
          <ac:spMkLst>
            <pc:docMk/>
            <pc:sldMk cId="101232615" sldId="260"/>
            <ac:spMk id="5" creationId="{2B0B23CC-AA86-7E83-F68A-A24642AA35D1}"/>
          </ac:spMkLst>
        </pc:spChg>
      </pc:sldChg>
      <pc:sldChg chg="addSp delSp modSp new mod setBg">
        <pc:chgData name="James Harmeling" userId="4163935ddb78b774" providerId="Windows Live" clId="Web-{36B211F2-0DBE-46E2-929A-FB7162AAD444}" dt="2022-11-03T07:43:39.316" v="88" actId="1076"/>
        <pc:sldMkLst>
          <pc:docMk/>
          <pc:sldMk cId="315926596" sldId="261"/>
        </pc:sldMkLst>
        <pc:spChg chg="del">
          <ac:chgData name="James Harmeling" userId="4163935ddb78b774" providerId="Windows Live" clId="Web-{36B211F2-0DBE-46E2-929A-FB7162AAD444}" dt="2022-11-03T07:41:31.672" v="77"/>
          <ac:spMkLst>
            <pc:docMk/>
            <pc:sldMk cId="315926596" sldId="261"/>
            <ac:spMk id="2" creationId="{E0EFEB6E-817D-D3E4-B450-C7F1159F1616}"/>
          </ac:spMkLst>
        </pc:spChg>
        <pc:spChg chg="del">
          <ac:chgData name="James Harmeling" userId="4163935ddb78b774" providerId="Windows Live" clId="Web-{36B211F2-0DBE-46E2-929A-FB7162AAD444}" dt="2022-11-03T07:41:34.657" v="78"/>
          <ac:spMkLst>
            <pc:docMk/>
            <pc:sldMk cId="315926596" sldId="261"/>
            <ac:spMk id="3" creationId="{AE5315CC-6E0D-28EB-AAAE-45838EB03ECB}"/>
          </ac:spMkLst>
        </pc:spChg>
        <pc:spChg chg="add mod">
          <ac:chgData name="James Harmeling" userId="4163935ddb78b774" providerId="Windows Live" clId="Web-{36B211F2-0DBE-46E2-929A-FB7162AAD444}" dt="2022-11-03T07:43:39.316" v="88" actId="1076"/>
          <ac:spMkLst>
            <pc:docMk/>
            <pc:sldMk cId="315926596" sldId="261"/>
            <ac:spMk id="5" creationId="{139FC3F1-2F2F-EA5F-98FD-E3B0401DA2FA}"/>
          </ac:spMkLst>
        </pc:spChg>
        <pc:spChg chg="add del">
          <ac:chgData name="James Harmeling" userId="4163935ddb78b774" providerId="Windows Live" clId="Web-{36B211F2-0DBE-46E2-929A-FB7162AAD444}" dt="2022-11-03T07:42:44.752" v="83"/>
          <ac:spMkLst>
            <pc:docMk/>
            <pc:sldMk cId="315926596" sldId="261"/>
            <ac:spMk id="9" creationId="{42A4FC2C-047E-45A5-965D-8E1E3BF09BC6}"/>
          </ac:spMkLst>
        </pc:spChg>
        <pc:spChg chg="add">
          <ac:chgData name="James Harmeling" userId="4163935ddb78b774" providerId="Windows Live" clId="Web-{36B211F2-0DBE-46E2-929A-FB7162AAD444}" dt="2022-11-03T07:42:44.752" v="83"/>
          <ac:spMkLst>
            <pc:docMk/>
            <pc:sldMk cId="315926596" sldId="261"/>
            <ac:spMk id="14" creationId="{04812C46-200A-4DEB-A05E-3ED6C68C2387}"/>
          </ac:spMkLst>
        </pc:spChg>
        <pc:spChg chg="add">
          <ac:chgData name="James Harmeling" userId="4163935ddb78b774" providerId="Windows Live" clId="Web-{36B211F2-0DBE-46E2-929A-FB7162AAD444}" dt="2022-11-03T07:42:44.752" v="83"/>
          <ac:spMkLst>
            <pc:docMk/>
            <pc:sldMk cId="315926596" sldId="261"/>
            <ac:spMk id="16" creationId="{D1EA859B-E555-4109-94F3-6700E046E008}"/>
          </ac:spMkLst>
        </pc:spChg>
        <pc:picChg chg="add mod">
          <ac:chgData name="James Harmeling" userId="4163935ddb78b774" providerId="Windows Live" clId="Web-{36B211F2-0DBE-46E2-929A-FB7162AAD444}" dt="2022-11-03T07:42:44.752" v="83"/>
          <ac:picMkLst>
            <pc:docMk/>
            <pc:sldMk cId="315926596" sldId="261"/>
            <ac:picMk id="4" creationId="{C80017AD-9931-F005-CDBB-F1061B7AFF0F}"/>
          </ac:picMkLst>
        </pc:picChg>
      </pc:sldChg>
      <pc:sldChg chg="addSp delSp modSp new mod setBg">
        <pc:chgData name="James Harmeling" userId="4163935ddb78b774" providerId="Windows Live" clId="Web-{36B211F2-0DBE-46E2-929A-FB7162AAD444}" dt="2022-11-03T07:45:32.819" v="95"/>
        <pc:sldMkLst>
          <pc:docMk/>
          <pc:sldMk cId="2004067055" sldId="262"/>
        </pc:sldMkLst>
        <pc:spChg chg="del">
          <ac:chgData name="James Harmeling" userId="4163935ddb78b774" providerId="Windows Live" clId="Web-{36B211F2-0DBE-46E2-929A-FB7162AAD444}" dt="2022-11-03T07:44:16.255" v="92"/>
          <ac:spMkLst>
            <pc:docMk/>
            <pc:sldMk cId="2004067055" sldId="262"/>
            <ac:spMk id="2" creationId="{06241F3A-C10D-A16F-479B-BA57D1234D17}"/>
          </ac:spMkLst>
        </pc:spChg>
        <pc:spChg chg="del">
          <ac:chgData name="James Harmeling" userId="4163935ddb78b774" providerId="Windows Live" clId="Web-{36B211F2-0DBE-46E2-929A-FB7162AAD444}" dt="2022-11-03T07:45:24.116" v="93"/>
          <ac:spMkLst>
            <pc:docMk/>
            <pc:sldMk cId="2004067055" sldId="262"/>
            <ac:spMk id="3" creationId="{C0951FA2-5B58-1948-9E2F-B1641E2A9AEB}"/>
          </ac:spMkLst>
        </pc:spChg>
        <pc:spChg chg="add">
          <ac:chgData name="James Harmeling" userId="4163935ddb78b774" providerId="Windows Live" clId="Web-{36B211F2-0DBE-46E2-929A-FB7162AAD444}" dt="2022-11-03T07:45:32.819" v="95"/>
          <ac:spMkLst>
            <pc:docMk/>
            <pc:sldMk cId="2004067055" sldId="262"/>
            <ac:spMk id="9" creationId="{42A4FC2C-047E-45A5-965D-8E1E3BF09BC6}"/>
          </ac:spMkLst>
        </pc:spChg>
        <pc:picChg chg="add mod">
          <ac:chgData name="James Harmeling" userId="4163935ddb78b774" providerId="Windows Live" clId="Web-{36B211F2-0DBE-46E2-929A-FB7162AAD444}" dt="2022-11-03T07:45:32.819" v="95"/>
          <ac:picMkLst>
            <pc:docMk/>
            <pc:sldMk cId="2004067055" sldId="262"/>
            <ac:picMk id="4" creationId="{0E4FE382-46C3-6348-ABB3-C2786B82D82F}"/>
          </ac:picMkLst>
        </pc:picChg>
      </pc:sldChg>
      <pc:sldChg chg="add del replId">
        <pc:chgData name="James Harmeling" userId="4163935ddb78b774" providerId="Windows Live" clId="Web-{36B211F2-0DBE-46E2-929A-FB7162AAD444}" dt="2022-11-03T07:44:07.302" v="90"/>
        <pc:sldMkLst>
          <pc:docMk/>
          <pc:sldMk cId="2674677383" sldId="262"/>
        </pc:sldMkLst>
      </pc:sldChg>
      <pc:sldChg chg="addSp delSp modSp new mod setBg">
        <pc:chgData name="James Harmeling" userId="4163935ddb78b774" providerId="Windows Live" clId="Web-{36B211F2-0DBE-46E2-929A-FB7162AAD444}" dt="2022-11-03T07:49:14.857" v="119" actId="20577"/>
        <pc:sldMkLst>
          <pc:docMk/>
          <pc:sldMk cId="3763535678" sldId="263"/>
        </pc:sldMkLst>
        <pc:spChg chg="add mod">
          <ac:chgData name="James Harmeling" userId="4163935ddb78b774" providerId="Windows Live" clId="Web-{36B211F2-0DBE-46E2-929A-FB7162AAD444}" dt="2022-11-03T07:49:14.857" v="119" actId="20577"/>
          <ac:spMkLst>
            <pc:docMk/>
            <pc:sldMk cId="3763535678" sldId="263"/>
            <ac:spMk id="2" creationId="{98885B54-0393-A259-AA8B-337F15CB6920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7" creationId="{2B566528-1B12-4246-9431-5C2D7D081168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9" creationId="{2E80C965-DB6D-4F81-9E9E-B027384D0BD6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11" creationId="{A580F890-B085-4E95-96AA-55AEBEC5CE6E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13" creationId="{D3F51FEB-38FB-4F6C-9F7B-2F2AFAB65463}"/>
          </ac:spMkLst>
        </pc:spChg>
        <pc:spChg chg="add del">
          <ac:chgData name="James Harmeling" userId="4163935ddb78b774" providerId="Windows Live" clId="Web-{36B211F2-0DBE-46E2-929A-FB7162AAD444}" dt="2022-11-03T07:46:58.556" v="101"/>
          <ac:spMkLst>
            <pc:docMk/>
            <pc:sldMk cId="3763535678" sldId="263"/>
            <ac:spMk id="15" creationId="{1E547BA6-BAE0-43BB-A7CA-60F69CE252F0}"/>
          </ac:spMkLst>
        </pc:spChg>
        <pc:spChg chg="add">
          <ac:chgData name="James Harmeling" userId="4163935ddb78b774" providerId="Windows Live" clId="Web-{36B211F2-0DBE-46E2-929A-FB7162AAD444}" dt="2022-11-03T07:46:58.556" v="102"/>
          <ac:spMkLst>
            <pc:docMk/>
            <pc:sldMk cId="3763535678" sldId="263"/>
            <ac:spMk id="17" creationId="{907EF6B7-1338-4443-8C46-6A318D952DFD}"/>
          </ac:spMkLst>
        </pc:spChg>
        <pc:spChg chg="add">
          <ac:chgData name="James Harmeling" userId="4163935ddb78b774" providerId="Windows Live" clId="Web-{36B211F2-0DBE-46E2-929A-FB7162AAD444}" dt="2022-11-03T07:46:58.556" v="102"/>
          <ac:spMkLst>
            <pc:docMk/>
            <pc:sldMk cId="3763535678" sldId="263"/>
            <ac:spMk id="18" creationId="{DAAE4CDD-124C-4DCF-9584-B6033B545DD5}"/>
          </ac:spMkLst>
        </pc:spChg>
        <pc:spChg chg="add">
          <ac:chgData name="James Harmeling" userId="4163935ddb78b774" providerId="Windows Live" clId="Web-{36B211F2-0DBE-46E2-929A-FB7162AAD444}" dt="2022-11-03T07:46:58.556" v="102"/>
          <ac:spMkLst>
            <pc:docMk/>
            <pc:sldMk cId="3763535678" sldId="263"/>
            <ac:spMk id="19" creationId="{081E4A58-353D-44AE-B2FC-2A74E2E400F7}"/>
          </ac:spMkLst>
        </pc:spChg>
      </pc:sldChg>
      <pc:sldChg chg="modSp add replId">
        <pc:chgData name="James Harmeling" userId="4163935ddb78b774" providerId="Windows Live" clId="Web-{36B211F2-0DBE-46E2-929A-FB7162AAD444}" dt="2022-11-03T07:49:41.482" v="124" actId="20577"/>
        <pc:sldMkLst>
          <pc:docMk/>
          <pc:sldMk cId="599795553" sldId="264"/>
        </pc:sldMkLst>
        <pc:spChg chg="mod">
          <ac:chgData name="James Harmeling" userId="4163935ddb78b774" providerId="Windows Live" clId="Web-{36B211F2-0DBE-46E2-929A-FB7162AAD444}" dt="2022-11-03T07:49:41.482" v="124" actId="20577"/>
          <ac:spMkLst>
            <pc:docMk/>
            <pc:sldMk cId="599795553" sldId="264"/>
            <ac:spMk id="2" creationId="{98885B54-0393-A259-AA8B-337F15CB6920}"/>
          </ac:spMkLst>
        </pc:spChg>
      </pc:sldChg>
      <pc:sldChg chg="addSp delSp modSp new mod setBg">
        <pc:chgData name="James Harmeling" userId="4163935ddb78b774" providerId="Windows Live" clId="Web-{36B211F2-0DBE-46E2-929A-FB7162AAD444}" dt="2022-11-03T07:54:21.287" v="139" actId="20577"/>
        <pc:sldMkLst>
          <pc:docMk/>
          <pc:sldMk cId="2861810145" sldId="265"/>
        </pc:sldMkLst>
        <pc:spChg chg="add mod">
          <ac:chgData name="James Harmeling" userId="4163935ddb78b774" providerId="Windows Live" clId="Web-{36B211F2-0DBE-46E2-929A-FB7162AAD444}" dt="2022-11-03T07:54:21.287" v="139" actId="20577"/>
          <ac:spMkLst>
            <pc:docMk/>
            <pc:sldMk cId="2861810145" sldId="265"/>
            <ac:spMk id="4" creationId="{CB84C90D-B29C-D7E4-1695-E0DC6308B898}"/>
          </ac:spMkLst>
        </pc:spChg>
        <pc:spChg chg="add del">
          <ac:chgData name="James Harmeling" userId="4163935ddb78b774" providerId="Windows Live" clId="Web-{36B211F2-0DBE-46E2-929A-FB7162AAD444}" dt="2022-11-03T07:52:21.924" v="128"/>
          <ac:spMkLst>
            <pc:docMk/>
            <pc:sldMk cId="2861810145" sldId="265"/>
            <ac:spMk id="7" creationId="{A2509F26-B5DC-4BA7-B476-4CB044237A2E}"/>
          </ac:spMkLst>
        </pc:spChg>
        <pc:spChg chg="add del">
          <ac:chgData name="James Harmeling" userId="4163935ddb78b774" providerId="Windows Live" clId="Web-{36B211F2-0DBE-46E2-929A-FB7162AAD444}" dt="2022-11-03T07:53:40.223" v="132"/>
          <ac:spMkLst>
            <pc:docMk/>
            <pc:sldMk cId="2861810145" sldId="265"/>
            <ac:spMk id="8" creationId="{42A4FC2C-047E-45A5-965D-8E1E3BF09BC6}"/>
          </ac:spMkLst>
        </pc:spChg>
        <pc:spChg chg="add del">
          <ac:chgData name="James Harmeling" userId="4163935ddb78b774" providerId="Windows Live" clId="Web-{36B211F2-0DBE-46E2-929A-FB7162AAD444}" dt="2022-11-03T07:52:21.924" v="128"/>
          <ac:spMkLst>
            <pc:docMk/>
            <pc:sldMk cId="2861810145" sldId="265"/>
            <ac:spMk id="9" creationId="{DB103EB1-B135-4526-B883-33228FC27FF1}"/>
          </ac:spMkLst>
        </pc:spChg>
        <pc:spChg chg="add del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0" creationId="{E2384209-CB15-4CDF-9D31-C44FD9A3F20D}"/>
          </ac:spMkLst>
        </pc:spChg>
        <pc:spChg chg="add del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1" creationId="{AB8C311F-7253-4AED-9701-7FC0708C41C7}"/>
          </ac:spMkLst>
        </pc:spChg>
        <pc:spChg chg="add del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2" creationId="{2633B3B5-CC90-43F0-8714-D31D1F3F0209}"/>
          </ac:spMkLst>
        </pc:spChg>
        <pc:spChg chg="add del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4" creationId="{A8D57A06-A426-446D-B02C-A2DC6B62E45E}"/>
          </ac:spMkLst>
        </pc:spChg>
        <pc:spChg chg="add">
          <ac:chgData name="James Harmeling" userId="4163935ddb78b774" providerId="Windows Live" clId="Web-{36B211F2-0DBE-46E2-929A-FB7162AAD444}" dt="2022-11-03T07:54:04.802" v="136"/>
          <ac:spMkLst>
            <pc:docMk/>
            <pc:sldMk cId="2861810145" sldId="265"/>
            <ac:spMk id="19" creationId="{D009D6D5-DAC2-4A8B-A17A-E206B9012D09}"/>
          </ac:spMkLst>
        </pc:spChg>
        <pc:picChg chg="add del mod">
          <ac:chgData name="James Harmeling" userId="4163935ddb78b774" providerId="Windows Live" clId="Web-{36B211F2-0DBE-46E2-929A-FB7162AAD444}" dt="2022-11-03T07:52:23.283" v="129"/>
          <ac:picMkLst>
            <pc:docMk/>
            <pc:sldMk cId="2861810145" sldId="265"/>
            <ac:picMk id="2" creationId="{E690EBC0-D762-4AEC-64FD-DA9C6FFA3051}"/>
          </ac:picMkLst>
        </pc:picChg>
        <pc:picChg chg="add mod ord">
          <ac:chgData name="James Harmeling" userId="4163935ddb78b774" providerId="Windows Live" clId="Web-{36B211F2-0DBE-46E2-929A-FB7162AAD444}" dt="2022-11-03T07:54:04.802" v="136"/>
          <ac:picMkLst>
            <pc:docMk/>
            <pc:sldMk cId="2861810145" sldId="265"/>
            <ac:picMk id="3" creationId="{9C356B5B-2B27-12D6-7444-141EA870FE98}"/>
          </ac:picMkLst>
        </pc:picChg>
      </pc:sldChg>
      <pc:sldMasterChg chg="modTransition modSldLayout">
        <pc:chgData name="James Harmeling" userId="4163935ddb78b774" providerId="Windows Live" clId="Web-{36B211F2-0DBE-46E2-929A-FB7162AAD444}" dt="2022-11-03T07:34:24.567" v="36"/>
        <pc:sldMasterMkLst>
          <pc:docMk/>
          <pc:sldMasterMk cId="2460954070" sldId="2147483660"/>
        </pc:sldMasterMkLst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James Harmeling" userId="4163935ddb78b774" providerId="Windows Live" clId="Web-{36B211F2-0DBE-46E2-929A-FB7162AAD444}" dt="2022-11-03T07:34:24.567" v="36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Matt Lyle" userId="a96e7d453dd11193" providerId="LiveId" clId="{48D2A78D-C915-4D82-9748-0B69FF42DCCE}"/>
    <pc:docChg chg="addSld modSld modShowInfo">
      <pc:chgData name="Matt Lyle" userId="a96e7d453dd11193" providerId="LiveId" clId="{48D2A78D-C915-4D82-9748-0B69FF42DCCE}" dt="2022-11-05T23:02:37.843" v="2"/>
      <pc:docMkLst>
        <pc:docMk/>
      </pc:docMkLst>
      <pc:sldChg chg="addSp modSp new">
        <pc:chgData name="Matt Lyle" userId="a96e7d453dd11193" providerId="LiveId" clId="{48D2A78D-C915-4D82-9748-0B69FF42DCCE}" dt="2022-11-05T23:02:37.843" v="2"/>
        <pc:sldMkLst>
          <pc:docMk/>
          <pc:sldMk cId="2981581481" sldId="270"/>
        </pc:sldMkLst>
        <pc:spChg chg="add mod">
          <ac:chgData name="Matt Lyle" userId="a96e7d453dd11193" providerId="LiveId" clId="{48D2A78D-C915-4D82-9748-0B69FF42DCCE}" dt="2022-11-05T23:02:37.843" v="2"/>
          <ac:spMkLst>
            <pc:docMk/>
            <pc:sldMk cId="2981581481" sldId="270"/>
            <ac:spMk id="2" creationId="{F13B4C39-D340-4EF6-DD3C-F84FF49279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with his hand on his face and a group of people behind him&#10;&#10;Description automatically generated with low confidence">
            <a:extLst>
              <a:ext uri="{FF2B5EF4-FFF2-40B4-BE49-F238E27FC236}">
                <a16:creationId xmlns:a16="http://schemas.microsoft.com/office/drawing/2014/main" id="{D1BB1D14-8165-474E-BE4C-54A6CAF56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4C90D-B29C-D7E4-1695-E0DC6308B898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Pray for greater holiness of life by increasing sacrificial love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(v. 13)</a:t>
            </a:r>
            <a:endParaRPr lang="en-US" sz="28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98E5B-8D01-03E2-CD78-7F034A642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0"/>
            <a:ext cx="596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B4C39-D340-4EF6-DD3C-F84FF49279E8}"/>
              </a:ext>
            </a:extLst>
          </p:cNvPr>
          <p:cNvSpPr txBox="1"/>
          <p:nvPr/>
        </p:nvSpPr>
        <p:spPr>
          <a:xfrm>
            <a:off x="988869" y="457200"/>
            <a:ext cx="10214262" cy="5622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Thessalonian prayer</a:t>
            </a:r>
            <a:endParaRPr lang="en-SG" sz="2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O God, our caring Father, and Jesus, Ruler of all.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Clear away all the obstacles that prevent us from ministering effectively to other people.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Help us to take our love for others to the next level so that we deepen and broaden our care for both fellow believers as well as unbelievers.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Let our love grow to the point that our sinful selfishness is purged, and our hearts become strong in a holy state in the presence of God when Jesus returns in glory with all his angels and other believers from all history. Amen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815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56744DF-E16C-6314-7F78-094685B55D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a snowy mountain&#10;&#10;Description automatically generated with medium confidence">
            <a:extLst>
              <a:ext uri="{FF2B5EF4-FFF2-40B4-BE49-F238E27FC236}">
                <a16:creationId xmlns:a16="http://schemas.microsoft.com/office/drawing/2014/main" id="{9A5C9E38-C95B-5CBB-9E87-CB3BCC5B0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2"/>
          <a:stretch/>
        </p:blipFill>
        <p:spPr>
          <a:xfrm>
            <a:off x="0" y="0"/>
            <a:ext cx="1219200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30D92-0E72-D201-A9BC-0B2F6F7C3FCD}"/>
              </a:ext>
            </a:extLst>
          </p:cNvPr>
          <p:cNvSpPr txBox="1"/>
          <p:nvPr/>
        </p:nvSpPr>
        <p:spPr>
          <a:xfrm>
            <a:off x="6539346" y="277091"/>
            <a:ext cx="555567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/>
              <a:t>I Wish to God</a:t>
            </a:r>
            <a:endParaRPr lang="en-US" sz="2800" b="1" i="1" dirty="0">
              <a:cs typeface="Calibri"/>
            </a:endParaRPr>
          </a:p>
          <a:p>
            <a:pPr algn="ctr"/>
            <a:r>
              <a:rPr lang="en-US" sz="2800" dirty="0"/>
              <a:t>-Praying stronger for other believers-</a:t>
            </a:r>
            <a:endParaRPr lang="en-US" sz="2800" dirty="0">
              <a:cs typeface="Calibri"/>
            </a:endParaRPr>
          </a:p>
          <a:p>
            <a:pPr algn="ctr"/>
            <a:r>
              <a:rPr lang="en-US" sz="2400" i="1" dirty="0"/>
              <a:t>(1 Thessalonians 3:11-13)</a:t>
            </a:r>
            <a:endParaRPr lang="en-US" sz="24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7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on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59AB985C-AC11-0B81-58E1-E17C40B30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0"/>
            <a:ext cx="83058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0B5BCE3-ACC2-3EBB-E779-EC2A546A0844}"/>
              </a:ext>
            </a:extLst>
          </p:cNvPr>
          <p:cNvSpPr txBox="1"/>
          <p:nvPr/>
        </p:nvSpPr>
        <p:spPr>
          <a:xfrm>
            <a:off x="346363" y="1828800"/>
            <a:ext cx="318654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FFFF"/>
                </a:solidFill>
              </a:rPr>
              <a:t>Pray that God clears away problems that prevent fruitful ministry to others </a:t>
            </a:r>
            <a:r>
              <a:rPr lang="en-US" sz="2800">
                <a:solidFill>
                  <a:srgbClr val="FFFFFF"/>
                </a:solidFill>
              </a:rPr>
              <a:t>(</a:t>
            </a:r>
            <a:r>
              <a:rPr lang="en-US" sz="2800">
                <a:solidFill>
                  <a:srgbClr val="FFFFFF"/>
                </a:solidFill>
                <a:cs typeface="Calibri"/>
              </a:rPr>
              <a:t>v.  </a:t>
            </a:r>
            <a:r>
              <a:rPr lang="en-US" sz="2800">
                <a:solidFill>
                  <a:srgbClr val="FFFFFF"/>
                </a:solidFill>
              </a:rPr>
              <a:t>11)</a:t>
            </a:r>
          </a:p>
        </p:txBody>
      </p:sp>
    </p:spTree>
    <p:extLst>
      <p:ext uri="{BB962C8B-B14F-4D97-AF65-F5344CB8AC3E}">
        <p14:creationId xmlns:p14="http://schemas.microsoft.com/office/powerpoint/2010/main" val="40302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E69697-79C8-53C3-5710-D083343D4068}"/>
              </a:ext>
            </a:extLst>
          </p:cNvPr>
          <p:cNvSpPr/>
          <p:nvPr/>
        </p:nvSpPr>
        <p:spPr>
          <a:xfrm>
            <a:off x="0" y="-62345"/>
            <a:ext cx="12192000" cy="6913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B23CC-AA86-7E83-F68A-A24642AA35D1}"/>
              </a:ext>
            </a:extLst>
          </p:cNvPr>
          <p:cNvSpPr txBox="1"/>
          <p:nvPr/>
        </p:nvSpPr>
        <p:spPr>
          <a:xfrm>
            <a:off x="1052946" y="1191492"/>
            <a:ext cx="1001683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James 4:13-17</a:t>
            </a:r>
          </a:p>
          <a:p>
            <a:pPr algn="ctr"/>
            <a:r>
              <a:rPr lang="en-US" sz="2800" baseline="30000" dirty="0">
                <a:solidFill>
                  <a:srgbClr val="FFFFFF"/>
                </a:solidFill>
              </a:rPr>
              <a:t>13 </a:t>
            </a:r>
            <a:r>
              <a:rPr lang="en-US" sz="2800" dirty="0">
                <a:solidFill>
                  <a:srgbClr val="FFFFFF"/>
                </a:solidFill>
              </a:rPr>
              <a:t>Come now, you who say, “Today or tomorrow we will go into such and such a town and spend a year there and trade and make a profit”— </a:t>
            </a:r>
            <a:r>
              <a:rPr lang="en-US" sz="2800" baseline="30000" dirty="0">
                <a:solidFill>
                  <a:srgbClr val="FFFFFF"/>
                </a:solidFill>
              </a:rPr>
              <a:t>14 </a:t>
            </a:r>
            <a:r>
              <a:rPr lang="en-US" sz="2800" dirty="0">
                <a:solidFill>
                  <a:srgbClr val="FFFFFF"/>
                </a:solidFill>
              </a:rPr>
              <a:t>yet you do not know what tomorrow will bring. What is your life? For you are a mist that appears for a little time and then vanishes. </a:t>
            </a:r>
            <a:r>
              <a:rPr lang="en-US" sz="2800" baseline="30000" dirty="0">
                <a:solidFill>
                  <a:srgbClr val="FFFFFF"/>
                </a:solidFill>
              </a:rPr>
              <a:t>15 </a:t>
            </a:r>
            <a:r>
              <a:rPr lang="en-US" sz="2800" dirty="0">
                <a:solidFill>
                  <a:srgbClr val="FFFFFF"/>
                </a:solidFill>
              </a:rPr>
              <a:t>Instead you ought to say, “If the Lord wills, we will live and do this or that.” </a:t>
            </a:r>
            <a:r>
              <a:rPr lang="en-US" sz="2800" baseline="30000" dirty="0">
                <a:solidFill>
                  <a:srgbClr val="FFFFFF"/>
                </a:solidFill>
              </a:rPr>
              <a:t>16 </a:t>
            </a:r>
            <a:r>
              <a:rPr lang="en-US" sz="2800" dirty="0">
                <a:solidFill>
                  <a:srgbClr val="FFFFFF"/>
                </a:solidFill>
              </a:rPr>
              <a:t>As it is, you boast in your arrogance. All such boasting is evil. </a:t>
            </a:r>
            <a:r>
              <a:rPr lang="en-US" sz="2800" baseline="30000" dirty="0">
                <a:solidFill>
                  <a:srgbClr val="FFFFFF"/>
                </a:solidFill>
              </a:rPr>
              <a:t>17 </a:t>
            </a:r>
            <a:r>
              <a:rPr lang="en-US" sz="2800" dirty="0">
                <a:solidFill>
                  <a:srgbClr val="FFFFFF"/>
                </a:solidFill>
              </a:rPr>
              <a:t>So whoever knows the right thing to do and fails to do it, for him it is sin.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ot air balloons in the sky&#10;&#10;Description automatically generated">
            <a:extLst>
              <a:ext uri="{FF2B5EF4-FFF2-40B4-BE49-F238E27FC236}">
                <a16:creationId xmlns:a16="http://schemas.microsoft.com/office/drawing/2014/main" id="{D7DA7CD9-6C71-970C-0BEA-EE09BD24B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442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1ACEDB-B689-8342-1935-906AB32E0098}"/>
              </a:ext>
            </a:extLst>
          </p:cNvPr>
          <p:cNvSpPr/>
          <p:nvPr/>
        </p:nvSpPr>
        <p:spPr>
          <a:xfrm>
            <a:off x="0" y="0"/>
            <a:ext cx="12188951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9000">
                <a:schemeClr val="bg1"/>
              </a:gs>
              <a:gs pos="41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597A9-B9F8-4A1D-51F4-43F911909D13}"/>
              </a:ext>
            </a:extLst>
          </p:cNvPr>
          <p:cNvSpPr txBox="1"/>
          <p:nvPr/>
        </p:nvSpPr>
        <p:spPr>
          <a:xfrm>
            <a:off x="8168919" y="2184819"/>
            <a:ext cx="3822189" cy="15814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Pray for love and care for others to move to the next level </a:t>
            </a:r>
            <a:r>
              <a:rPr lang="en-US" sz="2800" dirty="0"/>
              <a:t>(v. 12)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4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85B54-0393-A259-AA8B-337F15CB6920}"/>
              </a:ext>
            </a:extLst>
          </p:cNvPr>
          <p:cNvSpPr txBox="1"/>
          <p:nvPr/>
        </p:nvSpPr>
        <p:spPr>
          <a:xfrm>
            <a:off x="4170218" y="-641710"/>
            <a:ext cx="7668490" cy="69572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u="sng" dirty="0"/>
              <a:t>Examples of Next Level love</a:t>
            </a:r>
            <a:endParaRPr lang="en-US" sz="28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Apologize to someone for hurtful things you have done to them even though they wronged you more.</a:t>
            </a:r>
            <a:endParaRPr lang="en-US" sz="24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Spend valued time with someone who can offer you little in return.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Confront someone you love over a sinful habit because their holiness depends on it.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Encourage someone for service that no one else notices.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5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85B54-0393-A259-AA8B-337F15CB6920}"/>
              </a:ext>
            </a:extLst>
          </p:cNvPr>
          <p:cNvSpPr txBox="1"/>
          <p:nvPr/>
        </p:nvSpPr>
        <p:spPr>
          <a:xfrm>
            <a:off x="4170218" y="-641710"/>
            <a:ext cx="7668490" cy="69572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u="sng" dirty="0"/>
              <a:t>Examples of Next Level love</a:t>
            </a:r>
            <a:endParaRPr lang="en-US" sz="28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a difficult chore for someone else without them requesting it and without drawing attention to it.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Join in thankful prayer with someone who has received something from God that you wish you had.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Invite someone to your house for a meal that you do not really know well so that you can get better acquainted. Then, talk about them instead of yourself.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7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parachuting&#10;&#10;Description automatically generated with medium confidence">
            <a:extLst>
              <a:ext uri="{FF2B5EF4-FFF2-40B4-BE49-F238E27FC236}">
                <a16:creationId xmlns:a16="http://schemas.microsoft.com/office/drawing/2014/main" id="{73E4C07F-8098-470F-7728-B43B806838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430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Arial,Sans-Serif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Lyle</dc:creator>
  <cp:lastModifiedBy>Matt Lyle</cp:lastModifiedBy>
  <cp:revision>105</cp:revision>
  <dcterms:created xsi:type="dcterms:W3CDTF">2022-11-03T07:22:40Z</dcterms:created>
  <dcterms:modified xsi:type="dcterms:W3CDTF">2022-11-05T23:02:45Z</dcterms:modified>
</cp:coreProperties>
</file>