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703" r:id="rId4"/>
    <p:sldMasterId id="2147483720" r:id="rId5"/>
  </p:sldMasterIdLst>
  <p:sldIdLst>
    <p:sldId id="257" r:id="rId6"/>
    <p:sldId id="266" r:id="rId7"/>
    <p:sldId id="259" r:id="rId8"/>
    <p:sldId id="258" r:id="rId9"/>
    <p:sldId id="267" r:id="rId10"/>
    <p:sldId id="260" r:id="rId11"/>
    <p:sldId id="268" r:id="rId12"/>
    <p:sldId id="271" r:id="rId13"/>
    <p:sldId id="388" r:id="rId14"/>
    <p:sldId id="265" r:id="rId15"/>
    <p:sldId id="261" r:id="rId16"/>
    <p:sldId id="262" r:id="rId17"/>
    <p:sldId id="390" r:id="rId18"/>
    <p:sldId id="269" r:id="rId19"/>
    <p:sldId id="263" r:id="rId20"/>
    <p:sldId id="264" r:id="rId21"/>
    <p:sldId id="272" r:id="rId22"/>
    <p:sldId id="389" r:id="rId23"/>
    <p:sldId id="27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B0BB20-60FE-48B4-ABFE-431EC9315EF4}" v="22" dt="2022-10-22T23:09:37.6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75"/>
  </p:normalViewPr>
  <p:slideViewPr>
    <p:cSldViewPr snapToGrid="0">
      <p:cViewPr varScale="1">
        <p:scale>
          <a:sx n="96" d="100"/>
          <a:sy n="96" d="100"/>
        </p:scale>
        <p:origin x="10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Lyle" userId="a96e7d453dd11193" providerId="LiveId" clId="{BEB0BB20-60FE-48B4-ABFE-431EC9315EF4}"/>
    <pc:docChg chg="undo redo custSel modSld modMainMaster modShowInfo">
      <pc:chgData name="Matt Lyle" userId="a96e7d453dd11193" providerId="LiveId" clId="{BEB0BB20-60FE-48B4-ABFE-431EC9315EF4}" dt="2022-10-22T23:10:03.299" v="98" actId="2744"/>
      <pc:docMkLst>
        <pc:docMk/>
      </pc:docMkLst>
      <pc:sldChg chg="addSp delSp modSp mod">
        <pc:chgData name="Matt Lyle" userId="a96e7d453dd11193" providerId="LiveId" clId="{BEB0BB20-60FE-48B4-ABFE-431EC9315EF4}" dt="2022-10-22T23:05:27.757" v="3" actId="1076"/>
        <pc:sldMkLst>
          <pc:docMk/>
          <pc:sldMk cId="2488667772" sldId="257"/>
        </pc:sldMkLst>
        <pc:picChg chg="add mod">
          <ac:chgData name="Matt Lyle" userId="a96e7d453dd11193" providerId="LiveId" clId="{BEB0BB20-60FE-48B4-ABFE-431EC9315EF4}" dt="2022-10-22T23:05:27.757" v="3" actId="1076"/>
          <ac:picMkLst>
            <pc:docMk/>
            <pc:sldMk cId="2488667772" sldId="257"/>
            <ac:picMk id="2" creationId="{EE28F537-BBDF-882F-4D14-9AEE69F911A9}"/>
          </ac:picMkLst>
        </pc:picChg>
        <pc:picChg chg="del">
          <ac:chgData name="Matt Lyle" userId="a96e7d453dd11193" providerId="LiveId" clId="{BEB0BB20-60FE-48B4-ABFE-431EC9315EF4}" dt="2022-10-22T23:05:20.361" v="0" actId="478"/>
          <ac:picMkLst>
            <pc:docMk/>
            <pc:sldMk cId="2488667772" sldId="257"/>
            <ac:picMk id="3" creationId="{A141BBE2-6A20-85D4-523B-40338847B464}"/>
          </ac:picMkLst>
        </pc:picChg>
      </pc:sldChg>
      <pc:sldChg chg="addSp delSp modSp">
        <pc:chgData name="Matt Lyle" userId="a96e7d453dd11193" providerId="LiveId" clId="{BEB0BB20-60FE-48B4-ABFE-431EC9315EF4}" dt="2022-10-22T23:06:15.026" v="18" actId="167"/>
        <pc:sldMkLst>
          <pc:docMk/>
          <pc:sldMk cId="3887363770" sldId="259"/>
        </pc:sldMkLst>
        <pc:picChg chg="add mod">
          <ac:chgData name="Matt Lyle" userId="a96e7d453dd11193" providerId="LiveId" clId="{BEB0BB20-60FE-48B4-ABFE-431EC9315EF4}" dt="2022-10-22T23:06:15.026" v="18" actId="167"/>
          <ac:picMkLst>
            <pc:docMk/>
            <pc:sldMk cId="3887363770" sldId="259"/>
            <ac:picMk id="3" creationId="{FC53E69B-9BBB-32C9-FC2B-168B55E6442D}"/>
          </ac:picMkLst>
        </pc:picChg>
        <pc:picChg chg="add del mod">
          <ac:chgData name="Matt Lyle" userId="a96e7d453dd11193" providerId="LiveId" clId="{BEB0BB20-60FE-48B4-ABFE-431EC9315EF4}" dt="2022-10-22T23:06:11.709" v="16" actId="478"/>
          <ac:picMkLst>
            <pc:docMk/>
            <pc:sldMk cId="3887363770" sldId="259"/>
            <ac:picMk id="1028" creationId="{E3A77C84-E4A3-273C-5B99-AD9E6B1152F1}"/>
          </ac:picMkLst>
        </pc:picChg>
      </pc:sldChg>
      <pc:sldChg chg="addSp delSp modSp">
        <pc:chgData name="Matt Lyle" userId="a96e7d453dd11193" providerId="LiveId" clId="{BEB0BB20-60FE-48B4-ABFE-431EC9315EF4}" dt="2022-10-22T23:07:28.263" v="27"/>
        <pc:sldMkLst>
          <pc:docMk/>
          <pc:sldMk cId="548863456" sldId="264"/>
        </pc:sldMkLst>
        <pc:picChg chg="add mod">
          <ac:chgData name="Matt Lyle" userId="a96e7d453dd11193" providerId="LiveId" clId="{BEB0BB20-60FE-48B4-ABFE-431EC9315EF4}" dt="2022-10-22T23:07:28.263" v="27"/>
          <ac:picMkLst>
            <pc:docMk/>
            <pc:sldMk cId="548863456" sldId="264"/>
            <ac:picMk id="4" creationId="{ED8A5617-613C-A7AD-D207-7403460F13BF}"/>
          </ac:picMkLst>
        </pc:picChg>
        <pc:picChg chg="del">
          <ac:chgData name="Matt Lyle" userId="a96e7d453dd11193" providerId="LiveId" clId="{BEB0BB20-60FE-48B4-ABFE-431EC9315EF4}" dt="2022-10-22T23:07:22.909" v="26" actId="478"/>
          <ac:picMkLst>
            <pc:docMk/>
            <pc:sldMk cId="548863456" sldId="264"/>
            <ac:picMk id="1026" creationId="{4DEB4691-1B8A-9777-112A-6683BC0E59C0}"/>
          </ac:picMkLst>
        </pc:picChg>
      </pc:sldChg>
      <pc:sldChg chg="addSp delSp modSp">
        <pc:chgData name="Matt Lyle" userId="a96e7d453dd11193" providerId="LiveId" clId="{BEB0BB20-60FE-48B4-ABFE-431EC9315EF4}" dt="2022-10-22T23:07:02.282" v="22"/>
        <pc:sldMkLst>
          <pc:docMk/>
          <pc:sldMk cId="3930883268" sldId="265"/>
        </pc:sldMkLst>
        <pc:picChg chg="add mod">
          <ac:chgData name="Matt Lyle" userId="a96e7d453dd11193" providerId="LiveId" clId="{BEB0BB20-60FE-48B4-ABFE-431EC9315EF4}" dt="2022-10-22T23:07:02.282" v="22"/>
          <ac:picMkLst>
            <pc:docMk/>
            <pc:sldMk cId="3930883268" sldId="265"/>
            <ac:picMk id="4" creationId="{2D18B922-75EC-4C70-7579-0B5D0E9CDBEE}"/>
          </ac:picMkLst>
        </pc:picChg>
        <pc:picChg chg="del">
          <ac:chgData name="Matt Lyle" userId="a96e7d453dd11193" providerId="LiveId" clId="{BEB0BB20-60FE-48B4-ABFE-431EC9315EF4}" dt="2022-10-22T23:07:01.998" v="21" actId="478"/>
          <ac:picMkLst>
            <pc:docMk/>
            <pc:sldMk cId="3930883268" sldId="265"/>
            <ac:picMk id="2050" creationId="{1DC6C319-83FF-B8DA-471B-1E64B093F085}"/>
          </ac:picMkLst>
        </pc:picChg>
      </pc:sldChg>
      <pc:sldChg chg="addSp delSp modSp mod">
        <pc:chgData name="Matt Lyle" userId="a96e7d453dd11193" providerId="LiveId" clId="{BEB0BB20-60FE-48B4-ABFE-431EC9315EF4}" dt="2022-10-22T23:05:45.705" v="11"/>
        <pc:sldMkLst>
          <pc:docMk/>
          <pc:sldMk cId="962621183" sldId="266"/>
        </pc:sldMkLst>
        <pc:picChg chg="add del mod">
          <ac:chgData name="Matt Lyle" userId="a96e7d453dd11193" providerId="LiveId" clId="{BEB0BB20-60FE-48B4-ABFE-431EC9315EF4}" dt="2022-10-22T23:05:39.378" v="6"/>
          <ac:picMkLst>
            <pc:docMk/>
            <pc:sldMk cId="962621183" sldId="266"/>
            <ac:picMk id="3" creationId="{7BAF970E-45C3-98F8-4F43-D766A56AC160}"/>
          </ac:picMkLst>
        </pc:picChg>
        <pc:picChg chg="add del mod">
          <ac:chgData name="Matt Lyle" userId="a96e7d453dd11193" providerId="LiveId" clId="{BEB0BB20-60FE-48B4-ABFE-431EC9315EF4}" dt="2022-10-22T23:05:45.705" v="11"/>
          <ac:picMkLst>
            <pc:docMk/>
            <pc:sldMk cId="962621183" sldId="266"/>
            <ac:picMk id="4" creationId="{F61A61DB-23C1-7162-B7E5-61A4410AC622}"/>
          </ac:picMkLst>
        </pc:picChg>
        <pc:picChg chg="add del">
          <ac:chgData name="Matt Lyle" userId="a96e7d453dd11193" providerId="LiveId" clId="{BEB0BB20-60FE-48B4-ABFE-431EC9315EF4}" dt="2022-10-22T23:05:45.498" v="10" actId="478"/>
          <ac:picMkLst>
            <pc:docMk/>
            <pc:sldMk cId="962621183" sldId="266"/>
            <ac:picMk id="8" creationId="{F2DEA930-D4A0-AED5-7EF9-3EDD314801A6}"/>
          </ac:picMkLst>
        </pc:picChg>
      </pc:sldChg>
      <pc:sldChg chg="addSp delSp modSp">
        <pc:chgData name="Matt Lyle" userId="a96e7d453dd11193" providerId="LiveId" clId="{BEB0BB20-60FE-48B4-ABFE-431EC9315EF4}" dt="2022-10-22T23:06:50.602" v="20"/>
        <pc:sldMkLst>
          <pc:docMk/>
          <pc:sldMk cId="2139128299" sldId="267"/>
        </pc:sldMkLst>
        <pc:picChg chg="add mod">
          <ac:chgData name="Matt Lyle" userId="a96e7d453dd11193" providerId="LiveId" clId="{BEB0BB20-60FE-48B4-ABFE-431EC9315EF4}" dt="2022-10-22T23:06:50.602" v="20"/>
          <ac:picMkLst>
            <pc:docMk/>
            <pc:sldMk cId="2139128299" sldId="267"/>
            <ac:picMk id="4" creationId="{9744942F-18C5-A143-5551-A005593A50BB}"/>
          </ac:picMkLst>
        </pc:picChg>
        <pc:picChg chg="del">
          <ac:chgData name="Matt Lyle" userId="a96e7d453dd11193" providerId="LiveId" clId="{BEB0BB20-60FE-48B4-ABFE-431EC9315EF4}" dt="2022-10-22T23:06:45.319" v="19" actId="478"/>
          <ac:picMkLst>
            <pc:docMk/>
            <pc:sldMk cId="2139128299" sldId="267"/>
            <ac:picMk id="3074" creationId="{9411AB20-C91F-210A-ABC6-A878E3F2803D}"/>
          </ac:picMkLst>
        </pc:picChg>
      </pc:sldChg>
      <pc:sldChg chg="addSp delSp modSp mod">
        <pc:chgData name="Matt Lyle" userId="a96e7d453dd11193" providerId="LiveId" clId="{BEB0BB20-60FE-48B4-ABFE-431EC9315EF4}" dt="2022-10-22T23:07:35.340" v="29"/>
        <pc:sldMkLst>
          <pc:docMk/>
          <pc:sldMk cId="540024113" sldId="389"/>
        </pc:sldMkLst>
        <pc:picChg chg="add mod">
          <ac:chgData name="Matt Lyle" userId="a96e7d453dd11193" providerId="LiveId" clId="{BEB0BB20-60FE-48B4-ABFE-431EC9315EF4}" dt="2022-10-22T23:07:35.340" v="29"/>
          <ac:picMkLst>
            <pc:docMk/>
            <pc:sldMk cId="540024113" sldId="389"/>
            <ac:picMk id="2" creationId="{E30D3C16-B723-A349-E8BC-B4EFB4AB72F6}"/>
          </ac:picMkLst>
        </pc:picChg>
        <pc:picChg chg="del">
          <ac:chgData name="Matt Lyle" userId="a96e7d453dd11193" providerId="LiveId" clId="{BEB0BB20-60FE-48B4-ABFE-431EC9315EF4}" dt="2022-10-22T23:07:34.969" v="28" actId="478"/>
          <ac:picMkLst>
            <pc:docMk/>
            <pc:sldMk cId="540024113" sldId="389"/>
            <ac:picMk id="4" creationId="{9E4FDE38-FDE1-EDEA-1D2A-1C231C62D8FE}"/>
          </ac:picMkLst>
        </pc:picChg>
      </pc:sldChg>
      <pc:sldChg chg="addSp delSp modSp mod">
        <pc:chgData name="Matt Lyle" userId="a96e7d453dd11193" providerId="LiveId" clId="{BEB0BB20-60FE-48B4-ABFE-431EC9315EF4}" dt="2022-10-22T23:07:16.503" v="25" actId="478"/>
        <pc:sldMkLst>
          <pc:docMk/>
          <pc:sldMk cId="1297619878" sldId="390"/>
        </pc:sldMkLst>
        <pc:spChg chg="add del mod">
          <ac:chgData name="Matt Lyle" userId="a96e7d453dd11193" providerId="LiveId" clId="{BEB0BB20-60FE-48B4-ABFE-431EC9315EF4}" dt="2022-10-22T23:07:16.503" v="25" actId="478"/>
          <ac:spMkLst>
            <pc:docMk/>
            <pc:sldMk cId="1297619878" sldId="390"/>
            <ac:spMk id="5" creationId="{DD5D76BB-127E-4FC1-A77E-7BF6F249C6EE}"/>
          </ac:spMkLst>
        </pc:spChg>
        <pc:picChg chg="del">
          <ac:chgData name="Matt Lyle" userId="a96e7d453dd11193" providerId="LiveId" clId="{BEB0BB20-60FE-48B4-ABFE-431EC9315EF4}" dt="2022-10-22T23:07:12.382" v="23" actId="478"/>
          <ac:picMkLst>
            <pc:docMk/>
            <pc:sldMk cId="1297619878" sldId="390"/>
            <ac:picMk id="4" creationId="{2F562C07-7499-A2A1-A963-01A3419DB030}"/>
          </ac:picMkLst>
        </pc:picChg>
        <pc:picChg chg="add mod">
          <ac:chgData name="Matt Lyle" userId="a96e7d453dd11193" providerId="LiveId" clId="{BEB0BB20-60FE-48B4-ABFE-431EC9315EF4}" dt="2022-10-22T23:07:12.639" v="24"/>
          <ac:picMkLst>
            <pc:docMk/>
            <pc:sldMk cId="1297619878" sldId="390"/>
            <ac:picMk id="6" creationId="{DFF78B41-FABE-C404-CF86-C3F6038F025F}"/>
          </ac:picMkLst>
        </pc:picChg>
      </pc:sldChg>
      <pc:sldMasterChg chg="delSldLayout">
        <pc:chgData name="Matt Lyle" userId="a96e7d453dd11193" providerId="LiveId" clId="{BEB0BB20-60FE-48B4-ABFE-431EC9315EF4}" dt="2022-10-22T23:09:06.122" v="39" actId="2696"/>
        <pc:sldMasterMkLst>
          <pc:docMk/>
          <pc:sldMasterMk cId="4148754129" sldId="2147483648"/>
        </pc:sldMasterMkLst>
        <pc:sldLayoutChg chg="del">
          <pc:chgData name="Matt Lyle" userId="a96e7d453dd11193" providerId="LiveId" clId="{BEB0BB20-60FE-48B4-ABFE-431EC9315EF4}" dt="2022-10-22T23:09:06.122" v="39" actId="2696"/>
          <pc:sldLayoutMkLst>
            <pc:docMk/>
            <pc:sldMasterMk cId="4148754129" sldId="2147483648"/>
            <pc:sldLayoutMk cId="229786489" sldId="2147483649"/>
          </pc:sldLayoutMkLst>
        </pc:sldLayoutChg>
        <pc:sldLayoutChg chg="del">
          <pc:chgData name="Matt Lyle" userId="a96e7d453dd11193" providerId="LiveId" clId="{BEB0BB20-60FE-48B4-ABFE-431EC9315EF4}" dt="2022-10-22T23:09:05.075" v="38" actId="2696"/>
          <pc:sldLayoutMkLst>
            <pc:docMk/>
            <pc:sldMasterMk cId="4148754129" sldId="2147483648"/>
            <pc:sldLayoutMk cId="1049647127" sldId="2147483651"/>
          </pc:sldLayoutMkLst>
        </pc:sldLayoutChg>
        <pc:sldLayoutChg chg="del">
          <pc:chgData name="Matt Lyle" userId="a96e7d453dd11193" providerId="LiveId" clId="{BEB0BB20-60FE-48B4-ABFE-431EC9315EF4}" dt="2022-10-22T23:09:04.834" v="37" actId="2696"/>
          <pc:sldLayoutMkLst>
            <pc:docMk/>
            <pc:sldMasterMk cId="4148754129" sldId="2147483648"/>
            <pc:sldLayoutMk cId="1710332015" sldId="2147483652"/>
          </pc:sldLayoutMkLst>
        </pc:sldLayoutChg>
        <pc:sldLayoutChg chg="del">
          <pc:chgData name="Matt Lyle" userId="a96e7d453dd11193" providerId="LiveId" clId="{BEB0BB20-60FE-48B4-ABFE-431EC9315EF4}" dt="2022-10-22T23:09:04.507" v="36" actId="2696"/>
          <pc:sldLayoutMkLst>
            <pc:docMk/>
            <pc:sldMasterMk cId="4148754129" sldId="2147483648"/>
            <pc:sldLayoutMk cId="1170514526" sldId="2147483653"/>
          </pc:sldLayoutMkLst>
        </pc:sldLayoutChg>
        <pc:sldLayoutChg chg="del">
          <pc:chgData name="Matt Lyle" userId="a96e7d453dd11193" providerId="LiveId" clId="{BEB0BB20-60FE-48B4-ABFE-431EC9315EF4}" dt="2022-10-22T23:09:04.132" v="35" actId="2696"/>
          <pc:sldLayoutMkLst>
            <pc:docMk/>
            <pc:sldMasterMk cId="4148754129" sldId="2147483648"/>
            <pc:sldLayoutMk cId="47779782" sldId="2147483654"/>
          </pc:sldLayoutMkLst>
        </pc:sldLayoutChg>
        <pc:sldLayoutChg chg="del">
          <pc:chgData name="Matt Lyle" userId="a96e7d453dd11193" providerId="LiveId" clId="{BEB0BB20-60FE-48B4-ABFE-431EC9315EF4}" dt="2022-10-22T23:09:03.948" v="34" actId="2696"/>
          <pc:sldLayoutMkLst>
            <pc:docMk/>
            <pc:sldMasterMk cId="4148754129" sldId="2147483648"/>
            <pc:sldLayoutMk cId="3327605817" sldId="2147483655"/>
          </pc:sldLayoutMkLst>
        </pc:sldLayoutChg>
        <pc:sldLayoutChg chg="del">
          <pc:chgData name="Matt Lyle" userId="a96e7d453dd11193" providerId="LiveId" clId="{BEB0BB20-60FE-48B4-ABFE-431EC9315EF4}" dt="2022-10-22T23:09:03.770" v="33" actId="2696"/>
          <pc:sldLayoutMkLst>
            <pc:docMk/>
            <pc:sldMasterMk cId="4148754129" sldId="2147483648"/>
            <pc:sldLayoutMk cId="1817809227" sldId="2147483656"/>
          </pc:sldLayoutMkLst>
        </pc:sldLayoutChg>
        <pc:sldLayoutChg chg="del">
          <pc:chgData name="Matt Lyle" userId="a96e7d453dd11193" providerId="LiveId" clId="{BEB0BB20-60FE-48B4-ABFE-431EC9315EF4}" dt="2022-10-22T23:09:03.595" v="32" actId="2696"/>
          <pc:sldLayoutMkLst>
            <pc:docMk/>
            <pc:sldMasterMk cId="4148754129" sldId="2147483648"/>
            <pc:sldLayoutMk cId="1745696461" sldId="2147483657"/>
          </pc:sldLayoutMkLst>
        </pc:sldLayoutChg>
        <pc:sldLayoutChg chg="del">
          <pc:chgData name="Matt Lyle" userId="a96e7d453dd11193" providerId="LiveId" clId="{BEB0BB20-60FE-48B4-ABFE-431EC9315EF4}" dt="2022-10-22T23:09:03.250" v="30" actId="2696"/>
          <pc:sldLayoutMkLst>
            <pc:docMk/>
            <pc:sldMasterMk cId="4148754129" sldId="2147483648"/>
            <pc:sldLayoutMk cId="2934975144" sldId="2147483658"/>
          </pc:sldLayoutMkLst>
        </pc:sldLayoutChg>
        <pc:sldLayoutChg chg="del">
          <pc:chgData name="Matt Lyle" userId="a96e7d453dd11193" providerId="LiveId" clId="{BEB0BB20-60FE-48B4-ABFE-431EC9315EF4}" dt="2022-10-22T23:09:03.418" v="31" actId="2696"/>
          <pc:sldLayoutMkLst>
            <pc:docMk/>
            <pc:sldMasterMk cId="4148754129" sldId="2147483648"/>
            <pc:sldLayoutMk cId="2612048522" sldId="2147483659"/>
          </pc:sldLayoutMkLst>
        </pc:sldLayoutChg>
      </pc:sldMasterChg>
      <pc:sldMasterChg chg="delSldLayout">
        <pc:chgData name="Matt Lyle" userId="a96e7d453dd11193" providerId="LiveId" clId="{BEB0BB20-60FE-48B4-ABFE-431EC9315EF4}" dt="2022-10-22T23:09:11.460" v="49" actId="2696"/>
        <pc:sldMasterMkLst>
          <pc:docMk/>
          <pc:sldMasterMk cId="726168464" sldId="2147483660"/>
        </pc:sldMasterMkLst>
        <pc:sldLayoutChg chg="del">
          <pc:chgData name="Matt Lyle" userId="a96e7d453dd11193" providerId="LiveId" clId="{BEB0BB20-60FE-48B4-ABFE-431EC9315EF4}" dt="2022-10-22T23:09:08.510" v="40" actId="2696"/>
          <pc:sldLayoutMkLst>
            <pc:docMk/>
            <pc:sldMasterMk cId="726168464" sldId="2147483660"/>
            <pc:sldLayoutMk cId="3728109035" sldId="2147483661"/>
          </pc:sldLayoutMkLst>
        </pc:sldLayoutChg>
        <pc:sldLayoutChg chg="del">
          <pc:chgData name="Matt Lyle" userId="a96e7d453dd11193" providerId="LiveId" clId="{BEB0BB20-60FE-48B4-ABFE-431EC9315EF4}" dt="2022-10-22T23:09:09.599" v="41" actId="2696"/>
          <pc:sldLayoutMkLst>
            <pc:docMk/>
            <pc:sldMasterMk cId="726168464" sldId="2147483660"/>
            <pc:sldLayoutMk cId="380403789" sldId="2147483663"/>
          </pc:sldLayoutMkLst>
        </pc:sldLayoutChg>
        <pc:sldLayoutChg chg="del">
          <pc:chgData name="Matt Lyle" userId="a96e7d453dd11193" providerId="LiveId" clId="{BEB0BB20-60FE-48B4-ABFE-431EC9315EF4}" dt="2022-10-22T23:09:09.822" v="42" actId="2696"/>
          <pc:sldLayoutMkLst>
            <pc:docMk/>
            <pc:sldMasterMk cId="726168464" sldId="2147483660"/>
            <pc:sldLayoutMk cId="3499754936" sldId="2147483664"/>
          </pc:sldLayoutMkLst>
        </pc:sldLayoutChg>
        <pc:sldLayoutChg chg="del">
          <pc:chgData name="Matt Lyle" userId="a96e7d453dd11193" providerId="LiveId" clId="{BEB0BB20-60FE-48B4-ABFE-431EC9315EF4}" dt="2022-10-22T23:09:10.046" v="43" actId="2696"/>
          <pc:sldLayoutMkLst>
            <pc:docMk/>
            <pc:sldMasterMk cId="726168464" sldId="2147483660"/>
            <pc:sldLayoutMk cId="3041121218" sldId="2147483665"/>
          </pc:sldLayoutMkLst>
        </pc:sldLayoutChg>
        <pc:sldLayoutChg chg="del">
          <pc:chgData name="Matt Lyle" userId="a96e7d453dd11193" providerId="LiveId" clId="{BEB0BB20-60FE-48B4-ABFE-431EC9315EF4}" dt="2022-10-22T23:09:10.260" v="44" actId="2696"/>
          <pc:sldLayoutMkLst>
            <pc:docMk/>
            <pc:sldMasterMk cId="726168464" sldId="2147483660"/>
            <pc:sldLayoutMk cId="184673416" sldId="2147483666"/>
          </pc:sldLayoutMkLst>
        </pc:sldLayoutChg>
        <pc:sldLayoutChg chg="del">
          <pc:chgData name="Matt Lyle" userId="a96e7d453dd11193" providerId="LiveId" clId="{BEB0BB20-60FE-48B4-ABFE-431EC9315EF4}" dt="2022-10-22T23:09:10.469" v="45" actId="2696"/>
          <pc:sldLayoutMkLst>
            <pc:docMk/>
            <pc:sldMasterMk cId="726168464" sldId="2147483660"/>
            <pc:sldLayoutMk cId="3620460391" sldId="2147483667"/>
          </pc:sldLayoutMkLst>
        </pc:sldLayoutChg>
        <pc:sldLayoutChg chg="del">
          <pc:chgData name="Matt Lyle" userId="a96e7d453dd11193" providerId="LiveId" clId="{BEB0BB20-60FE-48B4-ABFE-431EC9315EF4}" dt="2022-10-22T23:09:10.693" v="46" actId="2696"/>
          <pc:sldLayoutMkLst>
            <pc:docMk/>
            <pc:sldMasterMk cId="726168464" sldId="2147483660"/>
            <pc:sldLayoutMk cId="3960596414" sldId="2147483668"/>
          </pc:sldLayoutMkLst>
        </pc:sldLayoutChg>
        <pc:sldLayoutChg chg="del">
          <pc:chgData name="Matt Lyle" userId="a96e7d453dd11193" providerId="LiveId" clId="{BEB0BB20-60FE-48B4-ABFE-431EC9315EF4}" dt="2022-10-22T23:09:10.988" v="47" actId="2696"/>
          <pc:sldLayoutMkLst>
            <pc:docMk/>
            <pc:sldMasterMk cId="726168464" sldId="2147483660"/>
            <pc:sldLayoutMk cId="2017100906" sldId="2147483669"/>
          </pc:sldLayoutMkLst>
        </pc:sldLayoutChg>
        <pc:sldLayoutChg chg="del">
          <pc:chgData name="Matt Lyle" userId="a96e7d453dd11193" providerId="LiveId" clId="{BEB0BB20-60FE-48B4-ABFE-431EC9315EF4}" dt="2022-10-22T23:09:11.199" v="48" actId="2696"/>
          <pc:sldLayoutMkLst>
            <pc:docMk/>
            <pc:sldMasterMk cId="726168464" sldId="2147483660"/>
            <pc:sldLayoutMk cId="1779156050" sldId="2147483670"/>
          </pc:sldLayoutMkLst>
        </pc:sldLayoutChg>
        <pc:sldLayoutChg chg="del">
          <pc:chgData name="Matt Lyle" userId="a96e7d453dd11193" providerId="LiveId" clId="{BEB0BB20-60FE-48B4-ABFE-431EC9315EF4}" dt="2022-10-22T23:09:11.460" v="49" actId="2696"/>
          <pc:sldLayoutMkLst>
            <pc:docMk/>
            <pc:sldMasterMk cId="726168464" sldId="2147483660"/>
            <pc:sldLayoutMk cId="3242476961" sldId="2147483671"/>
          </pc:sldLayoutMkLst>
        </pc:sldLayoutChg>
      </pc:sldMasterChg>
      <pc:sldMasterChg chg="delSp delSldLayout">
        <pc:chgData name="Matt Lyle" userId="a96e7d453dd11193" providerId="LiveId" clId="{BEB0BB20-60FE-48B4-ABFE-431EC9315EF4}" dt="2022-10-22T23:09:37.646" v="97" actId="478"/>
        <pc:sldMasterMkLst>
          <pc:docMk/>
          <pc:sldMasterMk cId="947635564" sldId="2147483672"/>
        </pc:sldMasterMkLst>
        <pc:picChg chg="del">
          <ac:chgData name="Matt Lyle" userId="a96e7d453dd11193" providerId="LiveId" clId="{BEB0BB20-60FE-48B4-ABFE-431EC9315EF4}" dt="2022-10-22T23:09:37.646" v="97" actId="478"/>
          <ac:picMkLst>
            <pc:docMk/>
            <pc:sldMasterMk cId="947635564" sldId="2147483672"/>
            <ac:picMk id="1026" creationId="{00000000-0000-0000-0000-000000000000}"/>
          </ac:picMkLst>
        </pc:picChg>
        <pc:sldLayoutChg chg="del">
          <pc:chgData name="Matt Lyle" userId="a96e7d453dd11193" providerId="LiveId" clId="{BEB0BB20-60FE-48B4-ABFE-431EC9315EF4}" dt="2022-10-22T23:09:12.829" v="50" actId="2696"/>
          <pc:sldLayoutMkLst>
            <pc:docMk/>
            <pc:sldMasterMk cId="947635564" sldId="2147483672"/>
            <pc:sldLayoutMk cId="866068385" sldId="2147483673"/>
          </pc:sldLayoutMkLst>
        </pc:sldLayoutChg>
        <pc:sldLayoutChg chg="del">
          <pc:chgData name="Matt Lyle" userId="a96e7d453dd11193" providerId="LiveId" clId="{BEB0BB20-60FE-48B4-ABFE-431EC9315EF4}" dt="2022-10-22T23:09:13.136" v="51" actId="2696"/>
          <pc:sldLayoutMkLst>
            <pc:docMk/>
            <pc:sldMasterMk cId="947635564" sldId="2147483672"/>
            <pc:sldLayoutMk cId="2236605105" sldId="2147483674"/>
          </pc:sldLayoutMkLst>
        </pc:sldLayoutChg>
        <pc:sldLayoutChg chg="del">
          <pc:chgData name="Matt Lyle" userId="a96e7d453dd11193" providerId="LiveId" clId="{BEB0BB20-60FE-48B4-ABFE-431EC9315EF4}" dt="2022-10-22T23:09:13.305" v="52" actId="2696"/>
          <pc:sldLayoutMkLst>
            <pc:docMk/>
            <pc:sldMasterMk cId="947635564" sldId="2147483672"/>
            <pc:sldLayoutMk cId="1006955789" sldId="2147483675"/>
          </pc:sldLayoutMkLst>
        </pc:sldLayoutChg>
        <pc:sldLayoutChg chg="del">
          <pc:chgData name="Matt Lyle" userId="a96e7d453dd11193" providerId="LiveId" clId="{BEB0BB20-60FE-48B4-ABFE-431EC9315EF4}" dt="2022-10-22T23:09:13.519" v="53" actId="2696"/>
          <pc:sldLayoutMkLst>
            <pc:docMk/>
            <pc:sldMasterMk cId="947635564" sldId="2147483672"/>
            <pc:sldLayoutMk cId="716203837" sldId="2147483676"/>
          </pc:sldLayoutMkLst>
        </pc:sldLayoutChg>
        <pc:sldLayoutChg chg="del">
          <pc:chgData name="Matt Lyle" userId="a96e7d453dd11193" providerId="LiveId" clId="{BEB0BB20-60FE-48B4-ABFE-431EC9315EF4}" dt="2022-10-22T23:09:13.740" v="54" actId="2696"/>
          <pc:sldLayoutMkLst>
            <pc:docMk/>
            <pc:sldMasterMk cId="947635564" sldId="2147483672"/>
            <pc:sldLayoutMk cId="220755178" sldId="2147483677"/>
          </pc:sldLayoutMkLst>
        </pc:sldLayoutChg>
        <pc:sldLayoutChg chg="del">
          <pc:chgData name="Matt Lyle" userId="a96e7d453dd11193" providerId="LiveId" clId="{BEB0BB20-60FE-48B4-ABFE-431EC9315EF4}" dt="2022-10-22T23:09:13.972" v="55" actId="2696"/>
          <pc:sldLayoutMkLst>
            <pc:docMk/>
            <pc:sldMasterMk cId="947635564" sldId="2147483672"/>
            <pc:sldLayoutMk cId="4190229749" sldId="2147483678"/>
          </pc:sldLayoutMkLst>
        </pc:sldLayoutChg>
        <pc:sldLayoutChg chg="del">
          <pc:chgData name="Matt Lyle" userId="a96e7d453dd11193" providerId="LiveId" clId="{BEB0BB20-60FE-48B4-ABFE-431EC9315EF4}" dt="2022-10-22T23:09:14.227" v="56" actId="2696"/>
          <pc:sldLayoutMkLst>
            <pc:docMk/>
            <pc:sldMasterMk cId="947635564" sldId="2147483672"/>
            <pc:sldLayoutMk cId="4066996718" sldId="2147483679"/>
          </pc:sldLayoutMkLst>
        </pc:sldLayoutChg>
        <pc:sldLayoutChg chg="del">
          <pc:chgData name="Matt Lyle" userId="a96e7d453dd11193" providerId="LiveId" clId="{BEB0BB20-60FE-48B4-ABFE-431EC9315EF4}" dt="2022-10-22T23:09:15.035" v="57" actId="2696"/>
          <pc:sldLayoutMkLst>
            <pc:docMk/>
            <pc:sldMasterMk cId="947635564" sldId="2147483672"/>
            <pc:sldLayoutMk cId="2164002393" sldId="2147483680"/>
          </pc:sldLayoutMkLst>
        </pc:sldLayoutChg>
        <pc:sldLayoutChg chg="del">
          <pc:chgData name="Matt Lyle" userId="a96e7d453dd11193" providerId="LiveId" clId="{BEB0BB20-60FE-48B4-ABFE-431EC9315EF4}" dt="2022-10-22T23:09:15.600" v="58" actId="2696"/>
          <pc:sldLayoutMkLst>
            <pc:docMk/>
            <pc:sldMasterMk cId="947635564" sldId="2147483672"/>
            <pc:sldLayoutMk cId="4255878617" sldId="2147483681"/>
          </pc:sldLayoutMkLst>
        </pc:sldLayoutChg>
        <pc:sldLayoutChg chg="del">
          <pc:chgData name="Matt Lyle" userId="a96e7d453dd11193" providerId="LiveId" clId="{BEB0BB20-60FE-48B4-ABFE-431EC9315EF4}" dt="2022-10-22T23:09:15.994" v="59" actId="2696"/>
          <pc:sldLayoutMkLst>
            <pc:docMk/>
            <pc:sldMasterMk cId="947635564" sldId="2147483672"/>
            <pc:sldLayoutMk cId="4048280309" sldId="2147483682"/>
          </pc:sldLayoutMkLst>
        </pc:sldLayoutChg>
        <pc:sldLayoutChg chg="del">
          <pc:chgData name="Matt Lyle" userId="a96e7d453dd11193" providerId="LiveId" clId="{BEB0BB20-60FE-48B4-ABFE-431EC9315EF4}" dt="2022-10-22T23:09:16.772" v="60" actId="2696"/>
          <pc:sldLayoutMkLst>
            <pc:docMk/>
            <pc:sldMasterMk cId="947635564" sldId="2147483672"/>
            <pc:sldLayoutMk cId="2281261871" sldId="2147483683"/>
          </pc:sldLayoutMkLst>
        </pc:sldLayoutChg>
        <pc:sldLayoutChg chg="del">
          <pc:chgData name="Matt Lyle" userId="a96e7d453dd11193" providerId="LiveId" clId="{BEB0BB20-60FE-48B4-ABFE-431EC9315EF4}" dt="2022-10-22T23:09:17.306" v="61" actId="2696"/>
          <pc:sldLayoutMkLst>
            <pc:docMk/>
            <pc:sldMasterMk cId="947635564" sldId="2147483672"/>
            <pc:sldLayoutMk cId="1551368255" sldId="2147483684"/>
          </pc:sldLayoutMkLst>
        </pc:sldLayoutChg>
        <pc:sldLayoutChg chg="del">
          <pc:chgData name="Matt Lyle" userId="a96e7d453dd11193" providerId="LiveId" clId="{BEB0BB20-60FE-48B4-ABFE-431EC9315EF4}" dt="2022-10-22T23:09:17.714" v="62" actId="2696"/>
          <pc:sldLayoutMkLst>
            <pc:docMk/>
            <pc:sldMasterMk cId="947635564" sldId="2147483672"/>
            <pc:sldLayoutMk cId="1931839418" sldId="2147483685"/>
          </pc:sldLayoutMkLst>
        </pc:sldLayoutChg>
        <pc:sldLayoutChg chg="del">
          <pc:chgData name="Matt Lyle" userId="a96e7d453dd11193" providerId="LiveId" clId="{BEB0BB20-60FE-48B4-ABFE-431EC9315EF4}" dt="2022-10-22T23:09:18.127" v="63" actId="2696"/>
          <pc:sldLayoutMkLst>
            <pc:docMk/>
            <pc:sldMasterMk cId="947635564" sldId="2147483672"/>
            <pc:sldLayoutMk cId="3408336027" sldId="2147483686"/>
          </pc:sldLayoutMkLst>
        </pc:sldLayoutChg>
        <pc:sldLayoutChg chg="del">
          <pc:chgData name="Matt Lyle" userId="a96e7d453dd11193" providerId="LiveId" clId="{BEB0BB20-60FE-48B4-ABFE-431EC9315EF4}" dt="2022-10-22T23:09:18.466" v="64" actId="2696"/>
          <pc:sldLayoutMkLst>
            <pc:docMk/>
            <pc:sldMasterMk cId="947635564" sldId="2147483672"/>
            <pc:sldLayoutMk cId="2212759186" sldId="2147483687"/>
          </pc:sldLayoutMkLst>
        </pc:sldLayoutChg>
        <pc:sldLayoutChg chg="del">
          <pc:chgData name="Matt Lyle" userId="a96e7d453dd11193" providerId="LiveId" clId="{BEB0BB20-60FE-48B4-ABFE-431EC9315EF4}" dt="2022-10-22T23:09:18.842" v="65" actId="2696"/>
          <pc:sldLayoutMkLst>
            <pc:docMk/>
            <pc:sldMasterMk cId="947635564" sldId="2147483672"/>
            <pc:sldLayoutMk cId="272623688" sldId="2147483688"/>
          </pc:sldLayoutMkLst>
        </pc:sldLayoutChg>
        <pc:sldLayoutChg chg="del">
          <pc:chgData name="Matt Lyle" userId="a96e7d453dd11193" providerId="LiveId" clId="{BEB0BB20-60FE-48B4-ABFE-431EC9315EF4}" dt="2022-10-22T23:09:19.225" v="66" actId="2696"/>
          <pc:sldLayoutMkLst>
            <pc:docMk/>
            <pc:sldMasterMk cId="947635564" sldId="2147483672"/>
            <pc:sldLayoutMk cId="1084675544" sldId="2147483689"/>
          </pc:sldLayoutMkLst>
        </pc:sldLayoutChg>
      </pc:sldMasterChg>
      <pc:sldMasterChg chg="delSldLayout">
        <pc:chgData name="Matt Lyle" userId="a96e7d453dd11193" providerId="LiveId" clId="{BEB0BB20-60FE-48B4-ABFE-431EC9315EF4}" dt="2022-10-22T23:09:24.835" v="81" actId="2696"/>
        <pc:sldMasterMkLst>
          <pc:docMk/>
          <pc:sldMasterMk cId="2986671770" sldId="2147483703"/>
        </pc:sldMasterMkLst>
        <pc:sldLayoutChg chg="del">
          <pc:chgData name="Matt Lyle" userId="a96e7d453dd11193" providerId="LiveId" clId="{BEB0BB20-60FE-48B4-ABFE-431EC9315EF4}" dt="2022-10-22T23:09:21.065" v="67" actId="2696"/>
          <pc:sldLayoutMkLst>
            <pc:docMk/>
            <pc:sldMasterMk cId="2986671770" sldId="2147483703"/>
            <pc:sldLayoutMk cId="1635408771" sldId="2147483704"/>
          </pc:sldLayoutMkLst>
        </pc:sldLayoutChg>
        <pc:sldLayoutChg chg="del">
          <pc:chgData name="Matt Lyle" userId="a96e7d453dd11193" providerId="LiveId" clId="{BEB0BB20-60FE-48B4-ABFE-431EC9315EF4}" dt="2022-10-22T23:09:22.194" v="68" actId="2696"/>
          <pc:sldLayoutMkLst>
            <pc:docMk/>
            <pc:sldMasterMk cId="2986671770" sldId="2147483703"/>
            <pc:sldLayoutMk cId="2174549811" sldId="2147483706"/>
          </pc:sldLayoutMkLst>
        </pc:sldLayoutChg>
        <pc:sldLayoutChg chg="del">
          <pc:chgData name="Matt Lyle" userId="a96e7d453dd11193" providerId="LiveId" clId="{BEB0BB20-60FE-48B4-ABFE-431EC9315EF4}" dt="2022-10-22T23:09:22.366" v="69" actId="2696"/>
          <pc:sldLayoutMkLst>
            <pc:docMk/>
            <pc:sldMasterMk cId="2986671770" sldId="2147483703"/>
            <pc:sldLayoutMk cId="334627339" sldId="2147483707"/>
          </pc:sldLayoutMkLst>
        </pc:sldLayoutChg>
        <pc:sldLayoutChg chg="del">
          <pc:chgData name="Matt Lyle" userId="a96e7d453dd11193" providerId="LiveId" clId="{BEB0BB20-60FE-48B4-ABFE-431EC9315EF4}" dt="2022-10-22T23:09:22.525" v="70" actId="2696"/>
          <pc:sldLayoutMkLst>
            <pc:docMk/>
            <pc:sldMasterMk cId="2986671770" sldId="2147483703"/>
            <pc:sldLayoutMk cId="1151865666" sldId="2147483708"/>
          </pc:sldLayoutMkLst>
        </pc:sldLayoutChg>
        <pc:sldLayoutChg chg="del">
          <pc:chgData name="Matt Lyle" userId="a96e7d453dd11193" providerId="LiveId" clId="{BEB0BB20-60FE-48B4-ABFE-431EC9315EF4}" dt="2022-10-22T23:09:22.702" v="71" actId="2696"/>
          <pc:sldLayoutMkLst>
            <pc:docMk/>
            <pc:sldMasterMk cId="2986671770" sldId="2147483703"/>
            <pc:sldLayoutMk cId="3492843673" sldId="2147483709"/>
          </pc:sldLayoutMkLst>
        </pc:sldLayoutChg>
        <pc:sldLayoutChg chg="del">
          <pc:chgData name="Matt Lyle" userId="a96e7d453dd11193" providerId="LiveId" clId="{BEB0BB20-60FE-48B4-ABFE-431EC9315EF4}" dt="2022-10-22T23:09:22.877" v="72" actId="2696"/>
          <pc:sldLayoutMkLst>
            <pc:docMk/>
            <pc:sldMasterMk cId="2986671770" sldId="2147483703"/>
            <pc:sldLayoutMk cId="2457447571" sldId="2147483710"/>
          </pc:sldLayoutMkLst>
        </pc:sldLayoutChg>
        <pc:sldLayoutChg chg="del">
          <pc:chgData name="Matt Lyle" userId="a96e7d453dd11193" providerId="LiveId" clId="{BEB0BB20-60FE-48B4-ABFE-431EC9315EF4}" dt="2022-10-22T23:09:23.060" v="73" actId="2696"/>
          <pc:sldLayoutMkLst>
            <pc:docMk/>
            <pc:sldMasterMk cId="2986671770" sldId="2147483703"/>
            <pc:sldLayoutMk cId="2967752963" sldId="2147483711"/>
          </pc:sldLayoutMkLst>
        </pc:sldLayoutChg>
        <pc:sldLayoutChg chg="del">
          <pc:chgData name="Matt Lyle" userId="a96e7d453dd11193" providerId="LiveId" clId="{BEB0BB20-60FE-48B4-ABFE-431EC9315EF4}" dt="2022-10-22T23:09:23.255" v="74" actId="2696"/>
          <pc:sldLayoutMkLst>
            <pc:docMk/>
            <pc:sldMasterMk cId="2986671770" sldId="2147483703"/>
            <pc:sldLayoutMk cId="4278343928" sldId="2147483712"/>
          </pc:sldLayoutMkLst>
        </pc:sldLayoutChg>
        <pc:sldLayoutChg chg="del">
          <pc:chgData name="Matt Lyle" userId="a96e7d453dd11193" providerId="LiveId" clId="{BEB0BB20-60FE-48B4-ABFE-431EC9315EF4}" dt="2022-10-22T23:09:23.443" v="75" actId="2696"/>
          <pc:sldLayoutMkLst>
            <pc:docMk/>
            <pc:sldMasterMk cId="2986671770" sldId="2147483703"/>
            <pc:sldLayoutMk cId="665500722" sldId="2147483713"/>
          </pc:sldLayoutMkLst>
        </pc:sldLayoutChg>
        <pc:sldLayoutChg chg="del">
          <pc:chgData name="Matt Lyle" userId="a96e7d453dd11193" providerId="LiveId" clId="{BEB0BB20-60FE-48B4-ABFE-431EC9315EF4}" dt="2022-10-22T23:09:23.661" v="76" actId="2696"/>
          <pc:sldLayoutMkLst>
            <pc:docMk/>
            <pc:sldMasterMk cId="2986671770" sldId="2147483703"/>
            <pc:sldLayoutMk cId="3668700165" sldId="2147483714"/>
          </pc:sldLayoutMkLst>
        </pc:sldLayoutChg>
        <pc:sldLayoutChg chg="del">
          <pc:chgData name="Matt Lyle" userId="a96e7d453dd11193" providerId="LiveId" clId="{BEB0BB20-60FE-48B4-ABFE-431EC9315EF4}" dt="2022-10-22T23:09:23.868" v="77" actId="2696"/>
          <pc:sldLayoutMkLst>
            <pc:docMk/>
            <pc:sldMasterMk cId="2986671770" sldId="2147483703"/>
            <pc:sldLayoutMk cId="1010508322" sldId="2147483715"/>
          </pc:sldLayoutMkLst>
        </pc:sldLayoutChg>
        <pc:sldLayoutChg chg="del">
          <pc:chgData name="Matt Lyle" userId="a96e7d453dd11193" providerId="LiveId" clId="{BEB0BB20-60FE-48B4-ABFE-431EC9315EF4}" dt="2022-10-22T23:09:24.061" v="78" actId="2696"/>
          <pc:sldLayoutMkLst>
            <pc:docMk/>
            <pc:sldMasterMk cId="2986671770" sldId="2147483703"/>
            <pc:sldLayoutMk cId="1250939929" sldId="2147483716"/>
          </pc:sldLayoutMkLst>
        </pc:sldLayoutChg>
        <pc:sldLayoutChg chg="del">
          <pc:chgData name="Matt Lyle" userId="a96e7d453dd11193" providerId="LiveId" clId="{BEB0BB20-60FE-48B4-ABFE-431EC9315EF4}" dt="2022-10-22T23:09:24.275" v="79" actId="2696"/>
          <pc:sldLayoutMkLst>
            <pc:docMk/>
            <pc:sldMasterMk cId="2986671770" sldId="2147483703"/>
            <pc:sldLayoutMk cId="3181775483" sldId="2147483717"/>
          </pc:sldLayoutMkLst>
        </pc:sldLayoutChg>
        <pc:sldLayoutChg chg="del">
          <pc:chgData name="Matt Lyle" userId="a96e7d453dd11193" providerId="LiveId" clId="{BEB0BB20-60FE-48B4-ABFE-431EC9315EF4}" dt="2022-10-22T23:09:24.479" v="80" actId="2696"/>
          <pc:sldLayoutMkLst>
            <pc:docMk/>
            <pc:sldMasterMk cId="2986671770" sldId="2147483703"/>
            <pc:sldLayoutMk cId="2744576444" sldId="2147483718"/>
          </pc:sldLayoutMkLst>
        </pc:sldLayoutChg>
        <pc:sldLayoutChg chg="del">
          <pc:chgData name="Matt Lyle" userId="a96e7d453dd11193" providerId="LiveId" clId="{BEB0BB20-60FE-48B4-ABFE-431EC9315EF4}" dt="2022-10-22T23:09:24.835" v="81" actId="2696"/>
          <pc:sldLayoutMkLst>
            <pc:docMk/>
            <pc:sldMasterMk cId="2986671770" sldId="2147483703"/>
            <pc:sldLayoutMk cId="511747523" sldId="2147483719"/>
          </pc:sldLayoutMkLst>
        </pc:sldLayoutChg>
      </pc:sldMasterChg>
      <pc:sldMasterChg chg="delSldLayout">
        <pc:chgData name="Matt Lyle" userId="a96e7d453dd11193" providerId="LiveId" clId="{BEB0BB20-60FE-48B4-ABFE-431EC9315EF4}" dt="2022-10-22T23:09:30.632" v="96" actId="2696"/>
        <pc:sldMasterMkLst>
          <pc:docMk/>
          <pc:sldMasterMk cId="2727579184" sldId="2147483720"/>
        </pc:sldMasterMkLst>
        <pc:sldLayoutChg chg="del">
          <pc:chgData name="Matt Lyle" userId="a96e7d453dd11193" providerId="LiveId" clId="{BEB0BB20-60FE-48B4-ABFE-431EC9315EF4}" dt="2022-10-22T23:09:26.189" v="82" actId="2696"/>
          <pc:sldLayoutMkLst>
            <pc:docMk/>
            <pc:sldMasterMk cId="2727579184" sldId="2147483720"/>
            <pc:sldLayoutMk cId="629742655" sldId="2147483721"/>
          </pc:sldLayoutMkLst>
        </pc:sldLayoutChg>
        <pc:sldLayoutChg chg="del">
          <pc:chgData name="Matt Lyle" userId="a96e7d453dd11193" providerId="LiveId" clId="{BEB0BB20-60FE-48B4-ABFE-431EC9315EF4}" dt="2022-10-22T23:09:27.291" v="83" actId="2696"/>
          <pc:sldLayoutMkLst>
            <pc:docMk/>
            <pc:sldMasterMk cId="2727579184" sldId="2147483720"/>
            <pc:sldLayoutMk cId="2727710696" sldId="2147483723"/>
          </pc:sldLayoutMkLst>
        </pc:sldLayoutChg>
        <pc:sldLayoutChg chg="del">
          <pc:chgData name="Matt Lyle" userId="a96e7d453dd11193" providerId="LiveId" clId="{BEB0BB20-60FE-48B4-ABFE-431EC9315EF4}" dt="2022-10-22T23:09:27.477" v="84" actId="2696"/>
          <pc:sldLayoutMkLst>
            <pc:docMk/>
            <pc:sldMasterMk cId="2727579184" sldId="2147483720"/>
            <pc:sldLayoutMk cId="1529030166" sldId="2147483724"/>
          </pc:sldLayoutMkLst>
        </pc:sldLayoutChg>
        <pc:sldLayoutChg chg="del">
          <pc:chgData name="Matt Lyle" userId="a96e7d453dd11193" providerId="LiveId" clId="{BEB0BB20-60FE-48B4-ABFE-431EC9315EF4}" dt="2022-10-22T23:09:27.670" v="85" actId="2696"/>
          <pc:sldLayoutMkLst>
            <pc:docMk/>
            <pc:sldMasterMk cId="2727579184" sldId="2147483720"/>
            <pc:sldLayoutMk cId="2872420691" sldId="2147483725"/>
          </pc:sldLayoutMkLst>
        </pc:sldLayoutChg>
        <pc:sldLayoutChg chg="del">
          <pc:chgData name="Matt Lyle" userId="a96e7d453dd11193" providerId="LiveId" clId="{BEB0BB20-60FE-48B4-ABFE-431EC9315EF4}" dt="2022-10-22T23:09:27.894" v="86" actId="2696"/>
          <pc:sldLayoutMkLst>
            <pc:docMk/>
            <pc:sldMasterMk cId="2727579184" sldId="2147483720"/>
            <pc:sldLayoutMk cId="1257390120" sldId="2147483726"/>
          </pc:sldLayoutMkLst>
        </pc:sldLayoutChg>
        <pc:sldLayoutChg chg="del">
          <pc:chgData name="Matt Lyle" userId="a96e7d453dd11193" providerId="LiveId" clId="{BEB0BB20-60FE-48B4-ABFE-431EC9315EF4}" dt="2022-10-22T23:09:28.119" v="87" actId="2696"/>
          <pc:sldLayoutMkLst>
            <pc:docMk/>
            <pc:sldMasterMk cId="2727579184" sldId="2147483720"/>
            <pc:sldLayoutMk cId="2582738598" sldId="2147483727"/>
          </pc:sldLayoutMkLst>
        </pc:sldLayoutChg>
        <pc:sldLayoutChg chg="del">
          <pc:chgData name="Matt Lyle" userId="a96e7d453dd11193" providerId="LiveId" clId="{BEB0BB20-60FE-48B4-ABFE-431EC9315EF4}" dt="2022-10-22T23:09:28.551" v="88" actId="2696"/>
          <pc:sldLayoutMkLst>
            <pc:docMk/>
            <pc:sldMasterMk cId="2727579184" sldId="2147483720"/>
            <pc:sldLayoutMk cId="898966942" sldId="2147483728"/>
          </pc:sldLayoutMkLst>
        </pc:sldLayoutChg>
        <pc:sldLayoutChg chg="del">
          <pc:chgData name="Matt Lyle" userId="a96e7d453dd11193" providerId="LiveId" clId="{BEB0BB20-60FE-48B4-ABFE-431EC9315EF4}" dt="2022-10-22T23:09:28.743" v="89" actId="2696"/>
          <pc:sldLayoutMkLst>
            <pc:docMk/>
            <pc:sldMasterMk cId="2727579184" sldId="2147483720"/>
            <pc:sldLayoutMk cId="2863965734" sldId="2147483729"/>
          </pc:sldLayoutMkLst>
        </pc:sldLayoutChg>
        <pc:sldLayoutChg chg="del">
          <pc:chgData name="Matt Lyle" userId="a96e7d453dd11193" providerId="LiveId" clId="{BEB0BB20-60FE-48B4-ABFE-431EC9315EF4}" dt="2022-10-22T23:09:28.957" v="90" actId="2696"/>
          <pc:sldLayoutMkLst>
            <pc:docMk/>
            <pc:sldMasterMk cId="2727579184" sldId="2147483720"/>
            <pc:sldLayoutMk cId="3637586633" sldId="2147483730"/>
          </pc:sldLayoutMkLst>
        </pc:sldLayoutChg>
        <pc:sldLayoutChg chg="del">
          <pc:chgData name="Matt Lyle" userId="a96e7d453dd11193" providerId="LiveId" clId="{BEB0BB20-60FE-48B4-ABFE-431EC9315EF4}" dt="2022-10-22T23:09:29.166" v="91" actId="2696"/>
          <pc:sldLayoutMkLst>
            <pc:docMk/>
            <pc:sldMasterMk cId="2727579184" sldId="2147483720"/>
            <pc:sldLayoutMk cId="2966343324" sldId="2147483731"/>
          </pc:sldLayoutMkLst>
        </pc:sldLayoutChg>
        <pc:sldLayoutChg chg="del">
          <pc:chgData name="Matt Lyle" userId="a96e7d453dd11193" providerId="LiveId" clId="{BEB0BB20-60FE-48B4-ABFE-431EC9315EF4}" dt="2022-10-22T23:09:29.373" v="92" actId="2696"/>
          <pc:sldLayoutMkLst>
            <pc:docMk/>
            <pc:sldMasterMk cId="2727579184" sldId="2147483720"/>
            <pc:sldLayoutMk cId="609801099" sldId="2147483732"/>
          </pc:sldLayoutMkLst>
        </pc:sldLayoutChg>
        <pc:sldLayoutChg chg="del">
          <pc:chgData name="Matt Lyle" userId="a96e7d453dd11193" providerId="LiveId" clId="{BEB0BB20-60FE-48B4-ABFE-431EC9315EF4}" dt="2022-10-22T23:09:29.923" v="93" actId="2696"/>
          <pc:sldLayoutMkLst>
            <pc:docMk/>
            <pc:sldMasterMk cId="2727579184" sldId="2147483720"/>
            <pc:sldLayoutMk cId="2302334426" sldId="2147483733"/>
          </pc:sldLayoutMkLst>
        </pc:sldLayoutChg>
        <pc:sldLayoutChg chg="del">
          <pc:chgData name="Matt Lyle" userId="a96e7d453dd11193" providerId="LiveId" clId="{BEB0BB20-60FE-48B4-ABFE-431EC9315EF4}" dt="2022-10-22T23:09:30.129" v="94" actId="2696"/>
          <pc:sldLayoutMkLst>
            <pc:docMk/>
            <pc:sldMasterMk cId="2727579184" sldId="2147483720"/>
            <pc:sldLayoutMk cId="1331973111" sldId="2147483734"/>
          </pc:sldLayoutMkLst>
        </pc:sldLayoutChg>
        <pc:sldLayoutChg chg="del">
          <pc:chgData name="Matt Lyle" userId="a96e7d453dd11193" providerId="LiveId" clId="{BEB0BB20-60FE-48B4-ABFE-431EC9315EF4}" dt="2022-10-22T23:09:30.360" v="95" actId="2696"/>
          <pc:sldLayoutMkLst>
            <pc:docMk/>
            <pc:sldMasterMk cId="2727579184" sldId="2147483720"/>
            <pc:sldLayoutMk cId="1741958833" sldId="2147483735"/>
          </pc:sldLayoutMkLst>
        </pc:sldLayoutChg>
        <pc:sldLayoutChg chg="del">
          <pc:chgData name="Matt Lyle" userId="a96e7d453dd11193" providerId="LiveId" clId="{BEB0BB20-60FE-48B4-ABFE-431EC9315EF4}" dt="2022-10-22T23:09:30.632" v="96" actId="2696"/>
          <pc:sldLayoutMkLst>
            <pc:docMk/>
            <pc:sldMasterMk cId="2727579184" sldId="2147483720"/>
            <pc:sldLayoutMk cId="4073201654" sldId="2147483736"/>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DAE24-9AE8-A46A-1BCD-F19483245AB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22B2330-EA81-EE8C-7359-33F640ED32A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451D132-0E65-F08B-394C-D89AFDE9441D}"/>
              </a:ext>
            </a:extLst>
          </p:cNvPr>
          <p:cNvSpPr>
            <a:spLocks noGrp="1"/>
          </p:cNvSpPr>
          <p:nvPr>
            <p:ph type="dt" sz="half" idx="10"/>
          </p:nvPr>
        </p:nvSpPr>
        <p:spPr/>
        <p:txBody>
          <a:bodyPr/>
          <a:lstStyle/>
          <a:p>
            <a:fld id="{F21AFA89-4748-0C41-B2A9-BE981E72A341}" type="datetimeFigureOut">
              <a:rPr lang="en-US" smtClean="0"/>
              <a:t>10/23/2022</a:t>
            </a:fld>
            <a:endParaRPr lang="en-US"/>
          </a:p>
        </p:txBody>
      </p:sp>
      <p:sp>
        <p:nvSpPr>
          <p:cNvPr id="5" name="Footer Placeholder 4">
            <a:extLst>
              <a:ext uri="{FF2B5EF4-FFF2-40B4-BE49-F238E27FC236}">
                <a16:creationId xmlns:a16="http://schemas.microsoft.com/office/drawing/2014/main" id="{EA570695-D25F-E444-5C14-C6BDC98C7F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8A453D-A0B3-405E-4D61-62FC1532AE8B}"/>
              </a:ext>
            </a:extLst>
          </p:cNvPr>
          <p:cNvSpPr>
            <a:spLocks noGrp="1"/>
          </p:cNvSpPr>
          <p:nvPr>
            <p:ph type="sldNum" sz="quarter" idx="12"/>
          </p:nvPr>
        </p:nvSpPr>
        <p:spPr/>
        <p:txBody>
          <a:bodyPr/>
          <a:lstStyle/>
          <a:p>
            <a:fld id="{78B935A1-D926-8545-A9E2-DD041234EFAA}" type="slidenum">
              <a:rPr lang="en-US" smtClean="0"/>
              <a:t>‹#›</a:t>
            </a:fld>
            <a:endParaRPr lang="en-US"/>
          </a:p>
        </p:txBody>
      </p:sp>
    </p:spTree>
    <p:extLst>
      <p:ext uri="{BB962C8B-B14F-4D97-AF65-F5344CB8AC3E}">
        <p14:creationId xmlns:p14="http://schemas.microsoft.com/office/powerpoint/2010/main" val="30376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21AFA89-4748-0C41-B2A9-BE981E72A341}" type="datetimeFigureOut">
              <a:rPr lang="en-US" smtClean="0"/>
              <a:t>10/23/2022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B935A1-D926-8545-A9E2-DD041234EFAA}" type="slidenum">
              <a:rPr lang="en-US" smtClean="0"/>
              <a:t>‹#›</a:t>
            </a:fld>
            <a:endParaRPr lang="en-US"/>
          </a:p>
        </p:txBody>
      </p:sp>
    </p:spTree>
    <p:extLst>
      <p:ext uri="{BB962C8B-B14F-4D97-AF65-F5344CB8AC3E}">
        <p14:creationId xmlns:p14="http://schemas.microsoft.com/office/powerpoint/2010/main" val="363833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DAE24-9AE8-A46A-1BCD-F19483245AB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22B2330-EA81-EE8C-7359-33F640ED32A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451D132-0E65-F08B-394C-D89AFDE9441D}"/>
              </a:ext>
            </a:extLst>
          </p:cNvPr>
          <p:cNvSpPr>
            <a:spLocks noGrp="1"/>
          </p:cNvSpPr>
          <p:nvPr>
            <p:ph type="dt" sz="half" idx="10"/>
          </p:nvPr>
        </p:nvSpPr>
        <p:spPr/>
        <p:txBody>
          <a:bodyPr/>
          <a:lstStyle/>
          <a:p>
            <a:fld id="{F21AFA89-4748-0C41-B2A9-BE981E72A341}" type="datetimeFigureOut">
              <a:rPr lang="en-US" smtClean="0"/>
              <a:t>10/23/2022</a:t>
            </a:fld>
            <a:endParaRPr lang="en-US"/>
          </a:p>
        </p:txBody>
      </p:sp>
      <p:sp>
        <p:nvSpPr>
          <p:cNvPr id="5" name="Footer Placeholder 4">
            <a:extLst>
              <a:ext uri="{FF2B5EF4-FFF2-40B4-BE49-F238E27FC236}">
                <a16:creationId xmlns:a16="http://schemas.microsoft.com/office/drawing/2014/main" id="{EA570695-D25F-E444-5C14-C6BDC98C7F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8A453D-A0B3-405E-4D61-62FC1532AE8B}"/>
              </a:ext>
            </a:extLst>
          </p:cNvPr>
          <p:cNvSpPr>
            <a:spLocks noGrp="1"/>
          </p:cNvSpPr>
          <p:nvPr>
            <p:ph type="sldNum" sz="quarter" idx="12"/>
          </p:nvPr>
        </p:nvSpPr>
        <p:spPr/>
        <p:txBody>
          <a:bodyPr/>
          <a:lstStyle/>
          <a:p>
            <a:fld id="{78B935A1-D926-8545-A9E2-DD041234EFAA}" type="slidenum">
              <a:rPr lang="en-US" smtClean="0"/>
              <a:t>‹#›</a:t>
            </a:fld>
            <a:endParaRPr lang="en-US"/>
          </a:p>
        </p:txBody>
      </p:sp>
    </p:spTree>
    <p:extLst>
      <p:ext uri="{BB962C8B-B14F-4D97-AF65-F5344CB8AC3E}">
        <p14:creationId xmlns:p14="http://schemas.microsoft.com/office/powerpoint/2010/main" val="2543887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21AFA89-4748-0C41-B2A9-BE981E72A341}" type="datetimeFigureOut">
              <a:rPr lang="en-US" smtClean="0"/>
              <a:t>10/23/2022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B935A1-D926-8545-A9E2-DD041234EFAA}" type="slidenum">
              <a:rPr lang="en-US" smtClean="0"/>
              <a:t>‹#›</a:t>
            </a:fld>
            <a:endParaRPr lang="en-US"/>
          </a:p>
        </p:txBody>
      </p:sp>
    </p:spTree>
    <p:extLst>
      <p:ext uri="{BB962C8B-B14F-4D97-AF65-F5344CB8AC3E}">
        <p14:creationId xmlns:p14="http://schemas.microsoft.com/office/powerpoint/2010/main" val="804363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655EFC-4E47-A245-B356-82C50D0F10B8}" type="datetimeFigureOut">
              <a:rPr lang="en-TH" smtClean="0"/>
              <a:t>10/23/2022</a:t>
            </a:fld>
            <a:endParaRPr lang="en-TH"/>
          </a:p>
        </p:txBody>
      </p:sp>
      <p:sp>
        <p:nvSpPr>
          <p:cNvPr id="5" name="Footer Placeholder 4"/>
          <p:cNvSpPr>
            <a:spLocks noGrp="1"/>
          </p:cNvSpPr>
          <p:nvPr>
            <p:ph type="ftr" sz="quarter" idx="11"/>
          </p:nvPr>
        </p:nvSpPr>
        <p:spPr/>
        <p:txBody>
          <a:bodyPr/>
          <a:lstStyle/>
          <a:p>
            <a:endParaRPr lang="en-TH"/>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592E2C-0C2C-9041-A79C-512F15446F2B}" type="slidenum">
              <a:rPr lang="en-TH" smtClean="0"/>
              <a:t>‹#›</a:t>
            </a:fld>
            <a:endParaRPr lang="en-TH"/>
          </a:p>
        </p:txBody>
      </p:sp>
    </p:spTree>
    <p:extLst>
      <p:ext uri="{BB962C8B-B14F-4D97-AF65-F5344CB8AC3E}">
        <p14:creationId xmlns:p14="http://schemas.microsoft.com/office/powerpoint/2010/main" val="24356367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C8D6C7-E8F4-68B7-D341-EF443501CDA6}"/>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1B818CA-464F-B6FE-0123-8A93E38A9E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8D08A91-332F-10A5-B6B7-55A9CBD9F6CC}"/>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AFA89-4748-0C41-B2A9-BE981E72A341}" type="datetimeFigureOut">
              <a:rPr lang="en-US" smtClean="0"/>
              <a:t>10/23/2022</a:t>
            </a:fld>
            <a:endParaRPr lang="en-US"/>
          </a:p>
        </p:txBody>
      </p:sp>
      <p:sp>
        <p:nvSpPr>
          <p:cNvPr id="5" name="Footer Placeholder 4">
            <a:extLst>
              <a:ext uri="{FF2B5EF4-FFF2-40B4-BE49-F238E27FC236}">
                <a16:creationId xmlns:a16="http://schemas.microsoft.com/office/drawing/2014/main" id="{C6416E39-A6C8-55B1-74C8-8E93B9EC4E85}"/>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D3A3D5-3EE1-39AD-96F6-85BC6EB98898}"/>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935A1-D926-8545-A9E2-DD041234EFAA}" type="slidenum">
              <a:rPr lang="en-US" smtClean="0"/>
              <a:t>‹#›</a:t>
            </a:fld>
            <a:endParaRPr lang="en-US"/>
          </a:p>
        </p:txBody>
      </p:sp>
    </p:spTree>
    <p:extLst>
      <p:ext uri="{BB962C8B-B14F-4D97-AF65-F5344CB8AC3E}">
        <p14:creationId xmlns:p14="http://schemas.microsoft.com/office/powerpoint/2010/main" val="4148754129"/>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6"/>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7" cy="323968"/>
          </a:xfrm>
          <a:prstGeom prst="rect">
            <a:avLst/>
          </a:prstGeom>
        </p:spPr>
        <p:txBody>
          <a:bodyPr vert="horz" lIns="91440" tIns="45720" rIns="91440" bIns="45720" rtlCol="0" anchor="ctr"/>
          <a:lstStyle>
            <a:lvl1pPr algn="r">
              <a:defRPr sz="1051">
                <a:solidFill>
                  <a:schemeClr val="tx1">
                    <a:alpha val="70000"/>
                  </a:schemeClr>
                </a:solidFill>
              </a:defRPr>
            </a:lvl1pPr>
          </a:lstStyle>
          <a:p>
            <a:fld id="{F21AFA89-4748-0C41-B2A9-BE981E72A341}" type="datetimeFigureOut">
              <a:rPr lang="en-US" smtClean="0"/>
              <a:t>10/23/2022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1">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3"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8B935A1-D926-8545-A9E2-DD041234EFAA}" type="slidenum">
              <a:rPr lang="en-US" smtClean="0"/>
              <a:t>‹#›</a:t>
            </a:fld>
            <a:endParaRPr lang="en-US"/>
          </a:p>
        </p:txBody>
      </p:sp>
    </p:spTree>
    <p:extLst>
      <p:ext uri="{BB962C8B-B14F-4D97-AF65-F5344CB8AC3E}">
        <p14:creationId xmlns:p14="http://schemas.microsoft.com/office/powerpoint/2010/main" val="726168464"/>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914377"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594" indent="-228594" algn="l" defTabSz="914377"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189"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783"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377"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971"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30"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276"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09"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28"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76" y="618519"/>
            <a:ext cx="10364451" cy="159617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913775" y="2367095"/>
            <a:ext cx="10364452" cy="342410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78737" y="5883277"/>
            <a:ext cx="2743200" cy="365125"/>
          </a:xfrm>
          <a:prstGeom prst="rect">
            <a:avLst/>
          </a:prstGeom>
        </p:spPr>
        <p:txBody>
          <a:bodyPr vert="horz" lIns="91440" tIns="45720" rIns="91440" bIns="45720" rtlCol="0" anchor="ctr"/>
          <a:lstStyle>
            <a:lvl1pPr algn="r">
              <a:defRPr sz="1000">
                <a:solidFill>
                  <a:schemeClr val="tx1"/>
                </a:solidFill>
              </a:defRPr>
            </a:lvl1pPr>
          </a:lstStyle>
          <a:p>
            <a:fld id="{F21AFA89-4748-0C41-B2A9-BE981E72A341}" type="datetimeFigureOut">
              <a:rPr lang="en-US" smtClean="0"/>
              <a:t>10/23/2022</a:t>
            </a:fld>
            <a:endParaRPr lang="en-US"/>
          </a:p>
        </p:txBody>
      </p:sp>
      <p:sp>
        <p:nvSpPr>
          <p:cNvPr id="5" name="Footer Placeholder 4"/>
          <p:cNvSpPr>
            <a:spLocks noGrp="1"/>
          </p:cNvSpPr>
          <p:nvPr>
            <p:ph type="ftr" sz="quarter" idx="3"/>
          </p:nvPr>
        </p:nvSpPr>
        <p:spPr>
          <a:xfrm>
            <a:off x="913775" y="5883277"/>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3" y="5883277"/>
            <a:ext cx="764215" cy="365125"/>
          </a:xfrm>
          <a:prstGeom prst="rect">
            <a:avLst/>
          </a:prstGeom>
        </p:spPr>
        <p:txBody>
          <a:bodyPr vert="horz" lIns="91440" tIns="45720" rIns="91440" bIns="45720" rtlCol="0" anchor="ctr"/>
          <a:lstStyle>
            <a:lvl1pPr algn="r">
              <a:defRPr sz="1000">
                <a:solidFill>
                  <a:schemeClr val="tx1"/>
                </a:solidFill>
              </a:defRPr>
            </a:lvl1pPr>
          </a:lstStyle>
          <a:p>
            <a:fld id="{78B935A1-D926-8545-A9E2-DD041234EFAA}" type="slidenum">
              <a:rPr lang="en-US" smtClean="0"/>
              <a:t>‹#›</a:t>
            </a:fld>
            <a:endParaRPr lang="en-US"/>
          </a:p>
        </p:txBody>
      </p:sp>
    </p:spTree>
    <p:extLst>
      <p:ext uri="{BB962C8B-B14F-4D97-AF65-F5344CB8AC3E}">
        <p14:creationId xmlns:p14="http://schemas.microsoft.com/office/powerpoint/2010/main" val="947635564"/>
      </p:ext>
    </p:extLst>
  </p:cSld>
  <p:clrMap bg1="lt1" tx1="dk1" bg2="lt2" tx2="dk2" accent1="accent1" accent2="accent2" accent3="accent3" accent4="accent4" accent5="accent5" accent6="accent6" hlink="hlink" folHlink="folHlink"/>
  <p:sldLayoutIdLst>
    <p:sldLayoutId id="2147483690" r:id="rId1"/>
  </p:sldLayoutIdLst>
  <p:txStyles>
    <p:titleStyle>
      <a:lvl1pPr algn="ctr" defTabSz="914377"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594" indent="-228594" algn="l" defTabSz="914377"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783" indent="-228594" algn="l" defTabSz="914377"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2971" indent="-228594" algn="l" defTabSz="914377"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160" indent="-228594" algn="l" defTabSz="914377"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349" indent="-228594" algn="l" defTabSz="914377"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537" indent="-228594" algn="l" defTabSz="914377"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726" indent="-228594" algn="l" defTabSz="914377"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8914" indent="-228594" algn="l" defTabSz="914377"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103" indent="-228594" algn="l" defTabSz="914377"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2"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5"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6"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3"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1AFA89-4748-0C41-B2A9-BE981E72A341}" type="datetimeFigureOut">
              <a:rPr lang="en-US" smtClean="0"/>
              <a:t>10/23/2022</a:t>
            </a:fld>
            <a:endParaRPr lang="en-US"/>
          </a:p>
        </p:txBody>
      </p:sp>
      <p:sp>
        <p:nvSpPr>
          <p:cNvPr id="5" name="Footer Placeholder 4"/>
          <p:cNvSpPr>
            <a:spLocks noGrp="1"/>
          </p:cNvSpPr>
          <p:nvPr>
            <p:ph type="ftr" sz="quarter" idx="3"/>
          </p:nvPr>
        </p:nvSpPr>
        <p:spPr>
          <a:xfrm>
            <a:off x="2589214" y="6135810"/>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4" y="787784"/>
            <a:ext cx="779767" cy="365125"/>
          </a:xfrm>
          <a:prstGeom prst="rect">
            <a:avLst/>
          </a:prstGeom>
        </p:spPr>
        <p:txBody>
          <a:bodyPr vert="horz" lIns="91440" tIns="45720" rIns="91440" bIns="45720" rtlCol="0" anchor="ctr"/>
          <a:lstStyle>
            <a:lvl1pPr algn="r">
              <a:defRPr sz="2000">
                <a:solidFill>
                  <a:srgbClr val="FEFFFF"/>
                </a:solidFill>
              </a:defRPr>
            </a:lvl1pPr>
          </a:lstStyle>
          <a:p>
            <a:fld id="{78B935A1-D926-8545-A9E2-DD041234EFAA}" type="slidenum">
              <a:rPr lang="en-US" smtClean="0"/>
              <a:t>‹#›</a:t>
            </a:fld>
            <a:endParaRPr lang="en-US"/>
          </a:p>
        </p:txBody>
      </p:sp>
    </p:spTree>
    <p:extLst>
      <p:ext uri="{BB962C8B-B14F-4D97-AF65-F5344CB8AC3E}">
        <p14:creationId xmlns:p14="http://schemas.microsoft.com/office/powerpoint/2010/main" val="2986671770"/>
      </p:ext>
    </p:extLst>
  </p:cSld>
  <p:clrMap bg1="lt1" tx1="dk1" bg2="lt2" tx2="dk2" accent1="accent1" accent2="accent2" accent3="accent3" accent4="accent4" accent5="accent5" accent6="accent6" hlink="hlink" folHlink="folHlink"/>
  <p:sldLayoutIdLst>
    <p:sldLayoutId id="2147483705" r:id="rId1"/>
  </p:sldLayoutIdLst>
  <p:txStyles>
    <p:titleStyle>
      <a:lvl1pPr algn="l" defTabSz="457189"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1" indent="-342891" algn="l" defTabSz="457189"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32" indent="-285744" algn="l" defTabSz="457189"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971" indent="-228594" algn="l" defTabSz="457189"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160"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349"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537"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726"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8914"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103"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2"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5"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6"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3"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2655EFC-4E47-A245-B356-82C50D0F10B8}" type="datetimeFigureOut">
              <a:rPr lang="en-TH" smtClean="0"/>
              <a:t>10/23/2022</a:t>
            </a:fld>
            <a:endParaRPr lang="en-TH"/>
          </a:p>
        </p:txBody>
      </p:sp>
      <p:sp>
        <p:nvSpPr>
          <p:cNvPr id="5" name="Footer Placeholder 4"/>
          <p:cNvSpPr>
            <a:spLocks noGrp="1"/>
          </p:cNvSpPr>
          <p:nvPr>
            <p:ph type="ftr" sz="quarter" idx="3"/>
          </p:nvPr>
        </p:nvSpPr>
        <p:spPr>
          <a:xfrm>
            <a:off x="2589214" y="6135810"/>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TH"/>
          </a:p>
        </p:txBody>
      </p:sp>
      <p:sp>
        <p:nvSpPr>
          <p:cNvPr id="6" name="Slide Number Placeholder 5"/>
          <p:cNvSpPr>
            <a:spLocks noGrp="1"/>
          </p:cNvSpPr>
          <p:nvPr>
            <p:ph type="sldNum" sz="quarter" idx="4"/>
          </p:nvPr>
        </p:nvSpPr>
        <p:spPr bwMode="gray">
          <a:xfrm>
            <a:off x="531814" y="787784"/>
            <a:ext cx="779767" cy="365125"/>
          </a:xfrm>
          <a:prstGeom prst="rect">
            <a:avLst/>
          </a:prstGeom>
        </p:spPr>
        <p:txBody>
          <a:bodyPr vert="horz" lIns="91440" tIns="45720" rIns="91440" bIns="45720" rtlCol="0" anchor="ctr"/>
          <a:lstStyle>
            <a:lvl1pPr algn="r">
              <a:defRPr sz="2000">
                <a:solidFill>
                  <a:srgbClr val="FEFFFF"/>
                </a:solidFill>
              </a:defRPr>
            </a:lvl1pPr>
          </a:lstStyle>
          <a:p>
            <a:fld id="{66592E2C-0C2C-9041-A79C-512F15446F2B}" type="slidenum">
              <a:rPr lang="en-TH" smtClean="0"/>
              <a:t>‹#›</a:t>
            </a:fld>
            <a:endParaRPr lang="en-TH"/>
          </a:p>
        </p:txBody>
      </p:sp>
    </p:spTree>
    <p:extLst>
      <p:ext uri="{BB962C8B-B14F-4D97-AF65-F5344CB8AC3E}">
        <p14:creationId xmlns:p14="http://schemas.microsoft.com/office/powerpoint/2010/main" val="2727579184"/>
      </p:ext>
    </p:extLst>
  </p:cSld>
  <p:clrMap bg1="lt1" tx1="dk1" bg2="lt2" tx2="dk2" accent1="accent1" accent2="accent2" accent3="accent3" accent4="accent4" accent5="accent5" accent6="accent6" hlink="hlink" folHlink="folHlink"/>
  <p:sldLayoutIdLst>
    <p:sldLayoutId id="2147483722" r:id="rId1"/>
  </p:sldLayoutIdLst>
  <p:txStyles>
    <p:titleStyle>
      <a:lvl1pPr algn="l" defTabSz="457189"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1" indent="-342891" algn="l" defTabSz="457189"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32" indent="-285744" algn="l" defTabSz="457189"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971" indent="-228594" algn="l" defTabSz="457189"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160"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349"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537"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726"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8914"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103" indent="-228594" algn="l" defTabSz="457189"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picture containing calendar&#10;&#10;Description automatically generated">
            <a:extLst>
              <a:ext uri="{FF2B5EF4-FFF2-40B4-BE49-F238E27FC236}">
                <a16:creationId xmlns:a16="http://schemas.microsoft.com/office/drawing/2014/main" id="{EE28F537-BBDF-882F-4D14-9AEE69F911A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1093" y="0"/>
            <a:ext cx="12149813" cy="6858000"/>
          </a:xfrm>
          <a:prstGeom prst="rect">
            <a:avLst/>
          </a:prstGeom>
        </p:spPr>
      </p:pic>
    </p:spTree>
    <p:extLst>
      <p:ext uri="{BB962C8B-B14F-4D97-AF65-F5344CB8AC3E}">
        <p14:creationId xmlns:p14="http://schemas.microsoft.com/office/powerpoint/2010/main" val="2488667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FB7C-7D37-5DFF-87EC-36D9DA055AE8}"/>
              </a:ext>
            </a:extLst>
          </p:cNvPr>
          <p:cNvSpPr>
            <a:spLocks noGrp="1"/>
          </p:cNvSpPr>
          <p:nvPr>
            <p:ph type="title"/>
          </p:nvPr>
        </p:nvSpPr>
        <p:spPr/>
        <p:txBody>
          <a:bodyPr>
            <a:normAutofit/>
          </a:bodyPr>
          <a:lstStyle/>
          <a:p>
            <a:r>
              <a:rPr lang="en-US" sz="4800" b="1" dirty="0"/>
              <a:t>Leon L. Morris</a:t>
            </a:r>
          </a:p>
        </p:txBody>
      </p:sp>
      <p:sp>
        <p:nvSpPr>
          <p:cNvPr id="3" name="Content Placeholder 2">
            <a:extLst>
              <a:ext uri="{FF2B5EF4-FFF2-40B4-BE49-F238E27FC236}">
                <a16:creationId xmlns:a16="http://schemas.microsoft.com/office/drawing/2014/main" id="{783E177E-9178-40F9-B310-70E93206D069}"/>
              </a:ext>
            </a:extLst>
          </p:cNvPr>
          <p:cNvSpPr>
            <a:spLocks noGrp="1"/>
          </p:cNvSpPr>
          <p:nvPr>
            <p:ph idx="1"/>
          </p:nvPr>
        </p:nvSpPr>
        <p:spPr>
          <a:xfrm>
            <a:off x="2032164" y="2732690"/>
            <a:ext cx="8915400" cy="3777623"/>
          </a:xfrm>
        </p:spPr>
        <p:txBody>
          <a:bodyPr/>
          <a:lstStyle/>
          <a:p>
            <a:pPr marL="0" indent="0">
              <a:buNone/>
            </a:pPr>
            <a:r>
              <a:rPr lang="en-US" sz="3600" b="1" dirty="0"/>
              <a:t>The message was not only heard and received by the Thessalonians; it was welcomed. </a:t>
            </a:r>
          </a:p>
          <a:p>
            <a:pPr marL="0" indent="0">
              <a:buNone/>
            </a:pPr>
            <a:r>
              <a:rPr lang="en-US" sz="2400" b="1" i="1" dirty="0">
                <a:latin typeface="Arial" panose="020B0604020202020204" pitchFamily="34" charset="0"/>
                <a:cs typeface="Arial" panose="020B0604020202020204" pitchFamily="34" charset="0"/>
              </a:rPr>
              <a:t>1 and 2 Thessalonians : An Introduction and Commentary, </a:t>
            </a:r>
            <a:r>
              <a:rPr lang="en-US" sz="2400" b="1" dirty="0">
                <a:latin typeface="Arial" panose="020B0604020202020204" pitchFamily="34" charset="0"/>
                <a:cs typeface="Arial" panose="020B0604020202020204" pitchFamily="34" charset="0"/>
              </a:rPr>
              <a:t>page 50</a:t>
            </a:r>
            <a:r>
              <a:rPr lang="en-US" sz="2400" b="1" i="1" dirty="0">
                <a:latin typeface="Arial" panose="020B0604020202020204" pitchFamily="34" charset="0"/>
                <a:cs typeface="Arial" panose="020B0604020202020204" pitchFamily="34" charset="0"/>
              </a:rPr>
              <a:t>.</a:t>
            </a:r>
          </a:p>
          <a:p>
            <a:pPr marL="0" indent="0">
              <a:buNone/>
            </a:pPr>
            <a:endParaRPr lang="en-US" dirty="0"/>
          </a:p>
        </p:txBody>
      </p:sp>
      <p:pic>
        <p:nvPicPr>
          <p:cNvPr id="4" name="Picture 2" descr="Leon Morris - Wikipedia">
            <a:extLst>
              <a:ext uri="{FF2B5EF4-FFF2-40B4-BE49-F238E27FC236}">
                <a16:creationId xmlns:a16="http://schemas.microsoft.com/office/drawing/2014/main" id="{2D18B922-75EC-4C70-7579-0B5D0E9CDB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79871" y="94876"/>
            <a:ext cx="1896516" cy="23393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0883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899F6-2931-B7A3-8074-B9827B08E775}"/>
              </a:ext>
            </a:extLst>
          </p:cNvPr>
          <p:cNvSpPr>
            <a:spLocks noGrp="1"/>
          </p:cNvSpPr>
          <p:nvPr>
            <p:ph type="title"/>
          </p:nvPr>
        </p:nvSpPr>
        <p:spPr>
          <a:xfrm>
            <a:off x="1200151" y="999416"/>
            <a:ext cx="10401300" cy="1188720"/>
          </a:xfrm>
        </p:spPr>
        <p:txBody>
          <a:bodyPr>
            <a:normAutofit fontScale="90000"/>
          </a:bodyPr>
          <a:lstStyle/>
          <a:p>
            <a:br>
              <a:rPr lang="en-SG"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br>
            <a:r>
              <a:rPr lang="en-SG" sz="4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God's Persevering People (Verse 14-16)</a:t>
            </a:r>
            <a:br>
              <a:rPr lang="en-SG" sz="4000" b="1" dirty="0">
                <a:latin typeface="Calibri" panose="020F0502020204030204" pitchFamily="34" charset="0"/>
                <a:ea typeface="Calibri" panose="020F0502020204030204" pitchFamily="34" charset="0"/>
                <a:cs typeface="Times New Roman" panose="02020603050405020304" pitchFamily="18" charset="0"/>
              </a:rPr>
            </a:br>
            <a:endParaRPr lang="en-US" sz="4000" b="1" dirty="0"/>
          </a:p>
        </p:txBody>
      </p:sp>
      <p:sp>
        <p:nvSpPr>
          <p:cNvPr id="3" name="Content Placeholder 2">
            <a:extLst>
              <a:ext uri="{FF2B5EF4-FFF2-40B4-BE49-F238E27FC236}">
                <a16:creationId xmlns:a16="http://schemas.microsoft.com/office/drawing/2014/main" id="{5CA27B9C-2606-3876-36B6-AA424579983B}"/>
              </a:ext>
            </a:extLst>
          </p:cNvPr>
          <p:cNvSpPr>
            <a:spLocks noGrp="1"/>
          </p:cNvSpPr>
          <p:nvPr>
            <p:ph idx="1"/>
          </p:nvPr>
        </p:nvSpPr>
        <p:spPr>
          <a:xfrm>
            <a:off x="2231137" y="2638044"/>
            <a:ext cx="8186079" cy="3797480"/>
          </a:xfrm>
        </p:spPr>
        <p:txBody>
          <a:bodyPr>
            <a:normAutofit/>
          </a:bodyPr>
          <a:lstStyle/>
          <a:p>
            <a:r>
              <a:rPr lang="en-SG" sz="3200" b="1" dirty="0">
                <a:solidFill>
                  <a:srgbClr val="000000"/>
                </a:solidFill>
                <a:latin typeface="Calibri" panose="020F0502020204030204" pitchFamily="34" charset="0"/>
                <a:ea typeface="Times New Roman" panose="02020603050405020304" pitchFamily="18" charset="0"/>
              </a:rPr>
              <a:t>Verse 14: 'Imitators of the churches of God in Christ Jesus in Judea’.</a:t>
            </a:r>
          </a:p>
          <a:p>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"Suffering is the true badge of discipleship." (Dietrich Bonhoeffer) </a:t>
            </a:r>
            <a:endParaRPr lang="en-SG" sz="3200" b="1" dirty="0">
              <a:latin typeface="Calibri" panose="020F0502020204030204" pitchFamily="34" charset="0"/>
              <a:ea typeface="Calibri" panose="020F0502020204030204" pitchFamily="34" charset="0"/>
              <a:cs typeface="Times New Roman" panose="02020603050405020304" pitchFamily="18" charset="0"/>
            </a:endParaRPr>
          </a:p>
          <a:p>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Vs 15-16 - Paul lists out the growing lists of measures taken by the Jews against Messiah Jesus, His church and the Gospel.</a:t>
            </a:r>
            <a:endParaRPr lang="en-SG" sz="3200" b="1"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6741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899F6-2931-B7A3-8074-B9827B08E775}"/>
              </a:ext>
            </a:extLst>
          </p:cNvPr>
          <p:cNvSpPr>
            <a:spLocks noGrp="1"/>
          </p:cNvSpPr>
          <p:nvPr>
            <p:ph type="title"/>
          </p:nvPr>
        </p:nvSpPr>
        <p:spPr>
          <a:xfrm>
            <a:off x="1302692" y="536428"/>
            <a:ext cx="9586616" cy="968280"/>
          </a:xfrm>
        </p:spPr>
        <p:txBody>
          <a:bodyPr>
            <a:noAutofit/>
          </a:bodyPr>
          <a:lstStyle/>
          <a:p>
            <a:br>
              <a:rPr lang="en-SG"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br>
            <a:r>
              <a:rPr lang="en-SG"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God's Enduring Purpose (verse 17-20)</a:t>
            </a:r>
            <a:br>
              <a:rPr lang="en-SG" sz="3600" b="1" dirty="0">
                <a:latin typeface="Calibri" panose="020F0502020204030204" pitchFamily="34" charset="0"/>
                <a:ea typeface="Calibri" panose="020F0502020204030204" pitchFamily="34" charset="0"/>
                <a:cs typeface="Times New Roman" panose="02020603050405020304" pitchFamily="18" charset="0"/>
              </a:rPr>
            </a:br>
            <a:endParaRPr lang="en-US" sz="3600" b="1" dirty="0"/>
          </a:p>
        </p:txBody>
      </p:sp>
      <p:sp>
        <p:nvSpPr>
          <p:cNvPr id="3" name="Content Placeholder 2">
            <a:extLst>
              <a:ext uri="{FF2B5EF4-FFF2-40B4-BE49-F238E27FC236}">
                <a16:creationId xmlns:a16="http://schemas.microsoft.com/office/drawing/2014/main" id="{5CA27B9C-2606-3876-36B6-AA424579983B}"/>
              </a:ext>
            </a:extLst>
          </p:cNvPr>
          <p:cNvSpPr>
            <a:spLocks noGrp="1"/>
          </p:cNvSpPr>
          <p:nvPr>
            <p:ph idx="1"/>
          </p:nvPr>
        </p:nvSpPr>
        <p:spPr>
          <a:xfrm>
            <a:off x="1988068" y="1949349"/>
            <a:ext cx="8695365" cy="4908651"/>
          </a:xfrm>
        </p:spPr>
        <p:txBody>
          <a:bodyPr>
            <a:normAutofit/>
          </a:bodyPr>
          <a:lstStyle/>
          <a:p>
            <a:pPr algn="just"/>
            <a:r>
              <a:rPr lang="en-SG" sz="3200" b="1" dirty="0">
                <a:latin typeface="Calibri" panose="020F0502020204030204" pitchFamily="34" charset="0"/>
                <a:ea typeface="Calibri" panose="020F0502020204030204" pitchFamily="34" charset="0"/>
                <a:cs typeface="Times New Roman" panose="02020603050405020304" pitchFamily="18" charset="0"/>
              </a:rPr>
              <a:t>If 2:1-16 can be seen as Paul's defence of their actions in Thessalonica, vs 17-3:13 is more Paul's defence of their absence from Thessalonica.</a:t>
            </a:r>
          </a:p>
          <a:p>
            <a:r>
              <a:rPr lang="en-SG" sz="3200" b="1" dirty="0">
                <a:solidFill>
                  <a:srgbClr val="000000"/>
                </a:solidFill>
                <a:latin typeface="Calibri" panose="020F0502020204030204" pitchFamily="34" charset="0"/>
                <a:ea typeface="Times New Roman" panose="02020603050405020304" pitchFamily="18" charset="0"/>
              </a:rPr>
              <a:t> Vs 17: Drips with genuine love and companionship. Paul did not leave them voluntarily, he was forced out.  ‘Torn away' is a derivative of the word '</a:t>
            </a:r>
            <a:r>
              <a:rPr lang="en-SG" sz="3200" b="1" dirty="0" err="1">
                <a:solidFill>
                  <a:srgbClr val="000000"/>
                </a:solidFill>
                <a:latin typeface="Calibri" panose="020F0502020204030204" pitchFamily="34" charset="0"/>
                <a:ea typeface="Times New Roman" panose="02020603050405020304" pitchFamily="18" charset="0"/>
              </a:rPr>
              <a:t>orphanon</a:t>
            </a:r>
            <a:r>
              <a:rPr lang="en-SG" sz="3200" b="1" dirty="0">
                <a:solidFill>
                  <a:srgbClr val="000000"/>
                </a:solidFill>
                <a:latin typeface="Calibri" panose="020F0502020204030204" pitchFamily="34" charset="0"/>
                <a:ea typeface="Times New Roman" panose="02020603050405020304" pitchFamily="18" charset="0"/>
              </a:rPr>
              <a:t>' or "orphan”.</a:t>
            </a:r>
          </a:p>
          <a:p>
            <a:pPr marL="0" indent="0">
              <a:buNone/>
            </a:pPr>
            <a:endParaRPr lang="en-SG"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2498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8C230-44E3-004E-5AB5-BD708F5526C4}"/>
              </a:ext>
            </a:extLst>
          </p:cNvPr>
          <p:cNvSpPr>
            <a:spLocks noGrp="1"/>
          </p:cNvSpPr>
          <p:nvPr>
            <p:ph type="title"/>
          </p:nvPr>
        </p:nvSpPr>
        <p:spPr/>
        <p:txBody>
          <a:bodyPr/>
          <a:lstStyle/>
          <a:p>
            <a:pPr algn="ctr"/>
            <a:r>
              <a:rPr lang="en-US" b="1" dirty="0">
                <a:latin typeface="Arial Rounded MT Bold" panose="020F0704030504030204" pitchFamily="34" charset="77"/>
              </a:rPr>
              <a:t>Saeed Akhtar and family </a:t>
            </a:r>
            <a:br>
              <a:rPr lang="en-US" b="1" dirty="0">
                <a:latin typeface="Arial Rounded MT Bold" panose="020F0704030504030204" pitchFamily="34" charset="77"/>
              </a:rPr>
            </a:br>
            <a:r>
              <a:rPr lang="en-US" b="1" dirty="0">
                <a:latin typeface="Arial Rounded MT Bold" panose="020F0704030504030204" pitchFamily="34" charset="77"/>
              </a:rPr>
              <a:t>Pashtun believer and former refugee</a:t>
            </a:r>
          </a:p>
        </p:txBody>
      </p:sp>
      <p:pic>
        <p:nvPicPr>
          <p:cNvPr id="6" name="Picture 5" descr="A picture containing wall, person, indoor, standing&#10;&#10;Description automatically generated">
            <a:extLst>
              <a:ext uri="{FF2B5EF4-FFF2-40B4-BE49-F238E27FC236}">
                <a16:creationId xmlns:a16="http://schemas.microsoft.com/office/drawing/2014/main" id="{DFF78B41-FABE-C404-CF86-C3F6038F025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837756" y="1690687"/>
            <a:ext cx="6695126" cy="5021345"/>
          </a:xfrm>
          <a:prstGeom prst="rect">
            <a:avLst/>
          </a:prstGeom>
        </p:spPr>
      </p:pic>
    </p:spTree>
    <p:extLst>
      <p:ext uri="{BB962C8B-B14F-4D97-AF65-F5344CB8AC3E}">
        <p14:creationId xmlns:p14="http://schemas.microsoft.com/office/powerpoint/2010/main" val="1297619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899F6-2931-B7A3-8074-B9827B08E775}"/>
              </a:ext>
            </a:extLst>
          </p:cNvPr>
          <p:cNvSpPr>
            <a:spLocks noGrp="1"/>
          </p:cNvSpPr>
          <p:nvPr>
            <p:ph type="title"/>
          </p:nvPr>
        </p:nvSpPr>
        <p:spPr>
          <a:xfrm>
            <a:off x="1302692" y="536428"/>
            <a:ext cx="9586616" cy="968280"/>
          </a:xfrm>
        </p:spPr>
        <p:txBody>
          <a:bodyPr>
            <a:noAutofit/>
          </a:bodyPr>
          <a:lstStyle/>
          <a:p>
            <a:br>
              <a:rPr lang="en-SG"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br>
            <a:r>
              <a:rPr lang="en-SG"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God's Enduring Purpose (verse 17-20)</a:t>
            </a:r>
            <a:br>
              <a:rPr lang="en-SG" sz="3600" b="1" dirty="0">
                <a:latin typeface="Calibri" panose="020F0502020204030204" pitchFamily="34" charset="0"/>
                <a:ea typeface="Calibri" panose="020F0502020204030204" pitchFamily="34" charset="0"/>
                <a:cs typeface="Times New Roman" panose="02020603050405020304" pitchFamily="18" charset="0"/>
              </a:rPr>
            </a:br>
            <a:endParaRPr lang="en-US" sz="3600" b="1" dirty="0"/>
          </a:p>
        </p:txBody>
      </p:sp>
      <p:sp>
        <p:nvSpPr>
          <p:cNvPr id="3" name="Content Placeholder 2">
            <a:extLst>
              <a:ext uri="{FF2B5EF4-FFF2-40B4-BE49-F238E27FC236}">
                <a16:creationId xmlns:a16="http://schemas.microsoft.com/office/drawing/2014/main" id="{5CA27B9C-2606-3876-36B6-AA424579983B}"/>
              </a:ext>
            </a:extLst>
          </p:cNvPr>
          <p:cNvSpPr>
            <a:spLocks noGrp="1"/>
          </p:cNvSpPr>
          <p:nvPr>
            <p:ph idx="1"/>
          </p:nvPr>
        </p:nvSpPr>
        <p:spPr>
          <a:xfrm>
            <a:off x="1988068" y="1949349"/>
            <a:ext cx="8695365" cy="4908651"/>
          </a:xfrm>
        </p:spPr>
        <p:txBody>
          <a:bodyPr>
            <a:normAutofit/>
          </a:bodyPr>
          <a:lstStyle/>
          <a:p>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Vs 18 "Satan hindered us." The devil can put obstacles in our way, but he cannot thwart the ultimate purposes of God.</a:t>
            </a:r>
            <a:endParaRPr lang="en-SG" sz="3200" b="1" dirty="0">
              <a:latin typeface="Calibri" panose="020F0502020204030204" pitchFamily="34" charset="0"/>
              <a:ea typeface="Calibri" panose="020F0502020204030204" pitchFamily="34" charset="0"/>
              <a:cs typeface="Times New Roman" panose="02020603050405020304" pitchFamily="18" charset="0"/>
            </a:endParaRPr>
          </a:p>
          <a:p>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Vs 19: The long-term perspective: “You are our hope”, “joy” and “crown of boasting” at the coming of Christ? </a:t>
            </a:r>
          </a:p>
          <a:p>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It's not what Paul has done that he glories in, but who he brings with him!</a:t>
            </a:r>
            <a:endParaRPr lang="en-SG" sz="3200" b="1" dirty="0">
              <a:latin typeface="Calibri" panose="020F0502020204030204" pitchFamily="34" charset="0"/>
              <a:ea typeface="Calibri" panose="020F0502020204030204" pitchFamily="34" charset="0"/>
              <a:cs typeface="Times New Roman" panose="02020603050405020304" pitchFamily="18" charset="0"/>
            </a:endParaRPr>
          </a:p>
          <a:p>
            <a:endParaRPr lang="en-SG"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2216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899F6-2931-B7A3-8074-B9827B08E775}"/>
              </a:ext>
            </a:extLst>
          </p:cNvPr>
          <p:cNvSpPr>
            <a:spLocks noGrp="1"/>
          </p:cNvSpPr>
          <p:nvPr>
            <p:ph type="title"/>
          </p:nvPr>
        </p:nvSpPr>
        <p:spPr>
          <a:xfrm>
            <a:off x="1582954" y="953117"/>
            <a:ext cx="9505593" cy="1188720"/>
          </a:xfrm>
        </p:spPr>
        <p:txBody>
          <a:bodyPr>
            <a:noAutofit/>
          </a:bodyPr>
          <a:lstStyle/>
          <a:p>
            <a:r>
              <a:rPr lang="en-SG"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God's Enduring Purpose (verse 17-20)</a:t>
            </a:r>
            <a:br>
              <a:rPr lang="en-SG"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CA27B9C-2606-3876-36B6-AA424579983B}"/>
              </a:ext>
            </a:extLst>
          </p:cNvPr>
          <p:cNvSpPr>
            <a:spLocks noGrp="1"/>
          </p:cNvSpPr>
          <p:nvPr>
            <p:ph idx="1"/>
          </p:nvPr>
        </p:nvSpPr>
        <p:spPr>
          <a:xfrm>
            <a:off x="2231136" y="2638044"/>
            <a:ext cx="8352781" cy="3941432"/>
          </a:xfrm>
        </p:spPr>
        <p:txBody>
          <a:bodyPr>
            <a:normAutofit lnSpcReduction="10000"/>
          </a:bodyPr>
          <a:lstStyle/>
          <a:p>
            <a:pPr algn="just"/>
            <a:r>
              <a:rPr lang="en-SG" sz="3200" b="1" dirty="0">
                <a:latin typeface="Calibri" panose="020F0502020204030204" pitchFamily="34" charset="0"/>
                <a:ea typeface="Calibri" panose="020F0502020204030204" pitchFamily="34" charset="0"/>
                <a:cs typeface="Times New Roman" panose="02020603050405020304" pitchFamily="18" charset="0"/>
              </a:rPr>
              <a:t>Vs 20: </a:t>
            </a:r>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Paul is making the point that both his present joy and future glory at Christ's return is tied up with what God has wrought in the Thessalonians through Paul and his team. </a:t>
            </a:r>
            <a:endParaRPr lang="en-SG" sz="3200" b="1" dirty="0">
              <a:latin typeface="Calibri" panose="020F0502020204030204" pitchFamily="34" charset="0"/>
              <a:ea typeface="Calibri" panose="020F0502020204030204" pitchFamily="34" charset="0"/>
              <a:cs typeface="Times New Roman" panose="02020603050405020304" pitchFamily="18" charset="0"/>
            </a:endParaRPr>
          </a:p>
          <a:p>
            <a:pPr algn="just"/>
            <a:r>
              <a:rPr lang="en-SG" sz="3200" b="1" dirty="0">
                <a:solidFill>
                  <a:srgbClr val="000000"/>
                </a:solidFill>
                <a:latin typeface="Calibri" panose="020F0502020204030204" pitchFamily="34" charset="0"/>
                <a:ea typeface="Times New Roman" panose="02020603050405020304" pitchFamily="18" charset="0"/>
              </a:rPr>
              <a:t>This is our highest privilege - that we get to be heralds of the Gospel, to bring others with us before Christ. Being and making disciples is part of our call. </a:t>
            </a:r>
            <a:endParaRPr lang="en-SG" sz="3200" b="1" dirty="0">
              <a:latin typeface="Calibri" panose="020F0502020204030204" pitchFamily="34" charset="0"/>
              <a:ea typeface="Calibri" panose="020F0502020204030204" pitchFamily="34" charset="0"/>
              <a:cs typeface="Times New Roman" panose="02020603050405020304" pitchFamily="18" charset="0"/>
            </a:endParaRPr>
          </a:p>
          <a:p>
            <a:endParaRPr lang="en-SG"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7001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39150-6F83-9152-6F02-6008939E35CB}"/>
              </a:ext>
            </a:extLst>
          </p:cNvPr>
          <p:cNvSpPr>
            <a:spLocks noGrp="1"/>
          </p:cNvSpPr>
          <p:nvPr>
            <p:ph type="title"/>
          </p:nvPr>
        </p:nvSpPr>
        <p:spPr>
          <a:xfrm>
            <a:off x="700089" y="1069796"/>
            <a:ext cx="8472500" cy="1188720"/>
          </a:xfrm>
        </p:spPr>
        <p:txBody>
          <a:bodyPr>
            <a:noAutofit/>
          </a:bodyPr>
          <a:lstStyle/>
          <a:p>
            <a:r>
              <a:rPr lang="en-US" sz="4400" b="1" dirty="0"/>
              <a:t>Alexander MACLAREN</a:t>
            </a:r>
          </a:p>
        </p:txBody>
      </p:sp>
      <p:sp>
        <p:nvSpPr>
          <p:cNvPr id="3" name="Content Placeholder 2">
            <a:extLst>
              <a:ext uri="{FF2B5EF4-FFF2-40B4-BE49-F238E27FC236}">
                <a16:creationId xmlns:a16="http://schemas.microsoft.com/office/drawing/2014/main" id="{B60E8B4F-2A2A-97A8-9945-0F78EA5ACA16}"/>
              </a:ext>
            </a:extLst>
          </p:cNvPr>
          <p:cNvSpPr>
            <a:spLocks noGrp="1"/>
          </p:cNvSpPr>
          <p:nvPr>
            <p:ph idx="1"/>
          </p:nvPr>
        </p:nvSpPr>
        <p:spPr>
          <a:xfrm>
            <a:off x="1621536" y="2963866"/>
            <a:ext cx="7729728" cy="3101983"/>
          </a:xfrm>
        </p:spPr>
        <p:txBody>
          <a:bodyPr>
            <a:normAutofit fontScale="92500"/>
          </a:bodyPr>
          <a:lstStyle/>
          <a:p>
            <a:pPr marL="0" indent="0" algn="just">
              <a:buNone/>
            </a:pPr>
            <a:r>
              <a:rPr lang="en-SG" sz="4400" b="1" dirty="0">
                <a:solidFill>
                  <a:srgbClr val="002060"/>
                </a:solidFill>
                <a:latin typeface="Arial" panose="020B0604020202020204" pitchFamily="34" charset="0"/>
                <a:cs typeface="Times New Roman" panose="02020603050405020304" pitchFamily="18" charset="0"/>
              </a:rPr>
              <a:t>The apostolic church thought more about the second coming of Jesus Christ than about death and heaven.</a:t>
            </a:r>
            <a:endParaRPr lang="en-US" sz="4400" b="1" dirty="0">
              <a:solidFill>
                <a:srgbClr val="002060"/>
              </a:solidFill>
            </a:endParaRPr>
          </a:p>
        </p:txBody>
      </p:sp>
      <p:pic>
        <p:nvPicPr>
          <p:cNvPr id="4" name="Picture 3" descr="A person with a beard&#10;&#10;Description automatically generated with low confidence">
            <a:extLst>
              <a:ext uri="{FF2B5EF4-FFF2-40B4-BE49-F238E27FC236}">
                <a16:creationId xmlns:a16="http://schemas.microsoft.com/office/drawing/2014/main" id="{ED8A5617-613C-A7AD-D207-7403460F13B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082492" y="299611"/>
            <a:ext cx="1888792" cy="2518881"/>
          </a:xfrm>
          <a:prstGeom prst="rect">
            <a:avLst/>
          </a:prstGeom>
        </p:spPr>
      </p:pic>
    </p:spTree>
    <p:extLst>
      <p:ext uri="{BB962C8B-B14F-4D97-AF65-F5344CB8AC3E}">
        <p14:creationId xmlns:p14="http://schemas.microsoft.com/office/powerpoint/2010/main" val="548863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407C2-9A5B-18EE-CF03-B76CC699FCF0}"/>
              </a:ext>
            </a:extLst>
          </p:cNvPr>
          <p:cNvSpPr>
            <a:spLocks noGrp="1"/>
          </p:cNvSpPr>
          <p:nvPr>
            <p:ph type="title"/>
          </p:nvPr>
        </p:nvSpPr>
        <p:spPr/>
        <p:txBody>
          <a:bodyPr>
            <a:normAutofit/>
          </a:bodyPr>
          <a:lstStyle/>
          <a:p>
            <a:r>
              <a:rPr lang="en-US" sz="3600" b="1" dirty="0">
                <a:highlight>
                  <a:srgbClr val="FFFF00"/>
                </a:highlight>
              </a:rPr>
              <a:t>Pause and Ponder</a:t>
            </a:r>
          </a:p>
        </p:txBody>
      </p:sp>
      <p:sp>
        <p:nvSpPr>
          <p:cNvPr id="3" name="Content Placeholder 2">
            <a:extLst>
              <a:ext uri="{FF2B5EF4-FFF2-40B4-BE49-F238E27FC236}">
                <a16:creationId xmlns:a16="http://schemas.microsoft.com/office/drawing/2014/main" id="{DE9AE34E-3ECA-4BEE-6186-1800B610B6DE}"/>
              </a:ext>
            </a:extLst>
          </p:cNvPr>
          <p:cNvSpPr>
            <a:spLocks noGrp="1"/>
          </p:cNvSpPr>
          <p:nvPr>
            <p:ph idx="1"/>
          </p:nvPr>
        </p:nvSpPr>
        <p:spPr/>
        <p:txBody>
          <a:bodyPr>
            <a:normAutofit/>
          </a:bodyPr>
          <a:lstStyle/>
          <a:p>
            <a:r>
              <a:rPr lang="en-US" sz="3600" b="1" dirty="0"/>
              <a:t>Have you ever made another disciple? </a:t>
            </a:r>
          </a:p>
          <a:p>
            <a:r>
              <a:rPr lang="en-US" sz="3600" b="1" dirty="0"/>
              <a:t>When was the last time you shared your faith?</a:t>
            </a:r>
          </a:p>
        </p:txBody>
      </p:sp>
    </p:spTree>
    <p:extLst>
      <p:ext uri="{BB962C8B-B14F-4D97-AF65-F5344CB8AC3E}">
        <p14:creationId xmlns:p14="http://schemas.microsoft.com/office/powerpoint/2010/main" val="2948820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7D126A-F7F8-7A43-3D81-25A265ACAA05}"/>
              </a:ext>
            </a:extLst>
          </p:cNvPr>
          <p:cNvSpPr txBox="1"/>
          <p:nvPr/>
        </p:nvSpPr>
        <p:spPr>
          <a:xfrm>
            <a:off x="6096000" y="1271552"/>
            <a:ext cx="5803861" cy="5416868"/>
          </a:xfrm>
          <a:prstGeom prst="rect">
            <a:avLst/>
          </a:prstGeom>
          <a:noFill/>
        </p:spPr>
        <p:txBody>
          <a:bodyPr wrap="square" rtlCol="0">
            <a:spAutoFit/>
          </a:bodyPr>
          <a:lstStyle/>
          <a:p>
            <a:pPr algn="ctr"/>
            <a:r>
              <a:rPr lang="en-US" sz="4400" b="1" dirty="0">
                <a:highlight>
                  <a:srgbClr val="00FFFF"/>
                </a:highlight>
              </a:rPr>
              <a:t>ADVERT</a:t>
            </a:r>
          </a:p>
          <a:p>
            <a:pPr algn="ctr"/>
            <a:endParaRPr lang="en-US" sz="4400" b="1" dirty="0">
              <a:highlight>
                <a:srgbClr val="00FFFF"/>
              </a:highlight>
            </a:endParaRPr>
          </a:p>
          <a:p>
            <a:pPr algn="ctr"/>
            <a:r>
              <a:rPr lang="en-US" sz="4400" b="1" dirty="0">
                <a:highlight>
                  <a:srgbClr val="FFFF00"/>
                </a:highlight>
              </a:rPr>
              <a:t>5-week small group training.</a:t>
            </a:r>
          </a:p>
          <a:p>
            <a:pPr algn="ctr"/>
            <a:endParaRPr lang="en-US" sz="4400" b="1" dirty="0"/>
          </a:p>
          <a:p>
            <a:r>
              <a:rPr lang="en-US" sz="3600" b="1" dirty="0"/>
              <a:t>Interested to learn to be a Disciple-Making Disciple?</a:t>
            </a:r>
          </a:p>
          <a:p>
            <a:r>
              <a:rPr lang="en-US" sz="3600" b="1" dirty="0"/>
              <a:t>Let me know!</a:t>
            </a:r>
          </a:p>
          <a:p>
            <a:endParaRPr lang="en-US" dirty="0"/>
          </a:p>
        </p:txBody>
      </p:sp>
      <p:pic>
        <p:nvPicPr>
          <p:cNvPr id="2" name="Picture 1" descr="A picture containing text, book&#10;&#10;Description automatically generated">
            <a:extLst>
              <a:ext uri="{FF2B5EF4-FFF2-40B4-BE49-F238E27FC236}">
                <a16:creationId xmlns:a16="http://schemas.microsoft.com/office/drawing/2014/main" id="{E30D3C16-B723-A349-E8BC-B4EFB4AB72F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50869" y="-126125"/>
            <a:ext cx="5301442" cy="6858000"/>
          </a:xfrm>
          <a:prstGeom prst="rect">
            <a:avLst/>
          </a:prstGeom>
        </p:spPr>
      </p:pic>
    </p:spTree>
    <p:extLst>
      <p:ext uri="{BB962C8B-B14F-4D97-AF65-F5344CB8AC3E}">
        <p14:creationId xmlns:p14="http://schemas.microsoft.com/office/powerpoint/2010/main" val="540024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5D461-AD76-AA27-1EF5-816D1D20FFA2}"/>
              </a:ext>
            </a:extLst>
          </p:cNvPr>
          <p:cNvSpPr>
            <a:spLocks noGrp="1"/>
          </p:cNvSpPr>
          <p:nvPr>
            <p:ph type="title"/>
          </p:nvPr>
        </p:nvSpPr>
        <p:spPr/>
        <p:txBody>
          <a:bodyPr>
            <a:normAutofit/>
          </a:bodyPr>
          <a:lstStyle/>
          <a:p>
            <a:r>
              <a:rPr lang="en-US" sz="3600" b="1" dirty="0"/>
              <a:t>Application QUESTIONS</a:t>
            </a:r>
          </a:p>
        </p:txBody>
      </p:sp>
      <p:sp>
        <p:nvSpPr>
          <p:cNvPr id="3" name="Content Placeholder 2">
            <a:extLst>
              <a:ext uri="{FF2B5EF4-FFF2-40B4-BE49-F238E27FC236}">
                <a16:creationId xmlns:a16="http://schemas.microsoft.com/office/drawing/2014/main" id="{A117021D-1232-CE81-F266-BB057662FFB8}"/>
              </a:ext>
            </a:extLst>
          </p:cNvPr>
          <p:cNvSpPr>
            <a:spLocks noGrp="1"/>
          </p:cNvSpPr>
          <p:nvPr>
            <p:ph idx="1"/>
          </p:nvPr>
        </p:nvSpPr>
        <p:spPr>
          <a:xfrm>
            <a:off x="1822286" y="1864046"/>
            <a:ext cx="9046343" cy="4224239"/>
          </a:xfrm>
        </p:spPr>
        <p:txBody>
          <a:bodyPr>
            <a:noAutofit/>
          </a:bodyPr>
          <a:lstStyle/>
          <a:p>
            <a:pPr marL="0" indent="0">
              <a:buNone/>
            </a:pPr>
            <a:endParaRPr lang="en-US" sz="3200" dirty="0"/>
          </a:p>
          <a:p>
            <a:pPr marL="0" indent="0" algn="just">
              <a:buNone/>
            </a:pPr>
            <a:r>
              <a:rPr lang="en-US" sz="3600" b="1" dirty="0"/>
              <a:t>1) Do you read God’s word regularly? Read it daily and meet with each other to discuss and obey it. Join a CIC weekly group.</a:t>
            </a:r>
          </a:p>
          <a:p>
            <a:pPr marL="0" indent="0" algn="just">
              <a:buNone/>
            </a:pPr>
            <a:r>
              <a:rPr lang="en-US" sz="3600" b="1" dirty="0"/>
              <a:t>2) Are you making disciples? Who are you bringing with you when Christ returns? </a:t>
            </a:r>
          </a:p>
        </p:txBody>
      </p:sp>
    </p:spTree>
    <p:extLst>
      <p:ext uri="{BB962C8B-B14F-4D97-AF65-F5344CB8AC3E}">
        <p14:creationId xmlns:p14="http://schemas.microsoft.com/office/powerpoint/2010/main" val="169346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C3F03-BA51-5DB6-7887-D01C322CD3B3}"/>
              </a:ext>
            </a:extLst>
          </p:cNvPr>
          <p:cNvSpPr>
            <a:spLocks noGrp="1"/>
          </p:cNvSpPr>
          <p:nvPr>
            <p:ph type="title"/>
          </p:nvPr>
        </p:nvSpPr>
        <p:spPr>
          <a:xfrm>
            <a:off x="150472" y="365125"/>
            <a:ext cx="12211291" cy="1325563"/>
          </a:xfrm>
        </p:spPr>
        <p:txBody>
          <a:bodyPr>
            <a:noAutofit/>
          </a:bodyPr>
          <a:lstStyle/>
          <a:p>
            <a:r>
              <a:rPr lang="en-US" sz="4000" b="1" dirty="0">
                <a:latin typeface="Arial Rounded MT Bold" panose="020F0704030504030204" pitchFamily="34" charset="77"/>
              </a:rPr>
              <a:t>God’s Word at Work, God’s People of Purpose</a:t>
            </a:r>
          </a:p>
        </p:txBody>
      </p:sp>
      <p:sp>
        <p:nvSpPr>
          <p:cNvPr id="5" name="AutoShape 4" descr="Praying for God's Word in Every Heart Language | Blog | American Bible  Society News">
            <a:extLst>
              <a:ext uri="{FF2B5EF4-FFF2-40B4-BE49-F238E27FC236}">
                <a16:creationId xmlns:a16="http://schemas.microsoft.com/office/drawing/2014/main" id="{990D0BC5-3E36-C98A-8550-F096D33C276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extBox 8">
            <a:extLst>
              <a:ext uri="{FF2B5EF4-FFF2-40B4-BE49-F238E27FC236}">
                <a16:creationId xmlns:a16="http://schemas.microsoft.com/office/drawing/2014/main" id="{6A1F1C1D-88A8-EDB8-8529-0E718A496F37}"/>
              </a:ext>
            </a:extLst>
          </p:cNvPr>
          <p:cNvSpPr txBox="1"/>
          <p:nvPr/>
        </p:nvSpPr>
        <p:spPr>
          <a:xfrm>
            <a:off x="1851949" y="5798916"/>
            <a:ext cx="9213448" cy="707886"/>
          </a:xfrm>
          <a:prstGeom prst="rect">
            <a:avLst/>
          </a:prstGeom>
          <a:noFill/>
        </p:spPr>
        <p:txBody>
          <a:bodyPr wrap="square" rtlCol="0">
            <a:spAutoFit/>
          </a:bodyPr>
          <a:lstStyle/>
          <a:p>
            <a:pPr algn="ctr"/>
            <a:r>
              <a:rPr lang="en-US" sz="4000" b="1" dirty="0"/>
              <a:t>1 Thessalonians 2:13-20</a:t>
            </a:r>
          </a:p>
        </p:txBody>
      </p:sp>
      <p:pic>
        <p:nvPicPr>
          <p:cNvPr id="4" name="Picture 3" descr="A picture containing person, child, crowd&#10;&#10;Description automatically generated">
            <a:extLst>
              <a:ext uri="{FF2B5EF4-FFF2-40B4-BE49-F238E27FC236}">
                <a16:creationId xmlns:a16="http://schemas.microsoft.com/office/drawing/2014/main" id="{F61A61DB-23C1-7162-B7E5-61A4410AC62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01564" y="1521669"/>
            <a:ext cx="6788872" cy="4114468"/>
          </a:xfrm>
          <a:prstGeom prst="rect">
            <a:avLst/>
          </a:prstGeom>
          <a:ln>
            <a:noFill/>
          </a:ln>
        </p:spPr>
      </p:pic>
    </p:spTree>
    <p:extLst>
      <p:ext uri="{BB962C8B-B14F-4D97-AF65-F5344CB8AC3E}">
        <p14:creationId xmlns:p14="http://schemas.microsoft.com/office/powerpoint/2010/main" val="962621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The Noble Bereans - Mission Bible Class">
            <a:extLst>
              <a:ext uri="{FF2B5EF4-FFF2-40B4-BE49-F238E27FC236}">
                <a16:creationId xmlns:a16="http://schemas.microsoft.com/office/drawing/2014/main" id="{FC53E69B-9BBB-32C9-FC2B-168B55E644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9618" y="963590"/>
            <a:ext cx="7772401" cy="58293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6B5C1AB-1745-956C-7827-8C90404F8E94}"/>
              </a:ext>
            </a:extLst>
          </p:cNvPr>
          <p:cNvSpPr>
            <a:spLocks noGrp="1"/>
          </p:cNvSpPr>
          <p:nvPr>
            <p:ph type="title"/>
          </p:nvPr>
        </p:nvSpPr>
        <p:spPr>
          <a:xfrm>
            <a:off x="913775" y="-295882"/>
            <a:ext cx="10364451" cy="1596177"/>
          </a:xfrm>
        </p:spPr>
        <p:txBody>
          <a:bodyPr/>
          <a:lstStyle/>
          <a:p>
            <a:r>
              <a:rPr lang="en-US" dirty="0">
                <a:latin typeface="Arial Rounded MT Bold" panose="020F0704030504030204" pitchFamily="34" charset="77"/>
              </a:rPr>
              <a:t>Where ON EARTH is Thessalonica?</a:t>
            </a:r>
          </a:p>
        </p:txBody>
      </p:sp>
      <p:sp>
        <p:nvSpPr>
          <p:cNvPr id="6" name="Oval 5">
            <a:extLst>
              <a:ext uri="{FF2B5EF4-FFF2-40B4-BE49-F238E27FC236}">
                <a16:creationId xmlns:a16="http://schemas.microsoft.com/office/drawing/2014/main" id="{50094691-0972-F1AE-8392-1F236B4A6955}"/>
              </a:ext>
            </a:extLst>
          </p:cNvPr>
          <p:cNvSpPr/>
          <p:nvPr/>
        </p:nvSpPr>
        <p:spPr>
          <a:xfrm>
            <a:off x="3102015" y="2083444"/>
            <a:ext cx="1458411" cy="381965"/>
          </a:xfrm>
          <a:prstGeom prst="ellipse">
            <a:avLst/>
          </a:prstGeom>
          <a:solidFill>
            <a:schemeClr val="accent1">
              <a:alpha val="0"/>
            </a:schemeClr>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riangle 6">
            <a:extLst>
              <a:ext uri="{FF2B5EF4-FFF2-40B4-BE49-F238E27FC236}">
                <a16:creationId xmlns:a16="http://schemas.microsoft.com/office/drawing/2014/main" id="{97EE296B-7961-7101-4E47-57487D03F56E}"/>
              </a:ext>
            </a:extLst>
          </p:cNvPr>
          <p:cNvSpPr/>
          <p:nvPr/>
        </p:nvSpPr>
        <p:spPr>
          <a:xfrm>
            <a:off x="3183039" y="1875099"/>
            <a:ext cx="347240" cy="208344"/>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7363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A03AC-7F56-2CDE-FE82-5E90B79719CB}"/>
              </a:ext>
            </a:extLst>
          </p:cNvPr>
          <p:cNvSpPr>
            <a:spLocks noGrp="1"/>
          </p:cNvSpPr>
          <p:nvPr>
            <p:ph type="title"/>
          </p:nvPr>
        </p:nvSpPr>
        <p:spPr/>
        <p:txBody>
          <a:bodyPr>
            <a:normAutofit/>
          </a:bodyPr>
          <a:lstStyle/>
          <a:p>
            <a:r>
              <a:rPr lang="en-US" sz="3600" b="1" dirty="0">
                <a:latin typeface="Arial" panose="020B0604020202020204" pitchFamily="34" charset="0"/>
                <a:cs typeface="Arial" panose="020B0604020202020204" pitchFamily="34" charset="0"/>
              </a:rPr>
              <a:t>1st Thessalonians 2:13-20</a:t>
            </a:r>
          </a:p>
        </p:txBody>
      </p:sp>
      <p:sp>
        <p:nvSpPr>
          <p:cNvPr id="3" name="Content Placeholder 2">
            <a:extLst>
              <a:ext uri="{FF2B5EF4-FFF2-40B4-BE49-F238E27FC236}">
                <a16:creationId xmlns:a16="http://schemas.microsoft.com/office/drawing/2014/main" id="{B4101B3C-2FDD-C43E-AADD-231434444010}"/>
              </a:ext>
            </a:extLst>
          </p:cNvPr>
          <p:cNvSpPr>
            <a:spLocks noGrp="1"/>
          </p:cNvSpPr>
          <p:nvPr>
            <p:ph idx="1"/>
          </p:nvPr>
        </p:nvSpPr>
        <p:spPr>
          <a:xfrm>
            <a:off x="2231137" y="2638044"/>
            <a:ext cx="7855839" cy="3255264"/>
          </a:xfrm>
        </p:spPr>
        <p:txBody>
          <a:bodyPr>
            <a:noAutofit/>
          </a:bodyPr>
          <a:lstStyle/>
          <a:p>
            <a:pPr marL="0" indent="0">
              <a:buNone/>
            </a:pPr>
            <a:r>
              <a:rPr lang="en-US" sz="3200" b="1" dirty="0">
                <a:latin typeface="Arial" panose="020B0604020202020204" pitchFamily="34" charset="0"/>
                <a:cs typeface="Arial" panose="020B0604020202020204" pitchFamily="34" charset="0"/>
              </a:rPr>
              <a:t>Context:</a:t>
            </a:r>
          </a:p>
          <a:p>
            <a:pPr marL="342891" indent="-342891">
              <a:buAutoNum type="arabicPeriod"/>
            </a:pPr>
            <a:r>
              <a:rPr lang="en-US" sz="3200" b="1" dirty="0">
                <a:latin typeface="Arial" panose="020B0604020202020204" pitchFamily="34" charset="0"/>
                <a:cs typeface="Arial" panose="020B0604020202020204" pitchFamily="34" charset="0"/>
              </a:rPr>
              <a:t>Paul’s delight in the Thessalonian believer’s faith and example (1:1-10).</a:t>
            </a:r>
          </a:p>
          <a:p>
            <a:pPr marL="342891" indent="-342891">
              <a:buAutoNum type="arabicPeriod"/>
            </a:pPr>
            <a:r>
              <a:rPr lang="en-US" sz="3200" b="1" dirty="0">
                <a:latin typeface="Arial" panose="020B0604020202020204" pitchFamily="34" charset="0"/>
                <a:cs typeface="Arial" panose="020B0604020202020204" pitchFamily="34" charset="0"/>
              </a:rPr>
              <a:t>Paul’s defense of their actions during their visit (2:1-12) and after leaving Thessalonica (2:13-3:13). </a:t>
            </a:r>
          </a:p>
        </p:txBody>
      </p:sp>
    </p:spTree>
    <p:extLst>
      <p:ext uri="{BB962C8B-B14F-4D97-AF65-F5344CB8AC3E}">
        <p14:creationId xmlns:p14="http://schemas.microsoft.com/office/powerpoint/2010/main" val="362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BE076-DC1D-B9FD-8392-531F0751FE21}"/>
              </a:ext>
            </a:extLst>
          </p:cNvPr>
          <p:cNvSpPr>
            <a:spLocks noGrp="1"/>
          </p:cNvSpPr>
          <p:nvPr>
            <p:ph type="title"/>
          </p:nvPr>
        </p:nvSpPr>
        <p:spPr>
          <a:xfrm>
            <a:off x="1979273" y="306333"/>
            <a:ext cx="8911687" cy="1280891"/>
          </a:xfrm>
        </p:spPr>
        <p:txBody>
          <a:bodyPr>
            <a:normAutofit/>
          </a:bodyPr>
          <a:lstStyle/>
          <a:p>
            <a:r>
              <a:rPr lang="en-US" sz="4800" b="1" dirty="0"/>
              <a:t>John Stott</a:t>
            </a:r>
          </a:p>
        </p:txBody>
      </p:sp>
      <p:sp>
        <p:nvSpPr>
          <p:cNvPr id="3" name="Content Placeholder 2">
            <a:extLst>
              <a:ext uri="{FF2B5EF4-FFF2-40B4-BE49-F238E27FC236}">
                <a16:creationId xmlns:a16="http://schemas.microsoft.com/office/drawing/2014/main" id="{3359F6D8-EC2B-66DA-9A06-A885C39BC11C}"/>
              </a:ext>
            </a:extLst>
          </p:cNvPr>
          <p:cNvSpPr>
            <a:spLocks noGrp="1"/>
          </p:cNvSpPr>
          <p:nvPr>
            <p:ph idx="1"/>
          </p:nvPr>
        </p:nvSpPr>
        <p:spPr>
          <a:xfrm>
            <a:off x="1263237" y="2258242"/>
            <a:ext cx="9977377" cy="4475961"/>
          </a:xfrm>
        </p:spPr>
        <p:txBody>
          <a:bodyPr>
            <a:noAutofit/>
          </a:bodyPr>
          <a:lstStyle/>
          <a:p>
            <a:pPr marL="0" indent="0" algn="just">
              <a:buNone/>
            </a:pPr>
            <a:r>
              <a:rPr lang="en-SG" sz="3600" b="1" dirty="0">
                <a:solidFill>
                  <a:srgbClr val="000000"/>
                </a:solidFill>
                <a:ea typeface="Times New Roman" panose="02020603050405020304" pitchFamily="18" charset="0"/>
              </a:rPr>
              <a:t>Paul also determined to reply to the charges which were being levelled at him…. because the truth of the gospel and the future of the church were at stake. Chapters two and three of 1 Thessalonians are, in fact, his </a:t>
            </a:r>
            <a:r>
              <a:rPr lang="en-SG" sz="3600" b="1" i="1" dirty="0">
                <a:solidFill>
                  <a:srgbClr val="000000"/>
                </a:solidFill>
                <a:ea typeface="Times New Roman" panose="02020603050405020304" pitchFamily="18" charset="0"/>
              </a:rPr>
              <a:t>apologia pro vita </a:t>
            </a:r>
            <a:r>
              <a:rPr lang="en-SG" sz="3600" b="1" i="1" dirty="0" err="1">
                <a:solidFill>
                  <a:srgbClr val="000000"/>
                </a:solidFill>
                <a:ea typeface="Times New Roman" panose="02020603050405020304" pitchFamily="18" charset="0"/>
              </a:rPr>
              <a:t>sua</a:t>
            </a:r>
            <a:r>
              <a:rPr lang="en-SG" sz="3600" b="1" dirty="0">
                <a:solidFill>
                  <a:srgbClr val="000000"/>
                </a:solidFill>
                <a:ea typeface="Times New Roman" panose="02020603050405020304" pitchFamily="18" charset="0"/>
              </a:rPr>
              <a:t>.</a:t>
            </a:r>
          </a:p>
          <a:p>
            <a:pPr marL="0" indent="0" algn="just">
              <a:buNone/>
            </a:pPr>
            <a:r>
              <a:rPr lang="en-US" sz="2400" i="1" dirty="0">
                <a:latin typeface="Arial" panose="020B0604020202020204" pitchFamily="34" charset="0"/>
                <a:cs typeface="Arial" panose="020B0604020202020204" pitchFamily="34" charset="0"/>
              </a:rPr>
              <a:t>The Message of 1 and 2 Thessalonians. </a:t>
            </a:r>
            <a:r>
              <a:rPr lang="en-US" sz="2400" dirty="0">
                <a:latin typeface="Arial" panose="020B0604020202020204" pitchFamily="34" charset="0"/>
                <a:cs typeface="Arial" panose="020B0604020202020204" pitchFamily="34" charset="0"/>
              </a:rPr>
              <a:t>IVP Academic, 1994, page 21. </a:t>
            </a:r>
          </a:p>
        </p:txBody>
      </p:sp>
      <p:pic>
        <p:nvPicPr>
          <p:cNvPr id="4" name="Picture 3" descr="A picture containing person, tree, person, outdoor&#10;&#10;Description automatically generated">
            <a:extLst>
              <a:ext uri="{FF2B5EF4-FFF2-40B4-BE49-F238E27FC236}">
                <a16:creationId xmlns:a16="http://schemas.microsoft.com/office/drawing/2014/main" id="{9744942F-18C5-A143-5551-A005593A50B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417318" y="9342"/>
            <a:ext cx="1646590" cy="2248967"/>
          </a:xfrm>
          <a:prstGeom prst="rect">
            <a:avLst/>
          </a:prstGeom>
        </p:spPr>
      </p:pic>
    </p:spTree>
    <p:extLst>
      <p:ext uri="{BB962C8B-B14F-4D97-AF65-F5344CB8AC3E}">
        <p14:creationId xmlns:p14="http://schemas.microsoft.com/office/powerpoint/2010/main" val="2139128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899F6-2931-B7A3-8074-B9827B08E775}"/>
              </a:ext>
            </a:extLst>
          </p:cNvPr>
          <p:cNvSpPr>
            <a:spLocks noGrp="1"/>
          </p:cNvSpPr>
          <p:nvPr>
            <p:ph type="title"/>
          </p:nvPr>
        </p:nvSpPr>
        <p:spPr>
          <a:xfrm>
            <a:off x="1907046" y="941543"/>
            <a:ext cx="8197655" cy="1188720"/>
          </a:xfrm>
        </p:spPr>
        <p:txBody>
          <a:bodyPr>
            <a:noAutofit/>
          </a:bodyPr>
          <a:lstStyle/>
          <a:p>
            <a:r>
              <a:rPr lang="en-SG"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God's Effective Word (verse 13)</a:t>
            </a:r>
            <a:br>
              <a:rPr lang="en-SG" sz="3600" b="1" dirty="0">
                <a:latin typeface="Calibri" panose="020F0502020204030204" pitchFamily="34" charset="0"/>
                <a:ea typeface="Calibri" panose="020F0502020204030204" pitchFamily="34" charset="0"/>
                <a:cs typeface="Times New Roman" panose="02020603050405020304" pitchFamily="18" charset="0"/>
              </a:rPr>
            </a:br>
            <a:endParaRPr lang="en-US" sz="3600" b="1" dirty="0"/>
          </a:p>
        </p:txBody>
      </p:sp>
      <p:sp>
        <p:nvSpPr>
          <p:cNvPr id="3" name="Content Placeholder 2">
            <a:extLst>
              <a:ext uri="{FF2B5EF4-FFF2-40B4-BE49-F238E27FC236}">
                <a16:creationId xmlns:a16="http://schemas.microsoft.com/office/drawing/2014/main" id="{5CA27B9C-2606-3876-36B6-AA424579983B}"/>
              </a:ext>
            </a:extLst>
          </p:cNvPr>
          <p:cNvSpPr>
            <a:spLocks noGrp="1"/>
          </p:cNvSpPr>
          <p:nvPr>
            <p:ph idx="1"/>
          </p:nvPr>
        </p:nvSpPr>
        <p:spPr>
          <a:xfrm>
            <a:off x="2071868" y="2430684"/>
            <a:ext cx="8356923" cy="4271059"/>
          </a:xfrm>
        </p:spPr>
        <p:txBody>
          <a:bodyPr>
            <a:normAutofit/>
          </a:bodyPr>
          <a:lstStyle/>
          <a:p>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Verse 13: What we thank God for reveals a lot about what we value.</a:t>
            </a:r>
            <a:endParaRPr lang="en-SG" sz="3200" b="1" dirty="0">
              <a:latin typeface="Calibri" panose="020F0502020204030204" pitchFamily="34" charset="0"/>
              <a:ea typeface="Calibri" panose="020F0502020204030204" pitchFamily="34" charset="0"/>
              <a:cs typeface="Times New Roman" panose="02020603050405020304" pitchFamily="18" charset="0"/>
            </a:endParaRPr>
          </a:p>
          <a:p>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What did Paul thank God for? That they “received God's word” for what it was, not simply the words of men.</a:t>
            </a:r>
            <a:endParaRPr lang="en-SG" sz="32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endParaRPr lang="en-SG"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08995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899F6-2931-B7A3-8074-B9827B08E775}"/>
              </a:ext>
            </a:extLst>
          </p:cNvPr>
          <p:cNvSpPr>
            <a:spLocks noGrp="1"/>
          </p:cNvSpPr>
          <p:nvPr>
            <p:ph type="title"/>
          </p:nvPr>
        </p:nvSpPr>
        <p:spPr>
          <a:xfrm>
            <a:off x="1892758" y="741517"/>
            <a:ext cx="8197655" cy="1188720"/>
          </a:xfrm>
        </p:spPr>
        <p:txBody>
          <a:bodyPr>
            <a:noAutofit/>
          </a:bodyPr>
          <a:lstStyle/>
          <a:p>
            <a:br>
              <a:rPr lang="en-SG"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br>
            <a:r>
              <a:rPr lang="en-SG" sz="3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God's Effective Word (verse 13)</a:t>
            </a:r>
            <a:br>
              <a:rPr lang="en-SG" sz="3600" b="1" dirty="0">
                <a:latin typeface="Calibri" panose="020F0502020204030204" pitchFamily="34" charset="0"/>
                <a:ea typeface="Calibri" panose="020F0502020204030204" pitchFamily="34" charset="0"/>
                <a:cs typeface="Times New Roman" panose="02020603050405020304" pitchFamily="18" charset="0"/>
              </a:rPr>
            </a:br>
            <a:endParaRPr lang="en-US" sz="3600" b="1" dirty="0"/>
          </a:p>
        </p:txBody>
      </p:sp>
      <p:sp>
        <p:nvSpPr>
          <p:cNvPr id="3" name="Content Placeholder 2">
            <a:extLst>
              <a:ext uri="{FF2B5EF4-FFF2-40B4-BE49-F238E27FC236}">
                <a16:creationId xmlns:a16="http://schemas.microsoft.com/office/drawing/2014/main" id="{5CA27B9C-2606-3876-36B6-AA424579983B}"/>
              </a:ext>
            </a:extLst>
          </p:cNvPr>
          <p:cNvSpPr>
            <a:spLocks noGrp="1"/>
          </p:cNvSpPr>
          <p:nvPr>
            <p:ph idx="1"/>
          </p:nvPr>
        </p:nvSpPr>
        <p:spPr>
          <a:xfrm>
            <a:off x="2057581" y="2216372"/>
            <a:ext cx="8356923" cy="4271059"/>
          </a:xfrm>
        </p:spPr>
        <p:txBody>
          <a:bodyPr>
            <a:normAutofit fontScale="92500"/>
          </a:bodyPr>
          <a:lstStyle/>
          <a:p>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God's word is alive, wielded in the hands of His Spirit, is:</a:t>
            </a:r>
          </a:p>
          <a:p>
            <a:pPr>
              <a:buFont typeface="Wingdings" pitchFamily="2" charset="2"/>
              <a:buChar char="Ø"/>
            </a:pPr>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powerful (Jeremiah 23:29), </a:t>
            </a:r>
          </a:p>
          <a:p>
            <a:pPr>
              <a:buFont typeface="Wingdings" pitchFamily="2" charset="2"/>
              <a:buChar char="Ø"/>
            </a:pPr>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authoritative (2 Tim 3:16) and </a:t>
            </a:r>
          </a:p>
          <a:p>
            <a:pPr>
              <a:buFont typeface="Wingdings" pitchFamily="2" charset="2"/>
              <a:buChar char="Ø"/>
            </a:pPr>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effective (Hebrews 4:12). </a:t>
            </a:r>
          </a:p>
          <a:p>
            <a:r>
              <a:rPr lang="en-SG"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It's effect on the church is to bring about our growth into Christ (John 15:7; 17:17) and catalyse our mission into the world (Acts 12:24). </a:t>
            </a:r>
            <a:endParaRPr lang="en-SG" sz="3200" b="1" dirty="0">
              <a:latin typeface="Calibri" panose="020F0502020204030204" pitchFamily="34" charset="0"/>
              <a:ea typeface="Calibri" panose="020F0502020204030204" pitchFamily="34" charset="0"/>
              <a:cs typeface="Times New Roman" panose="02020603050405020304" pitchFamily="18" charset="0"/>
            </a:endParaRPr>
          </a:p>
          <a:p>
            <a:endParaRPr lang="en-SG"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41492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67D5D-E2CE-60BF-D0F8-4241FF0ACFF7}"/>
              </a:ext>
            </a:extLst>
          </p:cNvPr>
          <p:cNvSpPr>
            <a:spLocks noGrp="1"/>
          </p:cNvSpPr>
          <p:nvPr>
            <p:ph type="title"/>
          </p:nvPr>
        </p:nvSpPr>
        <p:spPr>
          <a:xfrm>
            <a:off x="2359724" y="993267"/>
            <a:ext cx="7729728" cy="1188720"/>
          </a:xfrm>
        </p:spPr>
        <p:txBody>
          <a:bodyPr>
            <a:normAutofit/>
          </a:bodyPr>
          <a:lstStyle/>
          <a:p>
            <a:r>
              <a:rPr lang="en-US" sz="3600" b="1" dirty="0">
                <a:highlight>
                  <a:srgbClr val="FFFF00"/>
                </a:highlight>
              </a:rPr>
              <a:t>Pause and Ponder </a:t>
            </a:r>
            <a:endParaRPr lang="en-US" sz="5400" b="1" dirty="0">
              <a:highlight>
                <a:srgbClr val="FFFF00"/>
              </a:highlight>
              <a:latin typeface="Matura MT Script Capitals" panose="03020802060602070202" pitchFamily="66" charset="77"/>
            </a:endParaRPr>
          </a:p>
        </p:txBody>
      </p:sp>
      <p:sp>
        <p:nvSpPr>
          <p:cNvPr id="3" name="Content Placeholder 2">
            <a:extLst>
              <a:ext uri="{FF2B5EF4-FFF2-40B4-BE49-F238E27FC236}">
                <a16:creationId xmlns:a16="http://schemas.microsoft.com/office/drawing/2014/main" id="{9AB1B22A-D91A-5230-E3D5-95045DA849F5}"/>
              </a:ext>
            </a:extLst>
          </p:cNvPr>
          <p:cNvSpPr>
            <a:spLocks noGrp="1"/>
          </p:cNvSpPr>
          <p:nvPr>
            <p:ph idx="1"/>
          </p:nvPr>
        </p:nvSpPr>
        <p:spPr>
          <a:xfrm>
            <a:off x="2231137" y="2638045"/>
            <a:ext cx="8027289" cy="3562731"/>
          </a:xfrm>
        </p:spPr>
        <p:txBody>
          <a:bodyPr>
            <a:normAutofit/>
          </a:bodyPr>
          <a:lstStyle/>
          <a:p>
            <a:pPr marL="0" indent="0" algn="just">
              <a:buNone/>
            </a:pPr>
            <a:r>
              <a:rPr lang="en-US" sz="3600" b="1" dirty="0"/>
              <a:t>How precious is the Word of God to you? </a:t>
            </a:r>
          </a:p>
          <a:p>
            <a:pPr marL="0" indent="0" algn="just">
              <a:buNone/>
            </a:pPr>
            <a:r>
              <a:rPr lang="en-US" sz="3600" b="1" dirty="0"/>
              <a:t>How much time do you invest daily in abiding in the words of Scripture, as Jesus said his disciples would? (John 8:31).</a:t>
            </a:r>
          </a:p>
        </p:txBody>
      </p:sp>
    </p:spTree>
    <p:extLst>
      <p:ext uri="{BB962C8B-B14F-4D97-AF65-F5344CB8AC3E}">
        <p14:creationId xmlns:p14="http://schemas.microsoft.com/office/powerpoint/2010/main" val="89447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8EDF0-431A-FF42-822A-BE6A8844CDD4}"/>
              </a:ext>
            </a:extLst>
          </p:cNvPr>
          <p:cNvSpPr>
            <a:spLocks noGrp="1"/>
          </p:cNvSpPr>
          <p:nvPr>
            <p:ph type="title"/>
          </p:nvPr>
        </p:nvSpPr>
        <p:spPr>
          <a:xfrm>
            <a:off x="2065826" y="362037"/>
            <a:ext cx="8911687" cy="1280891"/>
          </a:xfrm>
        </p:spPr>
        <p:txBody>
          <a:bodyPr>
            <a:normAutofit/>
          </a:bodyPr>
          <a:lstStyle/>
          <a:p>
            <a:r>
              <a:rPr lang="en-TH" sz="4400" b="1"/>
              <a:t>  </a:t>
            </a:r>
            <a:r>
              <a:rPr lang="en-US" sz="4400" b="1" dirty="0"/>
              <a:t>BIBLE STUDY or BIBLE PRACTICE?</a:t>
            </a:r>
            <a:endParaRPr lang="en-TH" sz="4400" b="1" dirty="0"/>
          </a:p>
        </p:txBody>
      </p:sp>
      <p:sp>
        <p:nvSpPr>
          <p:cNvPr id="3" name="Content Placeholder 2">
            <a:extLst>
              <a:ext uri="{FF2B5EF4-FFF2-40B4-BE49-F238E27FC236}">
                <a16:creationId xmlns:a16="http://schemas.microsoft.com/office/drawing/2014/main" id="{44B5355B-8996-BD43-ADF1-7637C3BBFEE8}"/>
              </a:ext>
            </a:extLst>
          </p:cNvPr>
          <p:cNvSpPr>
            <a:spLocks noGrp="1"/>
          </p:cNvSpPr>
          <p:nvPr>
            <p:ph idx="1"/>
          </p:nvPr>
        </p:nvSpPr>
        <p:spPr>
          <a:xfrm>
            <a:off x="1124607" y="1642929"/>
            <a:ext cx="10794124" cy="3777623"/>
          </a:xfrm>
        </p:spPr>
        <p:txBody>
          <a:bodyPr>
            <a:noAutofit/>
          </a:bodyPr>
          <a:lstStyle/>
          <a:p>
            <a:pPr marL="0" indent="0">
              <a:buNone/>
            </a:pPr>
            <a:r>
              <a:rPr lang="en-TH" sz="2800" b="1"/>
              <a:t>	</a:t>
            </a:r>
            <a:r>
              <a:rPr lang="en-US" sz="3200" b="1" dirty="0"/>
              <a:t>Learning to Obey What we hear/read</a:t>
            </a:r>
            <a:endParaRPr lang="en-TH" sz="3200" b="1" dirty="0"/>
          </a:p>
          <a:p>
            <a:pPr marL="0" indent="0">
              <a:buNone/>
            </a:pPr>
            <a:r>
              <a:rPr lang="en-TH" sz="3200" b="1" dirty="0"/>
              <a:t>	1) What is God speaking to us to do? What will 	you do?	</a:t>
            </a:r>
          </a:p>
          <a:p>
            <a:pPr marL="0" indent="0">
              <a:buNone/>
            </a:pPr>
            <a:r>
              <a:rPr lang="en-TH" sz="3200" b="1" dirty="0"/>
              <a:t>    2) How can we help each other obey God’s 	word?</a:t>
            </a:r>
          </a:p>
          <a:p>
            <a:pPr marL="0" indent="0">
              <a:buNone/>
            </a:pPr>
            <a:r>
              <a:rPr lang="en-TH" sz="3200" b="1" dirty="0"/>
              <a:t>    3) Who will I share this with this week?</a:t>
            </a:r>
          </a:p>
        </p:txBody>
      </p:sp>
    </p:spTree>
    <p:extLst>
      <p:ext uri="{BB962C8B-B14F-4D97-AF65-F5344CB8AC3E}">
        <p14:creationId xmlns:p14="http://schemas.microsoft.com/office/powerpoint/2010/main" val="156617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4.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5.xml><?xml version="1.0" encoding="utf-8"?>
<a:theme xmlns:a="http://schemas.openxmlformats.org/drawingml/2006/main" name="1_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3000</TotalTime>
  <Words>786</Words>
  <Application>Microsoft Office PowerPoint</Application>
  <PresentationFormat>Widescreen</PresentationFormat>
  <Paragraphs>60</Paragraphs>
  <Slides>19</Slides>
  <Notes>0</Notes>
  <HiddenSlides>0</HiddenSlides>
  <MMClips>0</MMClips>
  <ScaleCrop>false</ScaleCrop>
  <HeadingPairs>
    <vt:vector size="6" baseType="variant">
      <vt:variant>
        <vt:lpstr>Fonts Used</vt:lpstr>
      </vt:variant>
      <vt:variant>
        <vt:i4>10</vt:i4>
      </vt:variant>
      <vt:variant>
        <vt:lpstr>Theme</vt:lpstr>
      </vt:variant>
      <vt:variant>
        <vt:i4>5</vt:i4>
      </vt:variant>
      <vt:variant>
        <vt:lpstr>Slide Titles</vt:lpstr>
      </vt:variant>
      <vt:variant>
        <vt:i4>19</vt:i4>
      </vt:variant>
    </vt:vector>
  </HeadingPairs>
  <TitlesOfParts>
    <vt:vector size="34" baseType="lpstr">
      <vt:lpstr>Arial</vt:lpstr>
      <vt:lpstr>Arial Rounded MT Bold</vt:lpstr>
      <vt:lpstr>Calibri</vt:lpstr>
      <vt:lpstr>Calibri Light</vt:lpstr>
      <vt:lpstr>Century Gothic</vt:lpstr>
      <vt:lpstr>Gill Sans MT</vt:lpstr>
      <vt:lpstr>Matura MT Script Capitals</vt:lpstr>
      <vt:lpstr>Tw Cen MT</vt:lpstr>
      <vt:lpstr>Wingdings</vt:lpstr>
      <vt:lpstr>Wingdings 3</vt:lpstr>
      <vt:lpstr>Office Theme</vt:lpstr>
      <vt:lpstr>Parcel</vt:lpstr>
      <vt:lpstr>Droplet</vt:lpstr>
      <vt:lpstr>Wisp</vt:lpstr>
      <vt:lpstr>1_Wisp</vt:lpstr>
      <vt:lpstr>PowerPoint Presentation</vt:lpstr>
      <vt:lpstr>God’s Word at Work, God’s People of Purpose</vt:lpstr>
      <vt:lpstr>Where ON EARTH is Thessalonica?</vt:lpstr>
      <vt:lpstr>1st Thessalonians 2:13-20</vt:lpstr>
      <vt:lpstr>John Stott</vt:lpstr>
      <vt:lpstr>God's Effective Word (verse 13) </vt:lpstr>
      <vt:lpstr> God's Effective Word (verse 13) </vt:lpstr>
      <vt:lpstr>Pause and Ponder </vt:lpstr>
      <vt:lpstr>  BIBLE STUDY or BIBLE PRACTICE?</vt:lpstr>
      <vt:lpstr>Leon L. Morris</vt:lpstr>
      <vt:lpstr> God's Persevering People (Verse 14-16) </vt:lpstr>
      <vt:lpstr> God's Enduring Purpose (verse 17-20) </vt:lpstr>
      <vt:lpstr>Saeed Akhtar and family  Pashtun believer and former refugee</vt:lpstr>
      <vt:lpstr> God's Enduring Purpose (verse 17-20) </vt:lpstr>
      <vt:lpstr>God's Enduring Purpose (verse 17-20) </vt:lpstr>
      <vt:lpstr>Alexander MACLAREN</vt:lpstr>
      <vt:lpstr>Pause and Ponder</vt:lpstr>
      <vt:lpstr>PowerPoint Presentation</vt:lpstr>
      <vt:lpstr>Application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Manik Corea</dc:creator>
  <cp:lastModifiedBy>Matt Lyle</cp:lastModifiedBy>
  <cp:revision>10</cp:revision>
  <dcterms:created xsi:type="dcterms:W3CDTF">2022-10-11T12:18:45Z</dcterms:created>
  <dcterms:modified xsi:type="dcterms:W3CDTF">2022-10-22T23:10:13Z</dcterms:modified>
</cp:coreProperties>
</file>