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26938-17B2-4D42-B091-3F63A9095A63}" v="94" dt="2022-10-06T05:27:31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Windows Live" clId="Web-{B0B26938-17B2-4D42-B091-3F63A9095A63}"/>
    <pc:docChg chg="addSld delSld modSld addMainMaster">
      <pc:chgData name="James Harmeling" userId="4163935ddb78b774" providerId="Windows Live" clId="Web-{B0B26938-17B2-4D42-B091-3F63A9095A63}" dt="2022-10-06T05:27:31.126" v="90" actId="14100"/>
      <pc:docMkLst>
        <pc:docMk/>
      </pc:docMkLst>
      <pc:sldChg chg="del">
        <pc:chgData name="James Harmeling" userId="4163935ddb78b774" providerId="Windows Live" clId="Web-{B0B26938-17B2-4D42-B091-3F63A9095A63}" dt="2022-10-06T05:04:54.709" v="1"/>
        <pc:sldMkLst>
          <pc:docMk/>
          <pc:sldMk cId="109857222" sldId="256"/>
        </pc:sldMkLst>
      </pc:sldChg>
      <pc:sldChg chg="add">
        <pc:chgData name="James Harmeling" userId="4163935ddb78b774" providerId="Windows Live" clId="Web-{B0B26938-17B2-4D42-B091-3F63A9095A63}" dt="2022-10-06T05:04:51.162" v="0"/>
        <pc:sldMkLst>
          <pc:docMk/>
          <pc:sldMk cId="2488667772" sldId="257"/>
        </pc:sldMkLst>
      </pc:sldChg>
      <pc:sldChg chg="addSp delSp modSp new mod setBg">
        <pc:chgData name="James Harmeling" userId="4163935ddb78b774" providerId="Windows Live" clId="Web-{B0B26938-17B2-4D42-B091-3F63A9095A63}" dt="2022-10-06T05:27:31.126" v="90" actId="14100"/>
        <pc:sldMkLst>
          <pc:docMk/>
          <pc:sldMk cId="934212435" sldId="258"/>
        </pc:sldMkLst>
        <pc:spChg chg="add mod ord">
          <ac:chgData name="James Harmeling" userId="4163935ddb78b774" providerId="Windows Live" clId="Web-{B0B26938-17B2-4D42-B091-3F63A9095A63}" dt="2022-10-06T05:16:45.637" v="22" actId="14100"/>
          <ac:spMkLst>
            <pc:docMk/>
            <pc:sldMk cId="934212435" sldId="258"/>
            <ac:spMk id="3" creationId="{09350F40-B5FB-2E6C-B3BD-E38D34BDB30A}"/>
          </ac:spMkLst>
        </pc:spChg>
        <pc:spChg chg="add mod">
          <ac:chgData name="James Harmeling" userId="4163935ddb78b774" providerId="Windows Live" clId="Web-{B0B26938-17B2-4D42-B091-3F63A9095A63}" dt="2022-10-06T05:27:31.126" v="90" actId="14100"/>
          <ac:spMkLst>
            <pc:docMk/>
            <pc:sldMk cId="934212435" sldId="258"/>
            <ac:spMk id="4" creationId="{D72CAAE0-54C2-206A-EA2D-E755B986F356}"/>
          </ac:spMkLst>
        </pc:spChg>
        <pc:spChg chg="add del">
          <ac:chgData name="James Harmeling" userId="4163935ddb78b774" providerId="Windows Live" clId="Web-{B0B26938-17B2-4D42-B091-3F63A9095A63}" dt="2022-10-06T05:14:05.976" v="5"/>
          <ac:spMkLst>
            <pc:docMk/>
            <pc:sldMk cId="934212435" sldId="258"/>
            <ac:spMk id="7" creationId="{42A4FC2C-047E-45A5-965D-8E1E3BF09BC6}"/>
          </ac:spMkLst>
        </pc:spChg>
        <pc:picChg chg="add mod">
          <ac:chgData name="James Harmeling" userId="4163935ddb78b774" providerId="Windows Live" clId="Web-{B0B26938-17B2-4D42-B091-3F63A9095A63}" dt="2022-10-06T05:27:08.016" v="87" actId="14100"/>
          <ac:picMkLst>
            <pc:docMk/>
            <pc:sldMk cId="934212435" sldId="258"/>
            <ac:picMk id="2" creationId="{B6D3BBB6-483D-0EA5-9506-C077F5A0EA2B}"/>
          </ac:picMkLst>
        </pc:picChg>
      </pc:sldChg>
      <pc:sldChg chg="addSp modSp add replId addAnim modAnim">
        <pc:chgData name="James Harmeling" userId="4163935ddb78b774" providerId="Windows Live" clId="Web-{B0B26938-17B2-4D42-B091-3F63A9095A63}" dt="2022-10-06T05:26:24.015" v="86"/>
        <pc:sldMkLst>
          <pc:docMk/>
          <pc:sldMk cId="3194564156" sldId="259"/>
        </pc:sldMkLst>
        <pc:spChg chg="mod">
          <ac:chgData name="James Harmeling" userId="4163935ddb78b774" providerId="Windows Live" clId="Web-{B0B26938-17B2-4D42-B091-3F63A9095A63}" dt="2022-10-06T05:19:20.877" v="48" actId="1076"/>
          <ac:spMkLst>
            <pc:docMk/>
            <pc:sldMk cId="3194564156" sldId="259"/>
            <ac:spMk id="4" creationId="{D72CAAE0-54C2-206A-EA2D-E755B986F356}"/>
          </ac:spMkLst>
        </pc:spChg>
        <pc:spChg chg="add mod">
          <ac:chgData name="James Harmeling" userId="4163935ddb78b774" providerId="Windows Live" clId="Web-{B0B26938-17B2-4D42-B091-3F63A9095A63}" dt="2022-10-06T05:22:22.195" v="57" actId="14100"/>
          <ac:spMkLst>
            <pc:docMk/>
            <pc:sldMk cId="3194564156" sldId="259"/>
            <ac:spMk id="5" creationId="{432C0B9E-A0E7-8664-9DCA-F557F92F69F5}"/>
          </ac:spMkLst>
        </pc:spChg>
        <pc:spChg chg="add mod">
          <ac:chgData name="James Harmeling" userId="4163935ddb78b774" providerId="Windows Live" clId="Web-{B0B26938-17B2-4D42-B091-3F63A9095A63}" dt="2022-10-06T05:23:13.040" v="67" actId="1076"/>
          <ac:spMkLst>
            <pc:docMk/>
            <pc:sldMk cId="3194564156" sldId="259"/>
            <ac:spMk id="6" creationId="{3147B0E2-3BF7-67A7-5819-7C8383D4EADB}"/>
          </ac:spMkLst>
        </pc:spChg>
        <pc:spChg chg="add mod">
          <ac:chgData name="James Harmeling" userId="4163935ddb78b774" providerId="Windows Live" clId="Web-{B0B26938-17B2-4D42-B091-3F63A9095A63}" dt="2022-10-06T05:25:28.685" v="75" actId="1076"/>
          <ac:spMkLst>
            <pc:docMk/>
            <pc:sldMk cId="3194564156" sldId="259"/>
            <ac:spMk id="7" creationId="{C3C4CB61-66D8-DBF7-4A3A-99E675145E16}"/>
          </ac:spMkLst>
        </pc:spChg>
        <pc:spChg chg="add mod">
          <ac:chgData name="James Harmeling" userId="4163935ddb78b774" providerId="Windows Live" clId="Web-{B0B26938-17B2-4D42-B091-3F63A9095A63}" dt="2022-10-06T05:26:19.671" v="84" actId="14100"/>
          <ac:spMkLst>
            <pc:docMk/>
            <pc:sldMk cId="3194564156" sldId="259"/>
            <ac:spMk id="8" creationId="{C4717968-5FF0-F506-4572-9D1387697F82}"/>
          </ac:spMkLst>
        </pc:spChg>
        <pc:picChg chg="mod">
          <ac:chgData name="James Harmeling" userId="4163935ddb78b774" providerId="Windows Live" clId="Web-{B0B26938-17B2-4D42-B091-3F63A9095A63}" dt="2022-10-06T05:18:32.969" v="38" actId="14100"/>
          <ac:picMkLst>
            <pc:docMk/>
            <pc:sldMk cId="3194564156" sldId="259"/>
            <ac:picMk id="2" creationId="{B6D3BBB6-483D-0EA5-9506-C077F5A0EA2B}"/>
          </ac:picMkLst>
        </pc:picChg>
      </pc:sldChg>
      <pc:sldMasterChg chg="add addSldLayout">
        <pc:chgData name="James Harmeling" userId="4163935ddb78b774" providerId="Windows Live" clId="Web-{B0B26938-17B2-4D42-B091-3F63A9095A63}" dt="2022-10-06T05:04:51.162" v="0"/>
        <pc:sldMasterMkLst>
          <pc:docMk/>
          <pc:sldMasterMk cId="2460954070" sldId="2147483672"/>
        </pc:sldMasterMkLst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2385387890" sldId="2147483673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949138452" sldId="2147483674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2591524520" sldId="2147483675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1203092039" sldId="2147483676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3733172339" sldId="2147483677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3210312558" sldId="2147483678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3146388984" sldId="2147483679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3171841454" sldId="2147483680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1718958274" sldId="2147483681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2202905451" sldId="2147483682"/>
          </pc:sldLayoutMkLst>
        </pc:sldLayoutChg>
        <pc:sldLayoutChg chg="add">
          <pc:chgData name="James Harmeling" userId="4163935ddb78b774" providerId="Windows Live" clId="Web-{B0B26938-17B2-4D42-B091-3F63A9095A63}" dt="2022-10-06T05:04:51.162" v="0"/>
          <pc:sldLayoutMkLst>
            <pc:docMk/>
            <pc:sldMasterMk cId="2460954070" sldId="2147483672"/>
            <pc:sldLayoutMk cId="3479445657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9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A141BBE2-6A20-85D4-523B-40338847B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3" y="0"/>
            <a:ext cx="121498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6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57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2CAAE0-54C2-206A-EA2D-E755B986F356}"/>
              </a:ext>
            </a:extLst>
          </p:cNvPr>
          <p:cNvSpPr txBox="1"/>
          <p:nvPr/>
        </p:nvSpPr>
        <p:spPr>
          <a:xfrm>
            <a:off x="7662834" y="1561878"/>
            <a:ext cx="4533429" cy="24929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rgbClr val="FFFFFF"/>
                </a:solidFill>
              </a:rPr>
              <a:t>How do I know if I am chosen by God for salvation?</a:t>
            </a:r>
            <a:endParaRPr lang="en-US" sz="3200" b="1" i="1" dirty="0">
              <a:solidFill>
                <a:srgbClr val="FFFFFF"/>
              </a:solidFill>
              <a:cs typeface="Calibri"/>
            </a:endParaRPr>
          </a:p>
          <a:p>
            <a:pPr algn="ctr"/>
            <a:endParaRPr lang="en-US" sz="3200" i="1" dirty="0">
              <a:solidFill>
                <a:srgbClr val="FFFFFF"/>
              </a:solidFill>
              <a:cs typeface="Calibri"/>
            </a:endParaRPr>
          </a:p>
          <a:p>
            <a:pPr algn="ctr"/>
            <a:r>
              <a:rPr lang="en-US" sz="2800" i="1" dirty="0">
                <a:solidFill>
                  <a:srgbClr val="FFFFFF"/>
                </a:solidFill>
              </a:rPr>
              <a:t>(1 Thessalonians 1:4-10)</a:t>
            </a:r>
            <a:endParaRPr lang="en-US" dirty="0"/>
          </a:p>
        </p:txBody>
      </p:sp>
      <p:pic>
        <p:nvPicPr>
          <p:cNvPr id="6" name="Picture 5" descr="A picture containing grass, outdoor&#10;&#10;Description automatically generated">
            <a:extLst>
              <a:ext uri="{FF2B5EF4-FFF2-40B4-BE49-F238E27FC236}">
                <a16:creationId xmlns:a16="http://schemas.microsoft.com/office/drawing/2014/main" id="{C9C5BA3A-F856-6ABD-4B56-0D8BD7573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30"/>
            <a:ext cx="7925674" cy="6731540"/>
          </a:xfrm>
          <a:prstGeom prst="rect">
            <a:avLst/>
          </a:prstGeom>
          <a:effectLst>
            <a:softEdge rad="112522"/>
          </a:effectLst>
        </p:spPr>
      </p:pic>
    </p:spTree>
    <p:extLst>
      <p:ext uri="{BB962C8B-B14F-4D97-AF65-F5344CB8AC3E}">
        <p14:creationId xmlns:p14="http://schemas.microsoft.com/office/powerpoint/2010/main" val="2371761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57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grass, outdoor&#10;&#10;Description automatically generated">
            <a:extLst>
              <a:ext uri="{FF2B5EF4-FFF2-40B4-BE49-F238E27FC236}">
                <a16:creationId xmlns:a16="http://schemas.microsoft.com/office/drawing/2014/main" id="{EEF723EA-619C-7EA2-CC33-E06A2E6BF2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2334"/>
            <a:ext cx="3774332" cy="3205666"/>
          </a:xfrm>
          <a:prstGeom prst="rect">
            <a:avLst/>
          </a:prstGeom>
          <a:effectLst>
            <a:softEdge rad="112522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2CAAE0-54C2-206A-EA2D-E755B986F356}"/>
              </a:ext>
            </a:extLst>
          </p:cNvPr>
          <p:cNvSpPr txBox="1"/>
          <p:nvPr/>
        </p:nvSpPr>
        <p:spPr>
          <a:xfrm>
            <a:off x="310551" y="684363"/>
            <a:ext cx="708516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ea typeface="+mn-lt"/>
                <a:cs typeface="+mn-lt"/>
              </a:rPr>
              <a:t>You are convinced of God’s truth</a:t>
            </a: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 (v. 5) 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C0B9E-A0E7-8664-9DCA-F557F92F69F5}"/>
              </a:ext>
            </a:extLst>
          </p:cNvPr>
          <p:cNvSpPr txBox="1"/>
          <p:nvPr/>
        </p:nvSpPr>
        <p:spPr>
          <a:xfrm>
            <a:off x="310055" y="1413641"/>
            <a:ext cx="879978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FFFF"/>
                </a:solidFill>
              </a:rPr>
              <a:t>You are eager to imitate godliness despite difficulties</a:t>
            </a:r>
            <a:r>
              <a:rPr lang="en-US" sz="2800">
                <a:solidFill>
                  <a:srgbClr val="FFFFFF"/>
                </a:solidFill>
              </a:rPr>
              <a:t> (v. 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47B0E2-3BF7-67A7-5819-7C8383D4EADB}"/>
              </a:ext>
            </a:extLst>
          </p:cNvPr>
          <p:cNvSpPr txBox="1"/>
          <p:nvPr/>
        </p:nvSpPr>
        <p:spPr>
          <a:xfrm>
            <a:off x="270642" y="2123089"/>
            <a:ext cx="981140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FFFF"/>
                </a:solidFill>
              </a:rPr>
              <a:t>You show the power of the gospel by applying its truths</a:t>
            </a:r>
            <a:r>
              <a:rPr lang="en-US" sz="2800">
                <a:solidFill>
                  <a:srgbClr val="FFFFFF"/>
                </a:solidFill>
              </a:rPr>
              <a:t> (vs. 7-9a)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C4CB61-66D8-DBF7-4A3A-99E675145E16}"/>
              </a:ext>
            </a:extLst>
          </p:cNvPr>
          <p:cNvSpPr txBox="1"/>
          <p:nvPr/>
        </p:nvSpPr>
        <p:spPr>
          <a:xfrm>
            <a:off x="310056" y="2911366"/>
            <a:ext cx="715754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FFFF"/>
                </a:solidFill>
              </a:rPr>
              <a:t>You reveal genuine repentance of sin </a:t>
            </a:r>
            <a:r>
              <a:rPr lang="en-US" sz="2800">
                <a:solidFill>
                  <a:srgbClr val="FFFFFF"/>
                </a:solidFill>
              </a:rPr>
              <a:t>(v. 9b)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717968-5FF0-F506-4572-9D1387697F82}"/>
              </a:ext>
            </a:extLst>
          </p:cNvPr>
          <p:cNvSpPr txBox="1"/>
          <p:nvPr/>
        </p:nvSpPr>
        <p:spPr>
          <a:xfrm>
            <a:off x="3857297" y="3699642"/>
            <a:ext cx="727578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FFFF"/>
                </a:solidFill>
              </a:rPr>
              <a:t>You live for the return of Christ instead of this life alone</a:t>
            </a:r>
            <a:r>
              <a:rPr lang="en-US" sz="2800">
                <a:solidFill>
                  <a:srgbClr val="FFFFFF"/>
                </a:solidFill>
              </a:rPr>
              <a:t> (v. 10)</a:t>
            </a:r>
          </a:p>
        </p:txBody>
      </p:sp>
    </p:spTree>
    <p:extLst>
      <p:ext uri="{BB962C8B-B14F-4D97-AF65-F5344CB8AC3E}">
        <p14:creationId xmlns:p14="http://schemas.microsoft.com/office/powerpoint/2010/main" val="319456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86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 Lyle</cp:lastModifiedBy>
  <cp:revision>62</cp:revision>
  <dcterms:created xsi:type="dcterms:W3CDTF">2022-10-06T05:04:44Z</dcterms:created>
  <dcterms:modified xsi:type="dcterms:W3CDTF">2022-10-07T11:21:22Z</dcterms:modified>
</cp:coreProperties>
</file>