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3873E-4798-46F7-859C-79A184F56831}" v="185" dt="2022-09-28T08:08:58.687"/>
    <p1510:client id="{6006F152-F0CF-4740-A26C-D2D4F294092A}" v="11" dt="2022-09-29T04:39:45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4043873E-4798-46F7-859C-79A184F56831}"/>
    <pc:docChg chg="addSld delSld modSld modMainMaster">
      <pc:chgData name="James Harmeling" userId="4163935ddb78b774" providerId="Windows Live" clId="Web-{4043873E-4798-46F7-859C-79A184F56831}" dt="2022-09-28T08:08:58.687" v="184"/>
      <pc:docMkLst>
        <pc:docMk/>
      </pc:docMkLst>
      <pc:sldChg chg="addSp delSp modSp del mod setBg">
        <pc:chgData name="James Harmeling" userId="4163935ddb78b774" providerId="Windows Live" clId="Web-{4043873E-4798-46F7-859C-79A184F56831}" dt="2022-09-28T07:44:46.685" v="33"/>
        <pc:sldMkLst>
          <pc:docMk/>
          <pc:sldMk cId="109857222" sldId="256"/>
        </pc:sldMkLst>
        <pc:spChg chg="del">
          <ac:chgData name="James Harmeling" userId="4163935ddb78b774" providerId="Windows Live" clId="Web-{4043873E-4798-46F7-859C-79A184F56831}" dt="2022-09-28T07:38:05.894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mes Harmeling" userId="4163935ddb78b774" providerId="Windows Live" clId="Web-{4043873E-4798-46F7-859C-79A184F56831}" dt="2022-09-28T07:38:01.285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mes Harmeling" userId="4163935ddb78b774" providerId="Windows Live" clId="Web-{4043873E-4798-46F7-859C-79A184F56831}" dt="2022-09-28T07:40:53.711" v="26" actId="20577"/>
          <ac:spMkLst>
            <pc:docMk/>
            <pc:sldMk cId="109857222" sldId="256"/>
            <ac:spMk id="5" creationId="{D728CD96-FCCD-616F-88F2-47F2D37AD29A}"/>
          </ac:spMkLst>
        </pc:spChg>
        <pc:spChg chg="add mod">
          <ac:chgData name="James Harmeling" userId="4163935ddb78b774" providerId="Windows Live" clId="Web-{4043873E-4798-46F7-859C-79A184F56831}" dt="2022-09-28T07:41:09.321" v="27" actId="1076"/>
          <ac:spMkLst>
            <pc:docMk/>
            <pc:sldMk cId="109857222" sldId="256"/>
            <ac:spMk id="6" creationId="{BFF1D3E0-4E52-84C0-0EBB-DAAD2185C111}"/>
          </ac:spMkLst>
        </pc:spChg>
        <pc:spChg chg="add">
          <ac:chgData name="James Harmeling" userId="4163935ddb78b774" providerId="Windows Live" clId="Web-{4043873E-4798-46F7-859C-79A184F56831}" dt="2022-09-28T07:38:44.302" v="3"/>
          <ac:spMkLst>
            <pc:docMk/>
            <pc:sldMk cId="109857222" sldId="256"/>
            <ac:spMk id="9" creationId="{3B432D73-5C38-474F-AF96-A3228731BF36}"/>
          </ac:spMkLst>
        </pc:spChg>
        <pc:picChg chg="add mod">
          <ac:chgData name="James Harmeling" userId="4163935ddb78b774" providerId="Windows Live" clId="Web-{4043873E-4798-46F7-859C-79A184F56831}" dt="2022-09-28T07:38:44.302" v="3"/>
          <ac:picMkLst>
            <pc:docMk/>
            <pc:sldMk cId="109857222" sldId="256"/>
            <ac:picMk id="4" creationId="{92DF7918-EF33-1C44-EBBB-831543B5D5BB}"/>
          </ac:picMkLst>
        </pc:picChg>
      </pc:sldChg>
      <pc:sldChg chg="addSp delSp modSp new mod modTransition setBg">
        <pc:chgData name="James Harmeling" userId="4163935ddb78b774" providerId="Windows Live" clId="Web-{4043873E-4798-46F7-859C-79A184F56831}" dt="2022-09-28T07:48:19.424" v="51"/>
        <pc:sldMkLst>
          <pc:docMk/>
          <pc:sldMk cId="4035726620" sldId="257"/>
        </pc:sldMkLst>
        <pc:spChg chg="del">
          <ac:chgData name="James Harmeling" userId="4163935ddb78b774" providerId="Windows Live" clId="Web-{4043873E-4798-46F7-859C-79A184F56831}" dt="2022-09-28T07:43:44.840" v="29"/>
          <ac:spMkLst>
            <pc:docMk/>
            <pc:sldMk cId="4035726620" sldId="257"/>
            <ac:spMk id="2" creationId="{7CB4CE51-C2E9-9416-837D-B3B331E73E4F}"/>
          </ac:spMkLst>
        </pc:spChg>
        <pc:spChg chg="del">
          <ac:chgData name="James Harmeling" userId="4163935ddb78b774" providerId="Windows Live" clId="Web-{4043873E-4798-46F7-859C-79A184F56831}" dt="2022-09-28T07:43:48.824" v="30"/>
          <ac:spMkLst>
            <pc:docMk/>
            <pc:sldMk cId="4035726620" sldId="257"/>
            <ac:spMk id="3" creationId="{472A4747-4138-9BB8-D539-BB978E26E67F}"/>
          </ac:spMkLst>
        </pc:spChg>
        <pc:spChg chg="add">
          <ac:chgData name="James Harmeling" userId="4163935ddb78b774" providerId="Windows Live" clId="Web-{4043873E-4798-46F7-859C-79A184F56831}" dt="2022-09-28T07:44:21.216" v="32"/>
          <ac:spMkLst>
            <pc:docMk/>
            <pc:sldMk cId="4035726620" sldId="257"/>
            <ac:spMk id="9" creationId="{42A4FC2C-047E-45A5-965D-8E1E3BF09BC6}"/>
          </ac:spMkLst>
        </pc:spChg>
        <pc:picChg chg="add mod">
          <ac:chgData name="James Harmeling" userId="4163935ddb78b774" providerId="Windows Live" clId="Web-{4043873E-4798-46F7-859C-79A184F56831}" dt="2022-09-28T07:44:21.216" v="32"/>
          <ac:picMkLst>
            <pc:docMk/>
            <pc:sldMk cId="4035726620" sldId="257"/>
            <ac:picMk id="4" creationId="{7F12DC6A-F81E-6F16-E976-DC32C52FDA17}"/>
          </ac:picMkLst>
        </pc:picChg>
      </pc:sldChg>
      <pc:sldChg chg="addSp delSp modSp new mod modTransition setBg addAnim modAnim">
        <pc:chgData name="James Harmeling" userId="4163935ddb78b774" providerId="Windows Live" clId="Web-{4043873E-4798-46F7-859C-79A184F56831}" dt="2022-09-28T07:52:21.961" v="81"/>
        <pc:sldMkLst>
          <pc:docMk/>
          <pc:sldMk cId="1882035058" sldId="258"/>
        </pc:sldMkLst>
        <pc:spChg chg="del">
          <ac:chgData name="James Harmeling" userId="4163935ddb78b774" providerId="Windows Live" clId="Web-{4043873E-4798-46F7-859C-79A184F56831}" dt="2022-09-28T07:45:31.342" v="35"/>
          <ac:spMkLst>
            <pc:docMk/>
            <pc:sldMk cId="1882035058" sldId="258"/>
            <ac:spMk id="2" creationId="{6EBE2A4A-BFDF-B567-6AD9-43A70264DD93}"/>
          </ac:spMkLst>
        </pc:spChg>
        <pc:spChg chg="del">
          <ac:chgData name="James Harmeling" userId="4163935ddb78b774" providerId="Windows Live" clId="Web-{4043873E-4798-46F7-859C-79A184F56831}" dt="2022-09-28T07:45:34.702" v="36"/>
          <ac:spMkLst>
            <pc:docMk/>
            <pc:sldMk cId="1882035058" sldId="258"/>
            <ac:spMk id="3" creationId="{A63871CB-1DAC-0DD5-399F-0BC77DBE0796}"/>
          </ac:spMkLst>
        </pc:spChg>
        <pc:spChg chg="add mod">
          <ac:chgData name="James Harmeling" userId="4163935ddb78b774" providerId="Windows Live" clId="Web-{4043873E-4798-46F7-859C-79A184F56831}" dt="2022-09-28T07:51:21.803" v="70" actId="20577"/>
          <ac:spMkLst>
            <pc:docMk/>
            <pc:sldMk cId="1882035058" sldId="258"/>
            <ac:spMk id="5" creationId="{35A11CE6-F3D1-9F2E-1FCE-D343B7068457}"/>
          </ac:spMkLst>
        </pc:spChg>
        <pc:spChg chg="add mod ord">
          <ac:chgData name="James Harmeling" userId="4163935ddb78b774" providerId="Windows Live" clId="Web-{4043873E-4798-46F7-859C-79A184F56831}" dt="2022-09-28T07:52:06.430" v="79" actId="1076"/>
          <ac:spMkLst>
            <pc:docMk/>
            <pc:sldMk cId="1882035058" sldId="258"/>
            <ac:spMk id="6" creationId="{B8A25422-E430-E68A-9034-0FE64C34C928}"/>
          </ac:spMkLst>
        </pc:spChg>
        <pc:spChg chg="add del">
          <ac:chgData name="James Harmeling" userId="4163935ddb78b774" providerId="Windows Live" clId="Web-{4043873E-4798-46F7-859C-79A184F56831}" dt="2022-09-28T07:47:21.095" v="41"/>
          <ac:spMkLst>
            <pc:docMk/>
            <pc:sldMk cId="1882035058" sldId="258"/>
            <ac:spMk id="9" creationId="{42A4FC2C-047E-45A5-965D-8E1E3BF09BC6}"/>
          </ac:spMkLst>
        </pc:spChg>
        <pc:spChg chg="add del">
          <ac:chgData name="James Harmeling" userId="4163935ddb78b774" providerId="Windows Live" clId="Web-{4043873E-4798-46F7-859C-79A184F56831}" dt="2022-09-28T07:49:14.691" v="54"/>
          <ac:spMkLst>
            <pc:docMk/>
            <pc:sldMk cId="1882035058" sldId="258"/>
            <ac:spMk id="14" creationId="{04812C46-200A-4DEB-A05E-3ED6C68C2387}"/>
          </ac:spMkLst>
        </pc:spChg>
        <pc:spChg chg="add del">
          <ac:chgData name="James Harmeling" userId="4163935ddb78b774" providerId="Windows Live" clId="Web-{4043873E-4798-46F7-859C-79A184F56831}" dt="2022-09-28T07:49:14.691" v="54"/>
          <ac:spMkLst>
            <pc:docMk/>
            <pc:sldMk cId="1882035058" sldId="258"/>
            <ac:spMk id="16" creationId="{D1EA859B-E555-4109-94F3-6700E046E008}"/>
          </ac:spMkLst>
        </pc:spChg>
        <pc:spChg chg="add del">
          <ac:chgData name="James Harmeling" userId="4163935ddb78b774" providerId="Windows Live" clId="Web-{4043873E-4798-46F7-859C-79A184F56831}" dt="2022-09-28T07:50:49.037" v="62"/>
          <ac:spMkLst>
            <pc:docMk/>
            <pc:sldMk cId="1882035058" sldId="258"/>
            <ac:spMk id="21" creationId="{5E39A796-BE83-48B1-B33F-35C4A32AAB57}"/>
          </ac:spMkLst>
        </pc:spChg>
        <pc:spChg chg="add del">
          <ac:chgData name="James Harmeling" userId="4163935ddb78b774" providerId="Windows Live" clId="Web-{4043873E-4798-46F7-859C-79A184F56831}" dt="2022-09-28T07:50:49.037" v="62"/>
          <ac:spMkLst>
            <pc:docMk/>
            <pc:sldMk cId="1882035058" sldId="258"/>
            <ac:spMk id="23" creationId="{72F84B47-E267-4194-8194-831DB7B5547F}"/>
          </ac:spMkLst>
        </pc:spChg>
        <pc:spChg chg="add">
          <ac:chgData name="James Harmeling" userId="4163935ddb78b774" providerId="Windows Live" clId="Web-{4043873E-4798-46F7-859C-79A184F56831}" dt="2022-09-28T07:50:49.037" v="62"/>
          <ac:spMkLst>
            <pc:docMk/>
            <pc:sldMk cId="1882035058" sldId="258"/>
            <ac:spMk id="28" creationId="{3AFE8227-C443-417B-BA91-520EB1EF4559}"/>
          </ac:spMkLst>
        </pc:spChg>
        <pc:spChg chg="add">
          <ac:chgData name="James Harmeling" userId="4163935ddb78b774" providerId="Windows Live" clId="Web-{4043873E-4798-46F7-859C-79A184F56831}" dt="2022-09-28T07:50:49.037" v="62"/>
          <ac:spMkLst>
            <pc:docMk/>
            <pc:sldMk cId="1882035058" sldId="258"/>
            <ac:spMk id="30" creationId="{907741FC-B544-4A6E-B831-6789D042333D}"/>
          </ac:spMkLst>
        </pc:spChg>
        <pc:spChg chg="add">
          <ac:chgData name="James Harmeling" userId="4163935ddb78b774" providerId="Windows Live" clId="Web-{4043873E-4798-46F7-859C-79A184F56831}" dt="2022-09-28T07:50:49.037" v="62"/>
          <ac:spMkLst>
            <pc:docMk/>
            <pc:sldMk cId="1882035058" sldId="258"/>
            <ac:spMk id="32" creationId="{3F0BE7ED-7814-4273-B18A-F26CC0380380}"/>
          </ac:spMkLst>
        </pc:spChg>
        <pc:picChg chg="add mod ord">
          <ac:chgData name="James Harmeling" userId="4163935ddb78b774" providerId="Windows Live" clId="Web-{4043873E-4798-46F7-859C-79A184F56831}" dt="2022-09-28T07:50:49.037" v="62"/>
          <ac:picMkLst>
            <pc:docMk/>
            <pc:sldMk cId="1882035058" sldId="258"/>
            <ac:picMk id="4" creationId="{77220555-EED8-FCEB-B185-A19C275DD11E}"/>
          </ac:picMkLst>
        </pc:picChg>
      </pc:sldChg>
      <pc:sldChg chg="addSp delSp modSp new mod setBg addAnim modAnim">
        <pc:chgData name="James Harmeling" userId="4163935ddb78b774" providerId="Windows Live" clId="Web-{4043873E-4798-46F7-859C-79A184F56831}" dt="2022-09-28T08:03:39.414" v="141"/>
        <pc:sldMkLst>
          <pc:docMk/>
          <pc:sldMk cId="3656233705" sldId="259"/>
        </pc:sldMkLst>
        <pc:spChg chg="del">
          <ac:chgData name="James Harmeling" userId="4163935ddb78b774" providerId="Windows Live" clId="Web-{4043873E-4798-46F7-859C-79A184F56831}" dt="2022-09-28T07:54:56.152" v="83"/>
          <ac:spMkLst>
            <pc:docMk/>
            <pc:sldMk cId="3656233705" sldId="259"/>
            <ac:spMk id="2" creationId="{6954D0D8-837A-6B81-DAA1-4FA075BD54A0}"/>
          </ac:spMkLst>
        </pc:spChg>
        <pc:spChg chg="del">
          <ac:chgData name="James Harmeling" userId="4163935ddb78b774" providerId="Windows Live" clId="Web-{4043873E-4798-46F7-859C-79A184F56831}" dt="2022-09-28T07:54:58.480" v="84"/>
          <ac:spMkLst>
            <pc:docMk/>
            <pc:sldMk cId="3656233705" sldId="259"/>
            <ac:spMk id="3" creationId="{DFC82274-66D2-A0B7-C45D-2C3C55ABBB92}"/>
          </ac:spMkLst>
        </pc:spChg>
        <pc:spChg chg="add mod">
          <ac:chgData name="James Harmeling" userId="4163935ddb78b774" providerId="Windows Live" clId="Web-{4043873E-4798-46F7-859C-79A184F56831}" dt="2022-09-28T08:02:00.912" v="122" actId="1076"/>
          <ac:spMkLst>
            <pc:docMk/>
            <pc:sldMk cId="3656233705" sldId="259"/>
            <ac:spMk id="5" creationId="{790AB44D-742A-7A46-6F20-2E42B875CD34}"/>
          </ac:spMkLst>
        </pc:spChg>
        <pc:spChg chg="add mod">
          <ac:chgData name="James Harmeling" userId="4163935ddb78b774" providerId="Windows Live" clId="Web-{4043873E-4798-46F7-859C-79A184F56831}" dt="2022-09-28T08:01:53.646" v="121" actId="1076"/>
          <ac:spMkLst>
            <pc:docMk/>
            <pc:sldMk cId="3656233705" sldId="259"/>
            <ac:spMk id="6" creationId="{4D22CBAF-ADB6-C850-77B7-C0037695C547}"/>
          </ac:spMkLst>
        </pc:spChg>
        <pc:spChg chg="add mod">
          <ac:chgData name="James Harmeling" userId="4163935ddb78b774" providerId="Windows Live" clId="Web-{4043873E-4798-46F7-859C-79A184F56831}" dt="2022-09-28T08:03:34.664" v="139" actId="1076"/>
          <ac:spMkLst>
            <pc:docMk/>
            <pc:sldMk cId="3656233705" sldId="259"/>
            <ac:spMk id="7" creationId="{99AD2AC7-6552-EBD9-F758-3DFEA4DB0A98}"/>
          </ac:spMkLst>
        </pc:spChg>
        <pc:spChg chg="add del">
          <ac:chgData name="James Harmeling" userId="4163935ddb78b774" providerId="Windows Live" clId="Web-{4043873E-4798-46F7-859C-79A184F56831}" dt="2022-09-28T07:59:11.908" v="87"/>
          <ac:spMkLst>
            <pc:docMk/>
            <pc:sldMk cId="3656233705" sldId="259"/>
            <ac:spMk id="9" creationId="{42A4FC2C-047E-45A5-965D-8E1E3BF09BC6}"/>
          </ac:spMkLst>
        </pc:spChg>
        <pc:spChg chg="add">
          <ac:chgData name="James Harmeling" userId="4163935ddb78b774" providerId="Windows Live" clId="Web-{4043873E-4798-46F7-859C-79A184F56831}" dt="2022-09-28T07:59:11.924" v="88"/>
          <ac:spMkLst>
            <pc:docMk/>
            <pc:sldMk cId="3656233705" sldId="259"/>
            <ac:spMk id="11" creationId="{D967F3CD-B7D5-4CD4-B546-13C8A8F612BA}"/>
          </ac:spMkLst>
        </pc:spChg>
        <pc:spChg chg="add">
          <ac:chgData name="James Harmeling" userId="4163935ddb78b774" providerId="Windows Live" clId="Web-{4043873E-4798-46F7-859C-79A184F56831}" dt="2022-09-28T07:59:11.924" v="88"/>
          <ac:spMkLst>
            <pc:docMk/>
            <pc:sldMk cId="3656233705" sldId="259"/>
            <ac:spMk id="12" creationId="{8950AD4C-6AF3-49F8-94E1-DBCAFB39478B}"/>
          </ac:spMkLst>
        </pc:spChg>
        <pc:spChg chg="add">
          <ac:chgData name="James Harmeling" userId="4163935ddb78b774" providerId="Windows Live" clId="Web-{4043873E-4798-46F7-859C-79A184F56831}" dt="2022-09-28T07:59:11.924" v="88"/>
          <ac:spMkLst>
            <pc:docMk/>
            <pc:sldMk cId="3656233705" sldId="259"/>
            <ac:spMk id="13" creationId="{F9528C64-B611-4A0E-AED3-355EAA4E2DE3}"/>
          </ac:spMkLst>
        </pc:spChg>
        <pc:spChg chg="add">
          <ac:chgData name="James Harmeling" userId="4163935ddb78b774" providerId="Windows Live" clId="Web-{4043873E-4798-46F7-859C-79A184F56831}" dt="2022-09-28T07:59:11.924" v="88"/>
          <ac:spMkLst>
            <pc:docMk/>
            <pc:sldMk cId="3656233705" sldId="259"/>
            <ac:spMk id="15" creationId="{9479A80B-8CA9-4EA1-9408-D2A7B0466B88}"/>
          </ac:spMkLst>
        </pc:spChg>
        <pc:picChg chg="add mod">
          <ac:chgData name="James Harmeling" userId="4163935ddb78b774" providerId="Windows Live" clId="Web-{4043873E-4798-46F7-859C-79A184F56831}" dt="2022-09-28T07:59:11.924" v="88"/>
          <ac:picMkLst>
            <pc:docMk/>
            <pc:sldMk cId="3656233705" sldId="259"/>
            <ac:picMk id="4" creationId="{FE93B9EE-B965-D99D-2B42-81F54BED09C9}"/>
          </ac:picMkLst>
        </pc:picChg>
      </pc:sldChg>
      <pc:sldChg chg="addSp delSp modSp add replId delAnim modAnim">
        <pc:chgData name="James Harmeling" userId="4163935ddb78b774" providerId="Windows Live" clId="Web-{4043873E-4798-46F7-859C-79A184F56831}" dt="2022-09-28T08:05:02.979" v="159" actId="1076"/>
        <pc:sldMkLst>
          <pc:docMk/>
          <pc:sldMk cId="2852267552" sldId="260"/>
        </pc:sldMkLst>
        <pc:spChg chg="add mod">
          <ac:chgData name="James Harmeling" userId="4163935ddb78b774" providerId="Windows Live" clId="Web-{4043873E-4798-46F7-859C-79A184F56831}" dt="2022-09-28T08:05:02.979" v="159" actId="1076"/>
          <ac:spMkLst>
            <pc:docMk/>
            <pc:sldMk cId="2852267552" sldId="260"/>
            <ac:spMk id="2" creationId="{A7CD02E6-B34E-DACE-51AE-4378C4134787}"/>
          </ac:spMkLst>
        </pc:spChg>
        <pc:spChg chg="del">
          <ac:chgData name="James Harmeling" userId="4163935ddb78b774" providerId="Windows Live" clId="Web-{4043873E-4798-46F7-859C-79A184F56831}" dt="2022-09-28T08:03:51.118" v="143"/>
          <ac:spMkLst>
            <pc:docMk/>
            <pc:sldMk cId="2852267552" sldId="260"/>
            <ac:spMk id="7" creationId="{99AD2AC7-6552-EBD9-F758-3DFEA4DB0A98}"/>
          </ac:spMkLst>
        </pc:spChg>
      </pc:sldChg>
      <pc:sldChg chg="addSp modSp add replId addAnim delAnim modAnim">
        <pc:chgData name="James Harmeling" userId="4163935ddb78b774" providerId="Windows Live" clId="Web-{4043873E-4798-46F7-859C-79A184F56831}" dt="2022-09-28T08:08:58.687" v="184"/>
        <pc:sldMkLst>
          <pc:docMk/>
          <pc:sldMk cId="2658316845" sldId="261"/>
        </pc:sldMkLst>
        <pc:spChg chg="add mod">
          <ac:chgData name="James Harmeling" userId="4163935ddb78b774" providerId="Windows Live" clId="Web-{4043873E-4798-46F7-859C-79A184F56831}" dt="2022-09-28T08:06:11.465" v="168" actId="1076"/>
          <ac:spMkLst>
            <pc:docMk/>
            <pc:sldMk cId="2658316845" sldId="261"/>
            <ac:spMk id="2" creationId="{B3F59DD7-7DEA-DB34-2519-89AE4915019A}"/>
          </ac:spMkLst>
        </pc:spChg>
        <pc:spChg chg="add mod">
          <ac:chgData name="James Harmeling" userId="4163935ddb78b774" providerId="Windows Live" clId="Web-{4043873E-4798-46F7-859C-79A184F56831}" dt="2022-09-28T08:08:42.187" v="181" actId="1076"/>
          <ac:spMkLst>
            <pc:docMk/>
            <pc:sldMk cId="2658316845" sldId="261"/>
            <ac:spMk id="3" creationId="{C25373B4-BFEB-4ACF-D7D3-C0F9C1DAE767}"/>
          </ac:spMkLst>
        </pc:spChg>
      </pc:sldChg>
      <pc:sldMasterChg chg="modTransition modSldLayout">
        <pc:chgData name="James Harmeling" userId="4163935ddb78b774" providerId="Windows Live" clId="Web-{4043873E-4798-46F7-859C-79A184F56831}" dt="2022-09-28T07:48:19.424" v="51"/>
        <pc:sldMasterMkLst>
          <pc:docMk/>
          <pc:sldMasterMk cId="2460954070" sldId="2147483660"/>
        </pc:sldMasterMkLst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James Harmeling" userId="4163935ddb78b774" providerId="Windows Live" clId="Web-{4043873E-4798-46F7-859C-79A184F56831}" dt="2022-09-28T07:48:19.424" v="5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James Harmeling" userId="4163935ddb78b774" providerId="LiveId" clId="{6006F152-F0CF-4740-A26C-D2D4F294092A}"/>
    <pc:docChg chg="custSel addSld delSld modSld">
      <pc:chgData name="James Harmeling" userId="4163935ddb78b774" providerId="LiveId" clId="{6006F152-F0CF-4740-A26C-D2D4F294092A}" dt="2022-09-29T04:39:45.679" v="20"/>
      <pc:docMkLst>
        <pc:docMk/>
      </pc:docMkLst>
      <pc:sldChg chg="delSp del mod delAnim">
        <pc:chgData name="James Harmeling" userId="4163935ddb78b774" providerId="LiveId" clId="{6006F152-F0CF-4740-A26C-D2D4F294092A}" dt="2022-09-29T04:38:06.884" v="9" actId="47"/>
        <pc:sldMkLst>
          <pc:docMk/>
          <pc:sldMk cId="3656233705" sldId="259"/>
        </pc:sldMkLst>
        <pc:spChg chg="del">
          <ac:chgData name="James Harmeling" userId="4163935ddb78b774" providerId="LiveId" clId="{6006F152-F0CF-4740-A26C-D2D4F294092A}" dt="2022-09-29T04:37:40.382" v="3" actId="21"/>
          <ac:spMkLst>
            <pc:docMk/>
            <pc:sldMk cId="3656233705" sldId="259"/>
            <ac:spMk id="5" creationId="{790AB44D-742A-7A46-6F20-2E42B875CD34}"/>
          </ac:spMkLst>
        </pc:spChg>
        <pc:spChg chg="del">
          <ac:chgData name="James Harmeling" userId="4163935ddb78b774" providerId="LiveId" clId="{6006F152-F0CF-4740-A26C-D2D4F294092A}" dt="2022-09-29T04:37:48.436" v="5" actId="21"/>
          <ac:spMkLst>
            <pc:docMk/>
            <pc:sldMk cId="3656233705" sldId="259"/>
            <ac:spMk id="6" creationId="{4D22CBAF-ADB6-C850-77B7-C0037695C547}"/>
          </ac:spMkLst>
        </pc:spChg>
        <pc:spChg chg="del">
          <ac:chgData name="James Harmeling" userId="4163935ddb78b774" providerId="LiveId" clId="{6006F152-F0CF-4740-A26C-D2D4F294092A}" dt="2022-09-29T04:38:00.786" v="7" actId="21"/>
          <ac:spMkLst>
            <pc:docMk/>
            <pc:sldMk cId="3656233705" sldId="259"/>
            <ac:spMk id="7" creationId="{99AD2AC7-6552-EBD9-F758-3DFEA4DB0A98}"/>
          </ac:spMkLst>
        </pc:spChg>
      </pc:sldChg>
      <pc:sldChg chg="delSp del mod">
        <pc:chgData name="James Harmeling" userId="4163935ddb78b774" providerId="LiveId" clId="{6006F152-F0CF-4740-A26C-D2D4F294092A}" dt="2022-09-29T04:38:27.256" v="15" actId="47"/>
        <pc:sldMkLst>
          <pc:docMk/>
          <pc:sldMk cId="2852267552" sldId="260"/>
        </pc:sldMkLst>
        <pc:spChg chg="del">
          <ac:chgData name="James Harmeling" userId="4163935ddb78b774" providerId="LiveId" clId="{6006F152-F0CF-4740-A26C-D2D4F294092A}" dt="2022-09-29T04:38:22.004" v="13" actId="21"/>
          <ac:spMkLst>
            <pc:docMk/>
            <pc:sldMk cId="2852267552" sldId="260"/>
            <ac:spMk id="2" creationId="{A7CD02E6-B34E-DACE-51AE-4378C4134787}"/>
          </ac:spMkLst>
        </pc:spChg>
      </pc:sldChg>
      <pc:sldChg chg="modAnim">
        <pc:chgData name="James Harmeling" userId="4163935ddb78b774" providerId="LiveId" clId="{6006F152-F0CF-4740-A26C-D2D4F294092A}" dt="2022-09-29T04:39:45.679" v="20"/>
        <pc:sldMkLst>
          <pc:docMk/>
          <pc:sldMk cId="2658316845" sldId="261"/>
        </pc:sldMkLst>
      </pc:sldChg>
      <pc:sldChg chg="addSp modSp new mod setBg modAnim">
        <pc:chgData name="James Harmeling" userId="4163935ddb78b774" providerId="LiveId" clId="{6006F152-F0CF-4740-A26C-D2D4F294092A}" dt="2022-09-29T04:38:03.918" v="8"/>
        <pc:sldMkLst>
          <pc:docMk/>
          <pc:sldMk cId="649254366" sldId="262"/>
        </pc:sldMkLst>
        <pc:spChg chg="add mod">
          <ac:chgData name="James Harmeling" userId="4163935ddb78b774" providerId="LiveId" clId="{6006F152-F0CF-4740-A26C-D2D4F294092A}" dt="2022-09-29T04:37:43.205" v="4"/>
          <ac:spMkLst>
            <pc:docMk/>
            <pc:sldMk cId="649254366" sldId="262"/>
            <ac:spMk id="2" creationId="{CAB7E8EA-E704-90CC-B0DB-407E41AB2623}"/>
          </ac:spMkLst>
        </pc:spChg>
        <pc:spChg chg="add mod">
          <ac:chgData name="James Harmeling" userId="4163935ddb78b774" providerId="LiveId" clId="{6006F152-F0CF-4740-A26C-D2D4F294092A}" dt="2022-09-29T04:37:51.250" v="6"/>
          <ac:spMkLst>
            <pc:docMk/>
            <pc:sldMk cId="649254366" sldId="262"/>
            <ac:spMk id="3" creationId="{288F3066-46CB-6536-FEAB-AE83D8DDE9F3}"/>
          </ac:spMkLst>
        </pc:spChg>
        <pc:spChg chg="add mod">
          <ac:chgData name="James Harmeling" userId="4163935ddb78b774" providerId="LiveId" clId="{6006F152-F0CF-4740-A26C-D2D4F294092A}" dt="2022-09-29T04:38:03.918" v="8"/>
          <ac:spMkLst>
            <pc:docMk/>
            <pc:sldMk cId="649254366" sldId="262"/>
            <ac:spMk id="4" creationId="{F09D8D12-BC27-33B5-76FE-1DBE89FDEC6E}"/>
          </ac:spMkLst>
        </pc:spChg>
        <pc:spChg chg="add">
          <ac:chgData name="James Harmeling" userId="4163935ddb78b774" providerId="LiveId" clId="{6006F152-F0CF-4740-A26C-D2D4F294092A}" dt="2022-09-29T04:37:21.860" v="2" actId="26606"/>
          <ac:spMkLst>
            <pc:docMk/>
            <pc:sldMk cId="649254366" sldId="262"/>
            <ac:spMk id="1031" creationId="{C83A5C14-ED91-4CD1-809E-D29FF97C9AF5}"/>
          </ac:spMkLst>
        </pc:spChg>
        <pc:spChg chg="add">
          <ac:chgData name="James Harmeling" userId="4163935ddb78b774" providerId="LiveId" clId="{6006F152-F0CF-4740-A26C-D2D4F294092A}" dt="2022-09-29T04:37:21.860" v="2" actId="26606"/>
          <ac:spMkLst>
            <pc:docMk/>
            <pc:sldMk cId="649254366" sldId="262"/>
            <ac:spMk id="1033" creationId="{56065185-5C34-4F86-AA96-AA4D065B0EF4}"/>
          </ac:spMkLst>
        </pc:spChg>
        <pc:picChg chg="add mod">
          <ac:chgData name="James Harmeling" userId="4163935ddb78b774" providerId="LiveId" clId="{6006F152-F0CF-4740-A26C-D2D4F294092A}" dt="2022-09-29T04:37:21.860" v="2" actId="26606"/>
          <ac:picMkLst>
            <pc:docMk/>
            <pc:sldMk cId="649254366" sldId="262"/>
            <ac:picMk id="1026" creationId="{650FC425-B54D-EA42-C783-9FB0F58F5259}"/>
          </ac:picMkLst>
        </pc:picChg>
      </pc:sldChg>
      <pc:sldChg chg="addSp delSp modSp add mod setBg delAnim modAnim delDesignElem">
        <pc:chgData name="James Harmeling" userId="4163935ddb78b774" providerId="LiveId" clId="{6006F152-F0CF-4740-A26C-D2D4F294092A}" dt="2022-09-29T04:39:18.595" v="19"/>
        <pc:sldMkLst>
          <pc:docMk/>
          <pc:sldMk cId="214061297" sldId="263"/>
        </pc:sldMkLst>
        <pc:spChg chg="del">
          <ac:chgData name="James Harmeling" userId="4163935ddb78b774" providerId="LiveId" clId="{6006F152-F0CF-4740-A26C-D2D4F294092A}" dt="2022-09-29T04:38:16.373" v="12" actId="478"/>
          <ac:spMkLst>
            <pc:docMk/>
            <pc:sldMk cId="214061297" sldId="263"/>
            <ac:spMk id="4" creationId="{F09D8D12-BC27-33B5-76FE-1DBE89FDEC6E}"/>
          </ac:spMkLst>
        </pc:spChg>
        <pc:spChg chg="add mod">
          <ac:chgData name="James Harmeling" userId="4163935ddb78b774" providerId="LiveId" clId="{6006F152-F0CF-4740-A26C-D2D4F294092A}" dt="2022-09-29T04:38:24.682" v="14"/>
          <ac:spMkLst>
            <pc:docMk/>
            <pc:sldMk cId="214061297" sldId="263"/>
            <ac:spMk id="5" creationId="{642D235E-5DDF-BF75-FBB9-56C5F99A024A}"/>
          </ac:spMkLst>
        </pc:spChg>
        <pc:spChg chg="del">
          <ac:chgData name="James Harmeling" userId="4163935ddb78b774" providerId="LiveId" clId="{6006F152-F0CF-4740-A26C-D2D4F294092A}" dt="2022-09-29T04:38:10.799" v="11"/>
          <ac:spMkLst>
            <pc:docMk/>
            <pc:sldMk cId="214061297" sldId="263"/>
            <ac:spMk id="1031" creationId="{C83A5C14-ED91-4CD1-809E-D29FF97C9AF5}"/>
          </ac:spMkLst>
        </pc:spChg>
        <pc:spChg chg="del">
          <ac:chgData name="James Harmeling" userId="4163935ddb78b774" providerId="LiveId" clId="{6006F152-F0CF-4740-A26C-D2D4F294092A}" dt="2022-09-29T04:38:10.799" v="11"/>
          <ac:spMkLst>
            <pc:docMk/>
            <pc:sldMk cId="214061297" sldId="263"/>
            <ac:spMk id="1033" creationId="{56065185-5C34-4F86-AA96-AA4D065B0E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F12DC6A-F81E-6F16-E976-DC32C52F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11CE6-F3D1-9F2E-1FCE-D343B7068457}"/>
              </a:ext>
            </a:extLst>
          </p:cNvPr>
          <p:cNvSpPr txBox="1"/>
          <p:nvPr/>
        </p:nvSpPr>
        <p:spPr>
          <a:xfrm>
            <a:off x="8117676" y="318714"/>
            <a:ext cx="3984986" cy="16554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latin typeface="+mj-lt"/>
                <a:ea typeface="+mj-ea"/>
                <a:cs typeface="+mj-cs"/>
              </a:rPr>
              <a:t>How do we pray for people in our church?</a:t>
            </a:r>
            <a:endParaRPr lang="en-US" sz="3200" dirty="0">
              <a:latin typeface="+mj-lt"/>
              <a:ea typeface="+mj-ea"/>
              <a:cs typeface="Calibri Light" panose="020F03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dirty="0">
                <a:latin typeface="+mj-lt"/>
                <a:ea typeface="+mj-ea"/>
                <a:cs typeface="+mj-cs"/>
              </a:rPr>
              <a:t>(1 Thessalonians 1:1-4)</a:t>
            </a:r>
            <a:endParaRPr lang="en-US" sz="2500" i="1" dirty="0">
              <a:latin typeface="+mj-lt"/>
              <a:ea typeface="+mj-ea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220555-EED8-FCEB-B185-A19C275DD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25422-E430-E68A-9034-0FE64C34C928}"/>
              </a:ext>
            </a:extLst>
          </p:cNvPr>
          <p:cNvSpPr txBox="1"/>
          <p:nvPr/>
        </p:nvSpPr>
        <p:spPr>
          <a:xfrm>
            <a:off x="4649263" y="2418408"/>
            <a:ext cx="7527950" cy="100464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Be amazed at the work of the Lord for saving souls and putting them in local churches (v. 1)</a:t>
            </a:r>
            <a:endParaRPr lang="en-US" sz="2800">
              <a:cs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lassic, Hearty Beef Stew | Allrecipes">
            <a:extLst>
              <a:ext uri="{FF2B5EF4-FFF2-40B4-BE49-F238E27FC236}">
                <a16:creationId xmlns:a16="http://schemas.microsoft.com/office/drawing/2014/main" id="{650FC425-B54D-EA42-C783-9FB0F58F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7E8EA-E704-90CC-B0DB-407E41AB2623}"/>
              </a:ext>
            </a:extLst>
          </p:cNvPr>
          <p:cNvSpPr txBox="1"/>
          <p:nvPr/>
        </p:nvSpPr>
        <p:spPr>
          <a:xfrm>
            <a:off x="533400" y="901262"/>
            <a:ext cx="1113833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God sovereignly directs people to proclaim the gospel and disciple them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F3066-46CB-6536-FEAB-AE83D8DDE9F3}"/>
              </a:ext>
            </a:extLst>
          </p:cNvPr>
          <p:cNvSpPr txBox="1"/>
          <p:nvPr/>
        </p:nvSpPr>
        <p:spPr>
          <a:xfrm>
            <a:off x="533400" y="1834055"/>
            <a:ext cx="1116461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God assembles people into local churches with diverse backgrounds &amp; spiritual states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D8D12-BC27-33B5-76FE-1DBE89FDEC6E}"/>
              </a:ext>
            </a:extLst>
          </p:cNvPr>
          <p:cNvSpPr txBox="1"/>
          <p:nvPr/>
        </p:nvSpPr>
        <p:spPr>
          <a:xfrm>
            <a:off x="1597573" y="3318641"/>
            <a:ext cx="8628992" cy="1815882"/>
          </a:xfrm>
          <a:prstGeom prst="rect">
            <a:avLst/>
          </a:prstGeom>
          <a:solidFill>
            <a:srgbClr val="73020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Acts 17:4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And some of them were persuaded and joined Paul and Silas, as did a great many of the devout Greeks and not a few of the leading women.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2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ic, Hearty Beef Stew | Allrecipes">
            <a:extLst>
              <a:ext uri="{FF2B5EF4-FFF2-40B4-BE49-F238E27FC236}">
                <a16:creationId xmlns:a16="http://schemas.microsoft.com/office/drawing/2014/main" id="{650FC425-B54D-EA42-C783-9FB0F58F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7E8EA-E704-90CC-B0DB-407E41AB2623}"/>
              </a:ext>
            </a:extLst>
          </p:cNvPr>
          <p:cNvSpPr txBox="1"/>
          <p:nvPr/>
        </p:nvSpPr>
        <p:spPr>
          <a:xfrm>
            <a:off x="533400" y="901262"/>
            <a:ext cx="1113833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God sovereignly directs people to proclaim the gospel and disciple them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F3066-46CB-6536-FEAB-AE83D8DDE9F3}"/>
              </a:ext>
            </a:extLst>
          </p:cNvPr>
          <p:cNvSpPr txBox="1"/>
          <p:nvPr/>
        </p:nvSpPr>
        <p:spPr>
          <a:xfrm>
            <a:off x="533400" y="1834055"/>
            <a:ext cx="1116461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God assembles people into local churches with diverse backgrounds &amp; spiritual states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D235E-5DDF-BF75-FBB9-56C5F99A024A}"/>
              </a:ext>
            </a:extLst>
          </p:cNvPr>
          <p:cNvSpPr txBox="1"/>
          <p:nvPr/>
        </p:nvSpPr>
        <p:spPr>
          <a:xfrm>
            <a:off x="1453055" y="3226676"/>
            <a:ext cx="9285889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God grows people in faith despite hardship &amp; opposition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11CE6-F3D1-9F2E-1FCE-D343B7068457}"/>
              </a:ext>
            </a:extLst>
          </p:cNvPr>
          <p:cNvSpPr txBox="1"/>
          <p:nvPr/>
        </p:nvSpPr>
        <p:spPr>
          <a:xfrm>
            <a:off x="8117676" y="318714"/>
            <a:ext cx="3984986" cy="16554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latin typeface="+mj-lt"/>
                <a:ea typeface="+mj-ea"/>
                <a:cs typeface="+mj-cs"/>
              </a:rPr>
              <a:t>How do we pray for people in our church?</a:t>
            </a:r>
            <a:endParaRPr lang="en-US" sz="3200" dirty="0">
              <a:latin typeface="+mj-lt"/>
              <a:ea typeface="+mj-ea"/>
              <a:cs typeface="Calibri Light" panose="020F03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dirty="0">
                <a:latin typeface="+mj-lt"/>
                <a:ea typeface="+mj-ea"/>
                <a:cs typeface="+mj-cs"/>
              </a:rPr>
              <a:t>(1 Thessalonians 1:1-4)</a:t>
            </a:r>
            <a:endParaRPr lang="en-US" sz="2500" i="1" dirty="0">
              <a:latin typeface="+mj-lt"/>
              <a:ea typeface="+mj-ea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220555-EED8-FCEB-B185-A19C275DD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25422-E430-E68A-9034-0FE64C34C928}"/>
              </a:ext>
            </a:extLst>
          </p:cNvPr>
          <p:cNvSpPr txBox="1"/>
          <p:nvPr/>
        </p:nvSpPr>
        <p:spPr>
          <a:xfrm>
            <a:off x="4649263" y="2418408"/>
            <a:ext cx="7527950" cy="100464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Be amazed at the work of the Lord for saving souls and putting them in local churches (v. 1)</a:t>
            </a:r>
            <a:endParaRPr lang="en-US" sz="2800">
              <a:cs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59DD7-7DEA-DB34-2519-89AE4915019A}"/>
              </a:ext>
            </a:extLst>
          </p:cNvPr>
          <p:cNvSpPr txBox="1"/>
          <p:nvPr/>
        </p:nvSpPr>
        <p:spPr>
          <a:xfrm>
            <a:off x="4684986" y="3528848"/>
            <a:ext cx="7472855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Give thanks to God for each believer in the church and their growth in faith (v. 2-3)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373B4-BFEB-4ACF-D7D3-C0F9C1DAE767}"/>
              </a:ext>
            </a:extLst>
          </p:cNvPr>
          <p:cNvSpPr txBox="1"/>
          <p:nvPr/>
        </p:nvSpPr>
        <p:spPr>
          <a:xfrm>
            <a:off x="4724400" y="4593021"/>
            <a:ext cx="647437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Celebrate signs of people’s salvation </a:t>
            </a:r>
            <a:r>
              <a:rPr lang="en-US" sz="2800" i="1">
                <a:cs typeface="Calibri"/>
              </a:rPr>
              <a:t>(v. 4</a:t>
            </a:r>
            <a:r>
              <a:rPr lang="en-US" sz="2800" i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83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191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 Lyle</cp:lastModifiedBy>
  <cp:revision>117</cp:revision>
  <dcterms:created xsi:type="dcterms:W3CDTF">2022-09-28T07:37:54Z</dcterms:created>
  <dcterms:modified xsi:type="dcterms:W3CDTF">2022-10-01T06:05:08Z</dcterms:modified>
</cp:coreProperties>
</file>