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5" r:id="rId3"/>
    <p:sldMasterId id="2147483707" r:id="rId4"/>
    <p:sldMasterId id="2147483719" r:id="rId5"/>
  </p:sldMasterIdLst>
  <p:notesMasterIdLst>
    <p:notesMasterId r:id="rId22"/>
  </p:notesMasterIdLst>
  <p:sldIdLst>
    <p:sldId id="256" r:id="rId6"/>
    <p:sldId id="391" r:id="rId7"/>
    <p:sldId id="392" r:id="rId8"/>
    <p:sldId id="257" r:id="rId9"/>
    <p:sldId id="258" r:id="rId10"/>
    <p:sldId id="259" r:id="rId11"/>
    <p:sldId id="260" r:id="rId12"/>
    <p:sldId id="261" r:id="rId13"/>
    <p:sldId id="262" r:id="rId14"/>
    <p:sldId id="263" r:id="rId15"/>
    <p:sldId id="264" r:id="rId16"/>
    <p:sldId id="266" r:id="rId17"/>
    <p:sldId id="393" r:id="rId18"/>
    <p:sldId id="394" r:id="rId19"/>
    <p:sldId id="265" r:id="rId20"/>
    <p:sldId id="3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6"/>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FF161-4547-3942-8C96-131C40B79517}" type="datetimeFigureOut">
              <a:rPr lang="en-US" smtClean="0"/>
              <a:t>9/23/22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54179-F6BE-944D-8629-318734E2FBE1}" type="slidenum">
              <a:rPr lang="en-US" smtClean="0"/>
              <a:t>‹#›</a:t>
            </a:fld>
            <a:endParaRPr lang="en-US"/>
          </a:p>
        </p:txBody>
      </p:sp>
    </p:spTree>
    <p:extLst>
      <p:ext uri="{BB962C8B-B14F-4D97-AF65-F5344CB8AC3E}">
        <p14:creationId xmlns:p14="http://schemas.microsoft.com/office/powerpoint/2010/main" val="79756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Goal is to grasp the meaning of the text as God intended. Key questions: ‘What did he mean then? What does it mean now?’</a:t>
            </a:r>
          </a:p>
        </p:txBody>
      </p:sp>
      <p:sp>
        <p:nvSpPr>
          <p:cNvPr id="4" name="Slide Number Placeholder 3"/>
          <p:cNvSpPr>
            <a:spLocks noGrp="1"/>
          </p:cNvSpPr>
          <p:nvPr>
            <p:ph type="sldNum" sz="quarter" idx="5"/>
          </p:nvPr>
        </p:nvSpPr>
        <p:spPr/>
        <p:txBody>
          <a:bodyPr/>
          <a:lstStyle/>
          <a:p>
            <a:fld id="{DB054179-F6BE-944D-8629-318734E2FBE1}" type="slidenum">
              <a:rPr lang="en-US" smtClean="0"/>
              <a:t>6</a:t>
            </a:fld>
            <a:endParaRPr lang="en-US"/>
          </a:p>
        </p:txBody>
      </p:sp>
    </p:spTree>
    <p:extLst>
      <p:ext uri="{BB962C8B-B14F-4D97-AF65-F5344CB8AC3E}">
        <p14:creationId xmlns:p14="http://schemas.microsoft.com/office/powerpoint/2010/main" val="128391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4179-F6BE-944D-8629-318734E2FBE1}" type="slidenum">
              <a:rPr lang="en-US" smtClean="0"/>
              <a:t>8</a:t>
            </a:fld>
            <a:endParaRPr lang="en-US"/>
          </a:p>
        </p:txBody>
      </p:sp>
    </p:spTree>
    <p:extLst>
      <p:ext uri="{BB962C8B-B14F-4D97-AF65-F5344CB8AC3E}">
        <p14:creationId xmlns:p14="http://schemas.microsoft.com/office/powerpoint/2010/main" val="335795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4179-F6BE-944D-8629-318734E2FBE1}" type="slidenum">
              <a:rPr lang="en-US" smtClean="0"/>
              <a:t>9</a:t>
            </a:fld>
            <a:endParaRPr lang="en-US"/>
          </a:p>
        </p:txBody>
      </p:sp>
    </p:spTree>
    <p:extLst>
      <p:ext uri="{BB962C8B-B14F-4D97-AF65-F5344CB8AC3E}">
        <p14:creationId xmlns:p14="http://schemas.microsoft.com/office/powerpoint/2010/main" val="40231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054179-F6BE-944D-8629-318734E2FBE1}" type="slidenum">
              <a:rPr lang="en-US" smtClean="0"/>
              <a:t>10</a:t>
            </a:fld>
            <a:endParaRPr lang="en-US"/>
          </a:p>
        </p:txBody>
      </p:sp>
    </p:spTree>
    <p:extLst>
      <p:ext uri="{BB962C8B-B14F-4D97-AF65-F5344CB8AC3E}">
        <p14:creationId xmlns:p14="http://schemas.microsoft.com/office/powerpoint/2010/main" val="85665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10251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14310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A14126-324C-8D40-807E-60C07F22EFD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0433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040966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456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07699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51968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70797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9A14126-324C-8D40-807E-60C07F22EF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877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39697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01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844920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08088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A41FBB-0418-E94F-8280-C10FEA9A650C}" type="datetimeFigureOut">
              <a:rPr lang="en-US" smtClean="0"/>
              <a:t>9/23/22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14126-324C-8D40-807E-60C07F22EF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549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A41FBB-0418-E94F-8280-C10FEA9A650C}" type="datetimeFigureOut">
              <a:rPr lang="en-US" smtClean="0"/>
              <a:t>9/23/22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14126-324C-8D40-807E-60C07F22EF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30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1FBB-0418-E94F-8280-C10FEA9A650C}" type="datetimeFigureOut">
              <a:rPr lang="en-US" smtClean="0"/>
              <a:t>9/23/22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296776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0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053301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828146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2285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72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67657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9603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902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511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72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38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01AC-10DC-0F70-CAE2-A1FEE538C1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DBEC8F5-2D50-E1C6-5629-3BAEE4268C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264168-D484-DECB-2687-C77A8D2D64E3}"/>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a:extLst>
              <a:ext uri="{FF2B5EF4-FFF2-40B4-BE49-F238E27FC236}">
                <a16:creationId xmlns:a16="http://schemas.microsoft.com/office/drawing/2014/main" id="{AB8C3723-6944-8DD4-DEBF-67C802CF6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198B9-C285-ED32-9363-61E63FA1BD5B}"/>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802150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0A69-254F-58FA-FCDD-BAACC48B8D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33E30E-2386-860C-3905-4F266F0C1B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A82324-1B9D-53E5-6A8A-953D3276650C}"/>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a:extLst>
              <a:ext uri="{FF2B5EF4-FFF2-40B4-BE49-F238E27FC236}">
                <a16:creationId xmlns:a16="http://schemas.microsoft.com/office/drawing/2014/main" id="{B5D3286C-FCCB-1F5D-82A5-B9A2F5298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C35E5-6A1C-C072-36A9-138DCD78B751}"/>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627533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23636-D1FB-0846-05BB-41A6ECAFAA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4784531-B044-8FA6-DCA2-D7C1346BB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AA14A2-1142-6DA8-7312-EBA7E5FF666B}"/>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a:extLst>
              <a:ext uri="{FF2B5EF4-FFF2-40B4-BE49-F238E27FC236}">
                <a16:creationId xmlns:a16="http://schemas.microsoft.com/office/drawing/2014/main" id="{1097C779-E28F-8675-74F3-D85B027CD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0206A-6D34-B1C7-1FF7-F3BCD61E75EF}"/>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230716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2BB8-9693-D7B1-DA80-0D2917B055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B78975-9B5D-575F-37F6-40F97604D45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1D2B952-6D67-650F-1BE3-9FE6B37A86F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CCD38E-B729-54BD-0843-AC2DCF0BC02A}"/>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a:extLst>
              <a:ext uri="{FF2B5EF4-FFF2-40B4-BE49-F238E27FC236}">
                <a16:creationId xmlns:a16="http://schemas.microsoft.com/office/drawing/2014/main" id="{9F8DE297-911B-9F33-E61C-C1F0BA8D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A3912-8880-B2F9-EBF6-6ED8C0F6A542}"/>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470496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E1C9-4BA9-C20E-B8E4-0422A0C8F65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3A01043-DEAB-AA3C-A2C1-168B8C94E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461D63-E101-7DD7-7E93-1693134616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BAD1BC-9943-CBB7-B2F2-8A00E4A3D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90DD37-6BB9-1DFA-114F-9555BEB3D73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B3D6906-10A9-2173-F7B4-FF89E8FB4D57}"/>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8" name="Footer Placeholder 7">
            <a:extLst>
              <a:ext uri="{FF2B5EF4-FFF2-40B4-BE49-F238E27FC236}">
                <a16:creationId xmlns:a16="http://schemas.microsoft.com/office/drawing/2014/main" id="{F5B63107-5DC0-2359-7306-28EB0C980A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B719CF-A3EC-9B8B-E387-6236AEF0F52F}"/>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525023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EB10-535A-0353-1D60-2039BE8CAF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437A9DE-14BD-F91E-E7FA-134673D7F22D}"/>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4" name="Footer Placeholder 3">
            <a:extLst>
              <a:ext uri="{FF2B5EF4-FFF2-40B4-BE49-F238E27FC236}">
                <a16:creationId xmlns:a16="http://schemas.microsoft.com/office/drawing/2014/main" id="{4CFC92D1-D253-8F76-8DCC-9741294D4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97C04B-3DAE-C4A5-5B8D-280F82F75871}"/>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71230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272108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9CC23-B87E-68BE-C9CB-97FF958C7AF3}"/>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3" name="Footer Placeholder 2">
            <a:extLst>
              <a:ext uri="{FF2B5EF4-FFF2-40B4-BE49-F238E27FC236}">
                <a16:creationId xmlns:a16="http://schemas.microsoft.com/office/drawing/2014/main" id="{30EE4025-D7F8-F22C-EA90-687AEDB88C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07BFD-214E-030C-853D-59FE06839D7F}"/>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514973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DEF7-B894-B22A-DE73-BF1C45C948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76EE1C1-99F2-7A60-95DD-172159837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DFE181-867B-D7F7-DEC1-7FC18E95B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7633CB-64F2-4A4B-6977-D7DB3074C339}"/>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a:extLst>
              <a:ext uri="{FF2B5EF4-FFF2-40B4-BE49-F238E27FC236}">
                <a16:creationId xmlns:a16="http://schemas.microsoft.com/office/drawing/2014/main" id="{E4F50035-B570-2E95-0874-35D16E00B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C80B36-E2C7-31AC-6FE1-424317317A43}"/>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077592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CF4B-503F-2163-5922-BF6157515A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C63D6C-F281-932A-977E-E19086050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1F4D2A-89BF-4767-901D-29A0CE53E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79EDA1-1C2D-045B-42D2-5C809A10C5EE}"/>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a:extLst>
              <a:ext uri="{FF2B5EF4-FFF2-40B4-BE49-F238E27FC236}">
                <a16:creationId xmlns:a16="http://schemas.microsoft.com/office/drawing/2014/main" id="{1336B5DD-72F7-5683-2E46-1E3329210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F2C7EE-545D-F63C-FBFC-BAFFAA740502}"/>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917069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1CFB-9775-60C6-13A7-4833A5781D9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5C4CBB-E131-2323-0289-B0FF88CDD1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503FC3-8EBD-2E45-2610-7D57735ADBFB}"/>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a:extLst>
              <a:ext uri="{FF2B5EF4-FFF2-40B4-BE49-F238E27FC236}">
                <a16:creationId xmlns:a16="http://schemas.microsoft.com/office/drawing/2014/main" id="{1E02809D-CEC7-B1BB-C8C9-15D6EE19F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D8566-BA04-B6F7-0F29-577D3E7111E6}"/>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067758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CD5BA-A0FD-2706-3092-6FEFC5928A7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D2DF0D-7891-A455-1EE3-3072BDA965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F76F8A-17F6-4576-FE50-222780017E5C}"/>
              </a:ext>
            </a:extLst>
          </p:cNvPr>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a:extLst>
              <a:ext uri="{FF2B5EF4-FFF2-40B4-BE49-F238E27FC236}">
                <a16:creationId xmlns:a16="http://schemas.microsoft.com/office/drawing/2014/main" id="{C95E48E5-B4B9-CB1A-929B-4BA562BE4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4DDD5-EF74-C6B5-A0F8-6BF3219F4E75}"/>
              </a:ext>
            </a:extLst>
          </p:cNvPr>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4235523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E05BCE6-D606-BC43-956F-25242419DDCF}"/>
              </a:ext>
            </a:extLst>
          </p:cNvPr>
          <p:cNvSpPr>
            <a:spLocks noGrp="1" noChangeArrowheads="1"/>
          </p:cNvSpPr>
          <p:nvPr>
            <p:ph type="ctrTitle" sz="quarter"/>
          </p:nvPr>
        </p:nvSpPr>
        <p:spPr>
          <a:xfrm>
            <a:off x="914400" y="1676400"/>
            <a:ext cx="10363200" cy="1828800"/>
          </a:xfrm>
        </p:spPr>
        <p:txBody>
          <a:bodyPr/>
          <a:lstStyle>
            <a:lvl1pPr>
              <a:defRPr/>
            </a:lvl1pPr>
          </a:lstStyle>
          <a:p>
            <a:pPr lvl="0"/>
            <a:r>
              <a:rPr lang="en-GB" altLang="en-TH" noProof="0"/>
              <a:t>Click to edit Master title style</a:t>
            </a:r>
          </a:p>
        </p:txBody>
      </p:sp>
      <p:sp>
        <p:nvSpPr>
          <p:cNvPr id="20483" name="Rectangle 3">
            <a:extLst>
              <a:ext uri="{FF2B5EF4-FFF2-40B4-BE49-F238E27FC236}">
                <a16:creationId xmlns:a16="http://schemas.microsoft.com/office/drawing/2014/main" id="{D11A7351-45AB-684C-B0DD-CA558907D83D}"/>
              </a:ext>
            </a:extLst>
          </p:cNvPr>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GB" altLang="en-TH" noProof="0"/>
              <a:t>Click to edit Master subtitle style</a:t>
            </a:r>
          </a:p>
        </p:txBody>
      </p:sp>
      <p:sp>
        <p:nvSpPr>
          <p:cNvPr id="20484" name="Rectangle 4">
            <a:extLst>
              <a:ext uri="{FF2B5EF4-FFF2-40B4-BE49-F238E27FC236}">
                <a16:creationId xmlns:a16="http://schemas.microsoft.com/office/drawing/2014/main" id="{4E1D4FD2-0367-5A49-9110-68FC076C2982}"/>
              </a:ext>
            </a:extLst>
          </p:cNvPr>
          <p:cNvSpPr>
            <a:spLocks noGrp="1" noChangeArrowheads="1"/>
          </p:cNvSpPr>
          <p:nvPr>
            <p:ph type="dt" sz="quarter" idx="2"/>
          </p:nvPr>
        </p:nvSpPr>
        <p:spPr/>
        <p:txBody>
          <a:bodyPr/>
          <a:lstStyle>
            <a:lvl1pPr>
              <a:defRPr/>
            </a:lvl1pPr>
          </a:lstStyle>
          <a:p>
            <a:endParaRPr lang="en-GB" altLang="en-TH"/>
          </a:p>
        </p:txBody>
      </p:sp>
      <p:sp>
        <p:nvSpPr>
          <p:cNvPr id="20485" name="Rectangle 5">
            <a:extLst>
              <a:ext uri="{FF2B5EF4-FFF2-40B4-BE49-F238E27FC236}">
                <a16:creationId xmlns:a16="http://schemas.microsoft.com/office/drawing/2014/main" id="{AED3A30E-D355-6D43-BE7D-9F17EC6CA9FD}"/>
              </a:ext>
            </a:extLst>
          </p:cNvPr>
          <p:cNvSpPr>
            <a:spLocks noGrp="1" noChangeArrowheads="1"/>
          </p:cNvSpPr>
          <p:nvPr>
            <p:ph type="ftr" sz="quarter" idx="3"/>
          </p:nvPr>
        </p:nvSpPr>
        <p:spPr/>
        <p:txBody>
          <a:bodyPr/>
          <a:lstStyle>
            <a:lvl1pPr>
              <a:defRPr/>
            </a:lvl1pPr>
          </a:lstStyle>
          <a:p>
            <a:endParaRPr lang="en-GB" altLang="en-TH"/>
          </a:p>
        </p:txBody>
      </p:sp>
      <p:sp>
        <p:nvSpPr>
          <p:cNvPr id="20486" name="Rectangle 6">
            <a:extLst>
              <a:ext uri="{FF2B5EF4-FFF2-40B4-BE49-F238E27FC236}">
                <a16:creationId xmlns:a16="http://schemas.microsoft.com/office/drawing/2014/main" id="{547A880A-F7F7-B34B-8CB0-30281E1F20A7}"/>
              </a:ext>
            </a:extLst>
          </p:cNvPr>
          <p:cNvSpPr>
            <a:spLocks noGrp="1" noChangeArrowheads="1"/>
          </p:cNvSpPr>
          <p:nvPr>
            <p:ph type="sldNum" sz="quarter" idx="4"/>
          </p:nvPr>
        </p:nvSpPr>
        <p:spPr/>
        <p:txBody>
          <a:bodyPr/>
          <a:lstStyle>
            <a:lvl1pPr>
              <a:defRPr/>
            </a:lvl1pPr>
          </a:lstStyle>
          <a:p>
            <a:fld id="{E2DA7403-AEDC-5D42-AD4C-1975B09209D4}" type="slidenum">
              <a:rPr lang="en-GB" altLang="en-TH"/>
              <a:pPr/>
              <a:t>‹#›</a:t>
            </a:fld>
            <a:endParaRPr lang="en-GB" altLang="en-TH"/>
          </a:p>
        </p:txBody>
      </p:sp>
    </p:spTree>
    <p:extLst>
      <p:ext uri="{BB962C8B-B14F-4D97-AF65-F5344CB8AC3E}">
        <p14:creationId xmlns:p14="http://schemas.microsoft.com/office/powerpoint/2010/main" val="4269658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2157080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7993-C1F0-084A-A714-FF21A8273D5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B3B97846-1EF3-224E-9038-71C932FC9C12}"/>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8C255BA-9BE5-0F45-9113-34D6B5C7EA2E}"/>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38D3D391-ADBB-3640-A00B-880E7CCC2B7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E86E994-02A6-8141-B62D-4C1CAFEAA11F}"/>
              </a:ext>
            </a:extLst>
          </p:cNvPr>
          <p:cNvSpPr>
            <a:spLocks noGrp="1"/>
          </p:cNvSpPr>
          <p:nvPr>
            <p:ph type="sldNum" sz="quarter" idx="12"/>
          </p:nvPr>
        </p:nvSpPr>
        <p:spPr/>
        <p:txBody>
          <a:bodyPr/>
          <a:lstStyle>
            <a:lvl1pPr>
              <a:defRPr/>
            </a:lvl1pPr>
          </a:lstStyle>
          <a:p>
            <a:fld id="{67205E00-8830-FC4E-B7AE-6C27B91947C5}" type="slidenum">
              <a:rPr lang="en-GB" altLang="en-TH"/>
              <a:pPr/>
              <a:t>‹#›</a:t>
            </a:fld>
            <a:endParaRPr lang="en-GB" altLang="en-TH"/>
          </a:p>
        </p:txBody>
      </p:sp>
    </p:spTree>
    <p:extLst>
      <p:ext uri="{BB962C8B-B14F-4D97-AF65-F5344CB8AC3E}">
        <p14:creationId xmlns:p14="http://schemas.microsoft.com/office/powerpoint/2010/main" val="15830431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75A5-48A4-9A4F-9BBF-00D187703CD1}"/>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3BE244C-67AA-8241-8FC8-5EDC6377ED24}"/>
              </a:ext>
            </a:extLst>
          </p:cNvPr>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6A6D4FF0-50A3-0247-85B9-DCECD65A0325}"/>
              </a:ext>
            </a:extLst>
          </p:cNvPr>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FD0F2508-D7D9-0D45-94EE-FC6948A7F9CF}"/>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C79C13C6-974F-5F4A-8393-DA33999898B2}"/>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249A2808-0D10-3745-8E56-52C9DE666B14}"/>
              </a:ext>
            </a:extLst>
          </p:cNvPr>
          <p:cNvSpPr>
            <a:spLocks noGrp="1"/>
          </p:cNvSpPr>
          <p:nvPr>
            <p:ph type="sldNum" sz="quarter" idx="12"/>
          </p:nvPr>
        </p:nvSpPr>
        <p:spPr/>
        <p:txBody>
          <a:bodyPr/>
          <a:lstStyle>
            <a:lvl1pPr>
              <a:defRPr/>
            </a:lvl1pPr>
          </a:lstStyle>
          <a:p>
            <a:fld id="{C76FC370-C1FD-0E4A-8E87-F1CC2151DFD3}" type="slidenum">
              <a:rPr lang="en-GB" altLang="en-TH"/>
              <a:pPr/>
              <a:t>‹#›</a:t>
            </a:fld>
            <a:endParaRPr lang="en-GB" altLang="en-TH"/>
          </a:p>
        </p:txBody>
      </p:sp>
    </p:spTree>
    <p:extLst>
      <p:ext uri="{BB962C8B-B14F-4D97-AF65-F5344CB8AC3E}">
        <p14:creationId xmlns:p14="http://schemas.microsoft.com/office/powerpoint/2010/main" val="200195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6DAA-1CF3-E849-8A30-6CE3AC69E646}"/>
              </a:ext>
            </a:extLst>
          </p:cNvPr>
          <p:cNvSpPr>
            <a:spLocks noGrp="1"/>
          </p:cNvSpPr>
          <p:nvPr>
            <p:ph type="title"/>
          </p:nvPr>
        </p:nvSpPr>
        <p:spPr>
          <a:xfrm>
            <a:off x="840317" y="365126"/>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96B5D14F-CE39-B749-AE80-84FCDE43871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A0A2C1-D415-B541-9E64-5918A988413D}"/>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0C005EA4-55E8-864A-9897-9C4602BCC90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7E9899-626D-9345-84DC-479647F90054}"/>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1B7AD4DB-BEA4-DA4F-AF60-3BCD4028903F}"/>
              </a:ext>
            </a:extLst>
          </p:cNvPr>
          <p:cNvSpPr>
            <a:spLocks noGrp="1"/>
          </p:cNvSpPr>
          <p:nvPr>
            <p:ph type="dt" sz="half" idx="10"/>
          </p:nvPr>
        </p:nvSpPr>
        <p:spPr/>
        <p:txBody>
          <a:bodyPr/>
          <a:lstStyle>
            <a:lvl1pPr>
              <a:defRPr/>
            </a:lvl1pPr>
          </a:lstStyle>
          <a:p>
            <a:endParaRPr lang="en-GB" altLang="en-TH"/>
          </a:p>
        </p:txBody>
      </p:sp>
      <p:sp>
        <p:nvSpPr>
          <p:cNvPr id="8" name="Footer Placeholder 7">
            <a:extLst>
              <a:ext uri="{FF2B5EF4-FFF2-40B4-BE49-F238E27FC236}">
                <a16:creationId xmlns:a16="http://schemas.microsoft.com/office/drawing/2014/main" id="{C881ADD5-DCFF-3D49-AC5E-2BAC7E044232}"/>
              </a:ext>
            </a:extLst>
          </p:cNvPr>
          <p:cNvSpPr>
            <a:spLocks noGrp="1"/>
          </p:cNvSpPr>
          <p:nvPr>
            <p:ph type="ftr" sz="quarter" idx="11"/>
          </p:nvPr>
        </p:nvSpPr>
        <p:spPr/>
        <p:txBody>
          <a:bodyPr/>
          <a:lstStyle>
            <a:lvl1pPr>
              <a:defRPr/>
            </a:lvl1pPr>
          </a:lstStyle>
          <a:p>
            <a:endParaRPr lang="en-GB" altLang="en-TH"/>
          </a:p>
        </p:txBody>
      </p:sp>
      <p:sp>
        <p:nvSpPr>
          <p:cNvPr id="9" name="Slide Number Placeholder 8">
            <a:extLst>
              <a:ext uri="{FF2B5EF4-FFF2-40B4-BE49-F238E27FC236}">
                <a16:creationId xmlns:a16="http://schemas.microsoft.com/office/drawing/2014/main" id="{ADA0147D-4DBC-BF48-AC1A-BCF24D659104}"/>
              </a:ext>
            </a:extLst>
          </p:cNvPr>
          <p:cNvSpPr>
            <a:spLocks noGrp="1"/>
          </p:cNvSpPr>
          <p:nvPr>
            <p:ph type="sldNum" sz="quarter" idx="12"/>
          </p:nvPr>
        </p:nvSpPr>
        <p:spPr/>
        <p:txBody>
          <a:bodyPr/>
          <a:lstStyle>
            <a:lvl1pPr>
              <a:defRPr/>
            </a:lvl1pPr>
          </a:lstStyle>
          <a:p>
            <a:fld id="{251200A5-FE16-3D46-9627-1D56E3B73742}" type="slidenum">
              <a:rPr lang="en-GB" altLang="en-TH"/>
              <a:pPr/>
              <a:t>‹#›</a:t>
            </a:fld>
            <a:endParaRPr lang="en-GB" altLang="en-TH"/>
          </a:p>
        </p:txBody>
      </p:sp>
    </p:spTree>
    <p:extLst>
      <p:ext uri="{BB962C8B-B14F-4D97-AF65-F5344CB8AC3E}">
        <p14:creationId xmlns:p14="http://schemas.microsoft.com/office/powerpoint/2010/main" val="320929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A41FBB-0418-E94F-8280-C10FEA9A650C}" type="datetimeFigureOut">
              <a:rPr lang="en-US" smtClean="0"/>
              <a:t>9/23/22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969691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1182-72C6-D243-97F2-668F52926A36}"/>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23F01A13-69D2-4B44-8884-1C2398139241}"/>
              </a:ext>
            </a:extLst>
          </p:cNvPr>
          <p:cNvSpPr>
            <a:spLocks noGrp="1"/>
          </p:cNvSpPr>
          <p:nvPr>
            <p:ph type="dt" sz="half" idx="10"/>
          </p:nvPr>
        </p:nvSpPr>
        <p:spPr/>
        <p:txBody>
          <a:bodyPr/>
          <a:lstStyle>
            <a:lvl1pPr>
              <a:defRPr/>
            </a:lvl1pPr>
          </a:lstStyle>
          <a:p>
            <a:endParaRPr lang="en-GB" altLang="en-TH"/>
          </a:p>
        </p:txBody>
      </p:sp>
      <p:sp>
        <p:nvSpPr>
          <p:cNvPr id="4" name="Footer Placeholder 3">
            <a:extLst>
              <a:ext uri="{FF2B5EF4-FFF2-40B4-BE49-F238E27FC236}">
                <a16:creationId xmlns:a16="http://schemas.microsoft.com/office/drawing/2014/main" id="{1F8E66EE-F885-564F-97ED-412F70FEB933}"/>
              </a:ext>
            </a:extLst>
          </p:cNvPr>
          <p:cNvSpPr>
            <a:spLocks noGrp="1"/>
          </p:cNvSpPr>
          <p:nvPr>
            <p:ph type="ftr" sz="quarter" idx="11"/>
          </p:nvPr>
        </p:nvSpPr>
        <p:spPr/>
        <p:txBody>
          <a:bodyPr/>
          <a:lstStyle>
            <a:lvl1pPr>
              <a:defRPr/>
            </a:lvl1pPr>
          </a:lstStyle>
          <a:p>
            <a:endParaRPr lang="en-GB" altLang="en-TH"/>
          </a:p>
        </p:txBody>
      </p:sp>
      <p:sp>
        <p:nvSpPr>
          <p:cNvPr id="5" name="Slide Number Placeholder 4">
            <a:extLst>
              <a:ext uri="{FF2B5EF4-FFF2-40B4-BE49-F238E27FC236}">
                <a16:creationId xmlns:a16="http://schemas.microsoft.com/office/drawing/2014/main" id="{45E9EA9B-4D72-D44B-ADE8-A9D1F41913E8}"/>
              </a:ext>
            </a:extLst>
          </p:cNvPr>
          <p:cNvSpPr>
            <a:spLocks noGrp="1"/>
          </p:cNvSpPr>
          <p:nvPr>
            <p:ph type="sldNum" sz="quarter" idx="12"/>
          </p:nvPr>
        </p:nvSpPr>
        <p:spPr/>
        <p:txBody>
          <a:bodyPr/>
          <a:lstStyle>
            <a:lvl1pPr>
              <a:defRPr/>
            </a:lvl1pPr>
          </a:lstStyle>
          <a:p>
            <a:fld id="{53461384-FDC5-F34C-BDED-5FFCC80E97A2}" type="slidenum">
              <a:rPr lang="en-GB" altLang="en-TH"/>
              <a:pPr/>
              <a:t>‹#›</a:t>
            </a:fld>
            <a:endParaRPr lang="en-GB" altLang="en-TH"/>
          </a:p>
        </p:txBody>
      </p:sp>
    </p:spTree>
    <p:extLst>
      <p:ext uri="{BB962C8B-B14F-4D97-AF65-F5344CB8AC3E}">
        <p14:creationId xmlns:p14="http://schemas.microsoft.com/office/powerpoint/2010/main" val="416368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AB96F-EA21-6A4D-9106-611F284A6B96}"/>
              </a:ext>
            </a:extLst>
          </p:cNvPr>
          <p:cNvSpPr>
            <a:spLocks noGrp="1"/>
          </p:cNvSpPr>
          <p:nvPr>
            <p:ph type="dt" sz="half" idx="10"/>
          </p:nvPr>
        </p:nvSpPr>
        <p:spPr/>
        <p:txBody>
          <a:bodyPr/>
          <a:lstStyle>
            <a:lvl1pPr>
              <a:defRPr/>
            </a:lvl1pPr>
          </a:lstStyle>
          <a:p>
            <a:endParaRPr lang="en-GB" altLang="en-TH"/>
          </a:p>
        </p:txBody>
      </p:sp>
      <p:sp>
        <p:nvSpPr>
          <p:cNvPr id="3" name="Footer Placeholder 2">
            <a:extLst>
              <a:ext uri="{FF2B5EF4-FFF2-40B4-BE49-F238E27FC236}">
                <a16:creationId xmlns:a16="http://schemas.microsoft.com/office/drawing/2014/main" id="{F9A3F996-4F72-2D49-A273-BA8225C13660}"/>
              </a:ext>
            </a:extLst>
          </p:cNvPr>
          <p:cNvSpPr>
            <a:spLocks noGrp="1"/>
          </p:cNvSpPr>
          <p:nvPr>
            <p:ph type="ftr" sz="quarter" idx="11"/>
          </p:nvPr>
        </p:nvSpPr>
        <p:spPr/>
        <p:txBody>
          <a:bodyPr/>
          <a:lstStyle>
            <a:lvl1pPr>
              <a:defRPr/>
            </a:lvl1pPr>
          </a:lstStyle>
          <a:p>
            <a:endParaRPr lang="en-GB" altLang="en-TH"/>
          </a:p>
        </p:txBody>
      </p:sp>
      <p:sp>
        <p:nvSpPr>
          <p:cNvPr id="4" name="Slide Number Placeholder 3">
            <a:extLst>
              <a:ext uri="{FF2B5EF4-FFF2-40B4-BE49-F238E27FC236}">
                <a16:creationId xmlns:a16="http://schemas.microsoft.com/office/drawing/2014/main" id="{3A73F8C4-3080-E542-A035-02B8B3416536}"/>
              </a:ext>
            </a:extLst>
          </p:cNvPr>
          <p:cNvSpPr>
            <a:spLocks noGrp="1"/>
          </p:cNvSpPr>
          <p:nvPr>
            <p:ph type="sldNum" sz="quarter" idx="12"/>
          </p:nvPr>
        </p:nvSpPr>
        <p:spPr/>
        <p:txBody>
          <a:bodyPr/>
          <a:lstStyle>
            <a:lvl1pPr>
              <a:defRPr/>
            </a:lvl1pPr>
          </a:lstStyle>
          <a:p>
            <a:fld id="{C3D145F1-21F4-0C47-A912-001DF178EDC6}" type="slidenum">
              <a:rPr lang="en-GB" altLang="en-TH"/>
              <a:pPr/>
              <a:t>‹#›</a:t>
            </a:fld>
            <a:endParaRPr lang="en-GB" altLang="en-TH"/>
          </a:p>
        </p:txBody>
      </p:sp>
    </p:spTree>
    <p:extLst>
      <p:ext uri="{BB962C8B-B14F-4D97-AF65-F5344CB8AC3E}">
        <p14:creationId xmlns:p14="http://schemas.microsoft.com/office/powerpoint/2010/main" val="28811867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9F98-03BD-5946-A841-5AC75EFC134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0E7FC229-7864-5340-9EAD-E364918B517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75EAD8E8-9B2F-B844-876F-098A5114EDB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E09CF-CC47-FC48-9C07-25F3B2AF7FB5}"/>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7E5B7A20-307C-5246-9367-6128F2317363}"/>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D5A37676-1284-6744-84C0-3C542086E715}"/>
              </a:ext>
            </a:extLst>
          </p:cNvPr>
          <p:cNvSpPr>
            <a:spLocks noGrp="1"/>
          </p:cNvSpPr>
          <p:nvPr>
            <p:ph type="sldNum" sz="quarter" idx="12"/>
          </p:nvPr>
        </p:nvSpPr>
        <p:spPr/>
        <p:txBody>
          <a:bodyPr/>
          <a:lstStyle>
            <a:lvl1pPr>
              <a:defRPr/>
            </a:lvl1pPr>
          </a:lstStyle>
          <a:p>
            <a:fld id="{8F17A1C9-480B-B343-A175-A6DDE5823997}" type="slidenum">
              <a:rPr lang="en-GB" altLang="en-TH"/>
              <a:pPr/>
              <a:t>‹#›</a:t>
            </a:fld>
            <a:endParaRPr lang="en-GB" altLang="en-TH"/>
          </a:p>
        </p:txBody>
      </p:sp>
    </p:spTree>
    <p:extLst>
      <p:ext uri="{BB962C8B-B14F-4D97-AF65-F5344CB8AC3E}">
        <p14:creationId xmlns:p14="http://schemas.microsoft.com/office/powerpoint/2010/main" val="3904733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F4D6-45C4-5244-88B1-09A4F6E8349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E06EC21-1705-734A-9CBF-039B5AEE9ED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66B1930-84CD-E94B-9807-762C0D2F0A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76001-0D4F-7240-9399-2D2BC1AB5C60}"/>
              </a:ext>
            </a:extLst>
          </p:cNvPr>
          <p:cNvSpPr>
            <a:spLocks noGrp="1"/>
          </p:cNvSpPr>
          <p:nvPr>
            <p:ph type="dt" sz="half" idx="10"/>
          </p:nvPr>
        </p:nvSpPr>
        <p:spPr/>
        <p:txBody>
          <a:bodyPr/>
          <a:lstStyle>
            <a:lvl1pPr>
              <a:defRPr/>
            </a:lvl1pPr>
          </a:lstStyle>
          <a:p>
            <a:endParaRPr lang="en-GB" altLang="en-TH"/>
          </a:p>
        </p:txBody>
      </p:sp>
      <p:sp>
        <p:nvSpPr>
          <p:cNvPr id="6" name="Footer Placeholder 5">
            <a:extLst>
              <a:ext uri="{FF2B5EF4-FFF2-40B4-BE49-F238E27FC236}">
                <a16:creationId xmlns:a16="http://schemas.microsoft.com/office/drawing/2014/main" id="{136BD3BC-73D8-E144-887B-876FD6932AC9}"/>
              </a:ext>
            </a:extLst>
          </p:cNvPr>
          <p:cNvSpPr>
            <a:spLocks noGrp="1"/>
          </p:cNvSpPr>
          <p:nvPr>
            <p:ph type="ftr" sz="quarter" idx="11"/>
          </p:nvPr>
        </p:nvSpPr>
        <p:spPr/>
        <p:txBody>
          <a:bodyPr/>
          <a:lstStyle>
            <a:lvl1pPr>
              <a:defRPr/>
            </a:lvl1pPr>
          </a:lstStyle>
          <a:p>
            <a:endParaRPr lang="en-GB" altLang="en-TH"/>
          </a:p>
        </p:txBody>
      </p:sp>
      <p:sp>
        <p:nvSpPr>
          <p:cNvPr id="7" name="Slide Number Placeholder 6">
            <a:extLst>
              <a:ext uri="{FF2B5EF4-FFF2-40B4-BE49-F238E27FC236}">
                <a16:creationId xmlns:a16="http://schemas.microsoft.com/office/drawing/2014/main" id="{8E7E0867-3860-9D45-BF5F-6753BEC949B7}"/>
              </a:ext>
            </a:extLst>
          </p:cNvPr>
          <p:cNvSpPr>
            <a:spLocks noGrp="1"/>
          </p:cNvSpPr>
          <p:nvPr>
            <p:ph type="sldNum" sz="quarter" idx="12"/>
          </p:nvPr>
        </p:nvSpPr>
        <p:spPr/>
        <p:txBody>
          <a:bodyPr/>
          <a:lstStyle>
            <a:lvl1pPr>
              <a:defRPr/>
            </a:lvl1pPr>
          </a:lstStyle>
          <a:p>
            <a:fld id="{222237F3-E887-3942-858C-9CAE2603090C}" type="slidenum">
              <a:rPr lang="en-GB" altLang="en-TH"/>
              <a:pPr/>
              <a:t>‹#›</a:t>
            </a:fld>
            <a:endParaRPr lang="en-GB" altLang="en-TH"/>
          </a:p>
        </p:txBody>
      </p:sp>
    </p:spTree>
    <p:extLst>
      <p:ext uri="{BB962C8B-B14F-4D97-AF65-F5344CB8AC3E}">
        <p14:creationId xmlns:p14="http://schemas.microsoft.com/office/powerpoint/2010/main" val="38827505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D655-5345-5340-A500-172B6F2B1AC1}"/>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80C953-C367-4147-A909-89CBF9F4B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A2E7CB8-5C50-7441-AF0F-2B749FF3CDEF}"/>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4E554C5A-D487-B541-A955-E14E936AF9C4}"/>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8CFEFDD4-C8C4-DE4D-8BD4-9F1FD344919B}"/>
              </a:ext>
            </a:extLst>
          </p:cNvPr>
          <p:cNvSpPr>
            <a:spLocks noGrp="1"/>
          </p:cNvSpPr>
          <p:nvPr>
            <p:ph type="sldNum" sz="quarter" idx="12"/>
          </p:nvPr>
        </p:nvSpPr>
        <p:spPr/>
        <p:txBody>
          <a:bodyPr/>
          <a:lstStyle>
            <a:lvl1pPr>
              <a:defRPr/>
            </a:lvl1pPr>
          </a:lstStyle>
          <a:p>
            <a:fld id="{F6CA396E-3800-5044-9570-347EBC2F7581}" type="slidenum">
              <a:rPr lang="en-GB" altLang="en-TH"/>
              <a:pPr/>
              <a:t>‹#›</a:t>
            </a:fld>
            <a:endParaRPr lang="en-GB" altLang="en-TH"/>
          </a:p>
        </p:txBody>
      </p:sp>
    </p:spTree>
    <p:extLst>
      <p:ext uri="{BB962C8B-B14F-4D97-AF65-F5344CB8AC3E}">
        <p14:creationId xmlns:p14="http://schemas.microsoft.com/office/powerpoint/2010/main" val="35533768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078D1-B4CA-2245-91B9-2A472F4C5D0D}"/>
              </a:ext>
            </a:extLst>
          </p:cNvPr>
          <p:cNvSpPr>
            <a:spLocks noGrp="1"/>
          </p:cNvSpPr>
          <p:nvPr>
            <p:ph type="title" orient="vert"/>
          </p:nvPr>
        </p:nvSpPr>
        <p:spPr>
          <a:xfrm>
            <a:off x="8839200" y="381000"/>
            <a:ext cx="2743200" cy="5715000"/>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2949ABD3-E0D1-534B-9595-170BFBD33B67}"/>
              </a:ext>
            </a:extLst>
          </p:cNvPr>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0C94EDC-6693-614A-BA0E-DB359FCEF283}"/>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5558ED72-137F-4345-BD71-3EDF04A20E0D}"/>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4E620DF2-599C-EB4C-976C-FBCF37B10922}"/>
              </a:ext>
            </a:extLst>
          </p:cNvPr>
          <p:cNvSpPr>
            <a:spLocks noGrp="1"/>
          </p:cNvSpPr>
          <p:nvPr>
            <p:ph type="sldNum" sz="quarter" idx="12"/>
          </p:nvPr>
        </p:nvSpPr>
        <p:spPr/>
        <p:txBody>
          <a:bodyPr/>
          <a:lstStyle>
            <a:lvl1pPr>
              <a:defRPr/>
            </a:lvl1pPr>
          </a:lstStyle>
          <a:p>
            <a:fld id="{EA81248A-AEE6-B848-BACF-54F5A36E14BE}" type="slidenum">
              <a:rPr lang="en-GB" altLang="en-TH"/>
              <a:pPr/>
              <a:t>‹#›</a:t>
            </a:fld>
            <a:endParaRPr lang="en-GB" altLang="en-TH"/>
          </a:p>
        </p:txBody>
      </p:sp>
    </p:spTree>
    <p:extLst>
      <p:ext uri="{BB962C8B-B14F-4D97-AF65-F5344CB8AC3E}">
        <p14:creationId xmlns:p14="http://schemas.microsoft.com/office/powerpoint/2010/main" val="12917937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464440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169658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5851096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93858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A41FBB-0418-E94F-8280-C10FEA9A650C}" type="datetimeFigureOut">
              <a:rPr lang="en-US" smtClean="0"/>
              <a:t>9/23/22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0920772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A41FBB-0418-E94F-8280-C10FEA9A650C}" type="datetimeFigureOut">
              <a:rPr lang="en-US" smtClean="0"/>
              <a:t>9/23/22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589884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A41FBB-0418-E94F-8280-C10FEA9A650C}" type="datetimeFigureOut">
              <a:rPr lang="en-US" smtClean="0"/>
              <a:t>9/23/22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482716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1FBB-0418-E94F-8280-C10FEA9A650C}" type="datetimeFigureOut">
              <a:rPr lang="en-US" smtClean="0"/>
              <a:t>9/23/22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186592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1238932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931089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224542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279518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9033659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7514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58963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41FBB-0418-E94F-8280-C10FEA9A650C}" type="datetimeFigureOut">
              <a:rPr lang="en-US" smtClean="0"/>
              <a:t>9/23/22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14506226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9850886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A41FBB-0418-E94F-8280-C10FEA9A650C}" type="datetimeFigureOut">
              <a:rPr lang="en-US" smtClean="0"/>
              <a:t>9/23/22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397530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227231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A41FBB-0418-E94F-8280-C10FEA9A650C}" type="datetimeFigureOut">
              <a:rPr lang="en-US" smtClean="0"/>
              <a:t>9/23/22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9A14126-324C-8D40-807E-60C07F22EFD6}" type="slidenum">
              <a:rPr lang="en-US" smtClean="0"/>
              <a:t>‹#›</a:t>
            </a:fld>
            <a:endParaRPr lang="en-US"/>
          </a:p>
        </p:txBody>
      </p:sp>
    </p:spTree>
    <p:extLst>
      <p:ext uri="{BB962C8B-B14F-4D97-AF65-F5344CB8AC3E}">
        <p14:creationId xmlns:p14="http://schemas.microsoft.com/office/powerpoint/2010/main" val="62772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5.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A41FBB-0418-E94F-8280-C10FEA9A650C}" type="datetimeFigureOut">
              <a:rPr lang="en-US" smtClean="0"/>
              <a:t>9/23/22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1128966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A41FBB-0418-E94F-8280-C10FEA9A650C}" type="datetimeFigureOut">
              <a:rPr lang="en-US" smtClean="0"/>
              <a:t>9/23/22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16158782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E87274-7B07-E337-2799-81003947C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957B36-71A5-AA88-E861-A6A059551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4D837C-BC24-4F5E-038C-D6199D16DE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41FBB-0418-E94F-8280-C10FEA9A650C}" type="datetimeFigureOut">
              <a:rPr lang="en-US" smtClean="0"/>
              <a:t>9/23/22</a:t>
            </a:fld>
            <a:endParaRPr lang="en-US"/>
          </a:p>
        </p:txBody>
      </p:sp>
      <p:sp>
        <p:nvSpPr>
          <p:cNvPr id="5" name="Footer Placeholder 4">
            <a:extLst>
              <a:ext uri="{FF2B5EF4-FFF2-40B4-BE49-F238E27FC236}">
                <a16:creationId xmlns:a16="http://schemas.microsoft.com/office/drawing/2014/main" id="{002CBB91-E7C4-0378-9B87-D925BC83D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9A9984-85A3-C3E2-BB58-7DB673B93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211736113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809696216"/>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A41FBB-0418-E94F-8280-C10FEA9A650C}" type="datetimeFigureOut">
              <a:rPr lang="en-US" smtClean="0"/>
              <a:t>9/23/22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A14126-324C-8D40-807E-60C07F22EFD6}" type="slidenum">
              <a:rPr lang="en-US" smtClean="0"/>
              <a:t>‹#›</a:t>
            </a:fld>
            <a:endParaRPr lang="en-US"/>
          </a:p>
        </p:txBody>
      </p:sp>
    </p:spTree>
    <p:extLst>
      <p:ext uri="{BB962C8B-B14F-4D97-AF65-F5344CB8AC3E}">
        <p14:creationId xmlns:p14="http://schemas.microsoft.com/office/powerpoint/2010/main" val="33686702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41B4-B33C-6150-B2D1-AA738DE398C1}"/>
              </a:ext>
            </a:extLst>
          </p:cNvPr>
          <p:cNvSpPr>
            <a:spLocks noGrp="1"/>
          </p:cNvSpPr>
          <p:nvPr>
            <p:ph type="ctrTitle"/>
          </p:nvPr>
        </p:nvSpPr>
        <p:spPr>
          <a:xfrm>
            <a:off x="2094940" y="-86497"/>
            <a:ext cx="8915399" cy="2262781"/>
          </a:xfrm>
        </p:spPr>
        <p:txBody>
          <a:bodyPr>
            <a:normAutofit/>
          </a:bodyPr>
          <a:lstStyle/>
          <a:p>
            <a:pPr algn="ctr"/>
            <a:r>
              <a:rPr lang="en-US" sz="6000" b="1" dirty="0"/>
              <a:t>Psalm 121</a:t>
            </a:r>
            <a:br>
              <a:rPr lang="en-US" sz="6000" b="1" dirty="0"/>
            </a:br>
            <a:r>
              <a:rPr lang="en-US" sz="6000" b="1" dirty="0"/>
              <a:t>The God Who Watches</a:t>
            </a:r>
          </a:p>
        </p:txBody>
      </p:sp>
      <p:sp>
        <p:nvSpPr>
          <p:cNvPr id="3" name="Subtitle 2">
            <a:extLst>
              <a:ext uri="{FF2B5EF4-FFF2-40B4-BE49-F238E27FC236}">
                <a16:creationId xmlns:a16="http://schemas.microsoft.com/office/drawing/2014/main" id="{91AFD2DD-453F-0818-8E22-BA16D9CFD585}"/>
              </a:ext>
            </a:extLst>
          </p:cNvPr>
          <p:cNvSpPr>
            <a:spLocks noGrp="1"/>
          </p:cNvSpPr>
          <p:nvPr>
            <p:ph type="subTitle" idx="1"/>
          </p:nvPr>
        </p:nvSpPr>
        <p:spPr>
          <a:xfrm>
            <a:off x="2094942" y="5481713"/>
            <a:ext cx="8915399" cy="1126283"/>
          </a:xfrm>
        </p:spPr>
        <p:txBody>
          <a:bodyPr>
            <a:noAutofit/>
          </a:bodyPr>
          <a:lstStyle/>
          <a:p>
            <a:pPr algn="ctr"/>
            <a:r>
              <a:rPr lang="en-US" sz="3200" b="1" dirty="0"/>
              <a:t>Crossroads International Church</a:t>
            </a:r>
          </a:p>
          <a:p>
            <a:pPr algn="ctr"/>
            <a:r>
              <a:rPr lang="en-US" sz="3200" b="1" dirty="0"/>
              <a:t>25</a:t>
            </a:r>
            <a:r>
              <a:rPr lang="en-US" sz="3200" b="1" baseline="30000" dirty="0"/>
              <a:t>th</a:t>
            </a:r>
            <a:r>
              <a:rPr lang="en-US" sz="3200" b="1" dirty="0"/>
              <a:t> September 2022</a:t>
            </a:r>
          </a:p>
        </p:txBody>
      </p:sp>
      <p:pic>
        <p:nvPicPr>
          <p:cNvPr id="2052" name="Picture 4" descr="VIDEO: The Jerusalem Hills | Touchpoint Israel">
            <a:extLst>
              <a:ext uri="{FF2B5EF4-FFF2-40B4-BE49-F238E27FC236}">
                <a16:creationId xmlns:a16="http://schemas.microsoft.com/office/drawing/2014/main" id="{38903EE4-8D83-75BE-66DE-2ACC3FC4F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205" y="2265012"/>
            <a:ext cx="5760868" cy="312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0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en-US" sz="4000" b="1" dirty="0"/>
              <a:t>Psalm 121, verse 3-8</a:t>
            </a: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692876" y="2364642"/>
            <a:ext cx="10367319" cy="4493357"/>
          </a:xfrm>
        </p:spPr>
        <p:txBody>
          <a:bodyPr>
            <a:normAutofit fontScale="92500" lnSpcReduction="10000"/>
          </a:bodyPr>
          <a:lstStyle/>
          <a:p>
            <a:r>
              <a:rPr lang="en-US" sz="3200" b="1" dirty="0"/>
              <a:t> </a:t>
            </a:r>
            <a:r>
              <a:rPr lang="en-US" sz="3500" b="1" dirty="0"/>
              <a:t>God watches over our lives and its activities (vs 7-8).</a:t>
            </a:r>
          </a:p>
          <a:p>
            <a:pPr marL="0" indent="0">
              <a:buNone/>
            </a:pPr>
            <a:endParaRPr lang="en-US" sz="3500" b="1" dirty="0"/>
          </a:p>
          <a:p>
            <a:r>
              <a:rPr lang="en-US" sz="3500" b="1" dirty="0"/>
              <a:t> </a:t>
            </a:r>
            <a:r>
              <a:rPr lang="en-US" sz="3500" b="1" dirty="0">
                <a:solidFill>
                  <a:srgbClr val="00B050"/>
                </a:solidFill>
              </a:rPr>
              <a:t>KEPT</a:t>
            </a:r>
            <a:r>
              <a:rPr lang="en-US" sz="3500" b="1" dirty="0"/>
              <a:t> from evil by His immanent Presence. </a:t>
            </a:r>
          </a:p>
          <a:p>
            <a:endParaRPr lang="en-US" sz="3500" b="1" dirty="0"/>
          </a:p>
          <a:p>
            <a:r>
              <a:rPr lang="en-US" sz="3500" b="1" dirty="0"/>
              <a:t>‘Coming and going’ – a </a:t>
            </a:r>
            <a:r>
              <a:rPr lang="en-US" sz="3500" b="1" dirty="0" err="1"/>
              <a:t>merismus</a:t>
            </a:r>
            <a:r>
              <a:rPr lang="en-US" sz="3500" b="1" dirty="0"/>
              <a:t> covering the </a:t>
            </a:r>
          </a:p>
          <a:p>
            <a:pPr marL="0" indent="0">
              <a:buNone/>
            </a:pPr>
            <a:r>
              <a:rPr lang="en-US" sz="3500" b="1" dirty="0"/>
              <a:t>	daily activity of life (1 Kings 3:7; 2 Kings 19:27; </a:t>
            </a:r>
          </a:p>
          <a:p>
            <a:pPr marL="0" indent="0">
              <a:buNone/>
            </a:pPr>
            <a:r>
              <a:rPr lang="en-US" sz="3500" b="1" dirty="0"/>
              <a:t>	Jeremiah 37:4).</a:t>
            </a:r>
          </a:p>
          <a:p>
            <a:endParaRPr lang="en-US" sz="3200" b="1" dirty="0"/>
          </a:p>
          <a:p>
            <a:endParaRPr lang="en-US" sz="2800" b="1" dirty="0"/>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47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C685-920D-C952-2F1C-7E8823BA69D7}"/>
              </a:ext>
            </a:extLst>
          </p:cNvPr>
          <p:cNvSpPr>
            <a:spLocks noGrp="1"/>
          </p:cNvSpPr>
          <p:nvPr>
            <p:ph type="title"/>
          </p:nvPr>
        </p:nvSpPr>
        <p:spPr/>
        <p:txBody>
          <a:bodyPr>
            <a:normAutofit/>
          </a:bodyPr>
          <a:lstStyle/>
          <a:p>
            <a:pPr algn="ctr"/>
            <a:r>
              <a:rPr lang="en-US" sz="4400" b="1" dirty="0">
                <a:solidFill>
                  <a:schemeClr val="bg2">
                    <a:lumMod val="50000"/>
                  </a:schemeClr>
                </a:solidFill>
              </a:rPr>
              <a:t>APPPLICATION</a:t>
            </a:r>
          </a:p>
        </p:txBody>
      </p:sp>
      <p:sp>
        <p:nvSpPr>
          <p:cNvPr id="3" name="Content Placeholder 2">
            <a:extLst>
              <a:ext uri="{FF2B5EF4-FFF2-40B4-BE49-F238E27FC236}">
                <a16:creationId xmlns:a16="http://schemas.microsoft.com/office/drawing/2014/main" id="{B4BCE6EB-04E5-9BCA-E5B2-ADAAC65667C5}"/>
              </a:ext>
            </a:extLst>
          </p:cNvPr>
          <p:cNvSpPr>
            <a:spLocks noGrp="1"/>
          </p:cNvSpPr>
          <p:nvPr>
            <p:ph idx="1"/>
          </p:nvPr>
        </p:nvSpPr>
        <p:spPr/>
        <p:txBody>
          <a:bodyPr>
            <a:normAutofit/>
          </a:bodyPr>
          <a:lstStyle/>
          <a:p>
            <a:r>
              <a:rPr lang="en-US" sz="3200" b="1" dirty="0">
                <a:highlight>
                  <a:srgbClr val="00FFFF"/>
                </a:highlight>
              </a:rPr>
              <a:t>Learn</a:t>
            </a:r>
            <a:r>
              <a:rPr lang="en-US" sz="3200" b="1" dirty="0"/>
              <a:t> – to look often and intently to God for help</a:t>
            </a:r>
          </a:p>
        </p:txBody>
      </p:sp>
    </p:spTree>
    <p:extLst>
      <p:ext uri="{BB962C8B-B14F-4D97-AF65-F5344CB8AC3E}">
        <p14:creationId xmlns:p14="http://schemas.microsoft.com/office/powerpoint/2010/main" val="10885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66B0-F3A1-E2EB-A530-F672440F37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05AE4C-F036-A7B7-3CB1-F66B321062E2}"/>
              </a:ext>
            </a:extLst>
          </p:cNvPr>
          <p:cNvSpPr>
            <a:spLocks noGrp="1"/>
          </p:cNvSpPr>
          <p:nvPr>
            <p:ph idx="1"/>
          </p:nvPr>
        </p:nvSpPr>
        <p:spPr/>
        <p:txBody>
          <a:bodyPr/>
          <a:lstStyle/>
          <a:p>
            <a:endParaRPr lang="en-US"/>
          </a:p>
        </p:txBody>
      </p:sp>
      <p:pic>
        <p:nvPicPr>
          <p:cNvPr id="1026" name="Picture 2" descr="Corrie Ten Boom quote: If you look at the world, you'll be distressed. If  you look... | Corrie ten boom quotes, Corrie ten boom, Holocaust quotes">
            <a:extLst>
              <a:ext uri="{FF2B5EF4-FFF2-40B4-BE49-F238E27FC236}">
                <a16:creationId xmlns:a16="http://schemas.microsoft.com/office/drawing/2014/main" id="{9BD13926-A388-87E6-A06F-63AA1D270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0"/>
            <a:ext cx="1125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C685-920D-C952-2F1C-7E8823BA69D7}"/>
              </a:ext>
            </a:extLst>
          </p:cNvPr>
          <p:cNvSpPr>
            <a:spLocks noGrp="1"/>
          </p:cNvSpPr>
          <p:nvPr>
            <p:ph type="title"/>
          </p:nvPr>
        </p:nvSpPr>
        <p:spPr/>
        <p:txBody>
          <a:bodyPr>
            <a:normAutofit/>
          </a:bodyPr>
          <a:lstStyle/>
          <a:p>
            <a:pPr algn="ctr"/>
            <a:r>
              <a:rPr lang="en-US" sz="4400" b="1" dirty="0">
                <a:solidFill>
                  <a:schemeClr val="bg2">
                    <a:lumMod val="50000"/>
                  </a:schemeClr>
                </a:solidFill>
              </a:rPr>
              <a:t>APPPLICATION</a:t>
            </a:r>
          </a:p>
        </p:txBody>
      </p:sp>
      <p:sp>
        <p:nvSpPr>
          <p:cNvPr id="3" name="Content Placeholder 2">
            <a:extLst>
              <a:ext uri="{FF2B5EF4-FFF2-40B4-BE49-F238E27FC236}">
                <a16:creationId xmlns:a16="http://schemas.microsoft.com/office/drawing/2014/main" id="{B4BCE6EB-04E5-9BCA-E5B2-ADAAC65667C5}"/>
              </a:ext>
            </a:extLst>
          </p:cNvPr>
          <p:cNvSpPr>
            <a:spLocks noGrp="1"/>
          </p:cNvSpPr>
          <p:nvPr>
            <p:ph idx="1"/>
          </p:nvPr>
        </p:nvSpPr>
        <p:spPr/>
        <p:txBody>
          <a:bodyPr>
            <a:normAutofit/>
          </a:bodyPr>
          <a:lstStyle/>
          <a:p>
            <a:r>
              <a:rPr lang="en-US" sz="3200" b="1" dirty="0">
                <a:highlight>
                  <a:srgbClr val="00FFFF"/>
                </a:highlight>
              </a:rPr>
              <a:t>Learn</a:t>
            </a:r>
            <a:r>
              <a:rPr lang="en-US" sz="3200" b="1" dirty="0"/>
              <a:t> – to look often and intently to God for help</a:t>
            </a:r>
          </a:p>
          <a:p>
            <a:r>
              <a:rPr lang="en-US" sz="3200" b="1" dirty="0">
                <a:highlight>
                  <a:srgbClr val="00FF00"/>
                </a:highlight>
              </a:rPr>
              <a:t>Trust</a:t>
            </a:r>
            <a:r>
              <a:rPr lang="en-US" sz="3200" b="1" dirty="0"/>
              <a:t> – in the One who ‘made heaven and earth, who is our helper.’</a:t>
            </a:r>
          </a:p>
        </p:txBody>
      </p:sp>
    </p:spTree>
    <p:extLst>
      <p:ext uri="{BB962C8B-B14F-4D97-AF65-F5344CB8AC3E}">
        <p14:creationId xmlns:p14="http://schemas.microsoft.com/office/powerpoint/2010/main" val="322226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6E9-D8D1-2F9E-8744-FC452D4A9CD5}"/>
              </a:ext>
            </a:extLst>
          </p:cNvPr>
          <p:cNvSpPr>
            <a:spLocks noGrp="1"/>
          </p:cNvSpPr>
          <p:nvPr>
            <p:ph type="title"/>
          </p:nvPr>
        </p:nvSpPr>
        <p:spPr>
          <a:xfrm>
            <a:off x="443025" y="266238"/>
            <a:ext cx="10515600" cy="1325563"/>
          </a:xfrm>
        </p:spPr>
        <p:txBody>
          <a:bodyPr/>
          <a:lstStyle/>
          <a:p>
            <a:r>
              <a:rPr lang="en-US" b="1" dirty="0">
                <a:latin typeface="Arial Rounded MT Bold" panose="020F0704030504030204" pitchFamily="34" charset="77"/>
              </a:rPr>
              <a:t>Charles Spurgeon on Psalm 46:1</a:t>
            </a:r>
          </a:p>
        </p:txBody>
      </p:sp>
      <p:sp>
        <p:nvSpPr>
          <p:cNvPr id="3" name="Content Placeholder 2">
            <a:extLst>
              <a:ext uri="{FF2B5EF4-FFF2-40B4-BE49-F238E27FC236}">
                <a16:creationId xmlns:a16="http://schemas.microsoft.com/office/drawing/2014/main" id="{A6ABC557-4979-41D0-642E-0E662A4C1D4D}"/>
              </a:ext>
            </a:extLst>
          </p:cNvPr>
          <p:cNvSpPr>
            <a:spLocks noGrp="1"/>
          </p:cNvSpPr>
          <p:nvPr>
            <p:ph idx="1"/>
          </p:nvPr>
        </p:nvSpPr>
        <p:spPr>
          <a:xfrm>
            <a:off x="678710" y="1942583"/>
            <a:ext cx="11070265" cy="4915417"/>
          </a:xfrm>
        </p:spPr>
        <p:txBody>
          <a:bodyPr>
            <a:normAutofit/>
          </a:bodyPr>
          <a:lstStyle/>
          <a:p>
            <a:pPr marL="0" indent="0">
              <a:buNone/>
            </a:pPr>
            <a:r>
              <a:rPr lang="en-SG" b="1" dirty="0">
                <a:latin typeface="Calibri" panose="020F0502020204030204" pitchFamily="34" charset="0"/>
                <a:ea typeface="Calibri" panose="020F0502020204030204" pitchFamily="34" charset="0"/>
                <a:cs typeface="Times New Roman" panose="02020603050405020304" pitchFamily="18" charset="0"/>
              </a:rPr>
              <a:t>"</a:t>
            </a:r>
            <a:r>
              <a:rPr lang="en-SG" b="1" dirty="0">
                <a:effectLst/>
                <a:latin typeface="Calibri" panose="020F0502020204030204" pitchFamily="34" charset="0"/>
                <a:ea typeface="Calibri" panose="020F0502020204030204" pitchFamily="34" charset="0"/>
                <a:cs typeface="Times New Roman" panose="02020603050405020304" pitchFamily="18" charset="0"/>
              </a:rPr>
              <a:t>A help that is not present when we need it is of small value. The anchor which is left at home is of no use to the seaman in the hour of storm; the money which he used to have is of no worth to the debtor when a writ is out against him. Very few earthly helps could be called "very present": they are usually far in the seeking, far in the using, and farther still when once used.</a:t>
            </a:r>
          </a:p>
          <a:p>
            <a:pPr marL="0" indent="0">
              <a:buNone/>
            </a:pPr>
            <a:r>
              <a:rPr lang="en-SG" b="1" dirty="0">
                <a:effectLst/>
                <a:latin typeface="Calibri" panose="020F0502020204030204" pitchFamily="34" charset="0"/>
                <a:ea typeface="Calibri" panose="020F0502020204030204" pitchFamily="34" charset="0"/>
                <a:cs typeface="Times New Roman" panose="02020603050405020304" pitchFamily="18" charset="0"/>
              </a:rPr>
              <a:t>But as for the Lord our God, …He is more than "present," He is very present. More present than the nearest friend can be, for He is in us in our trouble; more present than we are to ourselves, for sometimes we lack presence of mind. He is always present, effectually present, sympathetically present, altogether present. He is present now if this is a gloomy season. Let us rest ourselves upon Him.”</a:t>
            </a:r>
          </a:p>
          <a:p>
            <a:pPr marL="0" indent="0">
              <a:buNone/>
            </a:pPr>
            <a:endParaRPr lang="en-US" dirty="0"/>
          </a:p>
        </p:txBody>
      </p:sp>
      <p:pic>
        <p:nvPicPr>
          <p:cNvPr id="2050" name="Picture 2" descr="C.H. Spurgeon | English minister | Britannica">
            <a:extLst>
              <a:ext uri="{FF2B5EF4-FFF2-40B4-BE49-F238E27FC236}">
                <a16:creationId xmlns:a16="http://schemas.microsoft.com/office/drawing/2014/main" id="{EA619F7F-29A5-48CF-FD67-714151594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477" y="116958"/>
            <a:ext cx="2165498" cy="16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0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C685-920D-C952-2F1C-7E8823BA69D7}"/>
              </a:ext>
            </a:extLst>
          </p:cNvPr>
          <p:cNvSpPr>
            <a:spLocks noGrp="1"/>
          </p:cNvSpPr>
          <p:nvPr>
            <p:ph type="title"/>
          </p:nvPr>
        </p:nvSpPr>
        <p:spPr/>
        <p:txBody>
          <a:bodyPr>
            <a:normAutofit/>
          </a:bodyPr>
          <a:lstStyle/>
          <a:p>
            <a:pPr algn="ctr"/>
            <a:r>
              <a:rPr lang="en-US" sz="4400" b="1" dirty="0">
                <a:solidFill>
                  <a:schemeClr val="bg2">
                    <a:lumMod val="50000"/>
                  </a:schemeClr>
                </a:solidFill>
              </a:rPr>
              <a:t>APPPLICATION</a:t>
            </a:r>
          </a:p>
        </p:txBody>
      </p:sp>
      <p:sp>
        <p:nvSpPr>
          <p:cNvPr id="3" name="Content Placeholder 2">
            <a:extLst>
              <a:ext uri="{FF2B5EF4-FFF2-40B4-BE49-F238E27FC236}">
                <a16:creationId xmlns:a16="http://schemas.microsoft.com/office/drawing/2014/main" id="{B4BCE6EB-04E5-9BCA-E5B2-ADAAC65667C5}"/>
              </a:ext>
            </a:extLst>
          </p:cNvPr>
          <p:cNvSpPr>
            <a:spLocks noGrp="1"/>
          </p:cNvSpPr>
          <p:nvPr>
            <p:ph idx="1"/>
          </p:nvPr>
        </p:nvSpPr>
        <p:spPr/>
        <p:txBody>
          <a:bodyPr>
            <a:normAutofit/>
          </a:bodyPr>
          <a:lstStyle/>
          <a:p>
            <a:r>
              <a:rPr lang="en-US" sz="3200" b="1" dirty="0">
                <a:highlight>
                  <a:srgbClr val="00FFFF"/>
                </a:highlight>
              </a:rPr>
              <a:t>Learn</a:t>
            </a:r>
            <a:r>
              <a:rPr lang="en-US" sz="3200" b="1" dirty="0"/>
              <a:t> – to look often and intently to God for help</a:t>
            </a:r>
          </a:p>
          <a:p>
            <a:r>
              <a:rPr lang="en-US" sz="3200" b="1" dirty="0">
                <a:highlight>
                  <a:srgbClr val="00FF00"/>
                </a:highlight>
              </a:rPr>
              <a:t>Trust</a:t>
            </a:r>
            <a:r>
              <a:rPr lang="en-US" sz="3200" b="1" dirty="0"/>
              <a:t> – in the one who ‘made heaven and earth, who is our helper’</a:t>
            </a:r>
          </a:p>
          <a:p>
            <a:r>
              <a:rPr lang="en-US" sz="3200" b="1" dirty="0">
                <a:highlight>
                  <a:srgbClr val="FFFF00"/>
                </a:highlight>
              </a:rPr>
              <a:t>Go</a:t>
            </a:r>
            <a:r>
              <a:rPr lang="en-US" sz="3200" b="1" dirty="0"/>
              <a:t> – journey with the awareness and confidence in God’s super-intending over your life. </a:t>
            </a:r>
          </a:p>
        </p:txBody>
      </p:sp>
    </p:spTree>
    <p:extLst>
      <p:ext uri="{BB962C8B-B14F-4D97-AF65-F5344CB8AC3E}">
        <p14:creationId xmlns:p14="http://schemas.microsoft.com/office/powerpoint/2010/main" val="23476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a:xfrm>
            <a:off x="1219200" y="381000"/>
            <a:ext cx="10972800" cy="1371600"/>
          </a:xfrm>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5" y="1752600"/>
            <a:ext cx="8258406" cy="441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shall we do with the drunken sailor… – Dr. Gerard Rover MD">
            <a:extLst>
              <a:ext uri="{FF2B5EF4-FFF2-40B4-BE49-F238E27FC236}">
                <a16:creationId xmlns:a16="http://schemas.microsoft.com/office/drawing/2014/main" id="{F311759D-96D4-5007-92FB-73B2ED35B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95" y="1060621"/>
            <a:ext cx="59436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miral - latest news, breaking stories and comment - The Independent">
            <a:extLst>
              <a:ext uri="{FF2B5EF4-FFF2-40B4-BE49-F238E27FC236}">
                <a16:creationId xmlns:a16="http://schemas.microsoft.com/office/drawing/2014/main" id="{586DA7C9-3F78-F372-B8D6-D4F5BECBF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977" y="1217247"/>
            <a:ext cx="5751198" cy="395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0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5140-8762-0014-098B-18CE300AA486}"/>
              </a:ext>
            </a:extLst>
          </p:cNvPr>
          <p:cNvSpPr>
            <a:spLocks noGrp="1"/>
          </p:cNvSpPr>
          <p:nvPr>
            <p:ph type="title"/>
          </p:nvPr>
        </p:nvSpPr>
        <p:spPr>
          <a:xfrm>
            <a:off x="677334" y="251254"/>
            <a:ext cx="9479920" cy="1320800"/>
          </a:xfrm>
        </p:spPr>
        <p:txBody>
          <a:bodyPr>
            <a:noAutofit/>
          </a:bodyPr>
          <a:lstStyle/>
          <a:p>
            <a:pPr algn="ctr"/>
            <a:r>
              <a:rPr lang="en-US" sz="5600" b="1" dirty="0">
                <a:solidFill>
                  <a:schemeClr val="tx1"/>
                </a:solidFill>
              </a:rPr>
              <a:t>“Who Am I?” and </a:t>
            </a:r>
            <a:br>
              <a:rPr lang="en-US" sz="5600" b="1" dirty="0">
                <a:solidFill>
                  <a:schemeClr val="tx1"/>
                </a:solidFill>
              </a:rPr>
            </a:br>
            <a:r>
              <a:rPr lang="en-US" sz="5600" b="1" dirty="0">
                <a:solidFill>
                  <a:schemeClr val="tx1"/>
                </a:solidFill>
              </a:rPr>
              <a:t>“Where Am I Going?”</a:t>
            </a:r>
          </a:p>
        </p:txBody>
      </p:sp>
      <p:sp>
        <p:nvSpPr>
          <p:cNvPr id="3" name="Content Placeholder 2">
            <a:extLst>
              <a:ext uri="{FF2B5EF4-FFF2-40B4-BE49-F238E27FC236}">
                <a16:creationId xmlns:a16="http://schemas.microsoft.com/office/drawing/2014/main" id="{8C73B66B-3B02-CFD2-14B3-CB20DB07D1F3}"/>
              </a:ext>
            </a:extLst>
          </p:cNvPr>
          <p:cNvSpPr>
            <a:spLocks noGrp="1"/>
          </p:cNvSpPr>
          <p:nvPr>
            <p:ph idx="1"/>
          </p:nvPr>
        </p:nvSpPr>
        <p:spPr>
          <a:xfrm>
            <a:off x="677334" y="2469508"/>
            <a:ext cx="8596668" cy="3880773"/>
          </a:xfrm>
        </p:spPr>
        <p:txBody>
          <a:bodyPr>
            <a:normAutofit lnSpcReduction="10000"/>
          </a:bodyPr>
          <a:lstStyle/>
          <a:p>
            <a:pPr marL="0" indent="0">
              <a:buNone/>
            </a:pPr>
            <a:r>
              <a:rPr lang="en-US" sz="3600" b="1" u="sng" dirty="0"/>
              <a:t>First Order Questions</a:t>
            </a:r>
          </a:p>
          <a:p>
            <a:r>
              <a:rPr lang="en-SG" sz="3600" b="1" dirty="0">
                <a:effectLst/>
                <a:latin typeface="Calibri" panose="020F0502020204030204" pitchFamily="34" charset="0"/>
                <a:ea typeface="Calibri" panose="020F0502020204030204" pitchFamily="34" charset="0"/>
                <a:cs typeface="Times New Roman" panose="02020603050405020304" pitchFamily="18" charset="0"/>
              </a:rPr>
              <a:t>1. Origin (why are we here?) </a:t>
            </a:r>
          </a:p>
          <a:p>
            <a:r>
              <a:rPr lang="en-SG" sz="3600" b="1" dirty="0">
                <a:effectLst/>
                <a:latin typeface="Calibri" panose="020F0502020204030204" pitchFamily="34" charset="0"/>
                <a:ea typeface="Calibri" panose="020F0502020204030204" pitchFamily="34" charset="0"/>
                <a:cs typeface="Times New Roman" panose="02020603050405020304" pitchFamily="18" charset="0"/>
              </a:rPr>
              <a:t>2. Meaning (what is the purpose of life?) </a:t>
            </a:r>
          </a:p>
          <a:p>
            <a:r>
              <a:rPr lang="en-SG" sz="3600" b="1" dirty="0">
                <a:effectLst/>
                <a:latin typeface="Calibri" panose="020F0502020204030204" pitchFamily="34" charset="0"/>
                <a:ea typeface="Calibri" panose="020F0502020204030204" pitchFamily="34" charset="0"/>
                <a:cs typeface="Times New Roman" panose="02020603050405020304" pitchFamily="18" charset="0"/>
              </a:rPr>
              <a:t>3. Morality (how should I live? How do I know right from wrong?) </a:t>
            </a:r>
          </a:p>
          <a:p>
            <a:r>
              <a:rPr lang="en-SG" sz="3600" b="1" dirty="0">
                <a:effectLst/>
                <a:latin typeface="Calibri" panose="020F0502020204030204" pitchFamily="34" charset="0"/>
                <a:ea typeface="Calibri" panose="020F0502020204030204" pitchFamily="34" charset="0"/>
                <a:cs typeface="Times New Roman" panose="02020603050405020304" pitchFamily="18" charset="0"/>
              </a:rPr>
              <a:t>4. Destiny (what happens after I die?)</a:t>
            </a:r>
          </a:p>
          <a:p>
            <a:endParaRPr lang="en-US" dirty="0"/>
          </a:p>
        </p:txBody>
      </p:sp>
    </p:spTree>
    <p:extLst>
      <p:ext uri="{BB962C8B-B14F-4D97-AF65-F5344CB8AC3E}">
        <p14:creationId xmlns:p14="http://schemas.microsoft.com/office/powerpoint/2010/main" val="180106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en-US" sz="4000" b="1" dirty="0"/>
              <a:t>Context of Psalm 121</a:t>
            </a: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2592925" y="2464506"/>
            <a:ext cx="8915400" cy="3777622"/>
          </a:xfrm>
        </p:spPr>
        <p:txBody>
          <a:bodyPr>
            <a:normAutofit/>
          </a:bodyPr>
          <a:lstStyle/>
          <a:p>
            <a:r>
              <a:rPr lang="en-US" sz="2800" b="1" dirty="0"/>
              <a:t>A Psalm of Ascent, a group of Psalms from 120 – 134, used by pilgrims coming up to Jerusalem for 3 yearly festivals (see Psalm 122:4 and 24:3).</a:t>
            </a:r>
          </a:p>
          <a:p>
            <a:pPr marL="0" indent="0">
              <a:buNone/>
            </a:pPr>
            <a:endParaRPr lang="en-US" sz="2800" b="1" dirty="0"/>
          </a:p>
          <a:p>
            <a:r>
              <a:rPr lang="en-US" sz="2800" b="1" dirty="0"/>
              <a:t>Main point: ‘Our help is in the Lord who always watches over us.’ </a:t>
            </a:r>
          </a:p>
          <a:p>
            <a:endParaRPr lang="en-US" sz="2800" b="1" dirty="0"/>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2563-3DAE-E611-3EE3-2A580462B2AC}"/>
              </a:ext>
            </a:extLst>
          </p:cNvPr>
          <p:cNvSpPr>
            <a:spLocks noGrp="1"/>
          </p:cNvSpPr>
          <p:nvPr>
            <p:ph type="title"/>
          </p:nvPr>
        </p:nvSpPr>
        <p:spPr/>
        <p:txBody>
          <a:bodyPr/>
          <a:lstStyle/>
          <a:p>
            <a:r>
              <a:rPr lang="en-US" b="1" dirty="0"/>
              <a:t>What this Psalm is not saying:</a:t>
            </a:r>
          </a:p>
        </p:txBody>
      </p:sp>
      <p:sp>
        <p:nvSpPr>
          <p:cNvPr id="3" name="Content Placeholder 2">
            <a:extLst>
              <a:ext uri="{FF2B5EF4-FFF2-40B4-BE49-F238E27FC236}">
                <a16:creationId xmlns:a16="http://schemas.microsoft.com/office/drawing/2014/main" id="{156EC964-FF00-F4AD-D427-7D7A5A6802AD}"/>
              </a:ext>
            </a:extLst>
          </p:cNvPr>
          <p:cNvSpPr>
            <a:spLocks noGrp="1"/>
          </p:cNvSpPr>
          <p:nvPr>
            <p:ph idx="1"/>
          </p:nvPr>
        </p:nvSpPr>
        <p:spPr>
          <a:xfrm>
            <a:off x="2150076" y="1643449"/>
            <a:ext cx="9354536" cy="5016843"/>
          </a:xfrm>
        </p:spPr>
        <p:txBody>
          <a:bodyPr>
            <a:normAutofit/>
          </a:bodyPr>
          <a:lstStyle/>
          <a:p>
            <a:r>
              <a:rPr lang="en-US" sz="3200" b="1" dirty="0"/>
              <a:t>God is not Body Guard</a:t>
            </a:r>
            <a:br>
              <a:rPr lang="en-US" sz="3200" b="1" dirty="0"/>
            </a:br>
            <a:endParaRPr lang="en-US" sz="3200" b="1" dirty="0"/>
          </a:p>
          <a:p>
            <a:pPr marL="0" indent="0">
              <a:buNone/>
            </a:pPr>
            <a:endParaRPr lang="en-US" sz="3200" b="1" dirty="0"/>
          </a:p>
          <a:p>
            <a:r>
              <a:rPr lang="en-US" sz="3200" b="1" dirty="0"/>
              <a:t>God is not Domestic Servant </a:t>
            </a:r>
          </a:p>
          <a:p>
            <a:pPr marL="0" indent="0">
              <a:buNone/>
            </a:pPr>
            <a:endParaRPr lang="en-US" sz="3200" b="1" dirty="0"/>
          </a:p>
        </p:txBody>
      </p:sp>
      <p:pic>
        <p:nvPicPr>
          <p:cNvPr id="5122" name="Picture 2" descr="Hiring a Bodyguard: What To Consider? - Les Nuits Photographiques">
            <a:extLst>
              <a:ext uri="{FF2B5EF4-FFF2-40B4-BE49-F238E27FC236}">
                <a16:creationId xmlns:a16="http://schemas.microsoft.com/office/drawing/2014/main" id="{0B59FE86-FAAE-6A2A-A164-F42B2C3F9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650" y="1276271"/>
            <a:ext cx="3514810" cy="23724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to Leverage a Butler in the Modern-Day World - Household Staffing  International">
            <a:extLst>
              <a:ext uri="{FF2B5EF4-FFF2-40B4-BE49-F238E27FC236}">
                <a16:creationId xmlns:a16="http://schemas.microsoft.com/office/drawing/2014/main" id="{49E3EAC1-7A65-2ABD-BFB1-FF73B23C8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649" y="3995522"/>
            <a:ext cx="3584151" cy="254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heckerboard(across)">
                                      <p:cBhvr>
                                        <p:cTn id="14" dur="500"/>
                                        <p:tgtEl>
                                          <p:spTgt spid="3">
                                            <p:txEl>
                                              <p:pRg st="2" end="2"/>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8C943-AC26-C50A-3330-6B9153DBDEAF}"/>
              </a:ext>
            </a:extLst>
          </p:cNvPr>
          <p:cNvSpPr>
            <a:spLocks noGrp="1"/>
          </p:cNvSpPr>
          <p:nvPr>
            <p:ph type="title"/>
          </p:nvPr>
        </p:nvSpPr>
        <p:spPr/>
        <p:txBody>
          <a:bodyPr>
            <a:normAutofit fontScale="90000"/>
          </a:bodyPr>
          <a:lstStyle/>
          <a:p>
            <a:br>
              <a:rPr lang="en-US" sz="4400" b="1" dirty="0"/>
            </a:br>
            <a:r>
              <a:rPr lang="en-US" sz="4900" b="1" dirty="0"/>
              <a:t>3 Steps to rightly discerning what the Scriptures are really saying:</a:t>
            </a:r>
            <a:br>
              <a:rPr lang="en-US" sz="4400" b="1" dirty="0"/>
            </a:br>
            <a:endParaRPr lang="en-US" dirty="0"/>
          </a:p>
        </p:txBody>
      </p:sp>
      <p:sp>
        <p:nvSpPr>
          <p:cNvPr id="3" name="Content Placeholder 2">
            <a:extLst>
              <a:ext uri="{FF2B5EF4-FFF2-40B4-BE49-F238E27FC236}">
                <a16:creationId xmlns:a16="http://schemas.microsoft.com/office/drawing/2014/main" id="{BEBB3644-C28A-0454-17F5-3A3F35BA3B49}"/>
              </a:ext>
            </a:extLst>
          </p:cNvPr>
          <p:cNvSpPr>
            <a:spLocks noGrp="1"/>
          </p:cNvSpPr>
          <p:nvPr>
            <p:ph idx="1"/>
          </p:nvPr>
        </p:nvSpPr>
        <p:spPr/>
        <p:txBody>
          <a:bodyPr>
            <a:normAutofit/>
          </a:bodyPr>
          <a:lstStyle/>
          <a:p>
            <a:r>
              <a:rPr lang="en-US" sz="3600" b="1" dirty="0"/>
              <a:t>1. Observation – What does it say?</a:t>
            </a:r>
          </a:p>
          <a:p>
            <a:r>
              <a:rPr lang="en-US" sz="3600" b="1" dirty="0"/>
              <a:t>2. Interpretation – What does it mean? (Context – historical, literary, canonical)</a:t>
            </a:r>
          </a:p>
          <a:p>
            <a:r>
              <a:rPr lang="en-US" sz="3600" b="1" dirty="0"/>
              <a:t>3. Application – In light of first two steps, what should we do?</a:t>
            </a:r>
            <a:endParaRPr lang="en-US" sz="3600" dirty="0"/>
          </a:p>
        </p:txBody>
      </p:sp>
    </p:spTree>
    <p:extLst>
      <p:ext uri="{BB962C8B-B14F-4D97-AF65-F5344CB8AC3E}">
        <p14:creationId xmlns:p14="http://schemas.microsoft.com/office/powerpoint/2010/main" val="1232181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en-US" sz="4000" b="1" dirty="0"/>
              <a:t>Psalm 121, verse 1-2</a:t>
            </a: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210962" y="1905000"/>
            <a:ext cx="10762735" cy="4788533"/>
          </a:xfrm>
        </p:spPr>
        <p:txBody>
          <a:bodyPr>
            <a:normAutofit fontScale="92500" lnSpcReduction="10000"/>
          </a:bodyPr>
          <a:lstStyle/>
          <a:p>
            <a:r>
              <a:rPr lang="en-US" sz="3200" b="1" dirty="0"/>
              <a:t> Principle: </a:t>
            </a:r>
            <a:r>
              <a:rPr lang="en-US" sz="3200" b="1" dirty="0">
                <a:solidFill>
                  <a:schemeClr val="accent1"/>
                </a:solidFill>
              </a:rPr>
              <a:t>Look through our circumstance, not at it.</a:t>
            </a:r>
            <a:endParaRPr lang="en-US" sz="500" b="1" dirty="0"/>
          </a:p>
          <a:p>
            <a:pPr marL="0" indent="0">
              <a:buNone/>
            </a:pPr>
            <a:r>
              <a:rPr lang="en-US" sz="3200" b="1" dirty="0"/>
              <a:t>	The light of God’s presence brings clarity- 	</a:t>
            </a:r>
          </a:p>
          <a:p>
            <a:pPr marL="0" indent="0">
              <a:buNone/>
            </a:pPr>
            <a:r>
              <a:rPr lang="en-US" sz="3200" b="1" dirty="0"/>
              <a:t>	eternal in scope, objective in truth, grounded in 	</a:t>
            </a:r>
          </a:p>
          <a:p>
            <a:pPr marL="0" indent="0">
              <a:buNone/>
            </a:pPr>
            <a:r>
              <a:rPr lang="en-US" sz="3200" b="1" dirty="0"/>
              <a:t>	His character and focused by His love. </a:t>
            </a:r>
            <a:br>
              <a:rPr lang="en-US" sz="3200" b="1" dirty="0"/>
            </a:br>
            <a:br>
              <a:rPr lang="en-US" sz="1500" b="1" dirty="0"/>
            </a:br>
            <a:endParaRPr lang="en-US" sz="1500" b="1" dirty="0"/>
          </a:p>
          <a:p>
            <a:r>
              <a:rPr lang="en-US" sz="3200" b="1" dirty="0"/>
              <a:t>“My help comes from the Lord, who made heaven  	</a:t>
            </a:r>
          </a:p>
          <a:p>
            <a:pPr marL="457200" lvl="1" indent="0">
              <a:buNone/>
            </a:pPr>
            <a:r>
              <a:rPr lang="en-US" sz="3000" b="1" dirty="0"/>
              <a:t>and earth.”</a:t>
            </a:r>
          </a:p>
          <a:p>
            <a:pPr marL="0" indent="0">
              <a:buNone/>
            </a:pPr>
            <a:r>
              <a:rPr lang="en-US" sz="3200" b="1" dirty="0"/>
              <a:t>	Hebrew term for ‘help’ is used </a:t>
            </a:r>
            <a:r>
              <a:rPr lang="en-US" sz="3200" b="1" dirty="0">
                <a:solidFill>
                  <a:srgbClr val="00B050"/>
                </a:solidFill>
              </a:rPr>
              <a:t>13 times </a:t>
            </a:r>
            <a:r>
              <a:rPr lang="en-US" sz="3200" b="1" dirty="0"/>
              <a:t>in the Old 	</a:t>
            </a:r>
          </a:p>
          <a:p>
            <a:pPr marL="0" indent="0">
              <a:buNone/>
            </a:pPr>
            <a:r>
              <a:rPr lang="en-US" sz="3200" b="1" dirty="0"/>
              <a:t>	Testament of God’s ability to save and deliver. </a:t>
            </a:r>
          </a:p>
          <a:p>
            <a:pPr marL="0" indent="0">
              <a:buNone/>
            </a:pPr>
            <a:endParaRPr lang="en-US" sz="2800" b="1" dirty="0"/>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497" y="1"/>
            <a:ext cx="2829698" cy="188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0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en-US" sz="4000" b="1" dirty="0"/>
              <a:t>Psalm 121, verse 3-8</a:t>
            </a: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964724" y="2364643"/>
            <a:ext cx="10008973" cy="4328890"/>
          </a:xfrm>
        </p:spPr>
        <p:txBody>
          <a:bodyPr>
            <a:normAutofit fontScale="92500" lnSpcReduction="20000"/>
          </a:bodyPr>
          <a:lstStyle/>
          <a:p>
            <a:r>
              <a:rPr lang="en-US" sz="3200" b="1" dirty="0"/>
              <a:t> Principle: </a:t>
            </a:r>
            <a:r>
              <a:rPr lang="en-US" sz="3200" b="1" dirty="0">
                <a:solidFill>
                  <a:schemeClr val="accent1"/>
                </a:solidFill>
              </a:rPr>
              <a:t>God’s Sovereign Watch informs every </a:t>
            </a:r>
          </a:p>
          <a:p>
            <a:pPr marL="0" indent="0">
              <a:buNone/>
            </a:pPr>
            <a:r>
              <a:rPr lang="en-US" sz="3200" b="1" dirty="0">
                <a:solidFill>
                  <a:schemeClr val="accent1"/>
                </a:solidFill>
              </a:rPr>
              <a:t>	moment of our journey in life.</a:t>
            </a:r>
            <a:br>
              <a:rPr lang="en-US" sz="3200" b="1" dirty="0">
                <a:solidFill>
                  <a:schemeClr val="accent1"/>
                </a:solidFill>
              </a:rPr>
            </a:br>
            <a:endParaRPr lang="en-US" sz="3200" b="1" dirty="0">
              <a:solidFill>
                <a:schemeClr val="accent1"/>
              </a:solidFill>
            </a:endParaRPr>
          </a:p>
          <a:p>
            <a:r>
              <a:rPr lang="en-US" sz="3200" b="1" dirty="0">
                <a:solidFill>
                  <a:schemeClr val="accent1"/>
                </a:solidFill>
              </a:rPr>
              <a:t> </a:t>
            </a:r>
            <a:r>
              <a:rPr lang="en-US" sz="3200" b="1" dirty="0">
                <a:solidFill>
                  <a:schemeClr val="tx1"/>
                </a:solidFill>
              </a:rPr>
              <a:t>God is ever present, and never sleeps. (vs 3-4)</a:t>
            </a:r>
          </a:p>
          <a:p>
            <a:pPr marL="0" indent="0">
              <a:buNone/>
            </a:pPr>
            <a:endParaRPr lang="en-US" sz="3200" b="1" dirty="0">
              <a:solidFill>
                <a:schemeClr val="tx1"/>
              </a:solidFill>
            </a:endParaRPr>
          </a:p>
          <a:p>
            <a:r>
              <a:rPr lang="en-US" sz="3200" b="1" dirty="0">
                <a:solidFill>
                  <a:schemeClr val="tx1"/>
                </a:solidFill>
              </a:rPr>
              <a:t> Contrast with gods of the time who were often </a:t>
            </a:r>
          </a:p>
          <a:p>
            <a:pPr marL="0" indent="0">
              <a:buNone/>
            </a:pPr>
            <a:r>
              <a:rPr lang="en-US" sz="3200" b="1" dirty="0">
                <a:solidFill>
                  <a:schemeClr val="tx1"/>
                </a:solidFill>
              </a:rPr>
              <a:t>	depicted as sleeping (1 Kings 18:27).</a:t>
            </a:r>
            <a:endParaRPr lang="en-US" sz="3200" b="1" dirty="0">
              <a:solidFill>
                <a:schemeClr val="accent1"/>
              </a:solidFill>
            </a:endParaRPr>
          </a:p>
          <a:p>
            <a:endParaRPr lang="en-US" sz="3200" b="1" dirty="0">
              <a:solidFill>
                <a:schemeClr val="accent1"/>
              </a:solidFill>
            </a:endParaRPr>
          </a:p>
          <a:p>
            <a:pPr marL="0" indent="0">
              <a:buNone/>
            </a:pPr>
            <a:r>
              <a:rPr lang="en-US" sz="3200" b="1" dirty="0"/>
              <a:t>    </a:t>
            </a:r>
            <a:endParaRPr lang="en-US" sz="2800" b="1" dirty="0"/>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9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DEA74-63EA-0F24-B430-4C51A3562072}"/>
              </a:ext>
            </a:extLst>
          </p:cNvPr>
          <p:cNvSpPr>
            <a:spLocks noGrp="1"/>
          </p:cNvSpPr>
          <p:nvPr>
            <p:ph type="title"/>
          </p:nvPr>
        </p:nvSpPr>
        <p:spPr/>
        <p:txBody>
          <a:bodyPr>
            <a:normAutofit/>
          </a:bodyPr>
          <a:lstStyle/>
          <a:p>
            <a:r>
              <a:rPr lang="en-US" sz="4000" b="1" dirty="0"/>
              <a:t>Psalm 121, verse 3-8</a:t>
            </a:r>
          </a:p>
        </p:txBody>
      </p:sp>
      <p:sp>
        <p:nvSpPr>
          <p:cNvPr id="3" name="Content Placeholder 2">
            <a:extLst>
              <a:ext uri="{FF2B5EF4-FFF2-40B4-BE49-F238E27FC236}">
                <a16:creationId xmlns:a16="http://schemas.microsoft.com/office/drawing/2014/main" id="{7E53384F-1BB7-0E96-9320-7252584AB1B7}"/>
              </a:ext>
            </a:extLst>
          </p:cNvPr>
          <p:cNvSpPr>
            <a:spLocks noGrp="1"/>
          </p:cNvSpPr>
          <p:nvPr>
            <p:ph idx="1"/>
          </p:nvPr>
        </p:nvSpPr>
        <p:spPr>
          <a:xfrm>
            <a:off x="1964724" y="2364643"/>
            <a:ext cx="10008973" cy="4328890"/>
          </a:xfrm>
        </p:spPr>
        <p:txBody>
          <a:bodyPr>
            <a:normAutofit lnSpcReduction="10000"/>
          </a:bodyPr>
          <a:lstStyle/>
          <a:p>
            <a:r>
              <a:rPr lang="en-US" sz="3200" b="1" dirty="0"/>
              <a:t> God keeps us protected in the shade. (vs 5-6).</a:t>
            </a:r>
            <a:br>
              <a:rPr lang="en-US" sz="3200" b="1" dirty="0"/>
            </a:br>
            <a:endParaRPr lang="en-US" sz="3200" b="1" dirty="0"/>
          </a:p>
          <a:p>
            <a:r>
              <a:rPr lang="en-US" sz="3200" b="1" dirty="0">
                <a:solidFill>
                  <a:schemeClr val="accent1"/>
                </a:solidFill>
              </a:rPr>
              <a:t> </a:t>
            </a:r>
            <a:r>
              <a:rPr lang="en-US" sz="3200" b="1" dirty="0">
                <a:solidFill>
                  <a:srgbClr val="00B0F0"/>
                </a:solidFill>
              </a:rPr>
              <a:t>PROTECTION</a:t>
            </a:r>
            <a:r>
              <a:rPr lang="en-US" sz="3200" b="1" dirty="0">
                <a:solidFill>
                  <a:schemeClr val="tx1"/>
                </a:solidFill>
              </a:rPr>
              <a:t> at our right hand - Psalm 16:8;  	</a:t>
            </a:r>
          </a:p>
          <a:p>
            <a:pPr marL="0" indent="0">
              <a:buNone/>
            </a:pPr>
            <a:r>
              <a:rPr lang="en-US" sz="3200" b="1" dirty="0">
                <a:solidFill>
                  <a:schemeClr val="tx1"/>
                </a:solidFill>
              </a:rPr>
              <a:t>	</a:t>
            </a:r>
            <a:r>
              <a:rPr lang="en-US" sz="3000" b="1" dirty="0">
                <a:solidFill>
                  <a:schemeClr val="tx1"/>
                </a:solidFill>
              </a:rPr>
              <a:t>109:31; 110:5.</a:t>
            </a:r>
            <a:br>
              <a:rPr lang="en-US" sz="3000" b="1" dirty="0">
                <a:solidFill>
                  <a:schemeClr val="tx1"/>
                </a:solidFill>
              </a:rPr>
            </a:br>
            <a:endParaRPr lang="en-US" sz="3000" b="1" dirty="0">
              <a:solidFill>
                <a:schemeClr val="tx1"/>
              </a:solidFill>
            </a:endParaRPr>
          </a:p>
          <a:p>
            <a:r>
              <a:rPr lang="en-US" sz="3200" b="1" dirty="0">
                <a:solidFill>
                  <a:schemeClr val="tx1"/>
                </a:solidFill>
              </a:rPr>
              <a:t> </a:t>
            </a:r>
            <a:r>
              <a:rPr lang="en-US" sz="3200" b="1" dirty="0">
                <a:solidFill>
                  <a:srgbClr val="7030A0"/>
                </a:solidFill>
              </a:rPr>
              <a:t>SHADE</a:t>
            </a:r>
            <a:r>
              <a:rPr lang="en-US" sz="3200" b="1" dirty="0">
                <a:solidFill>
                  <a:schemeClr val="tx1"/>
                </a:solidFill>
              </a:rPr>
              <a:t> - ‘Under the Shadow of His wings’ – 	</a:t>
            </a:r>
          </a:p>
          <a:p>
            <a:pPr marL="0" indent="0">
              <a:buNone/>
            </a:pPr>
            <a:r>
              <a:rPr lang="en-US" sz="3200" b="1" dirty="0">
                <a:solidFill>
                  <a:schemeClr val="tx1"/>
                </a:solidFill>
              </a:rPr>
              <a:t>	Psalm 17:8; 36:7; 57:1; 63:7; Isaiah 30:2-3.</a:t>
            </a:r>
          </a:p>
          <a:p>
            <a:pPr marL="0" indent="0">
              <a:buNone/>
            </a:pPr>
            <a:r>
              <a:rPr lang="en-US" sz="3200" b="1" dirty="0"/>
              <a:t>    </a:t>
            </a:r>
            <a:endParaRPr lang="en-US" sz="2800" b="1" dirty="0"/>
          </a:p>
        </p:txBody>
      </p:sp>
      <p:pic>
        <p:nvPicPr>
          <p:cNvPr id="1026" name="Picture 2" descr="Psalm 121 — Steve Amerson">
            <a:extLst>
              <a:ext uri="{FF2B5EF4-FFF2-40B4-BE49-F238E27FC236}">
                <a16:creationId xmlns:a16="http://schemas.microsoft.com/office/drawing/2014/main" id="{DD6DC445-ED28-B3BA-70B1-272473D09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6951" y="164467"/>
            <a:ext cx="2953244" cy="196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52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{DD49E5F1-2278-6146-8433-E4FD4E4B974F}tf10001069</Template>
  <TotalTime>515</TotalTime>
  <Words>771</Words>
  <Application>Microsoft Macintosh PowerPoint</Application>
  <PresentationFormat>Widescreen</PresentationFormat>
  <Paragraphs>72</Paragraphs>
  <Slides>16</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16</vt:i4>
      </vt:variant>
    </vt:vector>
  </HeadingPairs>
  <TitlesOfParts>
    <vt:vector size="31" baseType="lpstr">
      <vt:lpstr>Arial</vt:lpstr>
      <vt:lpstr>Arial Rounded MT Bold</vt:lpstr>
      <vt:lpstr>Calibri</vt:lpstr>
      <vt:lpstr>Calibri Light</vt:lpstr>
      <vt:lpstr>Century Gothic</vt:lpstr>
      <vt:lpstr>Garamond</vt:lpstr>
      <vt:lpstr>Tahoma</vt:lpstr>
      <vt:lpstr>Trebuchet MS</vt:lpstr>
      <vt:lpstr>Wingdings</vt:lpstr>
      <vt:lpstr>Wingdings 3</vt:lpstr>
      <vt:lpstr>Wisp</vt:lpstr>
      <vt:lpstr>Organic</vt:lpstr>
      <vt:lpstr>Office Theme</vt:lpstr>
      <vt:lpstr>Textured</vt:lpstr>
      <vt:lpstr>Facet</vt:lpstr>
      <vt:lpstr>Psalm 121 The God Who Watches</vt:lpstr>
      <vt:lpstr>PowerPoint Presentation</vt:lpstr>
      <vt:lpstr>“Who Am I?” and  “Where Am I Going?”</vt:lpstr>
      <vt:lpstr>Context of Psalm 121</vt:lpstr>
      <vt:lpstr>What this Psalm is not saying:</vt:lpstr>
      <vt:lpstr> 3 Steps to rightly discerning what the Scriptures are really saying: </vt:lpstr>
      <vt:lpstr>Psalm 121, verse 1-2</vt:lpstr>
      <vt:lpstr>Psalm 121, verse 3-8</vt:lpstr>
      <vt:lpstr>Psalm 121, verse 3-8</vt:lpstr>
      <vt:lpstr>Psalm 121, verse 3-8</vt:lpstr>
      <vt:lpstr>APPPLICATION</vt:lpstr>
      <vt:lpstr>PowerPoint Presentation</vt:lpstr>
      <vt:lpstr>APPPLICATION</vt:lpstr>
      <vt:lpstr>Charles Spurgeon on Psalm 46:1</vt:lpstr>
      <vt:lpstr>APPPLICATION</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121 The God Who Watches</dc:title>
  <dc:creator>Manik Corea</dc:creator>
  <cp:lastModifiedBy>Manik Corea</cp:lastModifiedBy>
  <cp:revision>10</cp:revision>
  <dcterms:created xsi:type="dcterms:W3CDTF">2022-09-22T02:32:08Z</dcterms:created>
  <dcterms:modified xsi:type="dcterms:W3CDTF">2022-09-23T08:13:07Z</dcterms:modified>
</cp:coreProperties>
</file>