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DB905-2F03-46BD-A903-B3E69A2DA299}" v="120" dt="2022-09-16T05:39:39.0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22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Harmeling" userId="4163935ddb78b774" providerId="LiveId" clId="{009DB905-2F03-46BD-A903-B3E69A2DA299}"/>
    <pc:docChg chg="undo custSel addSld delSld modSld modMainMaster">
      <pc:chgData name="James Harmeling" userId="4163935ddb78b774" providerId="LiveId" clId="{009DB905-2F03-46BD-A903-B3E69A2DA299}" dt="2022-09-16T05:39:47.779" v="623" actId="1076"/>
      <pc:docMkLst>
        <pc:docMk/>
      </pc:docMkLst>
      <pc:sldChg chg="addSp delSp modSp new mod modTransition setBg">
        <pc:chgData name="James Harmeling" userId="4163935ddb78b774" providerId="LiveId" clId="{009DB905-2F03-46BD-A903-B3E69A2DA299}" dt="2022-09-14T05:51:34.783" v="39"/>
        <pc:sldMkLst>
          <pc:docMk/>
          <pc:sldMk cId="3365163460" sldId="256"/>
        </pc:sldMkLst>
        <pc:spChg chg="del">
          <ac:chgData name="James Harmeling" userId="4163935ddb78b774" providerId="LiveId" clId="{009DB905-2F03-46BD-A903-B3E69A2DA299}" dt="2022-09-14T05:42:04.073" v="2" actId="478"/>
          <ac:spMkLst>
            <pc:docMk/>
            <pc:sldMk cId="3365163460" sldId="256"/>
            <ac:spMk id="2" creationId="{1CBB20EA-66A0-2050-51A9-07CA468A03DA}"/>
          </ac:spMkLst>
        </pc:spChg>
        <pc:spChg chg="del">
          <ac:chgData name="James Harmeling" userId="4163935ddb78b774" providerId="LiveId" clId="{009DB905-2F03-46BD-A903-B3E69A2DA299}" dt="2022-09-14T05:42:00.234" v="1" actId="478"/>
          <ac:spMkLst>
            <pc:docMk/>
            <pc:sldMk cId="3365163460" sldId="256"/>
            <ac:spMk id="3" creationId="{FE645531-C4A3-8B12-4792-8B6A92EE3E58}"/>
          </ac:spMkLst>
        </pc:spChg>
        <pc:spChg chg="add mod ord">
          <ac:chgData name="James Harmeling" userId="4163935ddb78b774" providerId="LiveId" clId="{009DB905-2F03-46BD-A903-B3E69A2DA299}" dt="2022-09-14T05:46:04.115" v="10" actId="26606"/>
          <ac:spMkLst>
            <pc:docMk/>
            <pc:sldMk cId="3365163460" sldId="256"/>
            <ac:spMk id="5" creationId="{22F7EEDF-C245-9109-1472-88556DD24A1E}"/>
          </ac:spMkLst>
        </pc:spChg>
        <pc:spChg chg="add del">
          <ac:chgData name="James Harmeling" userId="4163935ddb78b774" providerId="LiveId" clId="{009DB905-2F03-46BD-A903-B3E69A2DA299}" dt="2022-09-14T05:45:48.848" v="7" actId="26606"/>
          <ac:spMkLst>
            <pc:docMk/>
            <pc:sldMk cId="3365163460" sldId="256"/>
            <ac:spMk id="1031" creationId="{0CBF71E6-C54A-4E15-90AD-354C39435516}"/>
          </ac:spMkLst>
        </pc:spChg>
        <pc:spChg chg="add del">
          <ac:chgData name="James Harmeling" userId="4163935ddb78b774" providerId="LiveId" clId="{009DB905-2F03-46BD-A903-B3E69A2DA299}" dt="2022-09-14T05:46:04.096" v="9" actId="26606"/>
          <ac:spMkLst>
            <pc:docMk/>
            <pc:sldMk cId="3365163460" sldId="256"/>
            <ac:spMk id="1033" creationId="{686A5CBB-E03B-4019-8BCD-78975D39E48C}"/>
          </ac:spMkLst>
        </pc:spChg>
        <pc:spChg chg="add del">
          <ac:chgData name="James Harmeling" userId="4163935ddb78b774" providerId="LiveId" clId="{009DB905-2F03-46BD-A903-B3E69A2DA299}" dt="2022-09-14T05:46:04.096" v="9" actId="26606"/>
          <ac:spMkLst>
            <pc:docMk/>
            <pc:sldMk cId="3365163460" sldId="256"/>
            <ac:spMk id="1034" creationId="{5964CBE2-084A-47DF-A704-CF5F6217B569}"/>
          </ac:spMkLst>
        </pc:spChg>
        <pc:spChg chg="add del">
          <ac:chgData name="James Harmeling" userId="4163935ddb78b774" providerId="LiveId" clId="{009DB905-2F03-46BD-A903-B3E69A2DA299}" dt="2022-09-14T05:46:04.096" v="9" actId="26606"/>
          <ac:spMkLst>
            <pc:docMk/>
            <pc:sldMk cId="3365163460" sldId="256"/>
            <ac:spMk id="1035" creationId="{94993204-9792-4E61-A83C-73D4379E2B1C}"/>
          </ac:spMkLst>
        </pc:spChg>
        <pc:spChg chg="add">
          <ac:chgData name="James Harmeling" userId="4163935ddb78b774" providerId="LiveId" clId="{009DB905-2F03-46BD-A903-B3E69A2DA299}" dt="2022-09-14T05:46:04.115" v="10" actId="26606"/>
          <ac:spMkLst>
            <pc:docMk/>
            <pc:sldMk cId="3365163460" sldId="256"/>
            <ac:spMk id="1037" creationId="{FB5B0058-AF13-4859-B429-4EDDE2A26F7F}"/>
          </ac:spMkLst>
        </pc:spChg>
        <pc:spChg chg="add">
          <ac:chgData name="James Harmeling" userId="4163935ddb78b774" providerId="LiveId" clId="{009DB905-2F03-46BD-A903-B3E69A2DA299}" dt="2022-09-14T05:46:04.115" v="10" actId="26606"/>
          <ac:spMkLst>
            <pc:docMk/>
            <pc:sldMk cId="3365163460" sldId="256"/>
            <ac:spMk id="1038" creationId="{D84C2E9E-0B5D-4B5F-9A1F-70EBDCE39034}"/>
          </ac:spMkLst>
        </pc:spChg>
        <pc:picChg chg="add mod">
          <ac:chgData name="James Harmeling" userId="4163935ddb78b774" providerId="LiveId" clId="{009DB905-2F03-46BD-A903-B3E69A2DA299}" dt="2022-09-14T05:46:04.115" v="10" actId="26606"/>
          <ac:picMkLst>
            <pc:docMk/>
            <pc:sldMk cId="3365163460" sldId="256"/>
            <ac:picMk id="1026" creationId="{9C3F87CD-FF52-373C-0E60-90C09DE59EA4}"/>
          </ac:picMkLst>
        </pc:picChg>
      </pc:sldChg>
      <pc:sldChg chg="addSp modSp new mod modTransition">
        <pc:chgData name="James Harmeling" userId="4163935ddb78b774" providerId="LiveId" clId="{009DB905-2F03-46BD-A903-B3E69A2DA299}" dt="2022-09-14T05:51:34.783" v="39"/>
        <pc:sldMkLst>
          <pc:docMk/>
          <pc:sldMk cId="760395111" sldId="257"/>
        </pc:sldMkLst>
        <pc:spChg chg="add mod">
          <ac:chgData name="James Harmeling" userId="4163935ddb78b774" providerId="LiveId" clId="{009DB905-2F03-46BD-A903-B3E69A2DA299}" dt="2022-09-14T05:47:46.022" v="20" actId="1076"/>
          <ac:spMkLst>
            <pc:docMk/>
            <pc:sldMk cId="760395111" sldId="257"/>
            <ac:spMk id="3" creationId="{C29EBBAD-29A7-A5CF-D7A5-DD7F1AAD90E6}"/>
          </ac:spMkLst>
        </pc:spChg>
        <pc:picChg chg="add">
          <ac:chgData name="James Harmeling" userId="4163935ddb78b774" providerId="LiveId" clId="{009DB905-2F03-46BD-A903-B3E69A2DA299}" dt="2022-09-14T05:47:04.175" v="12"/>
          <ac:picMkLst>
            <pc:docMk/>
            <pc:sldMk cId="760395111" sldId="257"/>
            <ac:picMk id="2050" creationId="{2837C2CE-62EB-8A7A-D03F-0C7FF15FE0DD}"/>
          </ac:picMkLst>
        </pc:picChg>
      </pc:sldChg>
      <pc:sldChg chg="modSp add mod modTransition">
        <pc:chgData name="James Harmeling" userId="4163935ddb78b774" providerId="LiveId" clId="{009DB905-2F03-46BD-A903-B3E69A2DA299}" dt="2022-09-14T05:51:34.783" v="39"/>
        <pc:sldMkLst>
          <pc:docMk/>
          <pc:sldMk cId="43264776" sldId="258"/>
        </pc:sldMkLst>
        <pc:spChg chg="mod">
          <ac:chgData name="James Harmeling" userId="4163935ddb78b774" providerId="LiveId" clId="{009DB905-2F03-46BD-A903-B3E69A2DA299}" dt="2022-09-14T05:49:27.380" v="27" actId="403"/>
          <ac:spMkLst>
            <pc:docMk/>
            <pc:sldMk cId="43264776" sldId="258"/>
            <ac:spMk id="3" creationId="{C29EBBAD-29A7-A5CF-D7A5-DD7F1AAD90E6}"/>
          </ac:spMkLst>
        </pc:spChg>
      </pc:sldChg>
      <pc:sldChg chg="addSp modSp new mod modTransition modAnim">
        <pc:chgData name="James Harmeling" userId="4163935ddb78b774" providerId="LiveId" clId="{009DB905-2F03-46BD-A903-B3E69A2DA299}" dt="2022-09-14T05:54:03.831" v="66"/>
        <pc:sldMkLst>
          <pc:docMk/>
          <pc:sldMk cId="1851769688" sldId="259"/>
        </pc:sldMkLst>
        <pc:spChg chg="add mod">
          <ac:chgData name="James Harmeling" userId="4163935ddb78b774" providerId="LiveId" clId="{009DB905-2F03-46BD-A903-B3E69A2DA299}" dt="2022-09-14T05:51:25.727" v="37" actId="1076"/>
          <ac:spMkLst>
            <pc:docMk/>
            <pc:sldMk cId="1851769688" sldId="259"/>
            <ac:spMk id="3" creationId="{98F4D592-46C0-B0BE-ACF2-0A88CC553153}"/>
          </ac:spMkLst>
        </pc:spChg>
        <pc:spChg chg="add mod">
          <ac:chgData name="James Harmeling" userId="4163935ddb78b774" providerId="LiveId" clId="{009DB905-2F03-46BD-A903-B3E69A2DA299}" dt="2022-09-14T05:53:47.160" v="63" actId="1076"/>
          <ac:spMkLst>
            <pc:docMk/>
            <pc:sldMk cId="1851769688" sldId="259"/>
            <ac:spMk id="5" creationId="{002D10B0-3302-3DAF-E14E-7FCAC9ED7989}"/>
          </ac:spMkLst>
        </pc:spChg>
        <pc:spChg chg="add mod">
          <ac:chgData name="James Harmeling" userId="4163935ddb78b774" providerId="LiveId" clId="{009DB905-2F03-46BD-A903-B3E69A2DA299}" dt="2022-09-14T05:53:50.644" v="65" actId="122"/>
          <ac:spMkLst>
            <pc:docMk/>
            <pc:sldMk cId="1851769688" sldId="259"/>
            <ac:spMk id="7" creationId="{7B06F818-0C06-FBF5-1947-73AB87CE110C}"/>
          </ac:spMkLst>
        </pc:spChg>
        <pc:picChg chg="add">
          <ac:chgData name="James Harmeling" userId="4163935ddb78b774" providerId="LiveId" clId="{009DB905-2F03-46BD-A903-B3E69A2DA299}" dt="2022-09-14T05:50:38.023" v="29"/>
          <ac:picMkLst>
            <pc:docMk/>
            <pc:sldMk cId="1851769688" sldId="259"/>
            <ac:picMk id="3074" creationId="{880498C4-70C1-E577-A472-0CEB7A274028}"/>
          </ac:picMkLst>
        </pc:picChg>
      </pc:sldChg>
      <pc:sldChg chg="addSp delSp modSp add mod delAnim modAnim">
        <pc:chgData name="James Harmeling" userId="4163935ddb78b774" providerId="LiveId" clId="{009DB905-2F03-46BD-A903-B3E69A2DA299}" dt="2022-09-16T05:29:17.446" v="462" actId="115"/>
        <pc:sldMkLst>
          <pc:docMk/>
          <pc:sldMk cId="3653801567" sldId="260"/>
        </pc:sldMkLst>
        <pc:spChg chg="del">
          <ac:chgData name="James Harmeling" userId="4163935ddb78b774" providerId="LiveId" clId="{009DB905-2F03-46BD-A903-B3E69A2DA299}" dt="2022-09-14T05:55:08.509" v="70" actId="478"/>
          <ac:spMkLst>
            <pc:docMk/>
            <pc:sldMk cId="3653801567" sldId="260"/>
            <ac:spMk id="3" creationId="{98F4D592-46C0-B0BE-ACF2-0A88CC553153}"/>
          </ac:spMkLst>
        </pc:spChg>
        <pc:spChg chg="add del mod">
          <ac:chgData name="James Harmeling" userId="4163935ddb78b774" providerId="LiveId" clId="{009DB905-2F03-46BD-A903-B3E69A2DA299}" dt="2022-09-14T05:56:56.044" v="82" actId="478"/>
          <ac:spMkLst>
            <pc:docMk/>
            <pc:sldMk cId="3653801567" sldId="260"/>
            <ac:spMk id="4" creationId="{DB6C74A6-F845-185C-4599-C34CC8638DB0}"/>
          </ac:spMkLst>
        </pc:spChg>
        <pc:spChg chg="del">
          <ac:chgData name="James Harmeling" userId="4163935ddb78b774" providerId="LiveId" clId="{009DB905-2F03-46BD-A903-B3E69A2DA299}" dt="2022-09-14T05:55:01.786" v="68" actId="478"/>
          <ac:spMkLst>
            <pc:docMk/>
            <pc:sldMk cId="3653801567" sldId="260"/>
            <ac:spMk id="5" creationId="{002D10B0-3302-3DAF-E14E-7FCAC9ED7989}"/>
          </ac:spMkLst>
        </pc:spChg>
        <pc:spChg chg="add mod">
          <ac:chgData name="James Harmeling" userId="4163935ddb78b774" providerId="LiveId" clId="{009DB905-2F03-46BD-A903-B3E69A2DA299}" dt="2022-09-16T05:29:17.446" v="462" actId="115"/>
          <ac:spMkLst>
            <pc:docMk/>
            <pc:sldMk cId="3653801567" sldId="260"/>
            <ac:spMk id="6" creationId="{0D2C4363-11EC-D47B-5FEC-2443DA8A3910}"/>
          </ac:spMkLst>
        </pc:spChg>
        <pc:spChg chg="del">
          <ac:chgData name="James Harmeling" userId="4163935ddb78b774" providerId="LiveId" clId="{009DB905-2F03-46BD-A903-B3E69A2DA299}" dt="2022-09-14T05:55:05.659" v="69" actId="478"/>
          <ac:spMkLst>
            <pc:docMk/>
            <pc:sldMk cId="3653801567" sldId="260"/>
            <ac:spMk id="7" creationId="{7B06F818-0C06-FBF5-1947-73AB87CE110C}"/>
          </ac:spMkLst>
        </pc:spChg>
      </pc:sldChg>
      <pc:sldChg chg="addSp delSp modSp add mod delAnim modAnim">
        <pc:chgData name="James Harmeling" userId="4163935ddb78b774" providerId="LiveId" clId="{009DB905-2F03-46BD-A903-B3E69A2DA299}" dt="2022-09-14T06:07:19.238" v="166"/>
        <pc:sldMkLst>
          <pc:docMk/>
          <pc:sldMk cId="3827908396" sldId="261"/>
        </pc:sldMkLst>
        <pc:spChg chg="add mod">
          <ac:chgData name="James Harmeling" userId="4163935ddb78b774" providerId="LiveId" clId="{009DB905-2F03-46BD-A903-B3E69A2DA299}" dt="2022-09-14T06:07:14.069" v="165" actId="14100"/>
          <ac:spMkLst>
            <pc:docMk/>
            <pc:sldMk cId="3827908396" sldId="261"/>
            <ac:spMk id="4" creationId="{174A7FEE-D175-6C7C-3BE0-5302C37ACC36}"/>
          </ac:spMkLst>
        </pc:spChg>
        <pc:spChg chg="mod">
          <ac:chgData name="James Harmeling" userId="4163935ddb78b774" providerId="LiveId" clId="{009DB905-2F03-46BD-A903-B3E69A2DA299}" dt="2022-09-14T06:06:40.567" v="157"/>
          <ac:spMkLst>
            <pc:docMk/>
            <pc:sldMk cId="3827908396" sldId="261"/>
            <ac:spMk id="5" creationId="{002D10B0-3302-3DAF-E14E-7FCAC9ED7989}"/>
          </ac:spMkLst>
        </pc:spChg>
        <pc:spChg chg="del">
          <ac:chgData name="James Harmeling" userId="4163935ddb78b774" providerId="LiveId" clId="{009DB905-2F03-46BD-A903-B3E69A2DA299}" dt="2022-09-14T06:03:29.551" v="144" actId="478"/>
          <ac:spMkLst>
            <pc:docMk/>
            <pc:sldMk cId="3827908396" sldId="261"/>
            <ac:spMk id="7" creationId="{7B06F818-0C06-FBF5-1947-73AB87CE110C}"/>
          </ac:spMkLst>
        </pc:spChg>
      </pc:sldChg>
      <pc:sldChg chg="modSp add mod">
        <pc:chgData name="James Harmeling" userId="4163935ddb78b774" providerId="LiveId" clId="{009DB905-2F03-46BD-A903-B3E69A2DA299}" dt="2022-09-14T06:11:32.330" v="201" actId="1076"/>
        <pc:sldMkLst>
          <pc:docMk/>
          <pc:sldMk cId="1205462609" sldId="262"/>
        </pc:sldMkLst>
        <pc:spChg chg="mod">
          <ac:chgData name="James Harmeling" userId="4163935ddb78b774" providerId="LiveId" clId="{009DB905-2F03-46BD-A903-B3E69A2DA299}" dt="2022-09-14T06:11:32.330" v="201" actId="1076"/>
          <ac:spMkLst>
            <pc:docMk/>
            <pc:sldMk cId="1205462609" sldId="262"/>
            <ac:spMk id="6" creationId="{0D2C4363-11EC-D47B-5FEC-2443DA8A3910}"/>
          </ac:spMkLst>
        </pc:spChg>
      </pc:sldChg>
      <pc:sldChg chg="modSp add mod">
        <pc:chgData name="James Harmeling" userId="4163935ddb78b774" providerId="LiveId" clId="{009DB905-2F03-46BD-A903-B3E69A2DA299}" dt="2022-09-14T06:13:38.157" v="221" actId="20577"/>
        <pc:sldMkLst>
          <pc:docMk/>
          <pc:sldMk cId="3678970383" sldId="263"/>
        </pc:sldMkLst>
        <pc:spChg chg="mod">
          <ac:chgData name="James Harmeling" userId="4163935ddb78b774" providerId="LiveId" clId="{009DB905-2F03-46BD-A903-B3E69A2DA299}" dt="2022-09-14T06:13:38.157" v="221" actId="20577"/>
          <ac:spMkLst>
            <pc:docMk/>
            <pc:sldMk cId="3678970383" sldId="263"/>
            <ac:spMk id="6" creationId="{0D2C4363-11EC-D47B-5FEC-2443DA8A3910}"/>
          </ac:spMkLst>
        </pc:spChg>
      </pc:sldChg>
      <pc:sldChg chg="modSp add mod">
        <pc:chgData name="James Harmeling" userId="4163935ddb78b774" providerId="LiveId" clId="{009DB905-2F03-46BD-A903-B3E69A2DA299}" dt="2022-09-14T06:14:58.449" v="232" actId="20577"/>
        <pc:sldMkLst>
          <pc:docMk/>
          <pc:sldMk cId="3782865117" sldId="264"/>
        </pc:sldMkLst>
        <pc:spChg chg="mod">
          <ac:chgData name="James Harmeling" userId="4163935ddb78b774" providerId="LiveId" clId="{009DB905-2F03-46BD-A903-B3E69A2DA299}" dt="2022-09-14T06:14:58.449" v="232" actId="20577"/>
          <ac:spMkLst>
            <pc:docMk/>
            <pc:sldMk cId="3782865117" sldId="264"/>
            <ac:spMk id="6" creationId="{0D2C4363-11EC-D47B-5FEC-2443DA8A3910}"/>
          </ac:spMkLst>
        </pc:spChg>
      </pc:sldChg>
      <pc:sldChg chg="modSp add mod">
        <pc:chgData name="James Harmeling" userId="4163935ddb78b774" providerId="LiveId" clId="{009DB905-2F03-46BD-A903-B3E69A2DA299}" dt="2022-09-14T06:16:47.239" v="247" actId="20577"/>
        <pc:sldMkLst>
          <pc:docMk/>
          <pc:sldMk cId="2606605921" sldId="265"/>
        </pc:sldMkLst>
        <pc:spChg chg="mod">
          <ac:chgData name="James Harmeling" userId="4163935ddb78b774" providerId="LiveId" clId="{009DB905-2F03-46BD-A903-B3E69A2DA299}" dt="2022-09-14T06:16:47.239" v="247" actId="20577"/>
          <ac:spMkLst>
            <pc:docMk/>
            <pc:sldMk cId="2606605921" sldId="265"/>
            <ac:spMk id="6" creationId="{0D2C4363-11EC-D47B-5FEC-2443DA8A3910}"/>
          </ac:spMkLst>
        </pc:spChg>
      </pc:sldChg>
      <pc:sldChg chg="addSp modSp new mod setBg modAnim">
        <pc:chgData name="James Harmeling" userId="4163935ddb78b774" providerId="LiveId" clId="{009DB905-2F03-46BD-A903-B3E69A2DA299}" dt="2022-09-14T06:26:59.623" v="293"/>
        <pc:sldMkLst>
          <pc:docMk/>
          <pc:sldMk cId="3056448814" sldId="266"/>
        </pc:sldMkLst>
        <pc:spChg chg="add mod">
          <ac:chgData name="James Harmeling" userId="4163935ddb78b774" providerId="LiveId" clId="{009DB905-2F03-46BD-A903-B3E69A2DA299}" dt="2022-09-14T06:20:58.761" v="257" actId="403"/>
          <ac:spMkLst>
            <pc:docMk/>
            <pc:sldMk cId="3056448814" sldId="266"/>
            <ac:spMk id="3" creationId="{CE310DB3-614D-4606-0CE6-B78F1EBD789F}"/>
          </ac:spMkLst>
        </pc:spChg>
        <pc:spChg chg="add mod">
          <ac:chgData name="James Harmeling" userId="4163935ddb78b774" providerId="LiveId" clId="{009DB905-2F03-46BD-A903-B3E69A2DA299}" dt="2022-09-14T06:21:39.386" v="264" actId="1076"/>
          <ac:spMkLst>
            <pc:docMk/>
            <pc:sldMk cId="3056448814" sldId="266"/>
            <ac:spMk id="5" creationId="{629672D7-FF6F-7016-9096-923CABC9E5B3}"/>
          </ac:spMkLst>
        </pc:spChg>
        <pc:spChg chg="add mod">
          <ac:chgData name="James Harmeling" userId="4163935ddb78b774" providerId="LiveId" clId="{009DB905-2F03-46BD-A903-B3E69A2DA299}" dt="2022-09-14T06:26:54.885" v="292" actId="1076"/>
          <ac:spMkLst>
            <pc:docMk/>
            <pc:sldMk cId="3056448814" sldId="266"/>
            <ac:spMk id="7" creationId="{12FFBAC8-EECF-3656-6633-C61E302AB7CE}"/>
          </ac:spMkLst>
        </pc:spChg>
        <pc:spChg chg="add">
          <ac:chgData name="James Harmeling" userId="4163935ddb78b774" providerId="LiveId" clId="{009DB905-2F03-46BD-A903-B3E69A2DA299}" dt="2022-09-14T06:20:13.770" v="250" actId="26606"/>
          <ac:spMkLst>
            <pc:docMk/>
            <pc:sldMk cId="3056448814" sldId="266"/>
            <ac:spMk id="5127" creationId="{AB8C311F-7253-4AED-9701-7FC0708C41C7}"/>
          </ac:spMkLst>
        </pc:spChg>
        <pc:spChg chg="add">
          <ac:chgData name="James Harmeling" userId="4163935ddb78b774" providerId="LiveId" clId="{009DB905-2F03-46BD-A903-B3E69A2DA299}" dt="2022-09-14T06:20:13.770" v="250" actId="26606"/>
          <ac:spMkLst>
            <pc:docMk/>
            <pc:sldMk cId="3056448814" sldId="266"/>
            <ac:spMk id="5129" creationId="{E2384209-CB15-4CDF-9D31-C44FD9A3F20D}"/>
          </ac:spMkLst>
        </pc:spChg>
        <pc:spChg chg="add">
          <ac:chgData name="James Harmeling" userId="4163935ddb78b774" providerId="LiveId" clId="{009DB905-2F03-46BD-A903-B3E69A2DA299}" dt="2022-09-14T06:20:13.770" v="250" actId="26606"/>
          <ac:spMkLst>
            <pc:docMk/>
            <pc:sldMk cId="3056448814" sldId="266"/>
            <ac:spMk id="5131" creationId="{2633B3B5-CC90-43F0-8714-D31D1F3F0209}"/>
          </ac:spMkLst>
        </pc:spChg>
        <pc:spChg chg="add">
          <ac:chgData name="James Harmeling" userId="4163935ddb78b774" providerId="LiveId" clId="{009DB905-2F03-46BD-A903-B3E69A2DA299}" dt="2022-09-14T06:20:13.770" v="250" actId="26606"/>
          <ac:spMkLst>
            <pc:docMk/>
            <pc:sldMk cId="3056448814" sldId="266"/>
            <ac:spMk id="5133" creationId="{A8D57A06-A426-446D-B02C-A2DC6B62E45E}"/>
          </ac:spMkLst>
        </pc:spChg>
        <pc:picChg chg="add mod">
          <ac:chgData name="James Harmeling" userId="4163935ddb78b774" providerId="LiveId" clId="{009DB905-2F03-46BD-A903-B3E69A2DA299}" dt="2022-09-14T06:20:13.770" v="250" actId="26606"/>
          <ac:picMkLst>
            <pc:docMk/>
            <pc:sldMk cId="3056448814" sldId="266"/>
            <ac:picMk id="5122" creationId="{37B7A6CC-5ECC-3B98-C0A8-442EBB9F119A}"/>
          </ac:picMkLst>
        </pc:picChg>
      </pc:sldChg>
      <pc:sldChg chg="addSp delSp modSp add mod setBg delAnim modAnim delDesignElem">
        <pc:chgData name="James Harmeling" userId="4163935ddb78b774" providerId="LiveId" clId="{009DB905-2F03-46BD-A903-B3E69A2DA299}" dt="2022-09-14T06:32:39.321" v="355"/>
        <pc:sldMkLst>
          <pc:docMk/>
          <pc:sldMk cId="1575995344" sldId="267"/>
        </pc:sldMkLst>
        <pc:spChg chg="add mod">
          <ac:chgData name="James Harmeling" userId="4163935ddb78b774" providerId="LiveId" clId="{009DB905-2F03-46BD-A903-B3E69A2DA299}" dt="2022-09-14T06:28:59.200" v="326" actId="1035"/>
          <ac:spMkLst>
            <pc:docMk/>
            <pc:sldMk cId="1575995344" sldId="267"/>
            <ac:spMk id="4" creationId="{7338629D-1F68-E59F-6829-821F1EEA5F2A}"/>
          </ac:spMkLst>
        </pc:spChg>
        <pc:spChg chg="del">
          <ac:chgData name="James Harmeling" userId="4163935ddb78b774" providerId="LiveId" clId="{009DB905-2F03-46BD-A903-B3E69A2DA299}" dt="2022-09-14T06:28:07.035" v="296" actId="478"/>
          <ac:spMkLst>
            <pc:docMk/>
            <pc:sldMk cId="1575995344" sldId="267"/>
            <ac:spMk id="7" creationId="{12FFBAC8-EECF-3656-6633-C61E302AB7CE}"/>
          </ac:spMkLst>
        </pc:spChg>
        <pc:spChg chg="add mod">
          <ac:chgData name="James Harmeling" userId="4163935ddb78b774" providerId="LiveId" clId="{009DB905-2F03-46BD-A903-B3E69A2DA299}" dt="2022-09-14T06:32:29.492" v="354" actId="14100"/>
          <ac:spMkLst>
            <pc:docMk/>
            <pc:sldMk cId="1575995344" sldId="267"/>
            <ac:spMk id="8" creationId="{7BBD2C54-F47C-49D0-1951-05C7460CF5D7}"/>
          </ac:spMkLst>
        </pc:spChg>
        <pc:spChg chg="add mod">
          <ac:chgData name="James Harmeling" userId="4163935ddb78b774" providerId="LiveId" clId="{009DB905-2F03-46BD-A903-B3E69A2DA299}" dt="2022-09-14T06:32:24.413" v="353" actId="14100"/>
          <ac:spMkLst>
            <pc:docMk/>
            <pc:sldMk cId="1575995344" sldId="267"/>
            <ac:spMk id="10" creationId="{10E1DB50-64D6-7B7E-6A33-F13F2D8DF10A}"/>
          </ac:spMkLst>
        </pc:spChg>
        <pc:spChg chg="add mod">
          <ac:chgData name="James Harmeling" userId="4163935ddb78b774" providerId="LiveId" clId="{009DB905-2F03-46BD-A903-B3E69A2DA299}" dt="2022-09-14T06:32:18.921" v="352" actId="14100"/>
          <ac:spMkLst>
            <pc:docMk/>
            <pc:sldMk cId="1575995344" sldId="267"/>
            <ac:spMk id="12" creationId="{8077C7A0-6B4C-4940-E7B8-C21F791B5969}"/>
          </ac:spMkLst>
        </pc:spChg>
        <pc:spChg chg="del">
          <ac:chgData name="James Harmeling" userId="4163935ddb78b774" providerId="LiveId" clId="{009DB905-2F03-46BD-A903-B3E69A2DA299}" dt="2022-09-14T06:27:59.350" v="295"/>
          <ac:spMkLst>
            <pc:docMk/>
            <pc:sldMk cId="1575995344" sldId="267"/>
            <ac:spMk id="5127" creationId="{AB8C311F-7253-4AED-9701-7FC0708C41C7}"/>
          </ac:spMkLst>
        </pc:spChg>
        <pc:spChg chg="del">
          <ac:chgData name="James Harmeling" userId="4163935ddb78b774" providerId="LiveId" clId="{009DB905-2F03-46BD-A903-B3E69A2DA299}" dt="2022-09-14T06:27:59.350" v="295"/>
          <ac:spMkLst>
            <pc:docMk/>
            <pc:sldMk cId="1575995344" sldId="267"/>
            <ac:spMk id="5129" creationId="{E2384209-CB15-4CDF-9D31-C44FD9A3F20D}"/>
          </ac:spMkLst>
        </pc:spChg>
        <pc:spChg chg="del">
          <ac:chgData name="James Harmeling" userId="4163935ddb78b774" providerId="LiveId" clId="{009DB905-2F03-46BD-A903-B3E69A2DA299}" dt="2022-09-14T06:27:59.350" v="295"/>
          <ac:spMkLst>
            <pc:docMk/>
            <pc:sldMk cId="1575995344" sldId="267"/>
            <ac:spMk id="5131" creationId="{2633B3B5-CC90-43F0-8714-D31D1F3F0209}"/>
          </ac:spMkLst>
        </pc:spChg>
        <pc:spChg chg="del">
          <ac:chgData name="James Harmeling" userId="4163935ddb78b774" providerId="LiveId" clId="{009DB905-2F03-46BD-A903-B3E69A2DA299}" dt="2022-09-14T06:27:59.350" v="295"/>
          <ac:spMkLst>
            <pc:docMk/>
            <pc:sldMk cId="1575995344" sldId="267"/>
            <ac:spMk id="5133" creationId="{A8D57A06-A426-446D-B02C-A2DC6B62E45E}"/>
          </ac:spMkLst>
        </pc:spChg>
      </pc:sldChg>
      <pc:sldChg chg="addSp delSp modSp new mod setBg modAnim setClrOvrMap">
        <pc:chgData name="James Harmeling" userId="4163935ddb78b774" providerId="LiveId" clId="{009DB905-2F03-46BD-A903-B3E69A2DA299}" dt="2022-09-14T06:51:18.351" v="449"/>
        <pc:sldMkLst>
          <pc:docMk/>
          <pc:sldMk cId="786597002" sldId="268"/>
        </pc:sldMkLst>
        <pc:spChg chg="add mod">
          <ac:chgData name="James Harmeling" userId="4163935ddb78b774" providerId="LiveId" clId="{009DB905-2F03-46BD-A903-B3E69A2DA299}" dt="2022-09-14T06:48:02.762" v="411" actId="207"/>
          <ac:spMkLst>
            <pc:docMk/>
            <pc:sldMk cId="786597002" sldId="268"/>
            <ac:spMk id="6" creationId="{BA6A810F-5314-34A3-E4B4-CF85A2D6AF52}"/>
          </ac:spMkLst>
        </pc:spChg>
        <pc:spChg chg="add del">
          <ac:chgData name="James Harmeling" userId="4163935ddb78b774" providerId="LiveId" clId="{009DB905-2F03-46BD-A903-B3E69A2DA299}" dt="2022-09-14T06:45:46.506" v="395" actId="26606"/>
          <ac:spMkLst>
            <pc:docMk/>
            <pc:sldMk cId="786597002" sldId="268"/>
            <ac:spMk id="8" creationId="{ED55A19D-297C-4231-AD1F-08EF9B4AA8F4}"/>
          </ac:spMkLst>
        </pc:spChg>
        <pc:spChg chg="add">
          <ac:chgData name="James Harmeling" userId="4163935ddb78b774" providerId="LiveId" clId="{009DB905-2F03-46BD-A903-B3E69A2DA299}" dt="2022-09-14T06:47:09.166" v="406" actId="26606"/>
          <ac:spMkLst>
            <pc:docMk/>
            <pc:sldMk cId="786597002" sldId="268"/>
            <ac:spMk id="9" creationId="{A2509F26-B5DC-4BA7-B476-4CB044237A2E}"/>
          </ac:spMkLst>
        </pc:spChg>
        <pc:spChg chg="add del">
          <ac:chgData name="James Harmeling" userId="4163935ddb78b774" providerId="LiveId" clId="{009DB905-2F03-46BD-A903-B3E69A2DA299}" dt="2022-09-14T06:45:46.506" v="395" actId="26606"/>
          <ac:spMkLst>
            <pc:docMk/>
            <pc:sldMk cId="786597002" sldId="268"/>
            <ac:spMk id="10" creationId="{EBAB6C56-3D38-4923-996E-BD474BBB91E9}"/>
          </ac:spMkLst>
        </pc:spChg>
        <pc:spChg chg="add">
          <ac:chgData name="James Harmeling" userId="4163935ddb78b774" providerId="LiveId" clId="{009DB905-2F03-46BD-A903-B3E69A2DA299}" dt="2022-09-14T06:47:09.166" v="406" actId="26606"/>
          <ac:spMkLst>
            <pc:docMk/>
            <pc:sldMk cId="786597002" sldId="268"/>
            <ac:spMk id="11" creationId="{DB103EB1-B135-4526-B883-33228FC27FF1}"/>
          </ac:spMkLst>
        </pc:spChg>
        <pc:spChg chg="add del">
          <ac:chgData name="James Harmeling" userId="4163935ddb78b774" providerId="LiveId" clId="{009DB905-2F03-46BD-A903-B3E69A2DA299}" dt="2022-09-14T06:45:46.506" v="395" actId="26606"/>
          <ac:spMkLst>
            <pc:docMk/>
            <pc:sldMk cId="786597002" sldId="268"/>
            <ac:spMk id="12" creationId="{20CD21DB-082D-417D-A5AB-FC838AF9D944}"/>
          </ac:spMkLst>
        </pc:spChg>
        <pc:spChg chg="add del">
          <ac:chgData name="James Harmeling" userId="4163935ddb78b774" providerId="LiveId" clId="{009DB905-2F03-46BD-A903-B3E69A2DA299}" dt="2022-09-14T06:45:58.936" v="397" actId="26606"/>
          <ac:spMkLst>
            <pc:docMk/>
            <pc:sldMk cId="786597002" sldId="268"/>
            <ac:spMk id="14" creationId="{A8D57A06-A426-446D-B02C-A2DC6B62E45E}"/>
          </ac:spMkLst>
        </pc:spChg>
        <pc:spChg chg="add del">
          <ac:chgData name="James Harmeling" userId="4163935ddb78b774" providerId="LiveId" clId="{009DB905-2F03-46BD-A903-B3E69A2DA299}" dt="2022-09-14T06:45:58.936" v="397" actId="26606"/>
          <ac:spMkLst>
            <pc:docMk/>
            <pc:sldMk cId="786597002" sldId="268"/>
            <ac:spMk id="15" creationId="{AB8C311F-7253-4AED-9701-7FC0708C41C7}"/>
          </ac:spMkLst>
        </pc:spChg>
        <pc:spChg chg="add del">
          <ac:chgData name="James Harmeling" userId="4163935ddb78b774" providerId="LiveId" clId="{009DB905-2F03-46BD-A903-B3E69A2DA299}" dt="2022-09-14T06:45:58.936" v="397" actId="26606"/>
          <ac:spMkLst>
            <pc:docMk/>
            <pc:sldMk cId="786597002" sldId="268"/>
            <ac:spMk id="16" creationId="{E2384209-CB15-4CDF-9D31-C44FD9A3F20D}"/>
          </ac:spMkLst>
        </pc:spChg>
        <pc:spChg chg="add del">
          <ac:chgData name="James Harmeling" userId="4163935ddb78b774" providerId="LiveId" clId="{009DB905-2F03-46BD-A903-B3E69A2DA299}" dt="2022-09-14T06:45:58.936" v="397" actId="26606"/>
          <ac:spMkLst>
            <pc:docMk/>
            <pc:sldMk cId="786597002" sldId="268"/>
            <ac:spMk id="17" creationId="{2633B3B5-CC90-43F0-8714-D31D1F3F0209}"/>
          </ac:spMkLst>
        </pc:spChg>
        <pc:spChg chg="add del">
          <ac:chgData name="James Harmeling" userId="4163935ddb78b774" providerId="LiveId" clId="{009DB905-2F03-46BD-A903-B3E69A2DA299}" dt="2022-09-14T06:46:06.851" v="399" actId="26606"/>
          <ac:spMkLst>
            <pc:docMk/>
            <pc:sldMk cId="786597002" sldId="268"/>
            <ac:spMk id="19" creationId="{42A4FC2C-047E-45A5-965D-8E1E3BF09BC6}"/>
          </ac:spMkLst>
        </pc:spChg>
        <pc:spChg chg="add mod">
          <ac:chgData name="James Harmeling" userId="4163935ddb78b774" providerId="LiveId" clId="{009DB905-2F03-46BD-A903-B3E69A2DA299}" dt="2022-09-14T06:48:53.543" v="419" actId="122"/>
          <ac:spMkLst>
            <pc:docMk/>
            <pc:sldMk cId="786597002" sldId="268"/>
            <ac:spMk id="20" creationId="{E9305C9C-C255-FCE4-EEA9-76FED4828BBB}"/>
          </ac:spMkLst>
        </pc:spChg>
        <pc:spChg chg="add del">
          <ac:chgData name="James Harmeling" userId="4163935ddb78b774" providerId="LiveId" clId="{009DB905-2F03-46BD-A903-B3E69A2DA299}" dt="2022-09-14T06:46:21.321" v="401" actId="26606"/>
          <ac:spMkLst>
            <pc:docMk/>
            <pc:sldMk cId="786597002" sldId="268"/>
            <ac:spMk id="21" creationId="{A2509F26-B5DC-4BA7-B476-4CB044237A2E}"/>
          </ac:spMkLst>
        </pc:spChg>
        <pc:spChg chg="add del">
          <ac:chgData name="James Harmeling" userId="4163935ddb78b774" providerId="LiveId" clId="{009DB905-2F03-46BD-A903-B3E69A2DA299}" dt="2022-09-14T06:46:21.321" v="401" actId="26606"/>
          <ac:spMkLst>
            <pc:docMk/>
            <pc:sldMk cId="786597002" sldId="268"/>
            <ac:spMk id="22" creationId="{DB103EB1-B135-4526-B883-33228FC27FF1}"/>
          </ac:spMkLst>
        </pc:spChg>
        <pc:spChg chg="add mod">
          <ac:chgData name="James Harmeling" userId="4163935ddb78b774" providerId="LiveId" clId="{009DB905-2F03-46BD-A903-B3E69A2DA299}" dt="2022-09-14T06:49:30.976" v="427" actId="1076"/>
          <ac:spMkLst>
            <pc:docMk/>
            <pc:sldMk cId="786597002" sldId="268"/>
            <ac:spMk id="24" creationId="{E95C6E5F-0E75-2BFC-31DB-6613E0C71C57}"/>
          </ac:spMkLst>
        </pc:spChg>
        <pc:spChg chg="add mod">
          <ac:chgData name="James Harmeling" userId="4163935ddb78b774" providerId="LiveId" clId="{009DB905-2F03-46BD-A903-B3E69A2DA299}" dt="2022-09-14T06:50:29.364" v="439" actId="14100"/>
          <ac:spMkLst>
            <pc:docMk/>
            <pc:sldMk cId="786597002" sldId="268"/>
            <ac:spMk id="26" creationId="{673F588C-D764-2352-0639-F884AF0DD817}"/>
          </ac:spMkLst>
        </pc:spChg>
        <pc:spChg chg="add mod">
          <ac:chgData name="James Harmeling" userId="4163935ddb78b774" providerId="LiveId" clId="{009DB905-2F03-46BD-A903-B3E69A2DA299}" dt="2022-09-14T06:51:11.506" v="448" actId="14100"/>
          <ac:spMkLst>
            <pc:docMk/>
            <pc:sldMk cId="786597002" sldId="268"/>
            <ac:spMk id="28" creationId="{6BBEC6EE-B3D1-CDC4-8C63-2E7B4CDAEF8D}"/>
          </ac:spMkLst>
        </pc:spChg>
        <pc:spChg chg="add del">
          <ac:chgData name="James Harmeling" userId="4163935ddb78b774" providerId="LiveId" clId="{009DB905-2F03-46BD-A903-B3E69A2DA299}" dt="2022-09-14T06:34:13.514" v="359" actId="26606"/>
          <ac:spMkLst>
            <pc:docMk/>
            <pc:sldMk cId="786597002" sldId="268"/>
            <ac:spMk id="12295" creationId="{42A4FC2C-047E-45A5-965D-8E1E3BF09BC6}"/>
          </ac:spMkLst>
        </pc:spChg>
        <pc:spChg chg="add del">
          <ac:chgData name="James Harmeling" userId="4163935ddb78b774" providerId="LiveId" clId="{009DB905-2F03-46BD-A903-B3E69A2DA299}" dt="2022-09-14T06:35:37.776" v="363" actId="26606"/>
          <ac:spMkLst>
            <pc:docMk/>
            <pc:sldMk cId="786597002" sldId="268"/>
            <ac:spMk id="12297" creationId="{42A4FC2C-047E-45A5-965D-8E1E3BF09BC6}"/>
          </ac:spMkLst>
        </pc:spChg>
        <pc:spChg chg="add del">
          <ac:chgData name="James Harmeling" userId="4163935ddb78b774" providerId="LiveId" clId="{009DB905-2F03-46BD-A903-B3E69A2DA299}" dt="2022-09-14T06:38:22.962" v="371" actId="26606"/>
          <ac:spMkLst>
            <pc:docMk/>
            <pc:sldMk cId="786597002" sldId="268"/>
            <ac:spMk id="12301" creationId="{42A4FC2C-047E-45A5-965D-8E1E3BF09BC6}"/>
          </ac:spMkLst>
        </pc:spChg>
        <pc:spChg chg="add del">
          <ac:chgData name="James Harmeling" userId="4163935ddb78b774" providerId="LiveId" clId="{009DB905-2F03-46BD-A903-B3E69A2DA299}" dt="2022-09-14T06:39:07.437" v="377" actId="26606"/>
          <ac:spMkLst>
            <pc:docMk/>
            <pc:sldMk cId="786597002" sldId="268"/>
            <ac:spMk id="12303" creationId="{3B432D73-5C38-474F-AF96-A3228731BF36}"/>
          </ac:spMkLst>
        </pc:spChg>
        <pc:spChg chg="add del">
          <ac:chgData name="James Harmeling" userId="4163935ddb78b774" providerId="LiveId" clId="{009DB905-2F03-46BD-A903-B3E69A2DA299}" dt="2022-09-14T06:39:22.526" v="379" actId="26606"/>
          <ac:spMkLst>
            <pc:docMk/>
            <pc:sldMk cId="786597002" sldId="268"/>
            <ac:spMk id="12305" creationId="{42A4FC2C-047E-45A5-965D-8E1E3BF09BC6}"/>
          </ac:spMkLst>
        </pc:spChg>
        <pc:grpChg chg="add del">
          <ac:chgData name="James Harmeling" userId="4163935ddb78b774" providerId="LiveId" clId="{009DB905-2F03-46BD-A903-B3E69A2DA299}" dt="2022-09-14T06:45:08.891" v="391" actId="26606"/>
          <ac:grpSpMkLst>
            <pc:docMk/>
            <pc:sldMk cId="786597002" sldId="268"/>
            <ac:grpSpMk id="7" creationId="{63737881-458F-40AD-B72B-B57D267DC423}"/>
          </ac:grpSpMkLst>
        </pc:grpChg>
        <pc:grpChg chg="add del">
          <ac:chgData name="James Harmeling" userId="4163935ddb78b774" providerId="LiveId" clId="{009DB905-2F03-46BD-A903-B3E69A2DA299}" dt="2022-09-14T06:42:56.170" v="386" actId="26606"/>
          <ac:grpSpMkLst>
            <pc:docMk/>
            <pc:sldMk cId="786597002" sldId="268"/>
            <ac:grpSpMk id="12302" creationId="{63737881-458F-40AD-B72B-B57D267DC423}"/>
          </ac:grpSpMkLst>
        </pc:grpChg>
        <pc:grpChg chg="add del">
          <ac:chgData name="James Harmeling" userId="4163935ddb78b774" providerId="LiveId" clId="{009DB905-2F03-46BD-A903-B3E69A2DA299}" dt="2022-09-14T06:38:31.872" v="373" actId="26606"/>
          <ac:grpSpMkLst>
            <pc:docMk/>
            <pc:sldMk cId="786597002" sldId="268"/>
            <ac:grpSpMk id="12310" creationId="{63737881-458F-40AD-B72B-B57D267DC423}"/>
          </ac:grpSpMkLst>
        </pc:grpChg>
        <pc:picChg chg="add del mod">
          <ac:chgData name="James Harmeling" userId="4163935ddb78b774" providerId="LiveId" clId="{009DB905-2F03-46BD-A903-B3E69A2DA299}" dt="2022-09-14T06:45:10.100" v="392"/>
          <ac:picMkLst>
            <pc:docMk/>
            <pc:sldMk cId="786597002" sldId="268"/>
            <ac:picMk id="2" creationId="{9E08B719-EF8D-34FC-B6FD-515AB1E79B4A}"/>
          </ac:picMkLst>
        </pc:picChg>
        <pc:picChg chg="add del mod">
          <ac:chgData name="James Harmeling" userId="4163935ddb78b774" providerId="LiveId" clId="{009DB905-2F03-46BD-A903-B3E69A2DA299}" dt="2022-09-14T06:46:21.524" v="402"/>
          <ac:picMkLst>
            <pc:docMk/>
            <pc:sldMk cId="786597002" sldId="268"/>
            <ac:picMk id="3" creationId="{2905F3B8-117D-6DB1-A082-6108339F847B}"/>
          </ac:picMkLst>
        </pc:picChg>
        <pc:picChg chg="add mod">
          <ac:chgData name="James Harmeling" userId="4163935ddb78b774" providerId="LiveId" clId="{009DB905-2F03-46BD-A903-B3E69A2DA299}" dt="2022-09-14T06:47:09.166" v="406" actId="26606"/>
          <ac:picMkLst>
            <pc:docMk/>
            <pc:sldMk cId="786597002" sldId="268"/>
            <ac:picMk id="4" creationId="{BBFF90CD-4697-C4C2-5033-3CE592CEA70F}"/>
          </ac:picMkLst>
        </pc:picChg>
        <pc:picChg chg="add del mod">
          <ac:chgData name="James Harmeling" userId="4163935ddb78b774" providerId="LiveId" clId="{009DB905-2F03-46BD-A903-B3E69A2DA299}" dt="2022-09-14T06:34:14.306" v="360"/>
          <ac:picMkLst>
            <pc:docMk/>
            <pc:sldMk cId="786597002" sldId="268"/>
            <ac:picMk id="12290" creationId="{4A43A049-DD95-93E4-5E43-635706D177E0}"/>
          </ac:picMkLst>
        </pc:picChg>
        <pc:picChg chg="add del mod">
          <ac:chgData name="James Harmeling" userId="4163935ddb78b774" providerId="LiveId" clId="{009DB905-2F03-46BD-A903-B3E69A2DA299}" dt="2022-09-14T06:35:38.658" v="364"/>
          <ac:picMkLst>
            <pc:docMk/>
            <pc:sldMk cId="786597002" sldId="268"/>
            <ac:picMk id="12292" creationId="{448C8BF6-7ABC-AA45-B37F-F62E4DC7D7C2}"/>
          </ac:picMkLst>
        </pc:picChg>
        <pc:picChg chg="add del mod">
          <ac:chgData name="James Harmeling" userId="4163935ddb78b774" providerId="LiveId" clId="{009DB905-2F03-46BD-A903-B3E69A2DA299}" dt="2022-09-14T06:37:25.171" v="368"/>
          <ac:picMkLst>
            <pc:docMk/>
            <pc:sldMk cId="786597002" sldId="268"/>
            <ac:picMk id="12294" creationId="{24CEE98B-01D7-B49F-416B-85C9EEC16EA4}"/>
          </ac:picMkLst>
        </pc:picChg>
        <pc:picChg chg="add del mod">
          <ac:chgData name="James Harmeling" userId="4163935ddb78b774" providerId="LiveId" clId="{009DB905-2F03-46BD-A903-B3E69A2DA299}" dt="2022-09-14T06:38:32.089" v="374"/>
          <ac:picMkLst>
            <pc:docMk/>
            <pc:sldMk cId="786597002" sldId="268"/>
            <ac:picMk id="12296" creationId="{46B5B5BA-0644-0F69-3FCB-DA87328CD8E3}"/>
          </ac:picMkLst>
        </pc:picChg>
        <pc:picChg chg="add del mod">
          <ac:chgData name="James Harmeling" userId="4163935ddb78b774" providerId="LiveId" clId="{009DB905-2F03-46BD-A903-B3E69A2DA299}" dt="2022-09-14T06:39:23.262" v="380"/>
          <ac:picMkLst>
            <pc:docMk/>
            <pc:sldMk cId="786597002" sldId="268"/>
            <ac:picMk id="12298" creationId="{79610B66-FE4E-721C-A470-967FE3F1BF3C}"/>
          </ac:picMkLst>
        </pc:picChg>
        <pc:picChg chg="add del mod">
          <ac:chgData name="James Harmeling" userId="4163935ddb78b774" providerId="LiveId" clId="{009DB905-2F03-46BD-A903-B3E69A2DA299}" dt="2022-09-14T06:46:25.309" v="404" actId="478"/>
          <ac:picMkLst>
            <pc:docMk/>
            <pc:sldMk cId="786597002" sldId="268"/>
            <ac:picMk id="12300" creationId="{4DDB1443-3990-F602-D1BB-DE402BFAF9E8}"/>
          </ac:picMkLst>
        </pc:picChg>
      </pc:sldChg>
      <pc:sldChg chg="delSp add del setBg delDesignElem">
        <pc:chgData name="James Harmeling" userId="4163935ddb78b774" providerId="LiveId" clId="{009DB905-2F03-46BD-A903-B3E69A2DA299}" dt="2022-09-16T05:36:28.503" v="465" actId="47"/>
        <pc:sldMkLst>
          <pc:docMk/>
          <pc:sldMk cId="152133747" sldId="269"/>
        </pc:sldMkLst>
        <pc:spChg chg="del">
          <ac:chgData name="James Harmeling" userId="4163935ddb78b774" providerId="LiveId" clId="{009DB905-2F03-46BD-A903-B3E69A2DA299}" dt="2022-09-16T05:36:23.151" v="464"/>
          <ac:spMkLst>
            <pc:docMk/>
            <pc:sldMk cId="152133747" sldId="269"/>
            <ac:spMk id="5127" creationId="{AB8C311F-7253-4AED-9701-7FC0708C41C7}"/>
          </ac:spMkLst>
        </pc:spChg>
        <pc:spChg chg="del">
          <ac:chgData name="James Harmeling" userId="4163935ddb78b774" providerId="LiveId" clId="{009DB905-2F03-46BD-A903-B3E69A2DA299}" dt="2022-09-16T05:36:23.151" v="464"/>
          <ac:spMkLst>
            <pc:docMk/>
            <pc:sldMk cId="152133747" sldId="269"/>
            <ac:spMk id="5129" creationId="{E2384209-CB15-4CDF-9D31-C44FD9A3F20D}"/>
          </ac:spMkLst>
        </pc:spChg>
        <pc:spChg chg="del">
          <ac:chgData name="James Harmeling" userId="4163935ddb78b774" providerId="LiveId" clId="{009DB905-2F03-46BD-A903-B3E69A2DA299}" dt="2022-09-16T05:36:23.151" v="464"/>
          <ac:spMkLst>
            <pc:docMk/>
            <pc:sldMk cId="152133747" sldId="269"/>
            <ac:spMk id="5131" creationId="{2633B3B5-CC90-43F0-8714-D31D1F3F0209}"/>
          </ac:spMkLst>
        </pc:spChg>
        <pc:spChg chg="del">
          <ac:chgData name="James Harmeling" userId="4163935ddb78b774" providerId="LiveId" clId="{009DB905-2F03-46BD-A903-B3E69A2DA299}" dt="2022-09-16T05:36:23.151" v="464"/>
          <ac:spMkLst>
            <pc:docMk/>
            <pc:sldMk cId="152133747" sldId="269"/>
            <ac:spMk id="5133" creationId="{A8D57A06-A426-446D-B02C-A2DC6B62E45E}"/>
          </ac:spMkLst>
        </pc:spChg>
      </pc:sldChg>
      <pc:sldChg chg="addSp delSp modSp new mod">
        <pc:chgData name="James Harmeling" userId="4163935ddb78b774" providerId="LiveId" clId="{009DB905-2F03-46BD-A903-B3E69A2DA299}" dt="2022-09-16T05:39:34.079" v="621" actId="22"/>
        <pc:sldMkLst>
          <pc:docMk/>
          <pc:sldMk cId="177545655" sldId="269"/>
        </pc:sldMkLst>
        <pc:spChg chg="add mod">
          <ac:chgData name="James Harmeling" userId="4163935ddb78b774" providerId="LiveId" clId="{009DB905-2F03-46BD-A903-B3E69A2DA299}" dt="2022-09-16T05:39:18.793" v="619" actId="208"/>
          <ac:spMkLst>
            <pc:docMk/>
            <pc:sldMk cId="177545655" sldId="269"/>
            <ac:spMk id="3" creationId="{B0074C46-4F98-DA0A-6368-02DA1C6094FF}"/>
          </ac:spMkLst>
        </pc:spChg>
        <pc:spChg chg="add del">
          <ac:chgData name="James Harmeling" userId="4163935ddb78b774" providerId="LiveId" clId="{009DB905-2F03-46BD-A903-B3E69A2DA299}" dt="2022-09-16T05:37:42.527" v="510" actId="22"/>
          <ac:spMkLst>
            <pc:docMk/>
            <pc:sldMk cId="177545655" sldId="269"/>
            <ac:spMk id="5" creationId="{E9A55695-D6FF-8280-82EE-375366125E7F}"/>
          </ac:spMkLst>
        </pc:spChg>
        <pc:spChg chg="add mod">
          <ac:chgData name="James Harmeling" userId="4163935ddb78b774" providerId="LiveId" clId="{009DB905-2F03-46BD-A903-B3E69A2DA299}" dt="2022-09-16T05:38:49.883" v="616" actId="113"/>
          <ac:spMkLst>
            <pc:docMk/>
            <pc:sldMk cId="177545655" sldId="269"/>
            <ac:spMk id="7" creationId="{EA18C76A-F023-F90D-E76E-037426A1A504}"/>
          </ac:spMkLst>
        </pc:spChg>
        <pc:spChg chg="add mod">
          <ac:chgData name="James Harmeling" userId="4163935ddb78b774" providerId="LiveId" clId="{009DB905-2F03-46BD-A903-B3E69A2DA299}" dt="2022-09-16T05:39:06.929" v="618" actId="207"/>
          <ac:spMkLst>
            <pc:docMk/>
            <pc:sldMk cId="177545655" sldId="269"/>
            <ac:spMk id="9" creationId="{9A12DE3E-912A-7E2B-584C-1E0B8BAC9A65}"/>
          </ac:spMkLst>
        </pc:spChg>
        <pc:spChg chg="add del">
          <ac:chgData name="James Harmeling" userId="4163935ddb78b774" providerId="LiveId" clId="{009DB905-2F03-46BD-A903-B3E69A2DA299}" dt="2022-09-16T05:39:34.079" v="621" actId="22"/>
          <ac:spMkLst>
            <pc:docMk/>
            <pc:sldMk cId="177545655" sldId="269"/>
            <ac:spMk id="11" creationId="{4128CD9F-3544-5B9C-A5AC-002066B05269}"/>
          </ac:spMkLst>
        </pc:spChg>
      </pc:sldChg>
      <pc:sldChg chg="modSp add mod">
        <pc:chgData name="James Harmeling" userId="4163935ddb78b774" providerId="LiveId" clId="{009DB905-2F03-46BD-A903-B3E69A2DA299}" dt="2022-09-16T05:39:47.779" v="623" actId="1076"/>
        <pc:sldMkLst>
          <pc:docMk/>
          <pc:sldMk cId="512390170" sldId="270"/>
        </pc:sldMkLst>
        <pc:spChg chg="mod">
          <ac:chgData name="James Harmeling" userId="4163935ddb78b774" providerId="LiveId" clId="{009DB905-2F03-46BD-A903-B3E69A2DA299}" dt="2022-09-16T05:39:47.779" v="623" actId="1076"/>
          <ac:spMkLst>
            <pc:docMk/>
            <pc:sldMk cId="512390170" sldId="270"/>
            <ac:spMk id="7" creationId="{EA18C76A-F023-F90D-E76E-037426A1A504}"/>
          </ac:spMkLst>
        </pc:spChg>
      </pc:sldChg>
      <pc:sldMasterChg chg="modTransition modSldLayout">
        <pc:chgData name="James Harmeling" userId="4163935ddb78b774" providerId="LiveId" clId="{009DB905-2F03-46BD-A903-B3E69A2DA299}" dt="2022-09-14T05:51:34.783" v="39"/>
        <pc:sldMasterMkLst>
          <pc:docMk/>
          <pc:sldMasterMk cId="608963071" sldId="2147483648"/>
        </pc:sldMasterMkLst>
        <pc:sldLayoutChg chg="modTransition">
          <pc:chgData name="James Harmeling" userId="4163935ddb78b774" providerId="LiveId" clId="{009DB905-2F03-46BD-A903-B3E69A2DA299}" dt="2022-09-14T05:51:34.783" v="39"/>
          <pc:sldLayoutMkLst>
            <pc:docMk/>
            <pc:sldMasterMk cId="608963071" sldId="2147483648"/>
            <pc:sldLayoutMk cId="260252715" sldId="2147483649"/>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1294385727" sldId="2147483650"/>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878091678" sldId="2147483651"/>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2460747941" sldId="2147483652"/>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1163333760" sldId="2147483653"/>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1715148494" sldId="2147483654"/>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2525595014" sldId="2147483655"/>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1942432572" sldId="2147483656"/>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3658098255" sldId="2147483657"/>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3859267914" sldId="2147483658"/>
          </pc:sldLayoutMkLst>
        </pc:sldLayoutChg>
        <pc:sldLayoutChg chg="modTransition">
          <pc:chgData name="James Harmeling" userId="4163935ddb78b774" providerId="LiveId" clId="{009DB905-2F03-46BD-A903-B3E69A2DA299}" dt="2022-09-14T05:51:34.783" v="39"/>
          <pc:sldLayoutMkLst>
            <pc:docMk/>
            <pc:sldMasterMk cId="608963071" sldId="2147483648"/>
            <pc:sldLayoutMk cId="2073427175"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2659C-690F-2F85-1607-A3CBD54545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27FAA59F-717B-64DA-735C-66E7185E0B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E414140B-B7F7-7663-9EDB-1388EFD0042E}"/>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5" name="Footer Placeholder 4">
            <a:extLst>
              <a:ext uri="{FF2B5EF4-FFF2-40B4-BE49-F238E27FC236}">
                <a16:creationId xmlns:a16="http://schemas.microsoft.com/office/drawing/2014/main" id="{ED5C2FCB-ED10-6D67-379C-2FB4D6732E30}"/>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92CFB4D6-99D2-0F82-53A7-12A0837A2475}"/>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260252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046F4-AB06-1E3F-FABB-B9C1D994E26E}"/>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0CD67305-8F6B-716D-059C-57DF518C64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226A68A1-4928-4E82-4A73-5424759C30D5}"/>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5" name="Footer Placeholder 4">
            <a:extLst>
              <a:ext uri="{FF2B5EF4-FFF2-40B4-BE49-F238E27FC236}">
                <a16:creationId xmlns:a16="http://schemas.microsoft.com/office/drawing/2014/main" id="{9C86A604-21E2-7E77-6CEB-59060CDBFCCE}"/>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2709C6EE-B47E-7757-8F97-5B47D3F40F0C}"/>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3859267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C96F0E-683A-CC18-324A-76321899ED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2B9576AC-80F2-82F0-36C3-8530337C67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87B99F4-12CA-AC8C-60A1-271A6572AB2E}"/>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5" name="Footer Placeholder 4">
            <a:extLst>
              <a:ext uri="{FF2B5EF4-FFF2-40B4-BE49-F238E27FC236}">
                <a16:creationId xmlns:a16="http://schemas.microsoft.com/office/drawing/2014/main" id="{1B769144-1F66-A8D4-97E1-472EB6B7A69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4281DC62-6348-5022-DA56-67575EA2D048}"/>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2073427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34459-71A5-D760-5900-34B94E51DD0A}"/>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72AA0408-A0A5-62AA-BB0E-3975BC3859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6E4DBD07-2AB2-7389-C5D0-FE8F56C31C4B}"/>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5" name="Footer Placeholder 4">
            <a:extLst>
              <a:ext uri="{FF2B5EF4-FFF2-40B4-BE49-F238E27FC236}">
                <a16:creationId xmlns:a16="http://schemas.microsoft.com/office/drawing/2014/main" id="{2179ABDF-7AC4-3922-B4F6-D4D0B5B0B97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A62C6E47-DA2F-1DEF-F07B-DB4E2E996DFE}"/>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1294385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8F8-7C35-14AF-B7E1-9DE0A7DF69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E51284F6-97A7-9AC6-722A-1B43755EA2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CA21B7-BB8B-B60E-0A05-E4AD13129CC2}"/>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5" name="Footer Placeholder 4">
            <a:extLst>
              <a:ext uri="{FF2B5EF4-FFF2-40B4-BE49-F238E27FC236}">
                <a16:creationId xmlns:a16="http://schemas.microsoft.com/office/drawing/2014/main" id="{7DA2EF3B-F507-D053-704F-35CBECDF8AE8}"/>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0F93E91B-F192-E467-A86E-D5796BCF7F69}"/>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878091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FE27B-9374-AE20-6F56-481D7A04BB45}"/>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5F66C848-1E91-8F4F-9505-32A9D76CBD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1B066CA1-500F-9B28-DB69-DB7FC01CAF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5A960BD2-89EA-5EF8-6C7B-32B1A7DFACD7}"/>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6" name="Footer Placeholder 5">
            <a:extLst>
              <a:ext uri="{FF2B5EF4-FFF2-40B4-BE49-F238E27FC236}">
                <a16:creationId xmlns:a16="http://schemas.microsoft.com/office/drawing/2014/main" id="{19D6F972-B8A4-FA77-B90C-6947AB1A4534}"/>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E7FD3ECE-A432-C170-5455-ED3EEEE3FC2B}"/>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2460747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4C745-E522-21C1-E5A8-0FA4F470D574}"/>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15D2EFEB-6FDE-4C89-09B6-12438CF5F3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E5EAD3-D0F5-5538-84B3-C6FFE56897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6344CC0C-6C6F-B248-6BCA-8B67C65B55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7D82D3-3754-FCF8-1A12-1600C3C06F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2DD158CA-7943-2972-4DDC-23522483F404}"/>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8" name="Footer Placeholder 7">
            <a:extLst>
              <a:ext uri="{FF2B5EF4-FFF2-40B4-BE49-F238E27FC236}">
                <a16:creationId xmlns:a16="http://schemas.microsoft.com/office/drawing/2014/main" id="{BBD15285-7DEC-6B6B-EF6C-2D5EF9622CA5}"/>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8D0D5FD9-256C-DEFC-C745-BACE3AE9BCB1}"/>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1163333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F1333-3C6E-A7B5-E160-7B16FE5D03AA}"/>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B2B4ADC2-8560-3BB7-048B-BF91CA866A1C}"/>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4" name="Footer Placeholder 3">
            <a:extLst>
              <a:ext uri="{FF2B5EF4-FFF2-40B4-BE49-F238E27FC236}">
                <a16:creationId xmlns:a16="http://schemas.microsoft.com/office/drawing/2014/main" id="{0E67A253-3591-7BBD-C48D-6B3A5C58E99C}"/>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59AC2DD1-60E0-EBD0-6E75-258A00107738}"/>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1715148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A92FD8-57D0-ED81-8DEF-46AAE50510B1}"/>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3" name="Footer Placeholder 2">
            <a:extLst>
              <a:ext uri="{FF2B5EF4-FFF2-40B4-BE49-F238E27FC236}">
                <a16:creationId xmlns:a16="http://schemas.microsoft.com/office/drawing/2014/main" id="{500A99CC-AEE7-51B1-FACE-EB76B23A7125}"/>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3167476E-23E6-8BAF-3BC9-6CB0EEE4A11A}"/>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25255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EFF8-CB9A-FC68-BCFB-D1691813C8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FBA57C17-2EB8-4C25-51F3-EF37BDCEE5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68698F87-738F-7877-8431-EABCC2A75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554C05-321D-2157-25FD-A73148757887}"/>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6" name="Footer Placeholder 5">
            <a:extLst>
              <a:ext uri="{FF2B5EF4-FFF2-40B4-BE49-F238E27FC236}">
                <a16:creationId xmlns:a16="http://schemas.microsoft.com/office/drawing/2014/main" id="{450F48C2-8C53-1E70-B257-A9E3ECF3FEAD}"/>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C401645A-947F-A5AC-0734-6FACA6282116}"/>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1942432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F0F5D-9E9D-3D5B-7B72-BD2C163FD7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C2D1C711-6176-97F2-769C-7F137CCB3A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84181E32-CF2D-A538-4D6D-9B6205DCA8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2E965D-7D71-FB90-EB08-2AFF4BE8462B}"/>
              </a:ext>
            </a:extLst>
          </p:cNvPr>
          <p:cNvSpPr>
            <a:spLocks noGrp="1"/>
          </p:cNvSpPr>
          <p:nvPr>
            <p:ph type="dt" sz="half" idx="10"/>
          </p:nvPr>
        </p:nvSpPr>
        <p:spPr/>
        <p:txBody>
          <a:bodyPr/>
          <a:lstStyle/>
          <a:p>
            <a:fld id="{717C6E22-FB45-4AC3-9BCC-CECFEC27069C}" type="datetimeFigureOut">
              <a:rPr lang="en-SG" smtClean="0"/>
              <a:t>16/9/2022</a:t>
            </a:fld>
            <a:endParaRPr lang="en-SG"/>
          </a:p>
        </p:txBody>
      </p:sp>
      <p:sp>
        <p:nvSpPr>
          <p:cNvPr id="6" name="Footer Placeholder 5">
            <a:extLst>
              <a:ext uri="{FF2B5EF4-FFF2-40B4-BE49-F238E27FC236}">
                <a16:creationId xmlns:a16="http://schemas.microsoft.com/office/drawing/2014/main" id="{A5D4869F-C8E4-914D-525B-880284C4DC28}"/>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9DE01498-ACF2-48F9-6A46-32C46B1F6032}"/>
              </a:ext>
            </a:extLst>
          </p:cNvPr>
          <p:cNvSpPr>
            <a:spLocks noGrp="1"/>
          </p:cNvSpPr>
          <p:nvPr>
            <p:ph type="sldNum" sz="quarter" idx="12"/>
          </p:nvPr>
        </p:nvSpPr>
        <p:spPr/>
        <p:txBody>
          <a:bodyPr/>
          <a:lstStyle/>
          <a:p>
            <a:fld id="{21F1CED5-D341-458F-81F4-0BEA4B031839}" type="slidenum">
              <a:rPr lang="en-SG" smtClean="0"/>
              <a:t>‹#›</a:t>
            </a:fld>
            <a:endParaRPr lang="en-SG"/>
          </a:p>
        </p:txBody>
      </p:sp>
    </p:spTree>
    <p:extLst>
      <p:ext uri="{BB962C8B-B14F-4D97-AF65-F5344CB8AC3E}">
        <p14:creationId xmlns:p14="http://schemas.microsoft.com/office/powerpoint/2010/main" val="3658098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8AF21A-2537-5A38-E537-EF6959F7A3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6F32BF0B-693D-C178-BE1F-450FF00CF7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57C18B4-D462-E47E-E381-1ABB84FDDC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7C6E22-FB45-4AC3-9BCC-CECFEC27069C}" type="datetimeFigureOut">
              <a:rPr lang="en-SG" smtClean="0"/>
              <a:t>16/9/2022</a:t>
            </a:fld>
            <a:endParaRPr lang="en-SG"/>
          </a:p>
        </p:txBody>
      </p:sp>
      <p:sp>
        <p:nvSpPr>
          <p:cNvPr id="5" name="Footer Placeholder 4">
            <a:extLst>
              <a:ext uri="{FF2B5EF4-FFF2-40B4-BE49-F238E27FC236}">
                <a16:creationId xmlns:a16="http://schemas.microsoft.com/office/drawing/2014/main" id="{6AF2C451-494A-B77F-C1EC-0D71248328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7B2CA0FB-5888-112A-14F6-8BCDAACE84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F1CED5-D341-458F-81F4-0BEA4B031839}" type="slidenum">
              <a:rPr lang="en-SG" smtClean="0"/>
              <a:t>‹#›</a:t>
            </a:fld>
            <a:endParaRPr lang="en-SG"/>
          </a:p>
        </p:txBody>
      </p:sp>
    </p:spTree>
    <p:extLst>
      <p:ext uri="{BB962C8B-B14F-4D97-AF65-F5344CB8AC3E}">
        <p14:creationId xmlns:p14="http://schemas.microsoft.com/office/powerpoint/2010/main" val="608963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7" name="Rectangle 103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2F7EEDF-C245-9109-1472-88556DD24A1E}"/>
              </a:ext>
            </a:extLst>
          </p:cNvPr>
          <p:cNvSpPr txBox="1"/>
          <p:nvPr/>
        </p:nvSpPr>
        <p:spPr>
          <a:xfrm>
            <a:off x="908454" y="1360481"/>
            <a:ext cx="4605340" cy="238760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000">
                <a:solidFill>
                  <a:schemeClr val="bg1"/>
                </a:solidFill>
                <a:effectLst/>
                <a:latin typeface="+mj-lt"/>
                <a:ea typeface="+mj-ea"/>
                <a:cs typeface="+mj-cs"/>
              </a:rPr>
              <a:t>What does the Bible say about homosexuality?</a:t>
            </a:r>
          </a:p>
        </p:txBody>
      </p:sp>
      <p:pic>
        <p:nvPicPr>
          <p:cNvPr id="1026" name="Picture 2" descr="Free Background Wallpaper #6790904">
            <a:extLst>
              <a:ext uri="{FF2B5EF4-FFF2-40B4-BE49-F238E27FC236}">
                <a16:creationId xmlns:a16="http://schemas.microsoft.com/office/drawing/2014/main" id="{9C3F87CD-FF52-373C-0E60-90C09DE59EA4}"/>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14120" r="16021" b="1"/>
          <a:stretch/>
        </p:blipFill>
        <p:spPr bwMode="auto">
          <a:xfrm>
            <a:off x="5800734" y="1057275"/>
            <a:ext cx="5917401" cy="4743450"/>
          </a:xfrm>
          <a:prstGeom prst="rect">
            <a:avLst/>
          </a:prstGeom>
          <a:noFill/>
          <a:extLst>
            <a:ext uri="{909E8E84-426E-40DD-AFC4-6F175D3DCCD1}">
              <a14:hiddenFill xmlns:a14="http://schemas.microsoft.com/office/drawing/2010/main">
                <a:solidFill>
                  <a:srgbClr val="FFFFFF"/>
                </a:solidFill>
              </a14:hiddenFill>
            </a:ext>
          </a:extLst>
        </p:spPr>
      </p:pic>
      <p:sp>
        <p:nvSpPr>
          <p:cNvPr id="1038" name="Rectangle 1032">
            <a:extLst>
              <a:ext uri="{FF2B5EF4-FFF2-40B4-BE49-F238E27FC236}">
                <a16:creationId xmlns:a16="http://schemas.microsoft.com/office/drawing/2014/main" id="{D84C2E9E-0B5D-4B5F-9A1F-70EBDCE39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461" y="1197769"/>
            <a:ext cx="10987078"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5163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srael Wallpapers - Top Free Israel Backgrounds - WallpaperAccess">
            <a:extLst>
              <a:ext uri="{FF2B5EF4-FFF2-40B4-BE49-F238E27FC236}">
                <a16:creationId xmlns:a16="http://schemas.microsoft.com/office/drawing/2014/main" id="{880498C4-70C1-E577-A472-0CEB7A274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D2C4363-11EC-D47B-5FEC-2443DA8A3910}"/>
              </a:ext>
            </a:extLst>
          </p:cNvPr>
          <p:cNvSpPr txBox="1"/>
          <p:nvPr/>
        </p:nvSpPr>
        <p:spPr>
          <a:xfrm>
            <a:off x="674624" y="1301343"/>
            <a:ext cx="10842752" cy="2742289"/>
          </a:xfrm>
          <a:prstGeom prst="rect">
            <a:avLst/>
          </a:prstGeom>
          <a:solidFill>
            <a:schemeClr val="tx1"/>
          </a:solidFill>
        </p:spPr>
        <p:txBody>
          <a:bodyPr wrap="square">
            <a:spAutoFit/>
          </a:bodyPr>
          <a:lstStyle/>
          <a:p>
            <a:pPr algn="ctr">
              <a:lnSpc>
                <a:spcPct val="115000"/>
              </a:lnSpc>
              <a:spcBef>
                <a:spcPts val="1200"/>
              </a:spcBef>
            </a:pPr>
            <a:r>
              <a:rPr lang="en-US" sz="2800" b="1" dirty="0">
                <a:solidFill>
                  <a:schemeClr val="bg1"/>
                </a:solidFill>
                <a:effectLst/>
                <a:ea typeface="Avenir Book"/>
                <a:cs typeface="Arial Unicode MS"/>
              </a:rPr>
              <a:t>Isaiah 3:8-9</a:t>
            </a:r>
            <a:endParaRPr lang="en-SG" sz="2800" dirty="0">
              <a:solidFill>
                <a:schemeClr val="bg1"/>
              </a:solidFill>
              <a:effectLst/>
              <a:ea typeface="Arial Unicode MS"/>
              <a:cs typeface="Arial Unicode MS"/>
            </a:endParaRPr>
          </a:p>
          <a:p>
            <a:pPr algn="ctr"/>
            <a:r>
              <a:rPr lang="en-SG" sz="2800" b="1" baseline="30000" dirty="0">
                <a:solidFill>
                  <a:schemeClr val="bg1"/>
                </a:solidFill>
                <a:latin typeface="Calibri" panose="020F0502020204030204" pitchFamily="34" charset="0"/>
                <a:ea typeface="Calibri" panose="020F0502020204030204" pitchFamily="34" charset="0"/>
              </a:rPr>
              <a:t>8</a:t>
            </a:r>
            <a:r>
              <a:rPr lang="en-SG" sz="2800" b="1" baseline="30000" dirty="0">
                <a:solidFill>
                  <a:schemeClr val="bg1"/>
                </a:solidFill>
                <a:effectLst/>
                <a:latin typeface="Calibri" panose="020F0502020204030204" pitchFamily="34" charset="0"/>
                <a:ea typeface="Calibri" panose="020F0502020204030204" pitchFamily="34" charset="0"/>
              </a:rPr>
              <a:t> </a:t>
            </a:r>
            <a:r>
              <a:rPr lang="en-SG" sz="2800" dirty="0">
                <a:solidFill>
                  <a:schemeClr val="bg1"/>
                </a:solidFill>
                <a:effectLst/>
                <a:ea typeface="Calibri" panose="020F0502020204030204" pitchFamily="34" charset="0"/>
              </a:rPr>
              <a:t>For Jerusalem has stumbled, and Judah has fallen,</a:t>
            </a:r>
            <a:br>
              <a:rPr lang="en-SG" sz="2800" dirty="0">
                <a:solidFill>
                  <a:schemeClr val="bg1"/>
                </a:solidFill>
                <a:effectLst/>
                <a:ea typeface="Calibri" panose="020F0502020204030204" pitchFamily="34" charset="0"/>
              </a:rPr>
            </a:br>
            <a:r>
              <a:rPr lang="en-SG" sz="2800" dirty="0">
                <a:solidFill>
                  <a:schemeClr val="bg1"/>
                </a:solidFill>
                <a:effectLst/>
                <a:ea typeface="Calibri" panose="020F0502020204030204" pitchFamily="34" charset="0"/>
              </a:rPr>
              <a:t>because their speech and their deeds are against the </a:t>
            </a:r>
            <a:r>
              <a:rPr lang="en-SG" sz="2800" cap="small" dirty="0">
                <a:solidFill>
                  <a:schemeClr val="bg1"/>
                </a:solidFill>
                <a:effectLst/>
                <a:ea typeface="Calibri" panose="020F0502020204030204" pitchFamily="34" charset="0"/>
              </a:rPr>
              <a:t>Lord</a:t>
            </a:r>
            <a:r>
              <a:rPr lang="en-SG" sz="2800" dirty="0">
                <a:solidFill>
                  <a:schemeClr val="bg1"/>
                </a:solidFill>
                <a:effectLst/>
                <a:ea typeface="Calibri" panose="020F0502020204030204" pitchFamily="34" charset="0"/>
              </a:rPr>
              <a:t>,</a:t>
            </a:r>
            <a:br>
              <a:rPr lang="en-SG" sz="2800" dirty="0">
                <a:solidFill>
                  <a:schemeClr val="bg1"/>
                </a:solidFill>
                <a:effectLst/>
                <a:ea typeface="Calibri" panose="020F0502020204030204" pitchFamily="34" charset="0"/>
              </a:rPr>
            </a:br>
            <a:r>
              <a:rPr lang="en-SG" sz="2800" dirty="0">
                <a:solidFill>
                  <a:schemeClr val="bg1"/>
                </a:solidFill>
                <a:effectLst/>
                <a:ea typeface="Calibri" panose="020F0502020204030204" pitchFamily="34" charset="0"/>
              </a:rPr>
              <a:t>defying his glorious presence. </a:t>
            </a:r>
            <a:r>
              <a:rPr lang="en-SG" sz="2800" baseline="30000" dirty="0">
                <a:solidFill>
                  <a:schemeClr val="bg1"/>
                </a:solidFill>
                <a:effectLst/>
                <a:latin typeface="Calibri" panose="020F0502020204030204" pitchFamily="34" charset="0"/>
                <a:ea typeface="Calibri" panose="020F0502020204030204" pitchFamily="34" charset="0"/>
              </a:rPr>
              <a:t>9</a:t>
            </a:r>
            <a:r>
              <a:rPr lang="en-SG" sz="2800" b="1" baseline="30000" dirty="0">
                <a:solidFill>
                  <a:schemeClr val="bg1"/>
                </a:solidFill>
                <a:effectLst/>
                <a:latin typeface="Calibri" panose="020F0502020204030204" pitchFamily="34" charset="0"/>
                <a:ea typeface="Calibri" panose="020F0502020204030204" pitchFamily="34" charset="0"/>
              </a:rPr>
              <a:t> </a:t>
            </a:r>
            <a:r>
              <a:rPr lang="en-SG" sz="2800" dirty="0">
                <a:solidFill>
                  <a:schemeClr val="bg1"/>
                </a:solidFill>
                <a:effectLst/>
                <a:latin typeface="Calibri" panose="020F0502020204030204" pitchFamily="34" charset="0"/>
                <a:ea typeface="Calibri" panose="020F0502020204030204" pitchFamily="34" charset="0"/>
              </a:rPr>
              <a:t>For the look on their faces bears witness against them; </a:t>
            </a:r>
            <a:r>
              <a:rPr lang="en-SG" sz="2800" u="sng" dirty="0">
                <a:solidFill>
                  <a:schemeClr val="bg1"/>
                </a:solidFill>
                <a:effectLst/>
                <a:latin typeface="Calibri" panose="020F0502020204030204" pitchFamily="34" charset="0"/>
                <a:ea typeface="Calibri" panose="020F0502020204030204" pitchFamily="34" charset="0"/>
              </a:rPr>
              <a:t>they proclaim their sin like Sodom; they do not hide it</a:t>
            </a:r>
            <a:r>
              <a:rPr lang="en-SG" sz="2800" dirty="0">
                <a:solidFill>
                  <a:schemeClr val="bg1"/>
                </a:solidFill>
                <a:effectLst/>
                <a:latin typeface="Calibri" panose="020F0502020204030204" pitchFamily="34" charset="0"/>
                <a:ea typeface="Calibri" panose="020F0502020204030204" pitchFamily="34" charset="0"/>
              </a:rPr>
              <a:t>.</a:t>
            </a:r>
            <a:br>
              <a:rPr lang="en-SG" sz="2800" dirty="0">
                <a:solidFill>
                  <a:schemeClr val="bg1"/>
                </a:solidFill>
                <a:effectLst/>
                <a:latin typeface="Calibri" panose="020F0502020204030204" pitchFamily="34" charset="0"/>
                <a:ea typeface="Calibri" panose="020F0502020204030204" pitchFamily="34" charset="0"/>
              </a:rPr>
            </a:br>
            <a:r>
              <a:rPr lang="en-SG" sz="2800" dirty="0">
                <a:solidFill>
                  <a:schemeClr val="bg1"/>
                </a:solidFill>
                <a:effectLst/>
                <a:latin typeface="Calibri" panose="020F0502020204030204" pitchFamily="34" charset="0"/>
                <a:ea typeface="Calibri" panose="020F0502020204030204" pitchFamily="34" charset="0"/>
              </a:rPr>
              <a:t>Woe to them! For they have brought evil on themselves.</a:t>
            </a:r>
            <a:endParaRPr lang="en-SG" sz="2800" baseline="30000" dirty="0">
              <a:solidFill>
                <a:schemeClr val="bg1"/>
              </a:solidFill>
              <a:effectLst/>
            </a:endParaRPr>
          </a:p>
        </p:txBody>
      </p:sp>
    </p:spTree>
    <p:extLst>
      <p:ext uri="{BB962C8B-B14F-4D97-AF65-F5344CB8AC3E}">
        <p14:creationId xmlns:p14="http://schemas.microsoft.com/office/powerpoint/2010/main" val="2606605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7" name="Rectangle 5126">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9" name="Rectangle 5128">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1" name="Rectangle 5130">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3" name="Rectangle 5132">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Abstract multicolor black background wallpaper | 1920x1200 | 9699 |  WallpaperUP">
            <a:extLst>
              <a:ext uri="{FF2B5EF4-FFF2-40B4-BE49-F238E27FC236}">
                <a16:creationId xmlns:a16="http://schemas.microsoft.com/office/drawing/2014/main" id="{37B7A6CC-5ECC-3B98-C0A8-442EBB9F119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676"/>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E310DB3-614D-4606-0CE6-B78F1EBD789F}"/>
              </a:ext>
            </a:extLst>
          </p:cNvPr>
          <p:cNvSpPr txBox="1"/>
          <p:nvPr/>
        </p:nvSpPr>
        <p:spPr>
          <a:xfrm>
            <a:off x="1257668" y="950464"/>
            <a:ext cx="6096000" cy="688458"/>
          </a:xfrm>
          <a:prstGeom prst="rect">
            <a:avLst/>
          </a:prstGeom>
          <a:noFill/>
        </p:spPr>
        <p:txBody>
          <a:bodyPr wrap="square">
            <a:spAutoFit/>
          </a:bodyPr>
          <a:lstStyle/>
          <a:p>
            <a:pPr algn="ctr">
              <a:lnSpc>
                <a:spcPct val="115000"/>
              </a:lnSpc>
              <a:spcBef>
                <a:spcPts val="1200"/>
              </a:spcBef>
            </a:pPr>
            <a:r>
              <a:rPr lang="en-US" sz="3600" i="1" dirty="0">
                <a:solidFill>
                  <a:schemeClr val="bg1"/>
                </a:solidFill>
                <a:effectLst/>
                <a:latin typeface="Calibri" panose="020F0502020204030204" pitchFamily="34" charset="0"/>
                <a:ea typeface="Avenir Book"/>
                <a:cs typeface="Arial Unicode MS"/>
              </a:rPr>
              <a:t>The Church</a:t>
            </a:r>
            <a:endParaRPr lang="en-SG" sz="3600" dirty="0">
              <a:solidFill>
                <a:schemeClr val="bg1"/>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629672D7-FF6F-7016-9096-923CABC9E5B3}"/>
              </a:ext>
            </a:extLst>
          </p:cNvPr>
          <p:cNvSpPr txBox="1"/>
          <p:nvPr/>
        </p:nvSpPr>
        <p:spPr>
          <a:xfrm>
            <a:off x="955040" y="2132186"/>
            <a:ext cx="2072640" cy="555986"/>
          </a:xfrm>
          <a:prstGeom prst="rect">
            <a:avLst/>
          </a:prstGeom>
          <a:noFill/>
        </p:spPr>
        <p:txBody>
          <a:bodyPr wrap="square">
            <a:spAutoFit/>
          </a:bodyPr>
          <a:lstStyle/>
          <a:p>
            <a:pPr marL="457200" lvl="0" indent="-457200">
              <a:lnSpc>
                <a:spcPct val="115000"/>
              </a:lnSpc>
              <a:spcBef>
                <a:spcPts val="1200"/>
              </a:spcBef>
              <a:spcAft>
                <a:spcPts val="0"/>
              </a:spcAft>
              <a:buFont typeface="Arial" panose="020B0604020202020204" pitchFamily="34" charset="0"/>
              <a:buChar char="•"/>
            </a:pPr>
            <a:r>
              <a:rPr lang="en-US" sz="2800" dirty="0">
                <a:solidFill>
                  <a:schemeClr val="bg1"/>
                </a:solidFill>
                <a:effectLst/>
                <a:latin typeface="Calibri" panose="020F0502020204030204" pitchFamily="34" charset="0"/>
                <a:ea typeface="Avenir Book"/>
                <a:cs typeface="Arial Unicode MS"/>
              </a:rPr>
              <a:t>Jesus</a:t>
            </a:r>
            <a:endParaRPr lang="en-SG" sz="2800" dirty="0">
              <a:solidFill>
                <a:schemeClr val="bg1"/>
              </a:solidFill>
              <a:effectLst/>
              <a:latin typeface="Helvetica" panose="020B0604020202020204" pitchFamily="34" charset="0"/>
              <a:ea typeface="Arial Unicode MS"/>
              <a:cs typeface="Arial Unicode MS"/>
            </a:endParaRPr>
          </a:p>
        </p:txBody>
      </p:sp>
      <p:sp>
        <p:nvSpPr>
          <p:cNvPr id="7" name="TextBox 6">
            <a:extLst>
              <a:ext uri="{FF2B5EF4-FFF2-40B4-BE49-F238E27FC236}">
                <a16:creationId xmlns:a16="http://schemas.microsoft.com/office/drawing/2014/main" id="{12FFBAC8-EECF-3656-6633-C61E302AB7CE}"/>
              </a:ext>
            </a:extLst>
          </p:cNvPr>
          <p:cNvSpPr txBox="1"/>
          <p:nvPr/>
        </p:nvSpPr>
        <p:spPr>
          <a:xfrm>
            <a:off x="2641600" y="844007"/>
            <a:ext cx="8971280" cy="5169557"/>
          </a:xfrm>
          <a:prstGeom prst="rect">
            <a:avLst/>
          </a:prstGeom>
          <a:solidFill>
            <a:schemeClr val="bg1"/>
          </a:solidFill>
        </p:spPr>
        <p:txBody>
          <a:bodyPr wrap="square">
            <a:spAutoFit/>
          </a:bodyPr>
          <a:lstStyle/>
          <a:p>
            <a:pPr algn="ctr">
              <a:lnSpc>
                <a:spcPct val="115000"/>
              </a:lnSpc>
              <a:spcBef>
                <a:spcPts val="1200"/>
              </a:spcBef>
            </a:pPr>
            <a:r>
              <a:rPr lang="en-US" sz="2800" b="1" dirty="0">
                <a:effectLst/>
                <a:latin typeface="Calibri" panose="020F0502020204030204" pitchFamily="34" charset="0"/>
                <a:ea typeface="Avenir Book"/>
                <a:cs typeface="Arial Unicode MS"/>
              </a:rPr>
              <a:t>Matthew 5:17-19</a:t>
            </a:r>
          </a:p>
          <a:p>
            <a:pPr algn="ctr">
              <a:lnSpc>
                <a:spcPct val="115000"/>
              </a:lnSpc>
              <a:spcBef>
                <a:spcPts val="1200"/>
              </a:spcBef>
            </a:pPr>
            <a:r>
              <a:rPr lang="en-SG" sz="2800" baseline="30000" dirty="0">
                <a:effectLst/>
                <a:latin typeface="Calibri" panose="020F0502020204030204" pitchFamily="34" charset="0"/>
                <a:ea typeface="Calibri" panose="020F0502020204030204" pitchFamily="34" charset="0"/>
              </a:rPr>
              <a:t>17 </a:t>
            </a:r>
            <a:r>
              <a:rPr lang="en-SG" sz="2800" dirty="0">
                <a:effectLst/>
                <a:latin typeface="Calibri" panose="020F0502020204030204" pitchFamily="34" charset="0"/>
                <a:ea typeface="Calibri" panose="020F0502020204030204" pitchFamily="34" charset="0"/>
              </a:rPr>
              <a:t>“Do not think that I have come to abolish the Law or the Prophets; I have not come to abolish them but to </a:t>
            </a:r>
            <a:r>
              <a:rPr lang="en-SG" sz="2800" dirty="0" err="1">
                <a:effectLst/>
                <a:latin typeface="Calibri" panose="020F0502020204030204" pitchFamily="34" charset="0"/>
                <a:ea typeface="Calibri" panose="020F0502020204030204" pitchFamily="34" charset="0"/>
              </a:rPr>
              <a:t>fulfill</a:t>
            </a:r>
            <a:r>
              <a:rPr lang="en-SG" sz="2800" dirty="0">
                <a:effectLst/>
                <a:latin typeface="Calibri" panose="020F0502020204030204" pitchFamily="34" charset="0"/>
                <a:ea typeface="Calibri" panose="020F0502020204030204" pitchFamily="34" charset="0"/>
              </a:rPr>
              <a:t> them. </a:t>
            </a:r>
            <a:r>
              <a:rPr lang="en-SG" sz="2800" baseline="30000" dirty="0">
                <a:effectLst/>
                <a:latin typeface="Calibri" panose="020F0502020204030204" pitchFamily="34" charset="0"/>
                <a:ea typeface="Calibri" panose="020F0502020204030204" pitchFamily="34" charset="0"/>
              </a:rPr>
              <a:t>18 </a:t>
            </a:r>
            <a:r>
              <a:rPr lang="en-SG" sz="2800" dirty="0">
                <a:effectLst/>
                <a:latin typeface="Calibri" panose="020F0502020204030204" pitchFamily="34" charset="0"/>
                <a:ea typeface="Calibri" panose="020F0502020204030204" pitchFamily="34" charset="0"/>
              </a:rPr>
              <a:t>For truly, I say to you, until heaven and earth pass away, not an iota, not a dot, will pass from the Law until all is accomplished. </a:t>
            </a:r>
            <a:r>
              <a:rPr lang="en-SG" sz="2800" baseline="30000" dirty="0">
                <a:effectLst/>
                <a:latin typeface="Calibri" panose="020F0502020204030204" pitchFamily="34" charset="0"/>
                <a:ea typeface="Calibri" panose="020F0502020204030204" pitchFamily="34" charset="0"/>
              </a:rPr>
              <a:t>19 </a:t>
            </a:r>
            <a:r>
              <a:rPr lang="en-SG" sz="2800" dirty="0">
                <a:effectLst/>
                <a:latin typeface="Calibri" panose="020F0502020204030204" pitchFamily="34" charset="0"/>
                <a:ea typeface="Calibri" panose="020F0502020204030204" pitchFamily="34" charset="0"/>
              </a:rPr>
              <a:t>Therefore whoever relaxes one of the least of these commandments and teaches others to do the same will be called least in the kingdom of heaven, but whoever does them and teaches them will be called great in the kingdom of heaven. </a:t>
            </a:r>
            <a:endParaRPr lang="en-SG" sz="2800" dirty="0">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3056448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074C46-4F98-DA0A-6368-02DA1C6094FF}"/>
              </a:ext>
            </a:extLst>
          </p:cNvPr>
          <p:cNvSpPr txBox="1"/>
          <p:nvPr/>
        </p:nvSpPr>
        <p:spPr>
          <a:xfrm>
            <a:off x="3048000" y="775454"/>
            <a:ext cx="6096000" cy="584775"/>
          </a:xfrm>
          <a:prstGeom prst="rect">
            <a:avLst/>
          </a:prstGeom>
          <a:noFill/>
          <a:ln>
            <a:solidFill>
              <a:schemeClr val="accent1"/>
            </a:solidFill>
          </a:ln>
        </p:spPr>
        <p:txBody>
          <a:bodyPr wrap="square">
            <a:spAutoFit/>
          </a:bodyPr>
          <a:lstStyle/>
          <a:p>
            <a:pPr algn="ctr"/>
            <a:r>
              <a:rPr lang="en-SG" sz="3200" dirty="0">
                <a:solidFill>
                  <a:srgbClr val="000000"/>
                </a:solidFill>
                <a:effectLst/>
                <a:latin typeface="Calibri" panose="020F0502020204030204" pitchFamily="34" charset="0"/>
                <a:ea typeface="Calibri" panose="020F0502020204030204" pitchFamily="34" charset="0"/>
              </a:rPr>
              <a:t>Two Greatest Commandments</a:t>
            </a:r>
            <a:endParaRPr lang="en-SG" sz="3200" dirty="0"/>
          </a:p>
        </p:txBody>
      </p:sp>
      <p:sp>
        <p:nvSpPr>
          <p:cNvPr id="7" name="TextBox 6">
            <a:extLst>
              <a:ext uri="{FF2B5EF4-FFF2-40B4-BE49-F238E27FC236}">
                <a16:creationId xmlns:a16="http://schemas.microsoft.com/office/drawing/2014/main" id="{EA18C76A-F023-F90D-E76E-037426A1A504}"/>
              </a:ext>
            </a:extLst>
          </p:cNvPr>
          <p:cNvSpPr txBox="1"/>
          <p:nvPr/>
        </p:nvSpPr>
        <p:spPr>
          <a:xfrm>
            <a:off x="1239520" y="2116574"/>
            <a:ext cx="9712960" cy="584775"/>
          </a:xfrm>
          <a:prstGeom prst="rect">
            <a:avLst/>
          </a:prstGeom>
          <a:solidFill>
            <a:schemeClr val="accent4">
              <a:lumMod val="20000"/>
              <a:lumOff val="80000"/>
            </a:schemeClr>
          </a:solidFill>
        </p:spPr>
        <p:txBody>
          <a:bodyPr wrap="square">
            <a:spAutoFit/>
          </a:bodyPr>
          <a:lstStyle/>
          <a:p>
            <a:pPr algn="ctr"/>
            <a:r>
              <a:rPr lang="en-SG" sz="3200" dirty="0">
                <a:solidFill>
                  <a:srgbClr val="000000"/>
                </a:solidFill>
                <a:effectLst/>
                <a:latin typeface="Calibri" panose="020F0502020204030204" pitchFamily="34" charset="0"/>
                <a:ea typeface="Calibri" panose="020F0502020204030204" pitchFamily="34" charset="0"/>
              </a:rPr>
              <a:t>Love the </a:t>
            </a:r>
            <a:r>
              <a:rPr lang="en-SG" sz="3200" b="1" dirty="0">
                <a:solidFill>
                  <a:srgbClr val="000000"/>
                </a:solidFill>
                <a:effectLst/>
                <a:latin typeface="Calibri" panose="020F0502020204030204" pitchFamily="34" charset="0"/>
                <a:ea typeface="Calibri" panose="020F0502020204030204" pitchFamily="34" charset="0"/>
              </a:rPr>
              <a:t>Lord </a:t>
            </a:r>
            <a:r>
              <a:rPr lang="en-SG" sz="3200" dirty="0">
                <a:solidFill>
                  <a:srgbClr val="000000"/>
                </a:solidFill>
                <a:effectLst/>
                <a:latin typeface="Calibri" panose="020F0502020204030204" pitchFamily="34" charset="0"/>
                <a:ea typeface="Calibri" panose="020F0502020204030204" pitchFamily="34" charset="0"/>
              </a:rPr>
              <a:t>with all your heart, mind, soul, &amp; strength</a:t>
            </a:r>
            <a:endParaRPr lang="en-SG" sz="3200" dirty="0"/>
          </a:p>
        </p:txBody>
      </p:sp>
      <p:sp>
        <p:nvSpPr>
          <p:cNvPr id="9" name="TextBox 8">
            <a:extLst>
              <a:ext uri="{FF2B5EF4-FFF2-40B4-BE49-F238E27FC236}">
                <a16:creationId xmlns:a16="http://schemas.microsoft.com/office/drawing/2014/main" id="{9A12DE3E-912A-7E2B-584C-1E0B8BAC9A65}"/>
              </a:ext>
            </a:extLst>
          </p:cNvPr>
          <p:cNvSpPr txBox="1"/>
          <p:nvPr/>
        </p:nvSpPr>
        <p:spPr>
          <a:xfrm>
            <a:off x="1239520" y="3041134"/>
            <a:ext cx="9712960" cy="584775"/>
          </a:xfrm>
          <a:prstGeom prst="rect">
            <a:avLst/>
          </a:prstGeom>
          <a:solidFill>
            <a:schemeClr val="accent5">
              <a:lumMod val="20000"/>
              <a:lumOff val="80000"/>
            </a:schemeClr>
          </a:solidFill>
        </p:spPr>
        <p:txBody>
          <a:bodyPr wrap="square">
            <a:spAutoFit/>
          </a:bodyPr>
          <a:lstStyle/>
          <a:p>
            <a:pPr algn="ctr"/>
            <a:r>
              <a:rPr lang="en-SG" sz="3200" dirty="0">
                <a:solidFill>
                  <a:srgbClr val="000000"/>
                </a:solidFill>
                <a:effectLst/>
                <a:latin typeface="Calibri" panose="020F0502020204030204" pitchFamily="34" charset="0"/>
                <a:ea typeface="Calibri" panose="020F0502020204030204" pitchFamily="34" charset="0"/>
              </a:rPr>
              <a:t>Love your </a:t>
            </a:r>
            <a:r>
              <a:rPr lang="en-SG" sz="3200" b="1" dirty="0" err="1">
                <a:solidFill>
                  <a:srgbClr val="000000"/>
                </a:solidFill>
                <a:effectLst/>
                <a:latin typeface="Calibri" panose="020F0502020204030204" pitchFamily="34" charset="0"/>
                <a:ea typeface="Calibri" panose="020F0502020204030204" pitchFamily="34" charset="0"/>
              </a:rPr>
              <a:t>neighbor</a:t>
            </a:r>
            <a:r>
              <a:rPr lang="en-SG" sz="3200" b="1" dirty="0">
                <a:solidFill>
                  <a:srgbClr val="000000"/>
                </a:solidFill>
                <a:effectLst/>
                <a:latin typeface="Calibri" panose="020F0502020204030204" pitchFamily="34" charset="0"/>
                <a:ea typeface="Calibri" panose="020F0502020204030204" pitchFamily="34" charset="0"/>
              </a:rPr>
              <a:t> </a:t>
            </a:r>
            <a:r>
              <a:rPr lang="en-SG" sz="3200" dirty="0">
                <a:solidFill>
                  <a:srgbClr val="000000"/>
                </a:solidFill>
                <a:effectLst/>
                <a:latin typeface="Calibri" panose="020F0502020204030204" pitchFamily="34" charset="0"/>
                <a:ea typeface="Calibri" panose="020F0502020204030204" pitchFamily="34" charset="0"/>
              </a:rPr>
              <a:t>as yourself</a:t>
            </a:r>
            <a:endParaRPr lang="en-SG" sz="3200" dirty="0"/>
          </a:p>
        </p:txBody>
      </p:sp>
    </p:spTree>
    <p:extLst>
      <p:ext uri="{BB962C8B-B14F-4D97-AF65-F5344CB8AC3E}">
        <p14:creationId xmlns:p14="http://schemas.microsoft.com/office/powerpoint/2010/main" val="177545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074C46-4F98-DA0A-6368-02DA1C6094FF}"/>
              </a:ext>
            </a:extLst>
          </p:cNvPr>
          <p:cNvSpPr txBox="1"/>
          <p:nvPr/>
        </p:nvSpPr>
        <p:spPr>
          <a:xfrm>
            <a:off x="3048000" y="775454"/>
            <a:ext cx="6096000" cy="584775"/>
          </a:xfrm>
          <a:prstGeom prst="rect">
            <a:avLst/>
          </a:prstGeom>
          <a:noFill/>
          <a:ln>
            <a:solidFill>
              <a:schemeClr val="accent1"/>
            </a:solidFill>
          </a:ln>
        </p:spPr>
        <p:txBody>
          <a:bodyPr wrap="square">
            <a:spAutoFit/>
          </a:bodyPr>
          <a:lstStyle/>
          <a:p>
            <a:pPr algn="ctr"/>
            <a:r>
              <a:rPr lang="en-SG" sz="3200" dirty="0">
                <a:solidFill>
                  <a:srgbClr val="000000"/>
                </a:solidFill>
                <a:effectLst/>
                <a:latin typeface="Calibri" panose="020F0502020204030204" pitchFamily="34" charset="0"/>
                <a:ea typeface="Calibri" panose="020F0502020204030204" pitchFamily="34" charset="0"/>
              </a:rPr>
              <a:t>Two Greatest Commandments</a:t>
            </a:r>
            <a:endParaRPr lang="en-SG" sz="3200" dirty="0"/>
          </a:p>
        </p:txBody>
      </p:sp>
      <p:sp>
        <p:nvSpPr>
          <p:cNvPr id="7" name="TextBox 6">
            <a:extLst>
              <a:ext uri="{FF2B5EF4-FFF2-40B4-BE49-F238E27FC236}">
                <a16:creationId xmlns:a16="http://schemas.microsoft.com/office/drawing/2014/main" id="{EA18C76A-F023-F90D-E76E-037426A1A504}"/>
              </a:ext>
            </a:extLst>
          </p:cNvPr>
          <p:cNvSpPr txBox="1"/>
          <p:nvPr/>
        </p:nvSpPr>
        <p:spPr>
          <a:xfrm>
            <a:off x="1239520" y="4097774"/>
            <a:ext cx="9712960" cy="584775"/>
          </a:xfrm>
          <a:prstGeom prst="rect">
            <a:avLst/>
          </a:prstGeom>
          <a:solidFill>
            <a:schemeClr val="accent4">
              <a:lumMod val="20000"/>
              <a:lumOff val="80000"/>
            </a:schemeClr>
          </a:solidFill>
        </p:spPr>
        <p:txBody>
          <a:bodyPr wrap="square">
            <a:spAutoFit/>
          </a:bodyPr>
          <a:lstStyle/>
          <a:p>
            <a:pPr algn="ctr"/>
            <a:r>
              <a:rPr lang="en-SG" sz="3200" dirty="0">
                <a:solidFill>
                  <a:srgbClr val="000000"/>
                </a:solidFill>
                <a:effectLst/>
                <a:latin typeface="Calibri" panose="020F0502020204030204" pitchFamily="34" charset="0"/>
                <a:ea typeface="Calibri" panose="020F0502020204030204" pitchFamily="34" charset="0"/>
              </a:rPr>
              <a:t>Love the </a:t>
            </a:r>
            <a:r>
              <a:rPr lang="en-SG" sz="3200" b="1" dirty="0">
                <a:solidFill>
                  <a:srgbClr val="000000"/>
                </a:solidFill>
                <a:effectLst/>
                <a:latin typeface="Calibri" panose="020F0502020204030204" pitchFamily="34" charset="0"/>
                <a:ea typeface="Calibri" panose="020F0502020204030204" pitchFamily="34" charset="0"/>
              </a:rPr>
              <a:t>Lord </a:t>
            </a:r>
            <a:r>
              <a:rPr lang="en-SG" sz="3200" dirty="0">
                <a:solidFill>
                  <a:srgbClr val="000000"/>
                </a:solidFill>
                <a:effectLst/>
                <a:latin typeface="Calibri" panose="020F0502020204030204" pitchFamily="34" charset="0"/>
                <a:ea typeface="Calibri" panose="020F0502020204030204" pitchFamily="34" charset="0"/>
              </a:rPr>
              <a:t>with all your heart, mind, soul, &amp; strength</a:t>
            </a:r>
            <a:endParaRPr lang="en-SG" sz="3200" dirty="0"/>
          </a:p>
        </p:txBody>
      </p:sp>
      <p:sp>
        <p:nvSpPr>
          <p:cNvPr id="9" name="TextBox 8">
            <a:extLst>
              <a:ext uri="{FF2B5EF4-FFF2-40B4-BE49-F238E27FC236}">
                <a16:creationId xmlns:a16="http://schemas.microsoft.com/office/drawing/2014/main" id="{9A12DE3E-912A-7E2B-584C-1E0B8BAC9A65}"/>
              </a:ext>
            </a:extLst>
          </p:cNvPr>
          <p:cNvSpPr txBox="1"/>
          <p:nvPr/>
        </p:nvSpPr>
        <p:spPr>
          <a:xfrm>
            <a:off x="1239520" y="3041134"/>
            <a:ext cx="9712960" cy="584775"/>
          </a:xfrm>
          <a:prstGeom prst="rect">
            <a:avLst/>
          </a:prstGeom>
          <a:solidFill>
            <a:schemeClr val="accent5">
              <a:lumMod val="20000"/>
              <a:lumOff val="80000"/>
            </a:schemeClr>
          </a:solidFill>
        </p:spPr>
        <p:txBody>
          <a:bodyPr wrap="square">
            <a:spAutoFit/>
          </a:bodyPr>
          <a:lstStyle/>
          <a:p>
            <a:pPr algn="ctr"/>
            <a:r>
              <a:rPr lang="en-SG" sz="3200" dirty="0">
                <a:solidFill>
                  <a:srgbClr val="000000"/>
                </a:solidFill>
                <a:effectLst/>
                <a:latin typeface="Calibri" panose="020F0502020204030204" pitchFamily="34" charset="0"/>
                <a:ea typeface="Calibri" panose="020F0502020204030204" pitchFamily="34" charset="0"/>
              </a:rPr>
              <a:t>Love your </a:t>
            </a:r>
            <a:r>
              <a:rPr lang="en-SG" sz="3200" b="1" dirty="0" err="1">
                <a:solidFill>
                  <a:srgbClr val="000000"/>
                </a:solidFill>
                <a:effectLst/>
                <a:latin typeface="Calibri" panose="020F0502020204030204" pitchFamily="34" charset="0"/>
                <a:ea typeface="Calibri" panose="020F0502020204030204" pitchFamily="34" charset="0"/>
              </a:rPr>
              <a:t>neighbor</a:t>
            </a:r>
            <a:r>
              <a:rPr lang="en-SG" sz="3200" b="1" dirty="0">
                <a:solidFill>
                  <a:srgbClr val="000000"/>
                </a:solidFill>
                <a:effectLst/>
                <a:latin typeface="Calibri" panose="020F0502020204030204" pitchFamily="34" charset="0"/>
                <a:ea typeface="Calibri" panose="020F0502020204030204" pitchFamily="34" charset="0"/>
              </a:rPr>
              <a:t> </a:t>
            </a:r>
            <a:r>
              <a:rPr lang="en-SG" sz="3200" dirty="0">
                <a:solidFill>
                  <a:srgbClr val="000000"/>
                </a:solidFill>
                <a:effectLst/>
                <a:latin typeface="Calibri" panose="020F0502020204030204" pitchFamily="34" charset="0"/>
                <a:ea typeface="Calibri" panose="020F0502020204030204" pitchFamily="34" charset="0"/>
              </a:rPr>
              <a:t>as yourself</a:t>
            </a:r>
            <a:endParaRPr lang="en-SG" sz="3200" dirty="0"/>
          </a:p>
        </p:txBody>
      </p:sp>
    </p:spTree>
    <p:extLst>
      <p:ext uri="{BB962C8B-B14F-4D97-AF65-F5344CB8AC3E}">
        <p14:creationId xmlns:p14="http://schemas.microsoft.com/office/powerpoint/2010/main" val="512390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Abstract multicolor black background wallpaper | 1920x1200 | 9699 |  WallpaperUP">
            <a:extLst>
              <a:ext uri="{FF2B5EF4-FFF2-40B4-BE49-F238E27FC236}">
                <a16:creationId xmlns:a16="http://schemas.microsoft.com/office/drawing/2014/main" id="{37B7A6CC-5ECC-3B98-C0A8-442EBB9F119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676"/>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E310DB3-614D-4606-0CE6-B78F1EBD789F}"/>
              </a:ext>
            </a:extLst>
          </p:cNvPr>
          <p:cNvSpPr txBox="1"/>
          <p:nvPr/>
        </p:nvSpPr>
        <p:spPr>
          <a:xfrm>
            <a:off x="1257668" y="950464"/>
            <a:ext cx="6096000" cy="688458"/>
          </a:xfrm>
          <a:prstGeom prst="rect">
            <a:avLst/>
          </a:prstGeom>
          <a:noFill/>
        </p:spPr>
        <p:txBody>
          <a:bodyPr wrap="square">
            <a:spAutoFit/>
          </a:bodyPr>
          <a:lstStyle/>
          <a:p>
            <a:pPr algn="ctr">
              <a:lnSpc>
                <a:spcPct val="115000"/>
              </a:lnSpc>
              <a:spcBef>
                <a:spcPts val="1200"/>
              </a:spcBef>
            </a:pPr>
            <a:r>
              <a:rPr lang="en-US" sz="3600" i="1" dirty="0">
                <a:solidFill>
                  <a:schemeClr val="bg1"/>
                </a:solidFill>
                <a:effectLst/>
                <a:latin typeface="Calibri" panose="020F0502020204030204" pitchFamily="34" charset="0"/>
                <a:ea typeface="Avenir Book"/>
                <a:cs typeface="Arial Unicode MS"/>
              </a:rPr>
              <a:t>The Church</a:t>
            </a:r>
            <a:endParaRPr lang="en-SG" sz="3600" dirty="0">
              <a:solidFill>
                <a:schemeClr val="bg1"/>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629672D7-FF6F-7016-9096-923CABC9E5B3}"/>
              </a:ext>
            </a:extLst>
          </p:cNvPr>
          <p:cNvSpPr txBox="1"/>
          <p:nvPr/>
        </p:nvSpPr>
        <p:spPr>
          <a:xfrm>
            <a:off x="955040" y="2132186"/>
            <a:ext cx="2072640" cy="555986"/>
          </a:xfrm>
          <a:prstGeom prst="rect">
            <a:avLst/>
          </a:prstGeom>
          <a:noFill/>
        </p:spPr>
        <p:txBody>
          <a:bodyPr wrap="square">
            <a:spAutoFit/>
          </a:bodyPr>
          <a:lstStyle/>
          <a:p>
            <a:pPr marL="457200" lvl="0" indent="-457200">
              <a:lnSpc>
                <a:spcPct val="115000"/>
              </a:lnSpc>
              <a:spcBef>
                <a:spcPts val="1200"/>
              </a:spcBef>
              <a:spcAft>
                <a:spcPts val="0"/>
              </a:spcAft>
              <a:buFont typeface="Arial" panose="020B0604020202020204" pitchFamily="34" charset="0"/>
              <a:buChar char="•"/>
            </a:pPr>
            <a:r>
              <a:rPr lang="en-US" sz="2800" dirty="0">
                <a:solidFill>
                  <a:schemeClr val="bg1"/>
                </a:solidFill>
                <a:effectLst/>
                <a:latin typeface="Calibri" panose="020F0502020204030204" pitchFamily="34" charset="0"/>
                <a:ea typeface="Avenir Book"/>
                <a:cs typeface="Arial Unicode MS"/>
              </a:rPr>
              <a:t>Jesus</a:t>
            </a:r>
            <a:endParaRPr lang="en-SG" sz="2800" dirty="0">
              <a:solidFill>
                <a:schemeClr val="bg1"/>
              </a:solidFill>
              <a:effectLst/>
              <a:latin typeface="Helvetica" panose="020B0604020202020204" pitchFamily="34" charset="0"/>
              <a:ea typeface="Arial Unicode MS"/>
              <a:cs typeface="Arial Unicode MS"/>
            </a:endParaRPr>
          </a:p>
        </p:txBody>
      </p:sp>
      <p:sp>
        <p:nvSpPr>
          <p:cNvPr id="4" name="TextBox 3">
            <a:extLst>
              <a:ext uri="{FF2B5EF4-FFF2-40B4-BE49-F238E27FC236}">
                <a16:creationId xmlns:a16="http://schemas.microsoft.com/office/drawing/2014/main" id="{7338629D-1F68-E59F-6829-821F1EEA5F2A}"/>
              </a:ext>
            </a:extLst>
          </p:cNvPr>
          <p:cNvSpPr txBox="1"/>
          <p:nvPr/>
        </p:nvSpPr>
        <p:spPr>
          <a:xfrm>
            <a:off x="955040" y="2914506"/>
            <a:ext cx="1818640" cy="555986"/>
          </a:xfrm>
          <a:prstGeom prst="rect">
            <a:avLst/>
          </a:prstGeom>
          <a:noFill/>
        </p:spPr>
        <p:txBody>
          <a:bodyPr wrap="square">
            <a:spAutoFit/>
          </a:bodyPr>
          <a:lstStyle/>
          <a:p>
            <a:pPr marL="457200" lvl="0" indent="-457200">
              <a:lnSpc>
                <a:spcPct val="115000"/>
              </a:lnSpc>
              <a:spcBef>
                <a:spcPts val="1200"/>
              </a:spcBef>
              <a:spcAft>
                <a:spcPts val="0"/>
              </a:spcAft>
              <a:buFont typeface="Arial" panose="020B0604020202020204" pitchFamily="34" charset="0"/>
              <a:buChar char="•"/>
            </a:pPr>
            <a:r>
              <a:rPr lang="en-US" sz="2800" dirty="0">
                <a:solidFill>
                  <a:schemeClr val="bg1"/>
                </a:solidFill>
                <a:effectLst/>
                <a:latin typeface="Calibri" panose="020F0502020204030204" pitchFamily="34" charset="0"/>
                <a:ea typeface="Avenir Book"/>
                <a:cs typeface="Arial Unicode MS"/>
              </a:rPr>
              <a:t>Paul</a:t>
            </a:r>
            <a:endParaRPr lang="en-SG" sz="2800" dirty="0">
              <a:solidFill>
                <a:schemeClr val="bg1"/>
              </a:solidFill>
              <a:effectLst/>
              <a:latin typeface="Helvetica" panose="020B0604020202020204" pitchFamily="34" charset="0"/>
              <a:ea typeface="Arial Unicode MS"/>
              <a:cs typeface="Arial Unicode MS"/>
            </a:endParaRPr>
          </a:p>
        </p:txBody>
      </p:sp>
      <p:sp>
        <p:nvSpPr>
          <p:cNvPr id="8" name="TextBox 7">
            <a:extLst>
              <a:ext uri="{FF2B5EF4-FFF2-40B4-BE49-F238E27FC236}">
                <a16:creationId xmlns:a16="http://schemas.microsoft.com/office/drawing/2014/main" id="{7BBD2C54-F47C-49D0-1951-05C7460CF5D7}"/>
              </a:ext>
            </a:extLst>
          </p:cNvPr>
          <p:cNvSpPr txBox="1"/>
          <p:nvPr/>
        </p:nvSpPr>
        <p:spPr>
          <a:xfrm>
            <a:off x="1452880" y="3696826"/>
            <a:ext cx="5527040" cy="555986"/>
          </a:xfrm>
          <a:prstGeom prst="rect">
            <a:avLst/>
          </a:prstGeom>
          <a:solidFill>
            <a:schemeClr val="accent6">
              <a:lumMod val="50000"/>
            </a:schemeClr>
          </a:solidFill>
        </p:spPr>
        <p:txBody>
          <a:bodyPr wrap="square">
            <a:spAutoFit/>
          </a:bodyPr>
          <a:lstStyle/>
          <a:p>
            <a:pPr marL="342900" lvl="0" indent="-342900">
              <a:lnSpc>
                <a:spcPct val="115000"/>
              </a:lnSpc>
              <a:spcBef>
                <a:spcPts val="1200"/>
              </a:spcBef>
              <a:spcAft>
                <a:spcPts val="0"/>
              </a:spcAft>
              <a:buFont typeface="Wingdings" panose="05000000000000000000" pitchFamily="2" charset="2"/>
              <a:buChar char=""/>
            </a:pPr>
            <a:r>
              <a:rPr lang="en-US" sz="2800" dirty="0">
                <a:solidFill>
                  <a:schemeClr val="bg1"/>
                </a:solidFill>
                <a:effectLst/>
                <a:latin typeface="Calibri" panose="020F0502020204030204" pitchFamily="34" charset="0"/>
                <a:ea typeface="Arial Unicode MS"/>
                <a:cs typeface="Arial Unicode MS"/>
              </a:rPr>
              <a:t>Homosexuality is unclean</a:t>
            </a:r>
            <a:endParaRPr lang="en-SG" sz="2800" dirty="0">
              <a:solidFill>
                <a:schemeClr val="bg1"/>
              </a:solidFill>
              <a:effectLst/>
              <a:latin typeface="Helvetica" panose="020B0604020202020204" pitchFamily="34" charset="0"/>
              <a:ea typeface="Arial Unicode MS"/>
              <a:cs typeface="Arial Unicode MS"/>
            </a:endParaRPr>
          </a:p>
        </p:txBody>
      </p:sp>
      <p:sp>
        <p:nvSpPr>
          <p:cNvPr id="10" name="TextBox 9">
            <a:extLst>
              <a:ext uri="{FF2B5EF4-FFF2-40B4-BE49-F238E27FC236}">
                <a16:creationId xmlns:a16="http://schemas.microsoft.com/office/drawing/2014/main" id="{10E1DB50-64D6-7B7E-6A33-F13F2D8DF10A}"/>
              </a:ext>
            </a:extLst>
          </p:cNvPr>
          <p:cNvSpPr txBox="1"/>
          <p:nvPr/>
        </p:nvSpPr>
        <p:spPr>
          <a:xfrm>
            <a:off x="1452880" y="4379660"/>
            <a:ext cx="5527040" cy="555986"/>
          </a:xfrm>
          <a:prstGeom prst="rect">
            <a:avLst/>
          </a:prstGeom>
          <a:solidFill>
            <a:schemeClr val="accent6">
              <a:lumMod val="50000"/>
            </a:schemeClr>
          </a:solidFill>
        </p:spPr>
        <p:txBody>
          <a:bodyPr wrap="square">
            <a:spAutoFit/>
          </a:bodyPr>
          <a:lstStyle/>
          <a:p>
            <a:pPr marL="342900" lvl="0" indent="-342900">
              <a:lnSpc>
                <a:spcPct val="115000"/>
              </a:lnSpc>
              <a:spcBef>
                <a:spcPts val="1200"/>
              </a:spcBef>
              <a:spcAft>
                <a:spcPts val="0"/>
              </a:spcAft>
              <a:buFont typeface="Wingdings" panose="05000000000000000000" pitchFamily="2" charset="2"/>
              <a:buChar char=""/>
            </a:pPr>
            <a:r>
              <a:rPr lang="en-US" sz="2800" dirty="0">
                <a:solidFill>
                  <a:schemeClr val="bg1"/>
                </a:solidFill>
                <a:effectLst/>
                <a:latin typeface="Calibri" panose="020F0502020204030204" pitchFamily="34" charset="0"/>
                <a:ea typeface="Arial Unicode MS"/>
                <a:cs typeface="Arial Unicode MS"/>
              </a:rPr>
              <a:t>Homosexuality is unnatural</a:t>
            </a:r>
            <a:endParaRPr lang="en-SG" sz="2800" dirty="0">
              <a:solidFill>
                <a:schemeClr val="bg1"/>
              </a:solidFill>
              <a:effectLst/>
              <a:latin typeface="Helvetica" panose="020B0604020202020204" pitchFamily="34" charset="0"/>
              <a:ea typeface="Arial Unicode MS"/>
              <a:cs typeface="Arial Unicode MS"/>
            </a:endParaRPr>
          </a:p>
        </p:txBody>
      </p:sp>
      <p:sp>
        <p:nvSpPr>
          <p:cNvPr id="12" name="TextBox 11">
            <a:extLst>
              <a:ext uri="{FF2B5EF4-FFF2-40B4-BE49-F238E27FC236}">
                <a16:creationId xmlns:a16="http://schemas.microsoft.com/office/drawing/2014/main" id="{8077C7A0-6B4C-4940-E7B8-C21F791B5969}"/>
              </a:ext>
            </a:extLst>
          </p:cNvPr>
          <p:cNvSpPr txBox="1"/>
          <p:nvPr/>
        </p:nvSpPr>
        <p:spPr>
          <a:xfrm>
            <a:off x="1452880" y="5062223"/>
            <a:ext cx="5527040" cy="523220"/>
          </a:xfrm>
          <a:prstGeom prst="rect">
            <a:avLst/>
          </a:prstGeom>
          <a:solidFill>
            <a:schemeClr val="accent6">
              <a:lumMod val="50000"/>
            </a:schemeClr>
          </a:solidFill>
        </p:spPr>
        <p:txBody>
          <a:bodyPr wrap="square">
            <a:spAutoFit/>
          </a:bodyPr>
          <a:lstStyle/>
          <a:p>
            <a:pPr marL="457200" indent="-457200">
              <a:buFont typeface="Wingdings" panose="05000000000000000000" pitchFamily="2" charset="2"/>
              <a:buChar char="Ø"/>
            </a:pPr>
            <a:r>
              <a:rPr lang="en-SG" sz="2800" dirty="0">
                <a:solidFill>
                  <a:schemeClr val="bg1"/>
                </a:solidFill>
                <a:effectLst/>
                <a:latin typeface="Calibri" panose="020F0502020204030204" pitchFamily="34" charset="0"/>
                <a:ea typeface="Calibri" panose="020F0502020204030204" pitchFamily="34" charset="0"/>
              </a:rPr>
              <a:t>Homosexuality is a sinful lifestyle</a:t>
            </a:r>
            <a:endParaRPr lang="en-SG" sz="2800" dirty="0">
              <a:solidFill>
                <a:schemeClr val="bg1"/>
              </a:solidFill>
            </a:endParaRPr>
          </a:p>
        </p:txBody>
      </p:sp>
    </p:spTree>
    <p:extLst>
      <p:ext uri="{BB962C8B-B14F-4D97-AF65-F5344CB8AC3E}">
        <p14:creationId xmlns:p14="http://schemas.microsoft.com/office/powerpoint/2010/main" val="1575995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10"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1" name="Rectangle 10">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815340" y="683404"/>
            <a:ext cx="1056132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4" name="Picture 18" descr="Question Mark Background Images – Browse 133,698 Stock Photos, Vectors, and  Video | Adobe Stock">
            <a:extLst>
              <a:ext uri="{FF2B5EF4-FFF2-40B4-BE49-F238E27FC236}">
                <a16:creationId xmlns:a16="http://schemas.microsoft.com/office/drawing/2014/main" id="{BBFF90CD-4697-C4C2-5033-3CE592CEA70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941"/>
          <a:stretch/>
        </p:blipFill>
        <p:spPr bwMode="auto">
          <a:xfrm rot="21480000">
            <a:off x="1137837" y="1003258"/>
            <a:ext cx="9916327" cy="476439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A6A810F-5314-34A3-E4B4-CF85A2D6AF52}"/>
              </a:ext>
            </a:extLst>
          </p:cNvPr>
          <p:cNvSpPr txBox="1"/>
          <p:nvPr/>
        </p:nvSpPr>
        <p:spPr>
          <a:xfrm>
            <a:off x="6736080" y="1191659"/>
            <a:ext cx="3952240" cy="489749"/>
          </a:xfrm>
          <a:prstGeom prst="rect">
            <a:avLst/>
          </a:prstGeom>
          <a:solidFill>
            <a:schemeClr val="bg1">
              <a:lumMod val="85000"/>
            </a:schemeClr>
          </a:solidFill>
        </p:spPr>
        <p:txBody>
          <a:bodyPr wrap="square">
            <a:spAutoFit/>
          </a:bodyPr>
          <a:lstStyle/>
          <a:p>
            <a:pPr algn="ctr">
              <a:lnSpc>
                <a:spcPct val="115000"/>
              </a:lnSpc>
              <a:spcBef>
                <a:spcPts val="1200"/>
              </a:spcBef>
            </a:pPr>
            <a:r>
              <a:rPr lang="en-US" sz="2400" b="1" dirty="0">
                <a:solidFill>
                  <a:srgbClr val="000000"/>
                </a:solidFill>
                <a:effectLst/>
                <a:latin typeface="Calibri" panose="020F0502020204030204" pitchFamily="34" charset="0"/>
                <a:ea typeface="Arial Unicode MS"/>
                <a:cs typeface="Arial Unicode MS"/>
              </a:rPr>
              <a:t>How Are We to Respond?</a:t>
            </a:r>
            <a:endParaRPr lang="en-SG" sz="2400" dirty="0">
              <a:solidFill>
                <a:srgbClr val="000000"/>
              </a:solidFill>
              <a:effectLst/>
              <a:latin typeface="Helvetica" panose="020B0604020202020204" pitchFamily="34" charset="0"/>
              <a:ea typeface="Arial Unicode MS"/>
              <a:cs typeface="Arial Unicode MS"/>
            </a:endParaRPr>
          </a:p>
        </p:txBody>
      </p:sp>
      <p:sp>
        <p:nvSpPr>
          <p:cNvPr id="20" name="TextBox 19">
            <a:extLst>
              <a:ext uri="{FF2B5EF4-FFF2-40B4-BE49-F238E27FC236}">
                <a16:creationId xmlns:a16="http://schemas.microsoft.com/office/drawing/2014/main" id="{E9305C9C-C255-FCE4-EEA9-76FED4828BBB}"/>
              </a:ext>
            </a:extLst>
          </p:cNvPr>
          <p:cNvSpPr txBox="1"/>
          <p:nvPr/>
        </p:nvSpPr>
        <p:spPr>
          <a:xfrm>
            <a:off x="5659120" y="2309259"/>
            <a:ext cx="5130800" cy="489749"/>
          </a:xfrm>
          <a:prstGeom prst="rect">
            <a:avLst/>
          </a:prstGeom>
          <a:solidFill>
            <a:schemeClr val="bg1"/>
          </a:solidFill>
        </p:spPr>
        <p:txBody>
          <a:bodyPr wrap="square">
            <a:spAutoFit/>
          </a:bodyPr>
          <a:lstStyle/>
          <a:p>
            <a:pPr algn="ctr">
              <a:lnSpc>
                <a:spcPct val="115000"/>
              </a:lnSpc>
              <a:spcBef>
                <a:spcPts val="1200"/>
              </a:spcBef>
            </a:pPr>
            <a:r>
              <a:rPr lang="en-US" sz="2400" i="1" dirty="0">
                <a:solidFill>
                  <a:srgbClr val="000000"/>
                </a:solidFill>
                <a:effectLst/>
                <a:latin typeface="Calibri" panose="020F0502020204030204" pitchFamily="34" charset="0"/>
                <a:ea typeface="Arial Unicode MS"/>
                <a:cs typeface="Arial Unicode MS"/>
              </a:rPr>
              <a:t>Recognize that homosexuality is a sin</a:t>
            </a:r>
            <a:endParaRPr lang="en-SG" sz="2000" dirty="0">
              <a:solidFill>
                <a:srgbClr val="000000"/>
              </a:solidFill>
              <a:effectLst/>
              <a:latin typeface="Helvetica" panose="020B0604020202020204" pitchFamily="34" charset="0"/>
              <a:ea typeface="Arial Unicode MS"/>
              <a:cs typeface="Arial Unicode MS"/>
            </a:endParaRPr>
          </a:p>
        </p:txBody>
      </p:sp>
      <p:sp>
        <p:nvSpPr>
          <p:cNvPr id="24" name="TextBox 23">
            <a:extLst>
              <a:ext uri="{FF2B5EF4-FFF2-40B4-BE49-F238E27FC236}">
                <a16:creationId xmlns:a16="http://schemas.microsoft.com/office/drawing/2014/main" id="{E95C6E5F-0E75-2BFC-31DB-6613E0C71C57}"/>
              </a:ext>
            </a:extLst>
          </p:cNvPr>
          <p:cNvSpPr txBox="1"/>
          <p:nvPr/>
        </p:nvSpPr>
        <p:spPr>
          <a:xfrm>
            <a:off x="5659120" y="3006650"/>
            <a:ext cx="5130800" cy="489749"/>
          </a:xfrm>
          <a:prstGeom prst="rect">
            <a:avLst/>
          </a:prstGeom>
          <a:solidFill>
            <a:schemeClr val="bg1"/>
          </a:solidFill>
        </p:spPr>
        <p:txBody>
          <a:bodyPr wrap="square">
            <a:spAutoFit/>
          </a:bodyPr>
          <a:lstStyle/>
          <a:p>
            <a:pPr algn="ctr">
              <a:lnSpc>
                <a:spcPct val="115000"/>
              </a:lnSpc>
              <a:spcBef>
                <a:spcPts val="1200"/>
              </a:spcBef>
            </a:pPr>
            <a:r>
              <a:rPr lang="en-US" sz="2400" i="1" dirty="0">
                <a:solidFill>
                  <a:srgbClr val="000000"/>
                </a:solidFill>
                <a:effectLst/>
                <a:latin typeface="Calibri" panose="020F0502020204030204" pitchFamily="34" charset="0"/>
                <a:ea typeface="Arial Unicode MS"/>
                <a:cs typeface="Arial Unicode MS"/>
              </a:rPr>
              <a:t>Prepare to be attacked for opposing it</a:t>
            </a:r>
            <a:endParaRPr lang="en-SG" sz="2000" dirty="0">
              <a:solidFill>
                <a:srgbClr val="000000"/>
              </a:solidFill>
              <a:effectLst/>
              <a:latin typeface="Helvetica" panose="020B0604020202020204" pitchFamily="34" charset="0"/>
              <a:ea typeface="Arial Unicode MS"/>
              <a:cs typeface="Arial Unicode MS"/>
            </a:endParaRPr>
          </a:p>
        </p:txBody>
      </p:sp>
      <p:sp>
        <p:nvSpPr>
          <p:cNvPr id="26" name="TextBox 25">
            <a:extLst>
              <a:ext uri="{FF2B5EF4-FFF2-40B4-BE49-F238E27FC236}">
                <a16:creationId xmlns:a16="http://schemas.microsoft.com/office/drawing/2014/main" id="{673F588C-D764-2352-0639-F884AF0DD817}"/>
              </a:ext>
            </a:extLst>
          </p:cNvPr>
          <p:cNvSpPr txBox="1"/>
          <p:nvPr/>
        </p:nvSpPr>
        <p:spPr>
          <a:xfrm>
            <a:off x="5659120" y="3696820"/>
            <a:ext cx="5130800" cy="489749"/>
          </a:xfrm>
          <a:prstGeom prst="rect">
            <a:avLst/>
          </a:prstGeom>
          <a:solidFill>
            <a:schemeClr val="bg1"/>
          </a:solidFill>
        </p:spPr>
        <p:txBody>
          <a:bodyPr wrap="square">
            <a:spAutoFit/>
          </a:bodyPr>
          <a:lstStyle/>
          <a:p>
            <a:pPr algn="ctr">
              <a:lnSpc>
                <a:spcPct val="115000"/>
              </a:lnSpc>
              <a:spcBef>
                <a:spcPts val="1200"/>
              </a:spcBef>
            </a:pPr>
            <a:r>
              <a:rPr lang="en-US" sz="2400" i="1" dirty="0">
                <a:effectLst/>
                <a:latin typeface="Calibri" panose="020F0502020204030204" pitchFamily="34" charset="0"/>
                <a:ea typeface="Arial Unicode MS"/>
                <a:cs typeface="Arial Unicode MS"/>
              </a:rPr>
              <a:t>Consider possibility of conversion </a:t>
            </a:r>
            <a:endParaRPr lang="en-SG" sz="2000" dirty="0">
              <a:effectLst/>
              <a:latin typeface="Helvetica" panose="020B0604020202020204" pitchFamily="34" charset="0"/>
              <a:ea typeface="Arial Unicode MS"/>
              <a:cs typeface="Arial Unicode MS"/>
            </a:endParaRPr>
          </a:p>
        </p:txBody>
      </p:sp>
      <p:sp>
        <p:nvSpPr>
          <p:cNvPr id="28" name="TextBox 27">
            <a:extLst>
              <a:ext uri="{FF2B5EF4-FFF2-40B4-BE49-F238E27FC236}">
                <a16:creationId xmlns:a16="http://schemas.microsoft.com/office/drawing/2014/main" id="{6BBEC6EE-B3D1-CDC4-8C63-2E7B4CDAEF8D}"/>
              </a:ext>
            </a:extLst>
          </p:cNvPr>
          <p:cNvSpPr txBox="1"/>
          <p:nvPr/>
        </p:nvSpPr>
        <p:spPr>
          <a:xfrm>
            <a:off x="4754879" y="4386990"/>
            <a:ext cx="6379401" cy="489749"/>
          </a:xfrm>
          <a:prstGeom prst="rect">
            <a:avLst/>
          </a:prstGeom>
          <a:solidFill>
            <a:schemeClr val="bg1"/>
          </a:solidFill>
        </p:spPr>
        <p:txBody>
          <a:bodyPr wrap="square">
            <a:spAutoFit/>
          </a:bodyPr>
          <a:lstStyle/>
          <a:p>
            <a:pPr algn="ctr">
              <a:lnSpc>
                <a:spcPct val="115000"/>
              </a:lnSpc>
              <a:spcBef>
                <a:spcPts val="1200"/>
              </a:spcBef>
            </a:pPr>
            <a:r>
              <a:rPr lang="en-US" sz="2400" i="1" dirty="0">
                <a:solidFill>
                  <a:srgbClr val="000000"/>
                </a:solidFill>
                <a:effectLst/>
                <a:latin typeface="Calibri" panose="020F0502020204030204" pitchFamily="34" charset="0"/>
                <a:ea typeface="Arial Unicode MS"/>
                <a:cs typeface="Arial Unicode MS"/>
              </a:rPr>
              <a:t>Reach out in love to those who struggle in this sin</a:t>
            </a:r>
            <a:endParaRPr lang="en-SG" sz="20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78659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6"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280x720 Blur Background 720P HD 4k Wallpapers, Images, Backgrounds, Photos  and Pictures">
            <a:extLst>
              <a:ext uri="{FF2B5EF4-FFF2-40B4-BE49-F238E27FC236}">
                <a16:creationId xmlns:a16="http://schemas.microsoft.com/office/drawing/2014/main" id="{2837C2CE-62EB-8A7A-D03F-0C7FF15FE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29EBBAD-29A7-A5CF-D7A5-DD7F1AAD90E6}"/>
              </a:ext>
            </a:extLst>
          </p:cNvPr>
          <p:cNvSpPr txBox="1"/>
          <p:nvPr/>
        </p:nvSpPr>
        <p:spPr>
          <a:xfrm>
            <a:off x="2641600" y="686707"/>
            <a:ext cx="6908800" cy="622222"/>
          </a:xfrm>
          <a:prstGeom prst="rect">
            <a:avLst/>
          </a:prstGeom>
          <a:noFill/>
        </p:spPr>
        <p:txBody>
          <a:bodyPr wrap="square">
            <a:spAutoFit/>
          </a:bodyPr>
          <a:lstStyle/>
          <a:p>
            <a:pPr algn="ctr">
              <a:lnSpc>
                <a:spcPct val="115000"/>
              </a:lnSpc>
              <a:spcBef>
                <a:spcPts val="1200"/>
              </a:spcBef>
            </a:pPr>
            <a:r>
              <a:rPr lang="en-US" sz="3200" b="1" dirty="0">
                <a:solidFill>
                  <a:schemeClr val="bg1"/>
                </a:solidFill>
                <a:effectLst/>
                <a:latin typeface="Calibri" panose="020F0502020204030204" pitchFamily="34" charset="0"/>
                <a:ea typeface="Avenir Book"/>
                <a:cs typeface="Arial Unicode MS"/>
              </a:rPr>
              <a:t>What is the Basis for our Conclusion?</a:t>
            </a:r>
            <a:endParaRPr lang="en-SG" sz="28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760395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280x720 Blur Background 720P HD 4k Wallpapers, Images, Backgrounds, Photos  and Pictures">
            <a:extLst>
              <a:ext uri="{FF2B5EF4-FFF2-40B4-BE49-F238E27FC236}">
                <a16:creationId xmlns:a16="http://schemas.microsoft.com/office/drawing/2014/main" id="{2837C2CE-62EB-8A7A-D03F-0C7FF15FE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29EBBAD-29A7-A5CF-D7A5-DD7F1AAD90E6}"/>
              </a:ext>
            </a:extLst>
          </p:cNvPr>
          <p:cNvSpPr txBox="1"/>
          <p:nvPr/>
        </p:nvSpPr>
        <p:spPr>
          <a:xfrm>
            <a:off x="2641600" y="686707"/>
            <a:ext cx="6908800" cy="1188530"/>
          </a:xfrm>
          <a:prstGeom prst="rect">
            <a:avLst/>
          </a:prstGeom>
          <a:noFill/>
        </p:spPr>
        <p:txBody>
          <a:bodyPr wrap="square">
            <a:spAutoFit/>
          </a:bodyPr>
          <a:lstStyle/>
          <a:p>
            <a:pPr algn="ctr">
              <a:lnSpc>
                <a:spcPct val="115000"/>
              </a:lnSpc>
              <a:spcBef>
                <a:spcPts val="1200"/>
              </a:spcBef>
            </a:pPr>
            <a:r>
              <a:rPr lang="en-US" sz="3200" b="1" dirty="0">
                <a:solidFill>
                  <a:schemeClr val="bg1"/>
                </a:solidFill>
                <a:effectLst/>
                <a:latin typeface="Calibri" panose="020F0502020204030204" pitchFamily="34" charset="0"/>
                <a:ea typeface="Arial Unicode MS"/>
                <a:cs typeface="Arial Unicode MS"/>
              </a:rPr>
              <a:t>What Does the Bible Teach About Homosexuality?</a:t>
            </a:r>
            <a:endParaRPr lang="en-SG" sz="32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43264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srael Wallpapers - Top Free Israel Backgrounds - WallpaperAccess">
            <a:extLst>
              <a:ext uri="{FF2B5EF4-FFF2-40B4-BE49-F238E27FC236}">
                <a16:creationId xmlns:a16="http://schemas.microsoft.com/office/drawing/2014/main" id="{880498C4-70C1-E577-A472-0CEB7A274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8F4D592-46C0-B0BE-ACF2-0A88CC553153}"/>
              </a:ext>
            </a:extLst>
          </p:cNvPr>
          <p:cNvSpPr txBox="1"/>
          <p:nvPr/>
        </p:nvSpPr>
        <p:spPr>
          <a:xfrm>
            <a:off x="5242560" y="502811"/>
            <a:ext cx="1706880" cy="555986"/>
          </a:xfrm>
          <a:prstGeom prst="rect">
            <a:avLst/>
          </a:prstGeom>
          <a:solidFill>
            <a:schemeClr val="accent1"/>
          </a:solidFill>
        </p:spPr>
        <p:txBody>
          <a:bodyPr wrap="square">
            <a:spAutoFit/>
          </a:bodyPr>
          <a:lstStyle/>
          <a:p>
            <a:pPr algn="ctr">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Israel</a:t>
            </a:r>
            <a:endParaRPr lang="en-SG" sz="2400" dirty="0">
              <a:solidFill>
                <a:schemeClr val="bg1"/>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002D10B0-3302-3DAF-E14E-7FCAC9ED7989}"/>
              </a:ext>
            </a:extLst>
          </p:cNvPr>
          <p:cNvSpPr txBox="1"/>
          <p:nvPr/>
        </p:nvSpPr>
        <p:spPr>
          <a:xfrm>
            <a:off x="1450848" y="2236279"/>
            <a:ext cx="3791712" cy="3033587"/>
          </a:xfrm>
          <a:prstGeom prst="rect">
            <a:avLst/>
          </a:prstGeom>
          <a:solidFill>
            <a:schemeClr val="tx1"/>
          </a:solidFill>
        </p:spPr>
        <p:txBody>
          <a:bodyPr wrap="square">
            <a:spAutoFit/>
          </a:bodyPr>
          <a:lstStyle/>
          <a:p>
            <a:pPr algn="ctr">
              <a:lnSpc>
                <a:spcPct val="115000"/>
              </a:lnSpc>
              <a:spcBef>
                <a:spcPts val="1200"/>
              </a:spcBef>
            </a:pPr>
            <a:r>
              <a:rPr lang="en-US" sz="2800" b="1" dirty="0">
                <a:solidFill>
                  <a:schemeClr val="bg1"/>
                </a:solidFill>
                <a:effectLst/>
                <a:uFill>
                  <a:solidFill>
                    <a:srgbClr val="000000"/>
                  </a:solidFill>
                </a:uFill>
                <a:latin typeface="Calibri" panose="020F0502020204030204" pitchFamily="34" charset="0"/>
                <a:ea typeface="Arial Unicode MS"/>
                <a:cs typeface="Arial Unicode MS"/>
              </a:rPr>
              <a:t>Leviticus 18</a:t>
            </a:r>
            <a:endParaRPr lang="en-SG" sz="2800" b="1" dirty="0">
              <a:solidFill>
                <a:schemeClr val="bg1"/>
              </a:solidFill>
              <a:effectLst/>
              <a:latin typeface="Helvetica" panose="020B0604020202020204" pitchFamily="34" charset="0"/>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latin typeface="Calibri" panose="020F0502020204030204" pitchFamily="34" charset="0"/>
                <a:ea typeface="Arial Unicode MS"/>
                <a:cs typeface="Arial Unicode MS"/>
              </a:rPr>
              <a:t>incest (vs. 6-17)</a:t>
            </a:r>
            <a:endParaRPr lang="en-SG" sz="2800" dirty="0">
              <a:solidFill>
                <a:schemeClr val="bg1"/>
              </a:solidFill>
              <a:effectLst/>
              <a:latin typeface="Helvetica" panose="020B0604020202020204" pitchFamily="34" charset="0"/>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latin typeface="Calibri" panose="020F0502020204030204" pitchFamily="34" charset="0"/>
                <a:ea typeface="Arial Unicode MS"/>
                <a:cs typeface="Arial Unicode MS"/>
              </a:rPr>
              <a:t>polygamy (v. 18)</a:t>
            </a:r>
            <a:endParaRPr lang="en-SG" sz="2800" dirty="0">
              <a:solidFill>
                <a:schemeClr val="bg1"/>
              </a:solidFill>
              <a:effectLst/>
              <a:latin typeface="Helvetica" panose="020B0604020202020204" pitchFamily="34" charset="0"/>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latin typeface="Calibri" panose="020F0502020204030204" pitchFamily="34" charset="0"/>
                <a:ea typeface="Arial Unicode MS"/>
                <a:cs typeface="Arial Unicode MS"/>
              </a:rPr>
              <a:t>adultery (v. 20)</a:t>
            </a:r>
            <a:endParaRPr lang="en-SG" sz="2800" dirty="0">
              <a:solidFill>
                <a:schemeClr val="bg1"/>
              </a:solidFill>
              <a:effectLst/>
              <a:latin typeface="Helvetica" panose="020B0604020202020204" pitchFamily="34" charset="0"/>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latin typeface="Calibri" panose="020F0502020204030204" pitchFamily="34" charset="0"/>
                <a:ea typeface="Arial Unicode MS"/>
                <a:cs typeface="Arial Unicode MS"/>
              </a:rPr>
              <a:t>homosexuality (v. 22)</a:t>
            </a:r>
            <a:endParaRPr lang="en-SG" sz="2800" dirty="0">
              <a:solidFill>
                <a:schemeClr val="bg1"/>
              </a:solidFill>
              <a:effectLst/>
              <a:latin typeface="Helvetica" panose="020B0604020202020204" pitchFamily="34" charset="0"/>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latin typeface="Calibri" panose="020F0502020204030204" pitchFamily="34" charset="0"/>
                <a:ea typeface="Arial Unicode MS"/>
                <a:cs typeface="Arial Unicode MS"/>
              </a:rPr>
              <a:t>bestiality (v. 23)</a:t>
            </a:r>
            <a:endParaRPr lang="en-SG" sz="2800" dirty="0">
              <a:solidFill>
                <a:schemeClr val="bg1"/>
              </a:solidFill>
              <a:effectLst/>
              <a:latin typeface="Helvetica" panose="020B0604020202020204" pitchFamily="34" charset="0"/>
              <a:ea typeface="Arial Unicode MS"/>
              <a:cs typeface="Arial Unicode MS"/>
            </a:endParaRPr>
          </a:p>
        </p:txBody>
      </p:sp>
      <p:sp>
        <p:nvSpPr>
          <p:cNvPr id="7" name="TextBox 6">
            <a:extLst>
              <a:ext uri="{FF2B5EF4-FFF2-40B4-BE49-F238E27FC236}">
                <a16:creationId xmlns:a16="http://schemas.microsoft.com/office/drawing/2014/main" id="{7B06F818-0C06-FBF5-1947-73AB87CE110C}"/>
              </a:ext>
            </a:extLst>
          </p:cNvPr>
          <p:cNvSpPr txBox="1"/>
          <p:nvPr/>
        </p:nvSpPr>
        <p:spPr>
          <a:xfrm>
            <a:off x="6949440" y="2233522"/>
            <a:ext cx="4047744" cy="3036344"/>
          </a:xfrm>
          <a:prstGeom prst="rect">
            <a:avLst/>
          </a:prstGeom>
          <a:solidFill>
            <a:schemeClr val="tx1"/>
          </a:solidFill>
        </p:spPr>
        <p:txBody>
          <a:bodyPr wrap="square">
            <a:spAutoFit/>
          </a:bodyPr>
          <a:lstStyle/>
          <a:p>
            <a:pPr algn="ctr">
              <a:lnSpc>
                <a:spcPct val="115000"/>
              </a:lnSpc>
              <a:spcBef>
                <a:spcPts val="1200"/>
              </a:spcBef>
            </a:pPr>
            <a:r>
              <a:rPr lang="en-US" sz="2800" b="1" u="sng" dirty="0">
                <a:solidFill>
                  <a:schemeClr val="bg1"/>
                </a:solidFill>
                <a:effectLst/>
                <a:uFill>
                  <a:solidFill>
                    <a:srgbClr val="000000"/>
                  </a:solidFill>
                </a:uFill>
                <a:ea typeface="Avenir Book"/>
                <a:cs typeface="Arial Unicode MS"/>
              </a:rPr>
              <a:t>Leviticus 20</a:t>
            </a:r>
            <a:endParaRPr lang="en-SG" sz="2800" b="1" dirty="0">
              <a:solidFill>
                <a:schemeClr val="bg1"/>
              </a:solidFill>
              <a:effectLst/>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ea typeface="Avenir Book"/>
                <a:cs typeface="Arial Unicode MS"/>
              </a:rPr>
              <a:t>adultery (vs. 10-12, 21)</a:t>
            </a:r>
            <a:endParaRPr lang="en-SG" sz="2800" dirty="0">
              <a:solidFill>
                <a:schemeClr val="bg1"/>
              </a:solidFill>
              <a:effectLst/>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ea typeface="Avenir Book"/>
                <a:cs typeface="Arial Unicode MS"/>
              </a:rPr>
              <a:t>homosexuality (v. 13)</a:t>
            </a:r>
            <a:endParaRPr lang="en-SG" sz="2800" dirty="0">
              <a:solidFill>
                <a:schemeClr val="bg1"/>
              </a:solidFill>
              <a:effectLst/>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ea typeface="Avenir Book"/>
                <a:cs typeface="Arial Unicode MS"/>
              </a:rPr>
              <a:t>polygamy (v. 14)</a:t>
            </a:r>
            <a:endParaRPr lang="en-SG" sz="2800" dirty="0">
              <a:solidFill>
                <a:schemeClr val="bg1"/>
              </a:solidFill>
              <a:effectLst/>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ea typeface="Avenir Book"/>
                <a:cs typeface="Arial Unicode MS"/>
              </a:rPr>
              <a:t>bestiality (vs. 15-16)</a:t>
            </a:r>
            <a:endParaRPr lang="en-SG" sz="2800" dirty="0">
              <a:solidFill>
                <a:schemeClr val="bg1"/>
              </a:solidFill>
              <a:effectLst/>
              <a:ea typeface="Arial Unicode MS"/>
              <a:cs typeface="Arial Unicode MS"/>
            </a:endParaRPr>
          </a:p>
          <a:p>
            <a:pPr marL="342900" lvl="0" indent="-342900">
              <a:lnSpc>
                <a:spcPct val="115000"/>
              </a:lnSpc>
              <a:buFont typeface="Symbol" panose="05050102010706020507" pitchFamily="18" charset="2"/>
              <a:buChar char=""/>
            </a:pPr>
            <a:r>
              <a:rPr lang="en-US" sz="2800" dirty="0">
                <a:solidFill>
                  <a:schemeClr val="bg1"/>
                </a:solidFill>
                <a:effectLst/>
                <a:ea typeface="Avenir Book"/>
                <a:cs typeface="Arial Unicode MS"/>
              </a:rPr>
              <a:t>incest (vs. 17, 19-20)</a:t>
            </a:r>
            <a:endParaRPr lang="en-SG" sz="2800" dirty="0">
              <a:solidFill>
                <a:schemeClr val="bg1"/>
              </a:solidFill>
              <a:effectLst/>
              <a:ea typeface="Arial Unicode MS"/>
              <a:cs typeface="Arial Unicode MS"/>
            </a:endParaRPr>
          </a:p>
        </p:txBody>
      </p:sp>
    </p:spTree>
    <p:extLst>
      <p:ext uri="{BB962C8B-B14F-4D97-AF65-F5344CB8AC3E}">
        <p14:creationId xmlns:p14="http://schemas.microsoft.com/office/powerpoint/2010/main" val="1851769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srael Wallpapers - Top Free Israel Backgrounds - WallpaperAccess">
            <a:extLst>
              <a:ext uri="{FF2B5EF4-FFF2-40B4-BE49-F238E27FC236}">
                <a16:creationId xmlns:a16="http://schemas.microsoft.com/office/drawing/2014/main" id="{880498C4-70C1-E577-A472-0CEB7A274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D2C4363-11EC-D47B-5FEC-2443DA8A3910}"/>
              </a:ext>
            </a:extLst>
          </p:cNvPr>
          <p:cNvSpPr txBox="1"/>
          <p:nvPr/>
        </p:nvSpPr>
        <p:spPr>
          <a:xfrm>
            <a:off x="674624" y="366623"/>
            <a:ext cx="10842752" cy="6124754"/>
          </a:xfrm>
          <a:prstGeom prst="rect">
            <a:avLst/>
          </a:prstGeom>
          <a:solidFill>
            <a:schemeClr val="tx1"/>
          </a:solidFill>
        </p:spPr>
        <p:txBody>
          <a:bodyPr wrap="square">
            <a:spAutoFit/>
          </a:bodyPr>
          <a:lstStyle/>
          <a:p>
            <a:pPr algn="ctr"/>
            <a:r>
              <a:rPr lang="en-US" sz="2800" b="1" dirty="0">
                <a:solidFill>
                  <a:schemeClr val="bg1"/>
                </a:solidFill>
                <a:effectLst/>
                <a:uFill>
                  <a:solidFill>
                    <a:srgbClr val="000000"/>
                  </a:solidFill>
                </a:uFill>
                <a:latin typeface="Calibri" panose="020F0502020204030204" pitchFamily="34" charset="0"/>
                <a:ea typeface="Arial Unicode MS"/>
                <a:cs typeface="Arial Unicode MS"/>
              </a:rPr>
              <a:t>Leviticus 18:24-30</a:t>
            </a:r>
            <a:endParaRPr lang="en-SG" dirty="0"/>
          </a:p>
          <a:p>
            <a:pPr algn="ctr"/>
            <a:r>
              <a:rPr lang="en-SG" sz="2800" baseline="30000" dirty="0">
                <a:solidFill>
                  <a:schemeClr val="bg1"/>
                </a:solidFill>
              </a:rPr>
              <a:t>24 </a:t>
            </a:r>
            <a:r>
              <a:rPr lang="en-SG" sz="2800" dirty="0">
                <a:solidFill>
                  <a:schemeClr val="bg1"/>
                </a:solidFill>
              </a:rPr>
              <a:t>“Do not make yourselves </a:t>
            </a:r>
            <a:r>
              <a:rPr lang="en-SG" sz="2800" u="sng" dirty="0">
                <a:solidFill>
                  <a:schemeClr val="bg1"/>
                </a:solidFill>
              </a:rPr>
              <a:t>unclean</a:t>
            </a:r>
            <a:r>
              <a:rPr lang="en-SG" sz="2800" dirty="0">
                <a:solidFill>
                  <a:schemeClr val="bg1"/>
                </a:solidFill>
              </a:rPr>
              <a:t> by any of these things, for by all these the nations I am driving out before you have become </a:t>
            </a:r>
            <a:r>
              <a:rPr lang="en-SG" sz="2800" u="sng" dirty="0">
                <a:solidFill>
                  <a:schemeClr val="bg1"/>
                </a:solidFill>
              </a:rPr>
              <a:t>unclean</a:t>
            </a:r>
            <a:r>
              <a:rPr lang="en-SG" sz="2800" dirty="0">
                <a:solidFill>
                  <a:schemeClr val="bg1"/>
                </a:solidFill>
              </a:rPr>
              <a:t>,</a:t>
            </a:r>
            <a:r>
              <a:rPr lang="en-SG" baseline="30000" dirty="0"/>
              <a:t> </a:t>
            </a:r>
            <a:r>
              <a:rPr lang="en-SG" sz="2800" baseline="30000" dirty="0">
                <a:solidFill>
                  <a:schemeClr val="bg1"/>
                </a:solidFill>
              </a:rPr>
              <a:t>25 </a:t>
            </a:r>
            <a:r>
              <a:rPr lang="en-SG" sz="2800" dirty="0">
                <a:solidFill>
                  <a:schemeClr val="bg1"/>
                </a:solidFill>
              </a:rPr>
              <a:t>and the land became </a:t>
            </a:r>
            <a:r>
              <a:rPr lang="en-SG" sz="2800" u="sng" dirty="0">
                <a:solidFill>
                  <a:schemeClr val="bg1"/>
                </a:solidFill>
              </a:rPr>
              <a:t>unclean</a:t>
            </a:r>
            <a:r>
              <a:rPr lang="en-SG" sz="2800" dirty="0">
                <a:solidFill>
                  <a:schemeClr val="bg1"/>
                </a:solidFill>
              </a:rPr>
              <a:t>, so that I punished its iniquity, and the land </a:t>
            </a:r>
            <a:r>
              <a:rPr lang="en-SG" sz="2800" u="sng" dirty="0">
                <a:solidFill>
                  <a:schemeClr val="bg1"/>
                </a:solidFill>
              </a:rPr>
              <a:t>vomited</a:t>
            </a:r>
            <a:r>
              <a:rPr lang="en-SG" sz="2800" dirty="0">
                <a:solidFill>
                  <a:schemeClr val="bg1"/>
                </a:solidFill>
              </a:rPr>
              <a:t> out its inhabitants. </a:t>
            </a:r>
            <a:r>
              <a:rPr lang="en-SG" sz="2800" baseline="30000" dirty="0">
                <a:solidFill>
                  <a:schemeClr val="bg1"/>
                </a:solidFill>
              </a:rPr>
              <a:t>26 </a:t>
            </a:r>
            <a:r>
              <a:rPr lang="en-SG" sz="2800" dirty="0">
                <a:solidFill>
                  <a:schemeClr val="bg1"/>
                </a:solidFill>
              </a:rPr>
              <a:t>But you shall keep my statutes and my rules and do none of these </a:t>
            </a:r>
            <a:r>
              <a:rPr lang="en-SG" sz="2800" u="sng" dirty="0">
                <a:solidFill>
                  <a:schemeClr val="bg1"/>
                </a:solidFill>
              </a:rPr>
              <a:t>abominations</a:t>
            </a:r>
            <a:r>
              <a:rPr lang="en-SG" sz="2800" dirty="0">
                <a:solidFill>
                  <a:schemeClr val="bg1"/>
                </a:solidFill>
              </a:rPr>
              <a:t>, either the native or the stranger who sojourns among you </a:t>
            </a:r>
            <a:r>
              <a:rPr lang="en-SG" sz="2800" baseline="30000" dirty="0">
                <a:solidFill>
                  <a:schemeClr val="bg1"/>
                </a:solidFill>
              </a:rPr>
              <a:t>27 </a:t>
            </a:r>
            <a:r>
              <a:rPr lang="en-SG" sz="2800" dirty="0">
                <a:solidFill>
                  <a:schemeClr val="bg1"/>
                </a:solidFill>
              </a:rPr>
              <a:t>(for the people of the land, who were before you, did all of these </a:t>
            </a:r>
            <a:r>
              <a:rPr lang="en-SG" sz="2800" u="sng" dirty="0">
                <a:solidFill>
                  <a:schemeClr val="bg1"/>
                </a:solidFill>
              </a:rPr>
              <a:t>abominations</a:t>
            </a:r>
            <a:r>
              <a:rPr lang="en-SG" sz="2800" dirty="0">
                <a:solidFill>
                  <a:schemeClr val="bg1"/>
                </a:solidFill>
              </a:rPr>
              <a:t>, so that the land became </a:t>
            </a:r>
            <a:r>
              <a:rPr lang="en-SG" sz="2800" u="sng" dirty="0">
                <a:solidFill>
                  <a:schemeClr val="bg1"/>
                </a:solidFill>
              </a:rPr>
              <a:t>unclean</a:t>
            </a:r>
            <a:r>
              <a:rPr lang="en-SG" sz="2800" dirty="0">
                <a:solidFill>
                  <a:schemeClr val="bg1"/>
                </a:solidFill>
              </a:rPr>
              <a:t>), </a:t>
            </a:r>
            <a:r>
              <a:rPr lang="en-SG" sz="2800" baseline="30000" dirty="0">
                <a:solidFill>
                  <a:schemeClr val="bg1"/>
                </a:solidFill>
              </a:rPr>
              <a:t>28 </a:t>
            </a:r>
            <a:r>
              <a:rPr lang="en-SG" sz="2800" dirty="0">
                <a:solidFill>
                  <a:schemeClr val="bg1"/>
                </a:solidFill>
              </a:rPr>
              <a:t>lest the land </a:t>
            </a:r>
            <a:r>
              <a:rPr lang="en-SG" sz="2800" u="sng" dirty="0">
                <a:solidFill>
                  <a:schemeClr val="bg1"/>
                </a:solidFill>
              </a:rPr>
              <a:t>vomit</a:t>
            </a:r>
            <a:r>
              <a:rPr lang="en-SG" sz="2800" dirty="0">
                <a:solidFill>
                  <a:schemeClr val="bg1"/>
                </a:solidFill>
              </a:rPr>
              <a:t> you out when you make it </a:t>
            </a:r>
            <a:r>
              <a:rPr lang="en-SG" sz="2800" u="sng" dirty="0">
                <a:solidFill>
                  <a:schemeClr val="bg1"/>
                </a:solidFill>
              </a:rPr>
              <a:t>unclean</a:t>
            </a:r>
            <a:r>
              <a:rPr lang="en-SG" sz="2800" dirty="0">
                <a:solidFill>
                  <a:schemeClr val="bg1"/>
                </a:solidFill>
              </a:rPr>
              <a:t>, as it </a:t>
            </a:r>
            <a:r>
              <a:rPr lang="en-SG" sz="2800" u="sng" dirty="0">
                <a:solidFill>
                  <a:schemeClr val="bg1"/>
                </a:solidFill>
              </a:rPr>
              <a:t>vomited</a:t>
            </a:r>
            <a:r>
              <a:rPr lang="en-SG" sz="2800" dirty="0">
                <a:solidFill>
                  <a:schemeClr val="bg1"/>
                </a:solidFill>
              </a:rPr>
              <a:t> out the nation that was before you. </a:t>
            </a:r>
            <a:r>
              <a:rPr lang="en-SG" sz="2800" baseline="30000" dirty="0">
                <a:solidFill>
                  <a:schemeClr val="bg1"/>
                </a:solidFill>
              </a:rPr>
              <a:t>29 </a:t>
            </a:r>
            <a:r>
              <a:rPr lang="en-SG" sz="2800" dirty="0">
                <a:solidFill>
                  <a:schemeClr val="bg1"/>
                </a:solidFill>
              </a:rPr>
              <a:t>For everyone who does any of these </a:t>
            </a:r>
            <a:r>
              <a:rPr lang="en-SG" sz="2800" u="sng" dirty="0">
                <a:solidFill>
                  <a:schemeClr val="bg1"/>
                </a:solidFill>
              </a:rPr>
              <a:t>abominations</a:t>
            </a:r>
            <a:r>
              <a:rPr lang="en-SG" sz="2800" dirty="0">
                <a:solidFill>
                  <a:schemeClr val="bg1"/>
                </a:solidFill>
              </a:rPr>
              <a:t>, the persons who do them shall be cut off from among their people. </a:t>
            </a:r>
            <a:r>
              <a:rPr lang="en-SG" sz="2800" baseline="30000" dirty="0">
                <a:solidFill>
                  <a:schemeClr val="bg1"/>
                </a:solidFill>
              </a:rPr>
              <a:t>30 </a:t>
            </a:r>
            <a:r>
              <a:rPr lang="en-SG" sz="2800" dirty="0">
                <a:solidFill>
                  <a:schemeClr val="bg1"/>
                </a:solidFill>
              </a:rPr>
              <a:t>So keep my charge never to practice any of these </a:t>
            </a:r>
            <a:r>
              <a:rPr lang="en-SG" sz="2800" u="sng" dirty="0">
                <a:solidFill>
                  <a:schemeClr val="bg1"/>
                </a:solidFill>
              </a:rPr>
              <a:t>abominable</a:t>
            </a:r>
            <a:r>
              <a:rPr lang="en-SG" sz="2800" dirty="0">
                <a:solidFill>
                  <a:schemeClr val="bg1"/>
                </a:solidFill>
              </a:rPr>
              <a:t> customs that were practiced before you, and never to make yourselves </a:t>
            </a:r>
            <a:r>
              <a:rPr lang="en-SG" sz="2800" u="sng" dirty="0">
                <a:solidFill>
                  <a:schemeClr val="bg1"/>
                </a:solidFill>
              </a:rPr>
              <a:t>unclean</a:t>
            </a:r>
            <a:r>
              <a:rPr lang="en-SG" sz="2800" dirty="0">
                <a:solidFill>
                  <a:schemeClr val="bg1"/>
                </a:solidFill>
              </a:rPr>
              <a:t> by them: I am the </a:t>
            </a:r>
            <a:r>
              <a:rPr lang="en-SG" sz="2800" cap="small" dirty="0">
                <a:solidFill>
                  <a:schemeClr val="bg1"/>
                </a:solidFill>
              </a:rPr>
              <a:t>Lord</a:t>
            </a:r>
            <a:r>
              <a:rPr lang="en-SG" sz="2800" dirty="0">
                <a:solidFill>
                  <a:schemeClr val="bg1"/>
                </a:solidFill>
              </a:rPr>
              <a:t> your God.”</a:t>
            </a:r>
            <a:endParaRPr lang="en-SG" sz="2800" b="1"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3653801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srael Wallpapers - Top Free Israel Backgrounds - WallpaperAccess">
            <a:extLst>
              <a:ext uri="{FF2B5EF4-FFF2-40B4-BE49-F238E27FC236}">
                <a16:creationId xmlns:a16="http://schemas.microsoft.com/office/drawing/2014/main" id="{880498C4-70C1-E577-A472-0CEB7A274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8F4D592-46C0-B0BE-ACF2-0A88CC553153}"/>
              </a:ext>
            </a:extLst>
          </p:cNvPr>
          <p:cNvSpPr txBox="1"/>
          <p:nvPr/>
        </p:nvSpPr>
        <p:spPr>
          <a:xfrm>
            <a:off x="5242560" y="502811"/>
            <a:ext cx="1706880" cy="555986"/>
          </a:xfrm>
          <a:prstGeom prst="rect">
            <a:avLst/>
          </a:prstGeom>
          <a:solidFill>
            <a:schemeClr val="accent1"/>
          </a:solidFill>
        </p:spPr>
        <p:txBody>
          <a:bodyPr wrap="square">
            <a:spAutoFit/>
          </a:bodyPr>
          <a:lstStyle/>
          <a:p>
            <a:pPr algn="ctr">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Israel</a:t>
            </a:r>
            <a:endParaRPr lang="en-SG" sz="2400" dirty="0">
              <a:solidFill>
                <a:schemeClr val="bg1"/>
              </a:solidFill>
              <a:effectLst/>
              <a:latin typeface="Helvetica" panose="020B0604020202020204" pitchFamily="34" charset="0"/>
              <a:ea typeface="Arial Unicode MS"/>
              <a:cs typeface="Arial Unicode MS"/>
            </a:endParaRPr>
          </a:p>
        </p:txBody>
      </p:sp>
      <p:sp>
        <p:nvSpPr>
          <p:cNvPr id="5" name="TextBox 4">
            <a:extLst>
              <a:ext uri="{FF2B5EF4-FFF2-40B4-BE49-F238E27FC236}">
                <a16:creationId xmlns:a16="http://schemas.microsoft.com/office/drawing/2014/main" id="{002D10B0-3302-3DAF-E14E-7FCAC9ED7989}"/>
              </a:ext>
            </a:extLst>
          </p:cNvPr>
          <p:cNvSpPr txBox="1"/>
          <p:nvPr/>
        </p:nvSpPr>
        <p:spPr>
          <a:xfrm>
            <a:off x="373888" y="1870519"/>
            <a:ext cx="10649712" cy="523220"/>
          </a:xfrm>
          <a:prstGeom prst="rect">
            <a:avLst/>
          </a:prstGeom>
          <a:solidFill>
            <a:schemeClr val="tx1"/>
          </a:solidFill>
        </p:spPr>
        <p:txBody>
          <a:bodyPr wrap="square">
            <a:spAutoFit/>
          </a:bodyPr>
          <a:lstStyle/>
          <a:p>
            <a:pPr marL="457200" lvl="0" indent="-457200">
              <a:buFont typeface="Arial" panose="020B0604020202020204" pitchFamily="34" charset="0"/>
              <a:buChar char="•"/>
            </a:pPr>
            <a:r>
              <a:rPr lang="en-US" sz="2800">
                <a:solidFill>
                  <a:schemeClr val="bg1"/>
                </a:solidFill>
              </a:rPr>
              <a:t>Judgment on Sodom &amp; Gomorrah (Genesis 19; 2 Pet 2:6-8; Jude 1:7)</a:t>
            </a:r>
            <a:endParaRPr lang="en-SG" sz="2800" dirty="0">
              <a:solidFill>
                <a:schemeClr val="bg1"/>
              </a:solidFill>
            </a:endParaRPr>
          </a:p>
        </p:txBody>
      </p:sp>
      <p:sp>
        <p:nvSpPr>
          <p:cNvPr id="4" name="TextBox 3">
            <a:extLst>
              <a:ext uri="{FF2B5EF4-FFF2-40B4-BE49-F238E27FC236}">
                <a16:creationId xmlns:a16="http://schemas.microsoft.com/office/drawing/2014/main" id="{174A7FEE-D175-6C7C-3BE0-5302C37ACC36}"/>
              </a:ext>
            </a:extLst>
          </p:cNvPr>
          <p:cNvSpPr txBox="1"/>
          <p:nvPr/>
        </p:nvSpPr>
        <p:spPr>
          <a:xfrm>
            <a:off x="373888" y="2651323"/>
            <a:ext cx="4604512" cy="555986"/>
          </a:xfrm>
          <a:prstGeom prst="rect">
            <a:avLst/>
          </a:prstGeom>
          <a:solidFill>
            <a:schemeClr val="tx1"/>
          </a:solidFill>
        </p:spPr>
        <p:txBody>
          <a:bodyPr wrap="square">
            <a:spAutoFit/>
          </a:bodyPr>
          <a:lstStyle/>
          <a:p>
            <a:pPr marL="457200" lvl="0" indent="-457200">
              <a:lnSpc>
                <a:spcPct val="115000"/>
              </a:lnSpc>
              <a:spcBef>
                <a:spcPts val="1200"/>
              </a:spcBef>
              <a:spcAft>
                <a:spcPts val="0"/>
              </a:spcAft>
              <a:buFont typeface="Arial" panose="020B0604020202020204" pitchFamily="34" charset="0"/>
              <a:buChar char="•"/>
            </a:pPr>
            <a:r>
              <a:rPr lang="en-US" sz="2800" dirty="0">
                <a:solidFill>
                  <a:schemeClr val="bg1"/>
                </a:solidFill>
                <a:effectLst/>
                <a:latin typeface="Calibri" panose="020F0502020204030204" pitchFamily="34" charset="0"/>
                <a:ea typeface="Avenir Book"/>
                <a:cs typeface="Arial Unicode MS"/>
              </a:rPr>
              <a:t>Judgment on Baal worship</a:t>
            </a:r>
            <a:endParaRPr lang="en-SG" sz="28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382790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srael Wallpapers - Top Free Israel Backgrounds - WallpaperAccess">
            <a:extLst>
              <a:ext uri="{FF2B5EF4-FFF2-40B4-BE49-F238E27FC236}">
                <a16:creationId xmlns:a16="http://schemas.microsoft.com/office/drawing/2014/main" id="{880498C4-70C1-E577-A472-0CEB7A274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D2C4363-11EC-D47B-5FEC-2443DA8A3910}"/>
              </a:ext>
            </a:extLst>
          </p:cNvPr>
          <p:cNvSpPr txBox="1"/>
          <p:nvPr/>
        </p:nvSpPr>
        <p:spPr>
          <a:xfrm>
            <a:off x="674624" y="1301343"/>
            <a:ext cx="10842752" cy="3604064"/>
          </a:xfrm>
          <a:prstGeom prst="rect">
            <a:avLst/>
          </a:prstGeom>
          <a:solidFill>
            <a:schemeClr val="tx1"/>
          </a:solidFill>
        </p:spPr>
        <p:txBody>
          <a:bodyPr wrap="square">
            <a:spAutoFit/>
          </a:bodyPr>
          <a:lstStyle/>
          <a:p>
            <a:pPr algn="ctr">
              <a:lnSpc>
                <a:spcPct val="115000"/>
              </a:lnSpc>
              <a:spcBef>
                <a:spcPts val="1200"/>
              </a:spcBef>
            </a:pPr>
            <a:r>
              <a:rPr lang="en-US" sz="2800" b="1" dirty="0">
                <a:solidFill>
                  <a:schemeClr val="bg1"/>
                </a:solidFill>
                <a:effectLst/>
                <a:ea typeface="Avenir Book"/>
                <a:cs typeface="Arial Unicode MS"/>
              </a:rPr>
              <a:t>1 Kings 14:22-24</a:t>
            </a:r>
            <a:endParaRPr lang="en-SG" sz="2800" dirty="0">
              <a:solidFill>
                <a:schemeClr val="bg1"/>
              </a:solidFill>
              <a:effectLst/>
              <a:ea typeface="Arial Unicode MS"/>
              <a:cs typeface="Arial Unicode MS"/>
            </a:endParaRPr>
          </a:p>
          <a:p>
            <a:pPr algn="ctr"/>
            <a:r>
              <a:rPr lang="en-US" sz="2800" baseline="30000" dirty="0">
                <a:solidFill>
                  <a:schemeClr val="bg1"/>
                </a:solidFill>
                <a:effectLst/>
                <a:ea typeface="Arial Unicode MS"/>
                <a:cs typeface="Arial Unicode MS"/>
              </a:rPr>
              <a:t>22 </a:t>
            </a:r>
            <a:r>
              <a:rPr lang="en-US" sz="2800" dirty="0">
                <a:solidFill>
                  <a:schemeClr val="bg1"/>
                </a:solidFill>
                <a:effectLst/>
                <a:ea typeface="Arial Unicode MS"/>
                <a:cs typeface="Arial Unicode MS"/>
              </a:rPr>
              <a:t>And Judah did what was evil in the sight of the </a:t>
            </a:r>
            <a:r>
              <a:rPr lang="en-US" sz="2800" cap="small" dirty="0">
                <a:solidFill>
                  <a:schemeClr val="bg1"/>
                </a:solidFill>
                <a:effectLst/>
                <a:ea typeface="Arial Unicode MS"/>
                <a:cs typeface="Arial Unicode MS"/>
              </a:rPr>
              <a:t>Lord</a:t>
            </a:r>
            <a:r>
              <a:rPr lang="en-US" sz="2800" dirty="0">
                <a:solidFill>
                  <a:schemeClr val="bg1"/>
                </a:solidFill>
                <a:effectLst/>
                <a:ea typeface="Arial Unicode MS"/>
                <a:cs typeface="Arial Unicode MS"/>
              </a:rPr>
              <a:t>, and they provoked him to jealousy with their sins that they committed, more than all that their fathers had done. </a:t>
            </a:r>
            <a:r>
              <a:rPr lang="en-SG" sz="2800" baseline="30000" dirty="0">
                <a:solidFill>
                  <a:schemeClr val="bg1"/>
                </a:solidFill>
                <a:effectLst/>
              </a:rPr>
              <a:t>23 </a:t>
            </a:r>
            <a:r>
              <a:rPr lang="en-SG" sz="2800" dirty="0">
                <a:solidFill>
                  <a:schemeClr val="bg1"/>
                </a:solidFill>
                <a:effectLst/>
                <a:latin typeface="Calibri" panose="020F0502020204030204" pitchFamily="34" charset="0"/>
                <a:ea typeface="Calibri" panose="020F0502020204030204" pitchFamily="34" charset="0"/>
              </a:rPr>
              <a:t>For they also built for themselves high places and pillars and </a:t>
            </a:r>
            <a:r>
              <a:rPr lang="en-SG" sz="2800" dirty="0" err="1">
                <a:solidFill>
                  <a:schemeClr val="bg1"/>
                </a:solidFill>
                <a:effectLst/>
                <a:latin typeface="Calibri" panose="020F0502020204030204" pitchFamily="34" charset="0"/>
                <a:ea typeface="Calibri" panose="020F0502020204030204" pitchFamily="34" charset="0"/>
              </a:rPr>
              <a:t>Asherim</a:t>
            </a:r>
            <a:r>
              <a:rPr lang="en-SG" sz="2800" dirty="0">
                <a:solidFill>
                  <a:schemeClr val="bg1"/>
                </a:solidFill>
                <a:effectLst/>
                <a:latin typeface="Calibri" panose="020F0502020204030204" pitchFamily="34" charset="0"/>
                <a:ea typeface="Calibri" panose="020F0502020204030204" pitchFamily="34" charset="0"/>
              </a:rPr>
              <a:t> on every high hill and under every green tree, </a:t>
            </a:r>
            <a:r>
              <a:rPr lang="en-SG" sz="2800" baseline="30000" dirty="0">
                <a:solidFill>
                  <a:schemeClr val="bg1"/>
                </a:solidFill>
                <a:effectLst/>
                <a:latin typeface="Calibri" panose="020F0502020204030204" pitchFamily="34" charset="0"/>
                <a:ea typeface="Calibri" panose="020F0502020204030204" pitchFamily="34" charset="0"/>
              </a:rPr>
              <a:t>24 </a:t>
            </a:r>
            <a:r>
              <a:rPr lang="en-SG" sz="2800" dirty="0">
                <a:solidFill>
                  <a:schemeClr val="bg1"/>
                </a:solidFill>
                <a:effectLst/>
                <a:latin typeface="Calibri" panose="020F0502020204030204" pitchFamily="34" charset="0"/>
                <a:ea typeface="Calibri" panose="020F0502020204030204" pitchFamily="34" charset="0"/>
              </a:rPr>
              <a:t>and there were also male cult prostitutes in the land. They did according to all the abominations of the nations that the </a:t>
            </a:r>
            <a:r>
              <a:rPr lang="en-SG" sz="2800" cap="small" dirty="0">
                <a:solidFill>
                  <a:schemeClr val="bg1"/>
                </a:solidFill>
                <a:effectLst/>
                <a:latin typeface="Calibri" panose="020F0502020204030204" pitchFamily="34" charset="0"/>
                <a:ea typeface="Calibri" panose="020F0502020204030204" pitchFamily="34" charset="0"/>
              </a:rPr>
              <a:t>Lord</a:t>
            </a:r>
            <a:r>
              <a:rPr lang="en-SG" sz="2800" dirty="0">
                <a:solidFill>
                  <a:schemeClr val="bg1"/>
                </a:solidFill>
                <a:effectLst/>
                <a:latin typeface="Calibri" panose="020F0502020204030204" pitchFamily="34" charset="0"/>
                <a:ea typeface="Calibri" panose="020F0502020204030204" pitchFamily="34" charset="0"/>
              </a:rPr>
              <a:t> drove out before the people of Israel.</a:t>
            </a:r>
            <a:endParaRPr lang="en-SG" sz="2800" baseline="30000" dirty="0">
              <a:solidFill>
                <a:schemeClr val="bg1"/>
              </a:solidFill>
              <a:effectLst/>
            </a:endParaRPr>
          </a:p>
        </p:txBody>
      </p:sp>
    </p:spTree>
    <p:extLst>
      <p:ext uri="{BB962C8B-B14F-4D97-AF65-F5344CB8AC3E}">
        <p14:creationId xmlns:p14="http://schemas.microsoft.com/office/powerpoint/2010/main" val="1205462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srael Wallpapers - Top Free Israel Backgrounds - WallpaperAccess">
            <a:extLst>
              <a:ext uri="{FF2B5EF4-FFF2-40B4-BE49-F238E27FC236}">
                <a16:creationId xmlns:a16="http://schemas.microsoft.com/office/drawing/2014/main" id="{880498C4-70C1-E577-A472-0CEB7A274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D2C4363-11EC-D47B-5FEC-2443DA8A3910}"/>
              </a:ext>
            </a:extLst>
          </p:cNvPr>
          <p:cNvSpPr txBox="1"/>
          <p:nvPr/>
        </p:nvSpPr>
        <p:spPr>
          <a:xfrm>
            <a:off x="674624" y="1301343"/>
            <a:ext cx="10842752" cy="4465838"/>
          </a:xfrm>
          <a:prstGeom prst="rect">
            <a:avLst/>
          </a:prstGeom>
          <a:solidFill>
            <a:schemeClr val="tx1"/>
          </a:solidFill>
        </p:spPr>
        <p:txBody>
          <a:bodyPr wrap="square">
            <a:spAutoFit/>
          </a:bodyPr>
          <a:lstStyle/>
          <a:p>
            <a:pPr algn="ctr">
              <a:lnSpc>
                <a:spcPct val="115000"/>
              </a:lnSpc>
              <a:spcBef>
                <a:spcPts val="1200"/>
              </a:spcBef>
            </a:pPr>
            <a:r>
              <a:rPr lang="en-US" sz="2800" b="1" dirty="0">
                <a:solidFill>
                  <a:schemeClr val="bg1"/>
                </a:solidFill>
                <a:ea typeface="Avenir Book"/>
                <a:cs typeface="Arial Unicode MS"/>
              </a:rPr>
              <a:t>2</a:t>
            </a:r>
            <a:r>
              <a:rPr lang="en-US" sz="2800" b="1" dirty="0">
                <a:solidFill>
                  <a:schemeClr val="bg1"/>
                </a:solidFill>
                <a:effectLst/>
                <a:ea typeface="Avenir Book"/>
                <a:cs typeface="Arial Unicode MS"/>
              </a:rPr>
              <a:t> Kings 23:4-7</a:t>
            </a:r>
            <a:endParaRPr lang="en-SG" sz="2800" dirty="0">
              <a:solidFill>
                <a:schemeClr val="bg1"/>
              </a:solidFill>
              <a:effectLst/>
              <a:ea typeface="Arial Unicode MS"/>
              <a:cs typeface="Arial Unicode MS"/>
            </a:endParaRPr>
          </a:p>
          <a:p>
            <a:pPr algn="ctr"/>
            <a:r>
              <a:rPr lang="en-SG" sz="2800" baseline="30000" dirty="0">
                <a:solidFill>
                  <a:schemeClr val="bg1"/>
                </a:solidFill>
                <a:effectLst/>
                <a:latin typeface="Calibri" panose="020F0502020204030204" pitchFamily="34" charset="0"/>
                <a:ea typeface="Calibri" panose="020F0502020204030204" pitchFamily="34" charset="0"/>
              </a:rPr>
              <a:t>4 </a:t>
            </a:r>
            <a:r>
              <a:rPr lang="en-SG" sz="2800" dirty="0">
                <a:solidFill>
                  <a:schemeClr val="bg1"/>
                </a:solidFill>
                <a:effectLst/>
                <a:latin typeface="Calibri" panose="020F0502020204030204" pitchFamily="34" charset="0"/>
                <a:ea typeface="Calibri" panose="020F0502020204030204" pitchFamily="34" charset="0"/>
              </a:rPr>
              <a:t>And the king commanded Hilkiah the high priest and the priests of the second order and the keepers of the threshold to bring out of the temple of the </a:t>
            </a:r>
            <a:r>
              <a:rPr lang="en-SG" sz="2800" cap="small" dirty="0">
                <a:solidFill>
                  <a:schemeClr val="bg1"/>
                </a:solidFill>
                <a:effectLst/>
                <a:latin typeface="Calibri" panose="020F0502020204030204" pitchFamily="34" charset="0"/>
                <a:ea typeface="Calibri" panose="020F0502020204030204" pitchFamily="34" charset="0"/>
              </a:rPr>
              <a:t>Lord</a:t>
            </a:r>
            <a:r>
              <a:rPr lang="en-SG" sz="2800" dirty="0">
                <a:solidFill>
                  <a:schemeClr val="bg1"/>
                </a:solidFill>
                <a:effectLst/>
                <a:latin typeface="Calibri" panose="020F0502020204030204" pitchFamily="34" charset="0"/>
                <a:ea typeface="Calibri" panose="020F0502020204030204" pitchFamily="34" charset="0"/>
              </a:rPr>
              <a:t> all the vessels made for Baal, for Asherah, and for all the host of heaven. He burned them outside Jerusalem in the fields of the Kidron and carried their ashes to Bethel.</a:t>
            </a:r>
            <a:r>
              <a:rPr lang="en-SG" sz="2800" baseline="30000" dirty="0">
                <a:solidFill>
                  <a:schemeClr val="bg1"/>
                </a:solidFill>
                <a:effectLst/>
                <a:latin typeface="Calibri" panose="020F0502020204030204" pitchFamily="34" charset="0"/>
                <a:ea typeface="Calibri" panose="020F0502020204030204" pitchFamily="34" charset="0"/>
              </a:rPr>
              <a:t> 5 </a:t>
            </a:r>
            <a:r>
              <a:rPr lang="en-SG" sz="2800" dirty="0">
                <a:solidFill>
                  <a:schemeClr val="bg1"/>
                </a:solidFill>
                <a:effectLst/>
                <a:latin typeface="Calibri" panose="020F0502020204030204" pitchFamily="34" charset="0"/>
                <a:ea typeface="Calibri" panose="020F0502020204030204" pitchFamily="34" charset="0"/>
              </a:rPr>
              <a:t>And he deposed the priests whom the kings of Judah had ordained to make offerings in the high places at the cities of Judah and around Jerusalem; those also who burned incense to Baal, to the sun and the moon and the constellations and all the host of the heavens.</a:t>
            </a:r>
            <a:endParaRPr lang="en-SG" sz="2800" baseline="30000" dirty="0">
              <a:solidFill>
                <a:schemeClr val="bg1"/>
              </a:solidFill>
              <a:effectLst/>
            </a:endParaRPr>
          </a:p>
        </p:txBody>
      </p:sp>
    </p:spTree>
    <p:extLst>
      <p:ext uri="{BB962C8B-B14F-4D97-AF65-F5344CB8AC3E}">
        <p14:creationId xmlns:p14="http://schemas.microsoft.com/office/powerpoint/2010/main" val="3678970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srael Wallpapers - Top Free Israel Backgrounds - WallpaperAccess">
            <a:extLst>
              <a:ext uri="{FF2B5EF4-FFF2-40B4-BE49-F238E27FC236}">
                <a16:creationId xmlns:a16="http://schemas.microsoft.com/office/drawing/2014/main" id="{880498C4-70C1-E577-A472-0CEB7A274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D2C4363-11EC-D47B-5FEC-2443DA8A3910}"/>
              </a:ext>
            </a:extLst>
          </p:cNvPr>
          <p:cNvSpPr txBox="1"/>
          <p:nvPr/>
        </p:nvSpPr>
        <p:spPr>
          <a:xfrm>
            <a:off x="674624" y="1301343"/>
            <a:ext cx="10842752" cy="2677656"/>
          </a:xfrm>
          <a:prstGeom prst="rect">
            <a:avLst/>
          </a:prstGeom>
          <a:solidFill>
            <a:schemeClr val="tx1"/>
          </a:solidFill>
        </p:spPr>
        <p:txBody>
          <a:bodyPr wrap="square">
            <a:spAutoFit/>
          </a:bodyPr>
          <a:lstStyle/>
          <a:p>
            <a:pPr algn="ctr"/>
            <a:r>
              <a:rPr lang="en-SG" sz="2800" baseline="30000" dirty="0">
                <a:solidFill>
                  <a:schemeClr val="bg1"/>
                </a:solidFill>
                <a:effectLst/>
                <a:latin typeface="Calibri" panose="020F0502020204030204" pitchFamily="34" charset="0"/>
                <a:ea typeface="Calibri" panose="020F0502020204030204" pitchFamily="34" charset="0"/>
              </a:rPr>
              <a:t>6 </a:t>
            </a:r>
            <a:r>
              <a:rPr lang="en-SG" sz="2800" dirty="0">
                <a:solidFill>
                  <a:schemeClr val="bg1"/>
                </a:solidFill>
                <a:effectLst/>
                <a:latin typeface="Calibri" panose="020F0502020204030204" pitchFamily="34" charset="0"/>
                <a:ea typeface="Calibri" panose="020F0502020204030204" pitchFamily="34" charset="0"/>
              </a:rPr>
              <a:t>And he brought out the Asherah from the house of the </a:t>
            </a:r>
            <a:r>
              <a:rPr lang="en-SG" sz="2800" cap="small" dirty="0">
                <a:solidFill>
                  <a:schemeClr val="bg1"/>
                </a:solidFill>
                <a:effectLst/>
                <a:latin typeface="Calibri" panose="020F0502020204030204" pitchFamily="34" charset="0"/>
                <a:ea typeface="Calibri" panose="020F0502020204030204" pitchFamily="34" charset="0"/>
              </a:rPr>
              <a:t>Lord</a:t>
            </a:r>
            <a:r>
              <a:rPr lang="en-SG" sz="2800" dirty="0">
                <a:solidFill>
                  <a:schemeClr val="bg1"/>
                </a:solidFill>
                <a:effectLst/>
                <a:latin typeface="Calibri" panose="020F0502020204030204" pitchFamily="34" charset="0"/>
                <a:ea typeface="Calibri" panose="020F0502020204030204" pitchFamily="34" charset="0"/>
              </a:rPr>
              <a:t>, outside Jerusalem, to the brook Kidron, and burned it at the brook Kidron and beat it to dust and cast the dust of it upon the graves of the common people. </a:t>
            </a:r>
            <a:r>
              <a:rPr lang="en-SG" sz="2800" baseline="30000" dirty="0">
                <a:solidFill>
                  <a:schemeClr val="bg1"/>
                </a:solidFill>
                <a:effectLst/>
                <a:latin typeface="Calibri" panose="020F0502020204030204" pitchFamily="34" charset="0"/>
                <a:ea typeface="Calibri" panose="020F0502020204030204" pitchFamily="34" charset="0"/>
              </a:rPr>
              <a:t>7 </a:t>
            </a:r>
            <a:r>
              <a:rPr lang="en-SG" sz="2800" dirty="0">
                <a:solidFill>
                  <a:schemeClr val="bg1"/>
                </a:solidFill>
                <a:effectLst/>
                <a:latin typeface="Calibri" panose="020F0502020204030204" pitchFamily="34" charset="0"/>
                <a:ea typeface="Calibri" panose="020F0502020204030204" pitchFamily="34" charset="0"/>
              </a:rPr>
              <a:t>And he broke down the houses of the male cult prostitutes who were in the house of the </a:t>
            </a:r>
            <a:r>
              <a:rPr lang="en-SG" sz="2800" cap="small" dirty="0">
                <a:solidFill>
                  <a:schemeClr val="bg1"/>
                </a:solidFill>
                <a:effectLst/>
                <a:latin typeface="Calibri" panose="020F0502020204030204" pitchFamily="34" charset="0"/>
                <a:ea typeface="Calibri" panose="020F0502020204030204" pitchFamily="34" charset="0"/>
              </a:rPr>
              <a:t>Lord</a:t>
            </a:r>
            <a:r>
              <a:rPr lang="en-SG" sz="2800" dirty="0">
                <a:solidFill>
                  <a:schemeClr val="bg1"/>
                </a:solidFill>
                <a:effectLst/>
                <a:latin typeface="Calibri" panose="020F0502020204030204" pitchFamily="34" charset="0"/>
                <a:ea typeface="Calibri" panose="020F0502020204030204" pitchFamily="34" charset="0"/>
              </a:rPr>
              <a:t>, where the women wove hangings for the Asherah.</a:t>
            </a:r>
            <a:endParaRPr lang="en-SG" sz="2800" baseline="30000" dirty="0">
              <a:solidFill>
                <a:schemeClr val="bg1"/>
              </a:solidFill>
              <a:effectLst/>
            </a:endParaRPr>
          </a:p>
        </p:txBody>
      </p:sp>
    </p:spTree>
    <p:extLst>
      <p:ext uri="{BB962C8B-B14F-4D97-AF65-F5344CB8AC3E}">
        <p14:creationId xmlns:p14="http://schemas.microsoft.com/office/powerpoint/2010/main" val="3782865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876</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Helvetica</vt:lpstr>
      <vt:lpstr>Impact</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Harmeling</dc:creator>
  <cp:lastModifiedBy>James Harmeling</cp:lastModifiedBy>
  <cp:revision>1</cp:revision>
  <dcterms:created xsi:type="dcterms:W3CDTF">2022-09-14T05:41:52Z</dcterms:created>
  <dcterms:modified xsi:type="dcterms:W3CDTF">2022-09-16T05:39:48Z</dcterms:modified>
</cp:coreProperties>
</file>