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63" r:id="rId5"/>
    <p:sldId id="264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45D07-DB5E-4774-8CEF-FDBACCB5E19C}" v="73" dt="2022-09-01T03:54:38.933"/>
    <p1510:client id="{A73547BB-C7C1-419A-B554-586EA3D586A2}" v="103" dt="2022-08-24T04:57:1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A73547BB-C7C1-419A-B554-586EA3D586A2}"/>
    <pc:docChg chg="addSld delSld modSld">
      <pc:chgData name="James Harmeling" userId="4163935ddb78b774" providerId="Windows Live" clId="Web-{A73547BB-C7C1-419A-B554-586EA3D586A2}" dt="2022-08-24T04:57:10.782" v="50"/>
      <pc:docMkLst>
        <pc:docMk/>
      </pc:docMkLst>
      <pc:sldChg chg="del">
        <pc:chgData name="James Harmeling" userId="4163935ddb78b774" providerId="Windows Live" clId="Web-{A73547BB-C7C1-419A-B554-586EA3D586A2}" dt="2022-08-24T04:48:24.904" v="0"/>
        <pc:sldMkLst>
          <pc:docMk/>
          <pc:sldMk cId="109857222" sldId="256"/>
        </pc:sldMkLst>
      </pc:sldChg>
      <pc:sldChg chg="del">
        <pc:chgData name="James Harmeling" userId="4163935ddb78b774" providerId="Windows Live" clId="Web-{A73547BB-C7C1-419A-B554-586EA3D586A2}" dt="2022-08-24T04:57:10.782" v="50"/>
        <pc:sldMkLst>
          <pc:docMk/>
          <pc:sldMk cId="1558696671" sldId="258"/>
        </pc:sldMkLst>
      </pc:sldChg>
      <pc:sldChg chg="del">
        <pc:chgData name="James Harmeling" userId="4163935ddb78b774" providerId="Windows Live" clId="Web-{A73547BB-C7C1-419A-B554-586EA3D586A2}" dt="2022-08-24T04:56:53.094" v="42"/>
        <pc:sldMkLst>
          <pc:docMk/>
          <pc:sldMk cId="3618412380" sldId="259"/>
        </pc:sldMkLst>
      </pc:sldChg>
      <pc:sldChg chg="addSp delSp modSp">
        <pc:chgData name="James Harmeling" userId="4163935ddb78b774" providerId="Windows Live" clId="Web-{A73547BB-C7C1-419A-B554-586EA3D586A2}" dt="2022-08-24T04:55:34.966" v="25"/>
        <pc:sldMkLst>
          <pc:docMk/>
          <pc:sldMk cId="3593325063" sldId="260"/>
        </pc:sldMkLst>
        <pc:spChg chg="mod">
          <ac:chgData name="James Harmeling" userId="4163935ddb78b774" providerId="Windows Live" clId="Web-{A73547BB-C7C1-419A-B554-586EA3D586A2}" dt="2022-08-24T04:55:34.966" v="25"/>
          <ac:spMkLst>
            <pc:docMk/>
            <pc:sldMk cId="3593325063" sldId="260"/>
            <ac:spMk id="6" creationId="{D19115FD-17B2-A901-3F81-6EA9DF76AE22}"/>
          </ac:spMkLst>
        </pc:spChg>
        <pc:picChg chg="add del mod">
          <ac:chgData name="James Harmeling" userId="4163935ddb78b774" providerId="Windows Live" clId="Web-{A73547BB-C7C1-419A-B554-586EA3D586A2}" dt="2022-08-24T04:54:04.494" v="10"/>
          <ac:picMkLst>
            <pc:docMk/>
            <pc:sldMk cId="3593325063" sldId="260"/>
            <ac:picMk id="2" creationId="{CA0404EC-F390-59F6-40F5-17C90BB1446A}"/>
          </ac:picMkLst>
        </pc:picChg>
        <pc:picChg chg="add del mod">
          <ac:chgData name="James Harmeling" userId="4163935ddb78b774" providerId="Windows Live" clId="Web-{A73547BB-C7C1-419A-B554-586EA3D586A2}" dt="2022-08-24T04:54:14.713" v="12"/>
          <ac:picMkLst>
            <pc:docMk/>
            <pc:sldMk cId="3593325063" sldId="260"/>
            <ac:picMk id="3" creationId="{4F04420B-DD53-83DE-62CC-E61DFAD92D58}"/>
          </ac:picMkLst>
        </pc:picChg>
        <pc:picChg chg="add del mod">
          <ac:chgData name="James Harmeling" userId="4163935ddb78b774" providerId="Windows Live" clId="Web-{A73547BB-C7C1-419A-B554-586EA3D586A2}" dt="2022-08-24T04:54:42.198" v="14"/>
          <ac:picMkLst>
            <pc:docMk/>
            <pc:sldMk cId="3593325063" sldId="260"/>
            <ac:picMk id="7" creationId="{93761A68-5FA4-CAB0-8488-14E475DD9563}"/>
          </ac:picMkLst>
        </pc:picChg>
      </pc:sldChg>
      <pc:sldChg chg="modSp">
        <pc:chgData name="James Harmeling" userId="4163935ddb78b774" providerId="Windows Live" clId="Web-{A73547BB-C7C1-419A-B554-586EA3D586A2}" dt="2022-08-24T04:49:54.157" v="8" actId="20577"/>
        <pc:sldMkLst>
          <pc:docMk/>
          <pc:sldMk cId="3477430942" sldId="261"/>
        </pc:sldMkLst>
        <pc:spChg chg="mod">
          <ac:chgData name="James Harmeling" userId="4163935ddb78b774" providerId="Windows Live" clId="Web-{A73547BB-C7C1-419A-B554-586EA3D586A2}" dt="2022-08-24T04:49:54.157" v="8" actId="20577"/>
          <ac:spMkLst>
            <pc:docMk/>
            <pc:sldMk cId="3477430942" sldId="261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A73547BB-C7C1-419A-B554-586EA3D586A2}" dt="2022-08-24T04:56:49.875" v="41" actId="20577"/>
        <pc:sldMkLst>
          <pc:docMk/>
          <pc:sldMk cId="2824881966" sldId="263"/>
        </pc:sldMkLst>
        <pc:spChg chg="mod">
          <ac:chgData name="James Harmeling" userId="4163935ddb78b774" providerId="Windows Live" clId="Web-{A73547BB-C7C1-419A-B554-586EA3D586A2}" dt="2022-08-24T04:56:49.875" v="41" actId="20577"/>
          <ac:spMkLst>
            <pc:docMk/>
            <pc:sldMk cId="2824881966" sldId="263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A73547BB-C7C1-419A-B554-586EA3D586A2}" dt="2022-08-24T04:57:09.078" v="49" actId="20577"/>
        <pc:sldMkLst>
          <pc:docMk/>
          <pc:sldMk cId="2488459681" sldId="264"/>
        </pc:sldMkLst>
        <pc:spChg chg="mod">
          <ac:chgData name="James Harmeling" userId="4163935ddb78b774" providerId="Windows Live" clId="Web-{A73547BB-C7C1-419A-B554-586EA3D586A2}" dt="2022-08-24T04:57:09.078" v="49" actId="20577"/>
          <ac:spMkLst>
            <pc:docMk/>
            <pc:sldMk cId="2488459681" sldId="264"/>
            <ac:spMk id="6" creationId="{D19115FD-17B2-A901-3F81-6EA9DF76AE22}"/>
          </ac:spMkLst>
        </pc:spChg>
      </pc:sldChg>
    </pc:docChg>
  </pc:docChgLst>
  <pc:docChgLst>
    <pc:chgData clId="Web-{A73547BB-C7C1-419A-B554-586EA3D586A2}"/>
    <pc:docChg chg="addSld">
      <pc:chgData name="" userId="" providerId="" clId="Web-{A73547BB-C7C1-419A-B554-586EA3D586A2}" dt="2022-08-24T04:48:19.248" v="5"/>
      <pc:docMkLst>
        <pc:docMk/>
      </pc:docMkLst>
      <pc:sldChg chg="add">
        <pc:chgData name="" userId="" providerId="" clId="Web-{A73547BB-C7C1-419A-B554-586EA3D586A2}" dt="2022-08-24T04:48:18.919" v="0"/>
        <pc:sldMkLst>
          <pc:docMk/>
          <pc:sldMk cId="1503931384" sldId="257"/>
        </pc:sldMkLst>
      </pc:sldChg>
      <pc:sldChg chg="add">
        <pc:chgData name="" userId="" providerId="" clId="Web-{A73547BB-C7C1-419A-B554-586EA3D586A2}" dt="2022-08-24T04:48:18.982" v="1"/>
        <pc:sldMkLst>
          <pc:docMk/>
          <pc:sldMk cId="1558696671" sldId="258"/>
        </pc:sldMkLst>
      </pc:sldChg>
      <pc:sldChg chg="add">
        <pc:chgData name="" userId="" providerId="" clId="Web-{A73547BB-C7C1-419A-B554-586EA3D586A2}" dt="2022-08-24T04:48:19.029" v="2"/>
        <pc:sldMkLst>
          <pc:docMk/>
          <pc:sldMk cId="3618412380" sldId="259"/>
        </pc:sldMkLst>
      </pc:sldChg>
      <pc:sldChg chg="add">
        <pc:chgData name="" userId="" providerId="" clId="Web-{A73547BB-C7C1-419A-B554-586EA3D586A2}" dt="2022-08-24T04:48:19.091" v="3"/>
        <pc:sldMkLst>
          <pc:docMk/>
          <pc:sldMk cId="3593325063" sldId="260"/>
        </pc:sldMkLst>
      </pc:sldChg>
      <pc:sldChg chg="add">
        <pc:chgData name="" userId="" providerId="" clId="Web-{A73547BB-C7C1-419A-B554-586EA3D586A2}" dt="2022-08-24T04:48:19.154" v="4"/>
        <pc:sldMkLst>
          <pc:docMk/>
          <pc:sldMk cId="3477430942" sldId="261"/>
        </pc:sldMkLst>
      </pc:sldChg>
      <pc:sldChg chg="add">
        <pc:chgData name="" userId="" providerId="" clId="Web-{A73547BB-C7C1-419A-B554-586EA3D586A2}" dt="2022-08-24T04:48:19.248" v="5"/>
        <pc:sldMkLst>
          <pc:docMk/>
          <pc:sldMk cId="1474108520" sldId="262"/>
        </pc:sldMkLst>
      </pc:sldChg>
    </pc:docChg>
  </pc:docChgLst>
  <pc:docChgLst>
    <pc:chgData name="James Harmeling" userId="4163935ddb78b774" providerId="Windows Live" clId="Web-{2FF45D07-DB5E-4774-8CEF-FDBACCB5E19C}"/>
    <pc:docChg chg="modSld">
      <pc:chgData name="James Harmeling" userId="4163935ddb78b774" providerId="Windows Live" clId="Web-{2FF45D07-DB5E-4774-8CEF-FDBACCB5E19C}" dt="2022-09-01T03:54:38.933" v="35" actId="20577"/>
      <pc:docMkLst>
        <pc:docMk/>
      </pc:docMkLst>
      <pc:sldChg chg="modSp">
        <pc:chgData name="James Harmeling" userId="4163935ddb78b774" providerId="Windows Live" clId="Web-{2FF45D07-DB5E-4774-8CEF-FDBACCB5E19C}" dt="2022-09-01T03:53:08.758" v="21" actId="20577"/>
        <pc:sldMkLst>
          <pc:docMk/>
          <pc:sldMk cId="3593325063" sldId="260"/>
        </pc:sldMkLst>
        <pc:spChg chg="mod">
          <ac:chgData name="James Harmeling" userId="4163935ddb78b774" providerId="Windows Live" clId="Web-{2FF45D07-DB5E-4774-8CEF-FDBACCB5E19C}" dt="2022-09-01T03:53:08.758" v="21" actId="20577"/>
          <ac:spMkLst>
            <pc:docMk/>
            <pc:sldMk cId="3593325063" sldId="260"/>
            <ac:spMk id="6" creationId="{D19115FD-17B2-A901-3F81-6EA9DF76AE22}"/>
          </ac:spMkLst>
        </pc:spChg>
      </pc:sldChg>
      <pc:sldChg chg="modSp">
        <pc:chgData name="James Harmeling" userId="4163935ddb78b774" providerId="Windows Live" clId="Web-{2FF45D07-DB5E-4774-8CEF-FDBACCB5E19C}" dt="2022-09-01T03:52:54.788" v="13" actId="20577"/>
        <pc:sldMkLst>
          <pc:docMk/>
          <pc:sldMk cId="3477430942" sldId="261"/>
        </pc:sldMkLst>
        <pc:spChg chg="mod">
          <ac:chgData name="James Harmeling" userId="4163935ddb78b774" providerId="Windows Live" clId="Web-{2FF45D07-DB5E-4774-8CEF-FDBACCB5E19C}" dt="2022-09-01T03:52:54.788" v="13" actId="20577"/>
          <ac:spMkLst>
            <pc:docMk/>
            <pc:sldMk cId="3477430942" sldId="261"/>
            <ac:spMk id="6" creationId="{D19115FD-17B2-A901-3F81-6EA9DF76AE22}"/>
          </ac:spMkLst>
        </pc:spChg>
      </pc:sldChg>
      <pc:sldChg chg="modSp">
        <pc:chgData name="James Harmeling" userId="4163935ddb78b774" providerId="Windows Live" clId="Web-{2FF45D07-DB5E-4774-8CEF-FDBACCB5E19C}" dt="2022-09-01T03:54:30.604" v="32" actId="20577"/>
        <pc:sldMkLst>
          <pc:docMk/>
          <pc:sldMk cId="2824881966" sldId="263"/>
        </pc:sldMkLst>
        <pc:spChg chg="mod">
          <ac:chgData name="James Harmeling" userId="4163935ddb78b774" providerId="Windows Live" clId="Web-{2FF45D07-DB5E-4774-8CEF-FDBACCB5E19C}" dt="2022-09-01T03:54:30.604" v="32" actId="20577"/>
          <ac:spMkLst>
            <pc:docMk/>
            <pc:sldMk cId="2824881966" sldId="263"/>
            <ac:spMk id="6" creationId="{D19115FD-17B2-A901-3F81-6EA9DF76AE22}"/>
          </ac:spMkLst>
        </pc:spChg>
      </pc:sldChg>
      <pc:sldChg chg="modSp">
        <pc:chgData name="James Harmeling" userId="4163935ddb78b774" providerId="Windows Live" clId="Web-{2FF45D07-DB5E-4774-8CEF-FDBACCB5E19C}" dt="2022-09-01T03:54:38.933" v="35" actId="20577"/>
        <pc:sldMkLst>
          <pc:docMk/>
          <pc:sldMk cId="2488459681" sldId="264"/>
        </pc:sldMkLst>
        <pc:spChg chg="mod">
          <ac:chgData name="James Harmeling" userId="4163935ddb78b774" providerId="Windows Live" clId="Web-{2FF45D07-DB5E-4774-8CEF-FDBACCB5E19C}" dt="2022-09-01T03:54:38.933" v="35" actId="20577"/>
          <ac:spMkLst>
            <pc:docMk/>
            <pc:sldMk cId="2488459681" sldId="264"/>
            <ac:spMk id="6" creationId="{D19115FD-17B2-A901-3F81-6EA9DF76AE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E9B51A7-5653-EA62-FBD9-49A8DD878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3384331" y="336331"/>
            <a:ext cx="5436475" cy="1384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Act 3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It Happened One Night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(Ruth 3:1-18)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4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1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You want me to do what!?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2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Midnight at the threshing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3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latin typeface="Times New Roman"/>
                <a:ea typeface="Arial Unicode MS"/>
              </a:rPr>
              <a:t>The waiting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</cp:revision>
  <dcterms:created xsi:type="dcterms:W3CDTF">2022-08-24T04:48:15Z</dcterms:created>
  <dcterms:modified xsi:type="dcterms:W3CDTF">2022-09-01T03:54:41Z</dcterms:modified>
</cp:coreProperties>
</file>