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1" r:id="rId3"/>
    <p:sldId id="260" r:id="rId4"/>
    <p:sldId id="263" r:id="rId5"/>
    <p:sldId id="264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864365-7472-4B30-AB36-481739070632}" v="12" dt="2022-08-27T12:10:58.9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48" d="100"/>
          <a:sy n="48" d="100"/>
        </p:scale>
        <p:origin x="78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Harmeling" userId="4163935ddb78b774" providerId="Windows Live" clId="Web-{A73547BB-C7C1-419A-B554-586EA3D586A2}"/>
    <pc:docChg chg="addSld delSld modSld">
      <pc:chgData name="James Harmeling" userId="4163935ddb78b774" providerId="Windows Live" clId="Web-{A73547BB-C7C1-419A-B554-586EA3D586A2}" dt="2022-08-24T04:57:10.782" v="50"/>
      <pc:docMkLst>
        <pc:docMk/>
      </pc:docMkLst>
      <pc:sldChg chg="del">
        <pc:chgData name="James Harmeling" userId="4163935ddb78b774" providerId="Windows Live" clId="Web-{A73547BB-C7C1-419A-B554-586EA3D586A2}" dt="2022-08-24T04:48:24.904" v="0"/>
        <pc:sldMkLst>
          <pc:docMk/>
          <pc:sldMk cId="109857222" sldId="256"/>
        </pc:sldMkLst>
      </pc:sldChg>
      <pc:sldChg chg="del">
        <pc:chgData name="James Harmeling" userId="4163935ddb78b774" providerId="Windows Live" clId="Web-{A73547BB-C7C1-419A-B554-586EA3D586A2}" dt="2022-08-24T04:57:10.782" v="50"/>
        <pc:sldMkLst>
          <pc:docMk/>
          <pc:sldMk cId="1558696671" sldId="258"/>
        </pc:sldMkLst>
      </pc:sldChg>
      <pc:sldChg chg="del">
        <pc:chgData name="James Harmeling" userId="4163935ddb78b774" providerId="Windows Live" clId="Web-{A73547BB-C7C1-419A-B554-586EA3D586A2}" dt="2022-08-24T04:56:53.094" v="42"/>
        <pc:sldMkLst>
          <pc:docMk/>
          <pc:sldMk cId="3618412380" sldId="259"/>
        </pc:sldMkLst>
      </pc:sldChg>
      <pc:sldChg chg="addSp delSp modSp">
        <pc:chgData name="James Harmeling" userId="4163935ddb78b774" providerId="Windows Live" clId="Web-{A73547BB-C7C1-419A-B554-586EA3D586A2}" dt="2022-08-24T04:55:34.966" v="25"/>
        <pc:sldMkLst>
          <pc:docMk/>
          <pc:sldMk cId="3593325063" sldId="260"/>
        </pc:sldMkLst>
        <pc:spChg chg="mod">
          <ac:chgData name="James Harmeling" userId="4163935ddb78b774" providerId="Windows Live" clId="Web-{A73547BB-C7C1-419A-B554-586EA3D586A2}" dt="2022-08-24T04:55:34.966" v="25"/>
          <ac:spMkLst>
            <pc:docMk/>
            <pc:sldMk cId="3593325063" sldId="260"/>
            <ac:spMk id="6" creationId="{D19115FD-17B2-A901-3F81-6EA9DF76AE22}"/>
          </ac:spMkLst>
        </pc:spChg>
        <pc:picChg chg="add del mod">
          <ac:chgData name="James Harmeling" userId="4163935ddb78b774" providerId="Windows Live" clId="Web-{A73547BB-C7C1-419A-B554-586EA3D586A2}" dt="2022-08-24T04:54:04.494" v="10"/>
          <ac:picMkLst>
            <pc:docMk/>
            <pc:sldMk cId="3593325063" sldId="260"/>
            <ac:picMk id="2" creationId="{CA0404EC-F390-59F6-40F5-17C90BB1446A}"/>
          </ac:picMkLst>
        </pc:picChg>
        <pc:picChg chg="add del mod">
          <ac:chgData name="James Harmeling" userId="4163935ddb78b774" providerId="Windows Live" clId="Web-{A73547BB-C7C1-419A-B554-586EA3D586A2}" dt="2022-08-24T04:54:14.713" v="12"/>
          <ac:picMkLst>
            <pc:docMk/>
            <pc:sldMk cId="3593325063" sldId="260"/>
            <ac:picMk id="3" creationId="{4F04420B-DD53-83DE-62CC-E61DFAD92D58}"/>
          </ac:picMkLst>
        </pc:picChg>
        <pc:picChg chg="add del mod">
          <ac:chgData name="James Harmeling" userId="4163935ddb78b774" providerId="Windows Live" clId="Web-{A73547BB-C7C1-419A-B554-586EA3D586A2}" dt="2022-08-24T04:54:42.198" v="14"/>
          <ac:picMkLst>
            <pc:docMk/>
            <pc:sldMk cId="3593325063" sldId="260"/>
            <ac:picMk id="7" creationId="{93761A68-5FA4-CAB0-8488-14E475DD9563}"/>
          </ac:picMkLst>
        </pc:picChg>
      </pc:sldChg>
      <pc:sldChg chg="modSp">
        <pc:chgData name="James Harmeling" userId="4163935ddb78b774" providerId="Windows Live" clId="Web-{A73547BB-C7C1-419A-B554-586EA3D586A2}" dt="2022-08-24T04:49:54.157" v="8" actId="20577"/>
        <pc:sldMkLst>
          <pc:docMk/>
          <pc:sldMk cId="3477430942" sldId="261"/>
        </pc:sldMkLst>
        <pc:spChg chg="mod">
          <ac:chgData name="James Harmeling" userId="4163935ddb78b774" providerId="Windows Live" clId="Web-{A73547BB-C7C1-419A-B554-586EA3D586A2}" dt="2022-08-24T04:49:54.157" v="8" actId="20577"/>
          <ac:spMkLst>
            <pc:docMk/>
            <pc:sldMk cId="3477430942" sldId="261"/>
            <ac:spMk id="6" creationId="{D19115FD-17B2-A901-3F81-6EA9DF76AE22}"/>
          </ac:spMkLst>
        </pc:spChg>
      </pc:sldChg>
      <pc:sldChg chg="modSp add">
        <pc:chgData name="James Harmeling" userId="4163935ddb78b774" providerId="Windows Live" clId="Web-{A73547BB-C7C1-419A-B554-586EA3D586A2}" dt="2022-08-24T04:56:49.875" v="41" actId="20577"/>
        <pc:sldMkLst>
          <pc:docMk/>
          <pc:sldMk cId="2824881966" sldId="263"/>
        </pc:sldMkLst>
        <pc:spChg chg="mod">
          <ac:chgData name="James Harmeling" userId="4163935ddb78b774" providerId="Windows Live" clId="Web-{A73547BB-C7C1-419A-B554-586EA3D586A2}" dt="2022-08-24T04:56:49.875" v="41" actId="20577"/>
          <ac:spMkLst>
            <pc:docMk/>
            <pc:sldMk cId="2824881966" sldId="263"/>
            <ac:spMk id="6" creationId="{D19115FD-17B2-A901-3F81-6EA9DF76AE22}"/>
          </ac:spMkLst>
        </pc:spChg>
      </pc:sldChg>
      <pc:sldChg chg="modSp add">
        <pc:chgData name="James Harmeling" userId="4163935ddb78b774" providerId="Windows Live" clId="Web-{A73547BB-C7C1-419A-B554-586EA3D586A2}" dt="2022-08-24T04:57:09.078" v="49" actId="20577"/>
        <pc:sldMkLst>
          <pc:docMk/>
          <pc:sldMk cId="2488459681" sldId="264"/>
        </pc:sldMkLst>
        <pc:spChg chg="mod">
          <ac:chgData name="James Harmeling" userId="4163935ddb78b774" providerId="Windows Live" clId="Web-{A73547BB-C7C1-419A-B554-586EA3D586A2}" dt="2022-08-24T04:57:09.078" v="49" actId="20577"/>
          <ac:spMkLst>
            <pc:docMk/>
            <pc:sldMk cId="2488459681" sldId="264"/>
            <ac:spMk id="6" creationId="{D19115FD-17B2-A901-3F81-6EA9DF76AE22}"/>
          </ac:spMkLst>
        </pc:spChg>
      </pc:sldChg>
    </pc:docChg>
  </pc:docChgLst>
  <pc:docChgLst>
    <pc:chgData clId="Web-{A73547BB-C7C1-419A-B554-586EA3D586A2}"/>
    <pc:docChg chg="addSld">
      <pc:chgData name="" userId="" providerId="" clId="Web-{A73547BB-C7C1-419A-B554-586EA3D586A2}" dt="2022-08-24T04:48:19.248" v="5"/>
      <pc:docMkLst>
        <pc:docMk/>
      </pc:docMkLst>
      <pc:sldChg chg="add">
        <pc:chgData name="" userId="" providerId="" clId="Web-{A73547BB-C7C1-419A-B554-586EA3D586A2}" dt="2022-08-24T04:48:18.919" v="0"/>
        <pc:sldMkLst>
          <pc:docMk/>
          <pc:sldMk cId="1503931384" sldId="257"/>
        </pc:sldMkLst>
      </pc:sldChg>
      <pc:sldChg chg="add">
        <pc:chgData name="" userId="" providerId="" clId="Web-{A73547BB-C7C1-419A-B554-586EA3D586A2}" dt="2022-08-24T04:48:18.982" v="1"/>
        <pc:sldMkLst>
          <pc:docMk/>
          <pc:sldMk cId="1558696671" sldId="258"/>
        </pc:sldMkLst>
      </pc:sldChg>
      <pc:sldChg chg="add">
        <pc:chgData name="" userId="" providerId="" clId="Web-{A73547BB-C7C1-419A-B554-586EA3D586A2}" dt="2022-08-24T04:48:19.029" v="2"/>
        <pc:sldMkLst>
          <pc:docMk/>
          <pc:sldMk cId="3618412380" sldId="259"/>
        </pc:sldMkLst>
      </pc:sldChg>
      <pc:sldChg chg="add">
        <pc:chgData name="" userId="" providerId="" clId="Web-{A73547BB-C7C1-419A-B554-586EA3D586A2}" dt="2022-08-24T04:48:19.091" v="3"/>
        <pc:sldMkLst>
          <pc:docMk/>
          <pc:sldMk cId="3593325063" sldId="260"/>
        </pc:sldMkLst>
      </pc:sldChg>
      <pc:sldChg chg="add">
        <pc:chgData name="" userId="" providerId="" clId="Web-{A73547BB-C7C1-419A-B554-586EA3D586A2}" dt="2022-08-24T04:48:19.154" v="4"/>
        <pc:sldMkLst>
          <pc:docMk/>
          <pc:sldMk cId="3477430942" sldId="261"/>
        </pc:sldMkLst>
      </pc:sldChg>
      <pc:sldChg chg="add">
        <pc:chgData name="" userId="" providerId="" clId="Web-{A73547BB-C7C1-419A-B554-586EA3D586A2}" dt="2022-08-24T04:48:19.248" v="5"/>
        <pc:sldMkLst>
          <pc:docMk/>
          <pc:sldMk cId="1474108520" sldId="262"/>
        </pc:sldMkLst>
      </pc:sldChg>
    </pc:docChg>
  </pc:docChgLst>
  <pc:docChgLst>
    <pc:chgData name="Matt Lyle" userId="a96e7d453dd11193" providerId="LiveId" clId="{5C864365-7472-4B30-AB36-481739070632}"/>
    <pc:docChg chg="undo redo custSel modSld modMainMaster modShowInfo">
      <pc:chgData name="Matt Lyle" userId="a96e7d453dd11193" providerId="LiveId" clId="{5C864365-7472-4B30-AB36-481739070632}" dt="2022-08-27T12:12:37.422" v="70" actId="2744"/>
      <pc:docMkLst>
        <pc:docMk/>
      </pc:docMkLst>
      <pc:sldChg chg="delSp mod setBg modClrScheme chgLayout">
        <pc:chgData name="Matt Lyle" userId="a96e7d453dd11193" providerId="LiveId" clId="{5C864365-7472-4B30-AB36-481739070632}" dt="2022-08-27T12:10:44.475" v="58"/>
        <pc:sldMkLst>
          <pc:docMk/>
          <pc:sldMk cId="1503931384" sldId="257"/>
        </pc:sldMkLst>
        <pc:spChg chg="del">
          <ac:chgData name="Matt Lyle" userId="a96e7d453dd11193" providerId="LiveId" clId="{5C864365-7472-4B30-AB36-481739070632}" dt="2022-08-27T12:09:55.131" v="50" actId="478"/>
          <ac:spMkLst>
            <pc:docMk/>
            <pc:sldMk cId="1503931384" sldId="257"/>
            <ac:spMk id="5" creationId="{29DE163E-68C7-1549-D233-07F931422F06}"/>
          </ac:spMkLst>
        </pc:spChg>
        <pc:picChg chg="del">
          <ac:chgData name="Matt Lyle" userId="a96e7d453dd11193" providerId="LiveId" clId="{5C864365-7472-4B30-AB36-481739070632}" dt="2022-08-27T12:09:55.737" v="51" actId="478"/>
          <ac:picMkLst>
            <pc:docMk/>
            <pc:sldMk cId="1503931384" sldId="257"/>
            <ac:picMk id="4" creationId="{FE8FF31D-7F31-FDEF-86F4-23679FC31434}"/>
          </ac:picMkLst>
        </pc:picChg>
      </pc:sldChg>
      <pc:sldChg chg="delSp mod setBg modClrScheme chgLayout">
        <pc:chgData name="Matt Lyle" userId="a96e7d453dd11193" providerId="LiveId" clId="{5C864365-7472-4B30-AB36-481739070632}" dt="2022-08-27T12:10:34.256" v="55"/>
        <pc:sldMkLst>
          <pc:docMk/>
          <pc:sldMk cId="3593325063" sldId="260"/>
        </pc:sldMkLst>
        <pc:spChg chg="del">
          <ac:chgData name="Matt Lyle" userId="a96e7d453dd11193" providerId="LiveId" clId="{5C864365-7472-4B30-AB36-481739070632}" dt="2022-08-27T12:09:27.142" v="37" actId="478"/>
          <ac:spMkLst>
            <pc:docMk/>
            <pc:sldMk cId="3593325063" sldId="260"/>
            <ac:spMk id="5" creationId="{29DE163E-68C7-1549-D233-07F931422F06}"/>
          </ac:spMkLst>
        </pc:spChg>
        <pc:picChg chg="del">
          <ac:chgData name="Matt Lyle" userId="a96e7d453dd11193" providerId="LiveId" clId="{5C864365-7472-4B30-AB36-481739070632}" dt="2022-08-27T12:09:27.829" v="38" actId="478"/>
          <ac:picMkLst>
            <pc:docMk/>
            <pc:sldMk cId="3593325063" sldId="260"/>
            <ac:picMk id="4" creationId="{FE8FF31D-7F31-FDEF-86F4-23679FC31434}"/>
          </ac:picMkLst>
        </pc:picChg>
      </pc:sldChg>
      <pc:sldChg chg="addSp delSp modSp mod setBg modClrScheme chgLayout">
        <pc:chgData name="Matt Lyle" userId="a96e7d453dd11193" providerId="LiveId" clId="{5C864365-7472-4B30-AB36-481739070632}" dt="2022-08-27T12:10:26.612" v="54"/>
        <pc:sldMkLst>
          <pc:docMk/>
          <pc:sldMk cId="3477430942" sldId="261"/>
        </pc:sldMkLst>
        <pc:spChg chg="del mod">
          <ac:chgData name="Matt Lyle" userId="a96e7d453dd11193" providerId="LiveId" clId="{5C864365-7472-4B30-AB36-481739070632}" dt="2022-08-27T12:08:57.402" v="31" actId="478"/>
          <ac:spMkLst>
            <pc:docMk/>
            <pc:sldMk cId="3477430942" sldId="261"/>
            <ac:spMk id="5" creationId="{29DE163E-68C7-1549-D233-07F931422F06}"/>
          </ac:spMkLst>
        </pc:spChg>
        <pc:picChg chg="add del mod">
          <ac:chgData name="Matt Lyle" userId="a96e7d453dd11193" providerId="LiveId" clId="{5C864365-7472-4B30-AB36-481739070632}" dt="2022-08-27T12:09:06.633" v="34" actId="21"/>
          <ac:picMkLst>
            <pc:docMk/>
            <pc:sldMk cId="3477430942" sldId="261"/>
            <ac:picMk id="3" creationId="{36237979-63C2-77D4-7EA1-4A8E9C4B34B2}"/>
          </ac:picMkLst>
        </pc:picChg>
        <pc:picChg chg="del">
          <ac:chgData name="Matt Lyle" userId="a96e7d453dd11193" providerId="LiveId" clId="{5C864365-7472-4B30-AB36-481739070632}" dt="2022-08-27T12:09:57.149" v="52" actId="478"/>
          <ac:picMkLst>
            <pc:docMk/>
            <pc:sldMk cId="3477430942" sldId="261"/>
            <ac:picMk id="4" creationId="{FE8FF31D-7F31-FDEF-86F4-23679FC31434}"/>
          </ac:picMkLst>
        </pc:picChg>
      </pc:sldChg>
      <pc:sldChg chg="addSp delSp mod modClrScheme chgLayout">
        <pc:chgData name="Matt Lyle" userId="a96e7d453dd11193" providerId="LiveId" clId="{5C864365-7472-4B30-AB36-481739070632}" dt="2022-08-27T12:11:18.878" v="67" actId="700"/>
        <pc:sldMkLst>
          <pc:docMk/>
          <pc:sldMk cId="1474108520" sldId="262"/>
        </pc:sldMkLst>
        <pc:picChg chg="add del">
          <ac:chgData name="Matt Lyle" userId="a96e7d453dd11193" providerId="LiveId" clId="{5C864365-7472-4B30-AB36-481739070632}" dt="2022-08-27T12:11:15.821" v="66" actId="478"/>
          <ac:picMkLst>
            <pc:docMk/>
            <pc:sldMk cId="1474108520" sldId="262"/>
            <ac:picMk id="4" creationId="{9E9B51A7-5653-EA62-FBD9-49A8DD878193}"/>
          </ac:picMkLst>
        </pc:picChg>
      </pc:sldChg>
      <pc:sldChg chg="addSp delSp modSp mod setBg modClrScheme chgLayout">
        <pc:chgData name="Matt Lyle" userId="a96e7d453dd11193" providerId="LiveId" clId="{5C864365-7472-4B30-AB36-481739070632}" dt="2022-08-27T12:10:37.087" v="56"/>
        <pc:sldMkLst>
          <pc:docMk/>
          <pc:sldMk cId="2824881966" sldId="263"/>
        </pc:sldMkLst>
        <pc:spChg chg="del mod">
          <ac:chgData name="Matt Lyle" userId="a96e7d453dd11193" providerId="LiveId" clId="{5C864365-7472-4B30-AB36-481739070632}" dt="2022-08-27T12:09:29.202" v="40" actId="478"/>
          <ac:spMkLst>
            <pc:docMk/>
            <pc:sldMk cId="2824881966" sldId="263"/>
            <ac:spMk id="5" creationId="{29DE163E-68C7-1549-D233-07F931422F06}"/>
          </ac:spMkLst>
        </pc:spChg>
        <pc:picChg chg="add del">
          <ac:chgData name="Matt Lyle" userId="a96e7d453dd11193" providerId="LiveId" clId="{5C864365-7472-4B30-AB36-481739070632}" dt="2022-08-27T12:09:50.156" v="47" actId="478"/>
          <ac:picMkLst>
            <pc:docMk/>
            <pc:sldMk cId="2824881966" sldId="263"/>
            <ac:picMk id="4" creationId="{FE8FF31D-7F31-FDEF-86F4-23679FC31434}"/>
          </ac:picMkLst>
        </pc:picChg>
      </pc:sldChg>
      <pc:sldChg chg="addSp delSp mod setBg modClrScheme chgLayout">
        <pc:chgData name="Matt Lyle" userId="a96e7d453dd11193" providerId="LiveId" clId="{5C864365-7472-4B30-AB36-481739070632}" dt="2022-08-27T12:10:41.043" v="57"/>
        <pc:sldMkLst>
          <pc:docMk/>
          <pc:sldMk cId="2488459681" sldId="264"/>
        </pc:sldMkLst>
        <pc:spChg chg="add del">
          <ac:chgData name="Matt Lyle" userId="a96e7d453dd11193" providerId="LiveId" clId="{5C864365-7472-4B30-AB36-481739070632}" dt="2022-08-27T12:09:50.372" v="48" actId="478"/>
          <ac:spMkLst>
            <pc:docMk/>
            <pc:sldMk cId="2488459681" sldId="264"/>
            <ac:spMk id="5" creationId="{29DE163E-68C7-1549-D233-07F931422F06}"/>
          </ac:spMkLst>
        </pc:spChg>
        <pc:picChg chg="add del">
          <ac:chgData name="Matt Lyle" userId="a96e7d453dd11193" providerId="LiveId" clId="{5C864365-7472-4B30-AB36-481739070632}" dt="2022-08-27T12:09:50.546" v="49" actId="478"/>
          <ac:picMkLst>
            <pc:docMk/>
            <pc:sldMk cId="2488459681" sldId="264"/>
            <ac:picMk id="4" creationId="{FE8FF31D-7F31-FDEF-86F4-23679FC31434}"/>
          </ac:picMkLst>
        </pc:picChg>
      </pc:sldChg>
      <pc:sldMasterChg chg="delSp mod addSldLayout delSldLayout modSldLayout">
        <pc:chgData name="Matt Lyle" userId="a96e7d453dd11193" providerId="LiveId" clId="{5C864365-7472-4B30-AB36-481739070632}" dt="2022-08-27T12:11:25.717" v="69" actId="478"/>
        <pc:sldMasterMkLst>
          <pc:docMk/>
          <pc:sldMasterMk cId="2460954070" sldId="2147483660"/>
        </pc:sldMasterMkLst>
        <pc:spChg chg="del">
          <ac:chgData name="Matt Lyle" userId="a96e7d453dd11193" providerId="LiveId" clId="{5C864365-7472-4B30-AB36-481739070632}" dt="2022-08-27T12:11:25.717" v="69" actId="478"/>
          <ac:spMkLst>
            <pc:docMk/>
            <pc:sldMasterMk cId="2460954070" sldId="2147483660"/>
            <ac:spMk id="2" creationId="{00000000-0000-0000-0000-000000000000}"/>
          </ac:spMkLst>
        </pc:spChg>
        <pc:spChg chg="del">
          <ac:chgData name="Matt Lyle" userId="a96e7d453dd11193" providerId="LiveId" clId="{5C864365-7472-4B30-AB36-481739070632}" dt="2022-08-27T12:11:25.717" v="69" actId="478"/>
          <ac:spMkLst>
            <pc:docMk/>
            <pc:sldMasterMk cId="2460954070" sldId="2147483660"/>
            <ac:spMk id="3" creationId="{00000000-0000-0000-0000-000000000000}"/>
          </ac:spMkLst>
        </pc:spChg>
        <pc:spChg chg="del">
          <ac:chgData name="Matt Lyle" userId="a96e7d453dd11193" providerId="LiveId" clId="{5C864365-7472-4B30-AB36-481739070632}" dt="2022-08-27T12:11:25.717" v="69" actId="478"/>
          <ac:spMkLst>
            <pc:docMk/>
            <pc:sldMasterMk cId="2460954070" sldId="2147483660"/>
            <ac:spMk id="4" creationId="{00000000-0000-0000-0000-000000000000}"/>
          </ac:spMkLst>
        </pc:spChg>
        <pc:spChg chg="del">
          <ac:chgData name="Matt Lyle" userId="a96e7d453dd11193" providerId="LiveId" clId="{5C864365-7472-4B30-AB36-481739070632}" dt="2022-08-27T12:11:25.717" v="69" actId="478"/>
          <ac:spMkLst>
            <pc:docMk/>
            <pc:sldMasterMk cId="2460954070" sldId="2147483660"/>
            <ac:spMk id="5" creationId="{00000000-0000-0000-0000-000000000000}"/>
          </ac:spMkLst>
        </pc:spChg>
        <pc:spChg chg="del">
          <ac:chgData name="Matt Lyle" userId="a96e7d453dd11193" providerId="LiveId" clId="{5C864365-7472-4B30-AB36-481739070632}" dt="2022-08-27T12:11:25.717" v="69" actId="478"/>
          <ac:spMkLst>
            <pc:docMk/>
            <pc:sldMasterMk cId="2460954070" sldId="2147483660"/>
            <ac:spMk id="6" creationId="{00000000-0000-0000-0000-000000000000}"/>
          </ac:spMkLst>
        </pc:spChg>
        <pc:sldLayoutChg chg="del">
          <pc:chgData name="Matt Lyle" userId="a96e7d453dd11193" providerId="LiveId" clId="{5C864365-7472-4B30-AB36-481739070632}" dt="2022-08-27T12:08:05.252" v="2" actId="2696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Matt Lyle" userId="a96e7d453dd11193" providerId="LiveId" clId="{5C864365-7472-4B30-AB36-481739070632}" dt="2022-08-27T12:11:23.451" v="68" actId="2696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Matt Lyle" userId="a96e7d453dd11193" providerId="LiveId" clId="{5C864365-7472-4B30-AB36-481739070632}" dt="2022-08-27T12:08:06.389" v="3" actId="2696"/>
          <pc:sldLayoutMkLst>
            <pc:docMk/>
            <pc:sldMasterMk cId="2460954070" sldId="2147483660"/>
            <pc:sldLayoutMk cId="2591524520" sldId="2147483663"/>
          </pc:sldLayoutMkLst>
        </pc:sldLayoutChg>
        <pc:sldLayoutChg chg="addSp delSp modSp new mod setBg">
          <pc:chgData name="Matt Lyle" userId="a96e7d453dd11193" providerId="LiveId" clId="{5C864365-7472-4B30-AB36-481739070632}" dt="2022-08-27T12:09:12.413" v="36"/>
          <pc:sldLayoutMkLst>
            <pc:docMk/>
            <pc:sldMasterMk cId="2460954070" sldId="2147483660"/>
            <pc:sldLayoutMk cId="4272136432" sldId="2147483663"/>
          </pc:sldLayoutMkLst>
          <pc:spChg chg="del">
            <ac:chgData name="Matt Lyle" userId="a96e7d453dd11193" providerId="LiveId" clId="{5C864365-7472-4B30-AB36-481739070632}" dt="2022-08-27T12:08:19.120" v="13" actId="478"/>
            <ac:spMkLst>
              <pc:docMk/>
              <pc:sldMasterMk cId="2460954070" sldId="2147483660"/>
              <pc:sldLayoutMk cId="4272136432" sldId="2147483663"/>
              <ac:spMk id="2" creationId="{68445A92-DB13-0298-9E52-E794FC0B50BC}"/>
            </ac:spMkLst>
          </pc:spChg>
          <pc:spChg chg="del">
            <ac:chgData name="Matt Lyle" userId="a96e7d453dd11193" providerId="LiveId" clId="{5C864365-7472-4B30-AB36-481739070632}" dt="2022-08-27T12:08:19.120" v="13" actId="478"/>
            <ac:spMkLst>
              <pc:docMk/>
              <pc:sldMasterMk cId="2460954070" sldId="2147483660"/>
              <pc:sldLayoutMk cId="4272136432" sldId="2147483663"/>
              <ac:spMk id="3" creationId="{B8DEB31E-6B5D-0073-3747-1825C74EBDC5}"/>
            </ac:spMkLst>
          </pc:spChg>
          <pc:spChg chg="del">
            <ac:chgData name="Matt Lyle" userId="a96e7d453dd11193" providerId="LiveId" clId="{5C864365-7472-4B30-AB36-481739070632}" dt="2022-08-27T12:08:19.120" v="13" actId="478"/>
            <ac:spMkLst>
              <pc:docMk/>
              <pc:sldMasterMk cId="2460954070" sldId="2147483660"/>
              <pc:sldLayoutMk cId="4272136432" sldId="2147483663"/>
              <ac:spMk id="4" creationId="{3180708C-762D-E2F0-ACB1-666AEFEDDFA5}"/>
            </ac:spMkLst>
          </pc:spChg>
          <pc:spChg chg="del">
            <ac:chgData name="Matt Lyle" userId="a96e7d453dd11193" providerId="LiveId" clId="{5C864365-7472-4B30-AB36-481739070632}" dt="2022-08-27T12:08:19.120" v="13" actId="478"/>
            <ac:spMkLst>
              <pc:docMk/>
              <pc:sldMasterMk cId="2460954070" sldId="2147483660"/>
              <pc:sldLayoutMk cId="4272136432" sldId="2147483663"/>
              <ac:spMk id="5" creationId="{F50B6766-3EEA-3570-29AB-12DEC4583CAC}"/>
            </ac:spMkLst>
          </pc:spChg>
          <pc:picChg chg="add del mod">
            <ac:chgData name="Matt Lyle" userId="a96e7d453dd11193" providerId="LiveId" clId="{5C864365-7472-4B30-AB36-481739070632}" dt="2022-08-27T12:09:12.002" v="35" actId="478"/>
            <ac:picMkLst>
              <pc:docMk/>
              <pc:sldMasterMk cId="2460954070" sldId="2147483660"/>
              <pc:sldLayoutMk cId="4272136432" sldId="2147483663"/>
              <ac:picMk id="7" creationId="{502FE4C4-3286-7BD0-9B62-87E2CC1C7B53}"/>
            </ac:picMkLst>
          </pc:picChg>
          <pc:picChg chg="add mod">
            <ac:chgData name="Matt Lyle" userId="a96e7d453dd11193" providerId="LiveId" clId="{5C864365-7472-4B30-AB36-481739070632}" dt="2022-08-27T12:09:12.413" v="36"/>
            <ac:picMkLst>
              <pc:docMk/>
              <pc:sldMasterMk cId="2460954070" sldId="2147483660"/>
              <pc:sldLayoutMk cId="4272136432" sldId="2147483663"/>
              <ac:picMk id="8" creationId="{D0CC701E-25EA-E342-35B3-3AD9A00796AE}"/>
            </ac:picMkLst>
          </pc:picChg>
        </pc:sldLayoutChg>
        <pc:sldLayoutChg chg="del">
          <pc:chgData name="Matt Lyle" userId="a96e7d453dd11193" providerId="LiveId" clId="{5C864365-7472-4B30-AB36-481739070632}" dt="2022-08-27T12:08:06.560" v="4" actId="2696"/>
          <pc:sldLayoutMkLst>
            <pc:docMk/>
            <pc:sldMasterMk cId="2460954070" sldId="2147483660"/>
            <pc:sldLayoutMk cId="1203092039" sldId="2147483664"/>
          </pc:sldLayoutMkLst>
        </pc:sldLayoutChg>
        <pc:sldLayoutChg chg="addSp delSp modSp new mod">
          <pc:chgData name="Matt Lyle" userId="a96e7d453dd11193" providerId="LiveId" clId="{5C864365-7472-4B30-AB36-481739070632}" dt="2022-08-27T12:11:02.270" v="65" actId="14100"/>
          <pc:sldLayoutMkLst>
            <pc:docMk/>
            <pc:sldMasterMk cId="2460954070" sldId="2147483660"/>
            <pc:sldLayoutMk cId="2787390815" sldId="2147483664"/>
          </pc:sldLayoutMkLst>
          <pc:spChg chg="del">
            <ac:chgData name="Matt Lyle" userId="a96e7d453dd11193" providerId="LiveId" clId="{5C864365-7472-4B30-AB36-481739070632}" dt="2022-08-27T12:10:55.255" v="60" actId="478"/>
            <ac:spMkLst>
              <pc:docMk/>
              <pc:sldMasterMk cId="2460954070" sldId="2147483660"/>
              <pc:sldLayoutMk cId="2787390815" sldId="2147483664"/>
              <ac:spMk id="2" creationId="{D70E4FD9-9DB0-8E55-3C7C-993E4ECF0EAF}"/>
            </ac:spMkLst>
          </pc:spChg>
          <pc:spChg chg="del">
            <ac:chgData name="Matt Lyle" userId="a96e7d453dd11193" providerId="LiveId" clId="{5C864365-7472-4B30-AB36-481739070632}" dt="2022-08-27T12:10:55.255" v="60" actId="478"/>
            <ac:spMkLst>
              <pc:docMk/>
              <pc:sldMasterMk cId="2460954070" sldId="2147483660"/>
              <pc:sldLayoutMk cId="2787390815" sldId="2147483664"/>
              <ac:spMk id="3" creationId="{074851BA-0A57-3299-E85C-C484B888BAB1}"/>
            </ac:spMkLst>
          </pc:spChg>
          <pc:spChg chg="del">
            <ac:chgData name="Matt Lyle" userId="a96e7d453dd11193" providerId="LiveId" clId="{5C864365-7472-4B30-AB36-481739070632}" dt="2022-08-27T12:10:55.255" v="60" actId="478"/>
            <ac:spMkLst>
              <pc:docMk/>
              <pc:sldMasterMk cId="2460954070" sldId="2147483660"/>
              <pc:sldLayoutMk cId="2787390815" sldId="2147483664"/>
              <ac:spMk id="4" creationId="{0275094C-CB8B-8AB7-509A-73EF8C7B6A49}"/>
            </ac:spMkLst>
          </pc:spChg>
          <pc:spChg chg="del">
            <ac:chgData name="Matt Lyle" userId="a96e7d453dd11193" providerId="LiveId" clId="{5C864365-7472-4B30-AB36-481739070632}" dt="2022-08-27T12:10:55.255" v="60" actId="478"/>
            <ac:spMkLst>
              <pc:docMk/>
              <pc:sldMasterMk cId="2460954070" sldId="2147483660"/>
              <pc:sldLayoutMk cId="2787390815" sldId="2147483664"/>
              <ac:spMk id="5" creationId="{192D3725-302F-F2BA-567F-B335DF82FEC1}"/>
            </ac:spMkLst>
          </pc:spChg>
          <pc:picChg chg="add mod">
            <ac:chgData name="Matt Lyle" userId="a96e7d453dd11193" providerId="LiveId" clId="{5C864365-7472-4B30-AB36-481739070632}" dt="2022-08-27T12:11:02.270" v="65" actId="14100"/>
            <ac:picMkLst>
              <pc:docMk/>
              <pc:sldMasterMk cId="2460954070" sldId="2147483660"/>
              <pc:sldLayoutMk cId="2787390815" sldId="2147483664"/>
              <ac:picMk id="7" creationId="{CCB3E587-0511-9C4D-4084-8970D0854449}"/>
            </ac:picMkLst>
          </pc:picChg>
        </pc:sldLayoutChg>
        <pc:sldLayoutChg chg="del">
          <pc:chgData name="Matt Lyle" userId="a96e7d453dd11193" providerId="LiveId" clId="{5C864365-7472-4B30-AB36-481739070632}" dt="2022-08-27T12:08:06.696" v="5" actId="2696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Matt Lyle" userId="a96e7d453dd11193" providerId="LiveId" clId="{5C864365-7472-4B30-AB36-481739070632}" dt="2022-08-27T12:08:06.847" v="6" actId="2696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Matt Lyle" userId="a96e7d453dd11193" providerId="LiveId" clId="{5C864365-7472-4B30-AB36-481739070632}" dt="2022-08-27T12:08:06.998" v="7" actId="2696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Matt Lyle" userId="a96e7d453dd11193" providerId="LiveId" clId="{5C864365-7472-4B30-AB36-481739070632}" dt="2022-08-27T12:08:07.141" v="8" actId="2696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Matt Lyle" userId="a96e7d453dd11193" providerId="LiveId" clId="{5C864365-7472-4B30-AB36-481739070632}" dt="2022-08-27T12:08:07.308" v="9" actId="2696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Matt Lyle" userId="a96e7d453dd11193" providerId="LiveId" clId="{5C864365-7472-4B30-AB36-481739070632}" dt="2022-08-27T12:08:07.490" v="10" actId="2696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Matt Lyle" userId="a96e7d453dd11193" providerId="LiveId" clId="{5C864365-7472-4B30-AB36-481739070632}" dt="2022-08-27T12:08:07.715" v="11" actId="2696"/>
          <pc:sldLayoutMkLst>
            <pc:docMk/>
            <pc:sldMasterMk cId="2460954070" sldId="2147483660"/>
            <pc:sldLayoutMk cId="3479445657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furniture, curtain, red&#10;&#10;Description automatically generated">
            <a:extLst>
              <a:ext uri="{FF2B5EF4-FFF2-40B4-BE49-F238E27FC236}">
                <a16:creationId xmlns:a16="http://schemas.microsoft.com/office/drawing/2014/main" id="{D0CC701E-25EA-E342-35B3-3AD9A00796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053" y="643465"/>
            <a:ext cx="8333029" cy="555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13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CCB3E587-0511-9C4D-4084-8970D08544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84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390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410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19115FD-17B2-A901-3F81-6EA9DF76AE22}"/>
              </a:ext>
            </a:extLst>
          </p:cNvPr>
          <p:cNvSpPr txBox="1"/>
          <p:nvPr/>
        </p:nvSpPr>
        <p:spPr>
          <a:xfrm>
            <a:off x="3384331" y="336331"/>
            <a:ext cx="5436475" cy="13849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Times New Roman"/>
                <a:ea typeface="Arial Unicode MS"/>
              </a:rPr>
              <a:t>Act 2</a:t>
            </a:r>
            <a:endParaRPr lang="en-US" sz="2800" dirty="0">
              <a:solidFill>
                <a:srgbClr val="FFFFFF"/>
              </a:solidFill>
              <a:latin typeface="Times New Roman"/>
              <a:ea typeface="Arial Unicode MS"/>
              <a:cs typeface="Times New Roman"/>
            </a:endParaRPr>
          </a:p>
          <a:p>
            <a:pPr algn="ctr"/>
            <a:r>
              <a:rPr lang="en-US" sz="2800" dirty="0">
                <a:solidFill>
                  <a:srgbClr val="FFFFFF"/>
                </a:solidFill>
                <a:latin typeface="Times New Roman"/>
                <a:ea typeface="Arial Unicode MS"/>
              </a:rPr>
              <a:t>An Unexpected Kindness </a:t>
            </a:r>
            <a:endParaRPr lang="en-US" sz="2800" dirty="0">
              <a:solidFill>
                <a:srgbClr val="FFFFFF"/>
              </a:solidFill>
              <a:latin typeface="Times New Roman"/>
              <a:ea typeface="Arial Unicode MS"/>
              <a:cs typeface="Times New Roman"/>
            </a:endParaRPr>
          </a:p>
          <a:p>
            <a:pPr algn="ctr"/>
            <a:r>
              <a:rPr lang="en-US" sz="2800" dirty="0">
                <a:solidFill>
                  <a:srgbClr val="FFFFFF"/>
                </a:solidFill>
                <a:latin typeface="Times New Roman"/>
                <a:ea typeface="Arial Unicode MS"/>
              </a:rPr>
              <a:t>(Ruth 2:1-23)</a:t>
            </a:r>
            <a:endParaRPr lang="en-US" sz="2800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743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19115FD-17B2-A901-3F81-6EA9DF76AE22}"/>
              </a:ext>
            </a:extLst>
          </p:cNvPr>
          <p:cNvSpPr txBox="1"/>
          <p:nvPr/>
        </p:nvSpPr>
        <p:spPr>
          <a:xfrm>
            <a:off x="414484" y="4380792"/>
            <a:ext cx="3941783" cy="95410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Times New Roman"/>
                <a:ea typeface="Arial Unicode MS"/>
              </a:rPr>
              <a:t>Scene 1</a:t>
            </a:r>
            <a:endParaRPr lang="en-US" sz="2800" dirty="0">
              <a:solidFill>
                <a:srgbClr val="FFFFFF"/>
              </a:solidFill>
              <a:latin typeface="Times New Roman"/>
              <a:ea typeface="Arial Unicode MS"/>
              <a:cs typeface="Times New Roman"/>
            </a:endParaRPr>
          </a:p>
          <a:p>
            <a:pPr algn="ctr"/>
            <a:r>
              <a:rPr lang="en-US" sz="2800" dirty="0">
                <a:solidFill>
                  <a:srgbClr val="FFFFFF"/>
                </a:solidFill>
                <a:latin typeface="Times New Roman"/>
                <a:ea typeface="Arial Unicode MS"/>
              </a:rPr>
              <a:t>Where did he come from?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32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19115FD-17B2-A901-3F81-6EA9DF76AE22}"/>
              </a:ext>
            </a:extLst>
          </p:cNvPr>
          <p:cNvSpPr txBox="1"/>
          <p:nvPr/>
        </p:nvSpPr>
        <p:spPr>
          <a:xfrm>
            <a:off x="414484" y="4380792"/>
            <a:ext cx="3941783" cy="95410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Times New Roman"/>
                <a:ea typeface="Arial Unicode MS"/>
              </a:rPr>
              <a:t>Scene 2</a:t>
            </a:r>
            <a:endParaRPr lang="en-US" sz="2800" dirty="0">
              <a:solidFill>
                <a:srgbClr val="FFFFFF"/>
              </a:solidFill>
              <a:latin typeface="Times New Roman"/>
              <a:ea typeface="Arial Unicode MS"/>
              <a:cs typeface="Times New Roman"/>
            </a:endParaRPr>
          </a:p>
          <a:p>
            <a:pPr algn="ctr"/>
            <a:r>
              <a:rPr lang="en-US" sz="2800" dirty="0">
                <a:solidFill>
                  <a:srgbClr val="FFFFFF"/>
                </a:solidFill>
                <a:latin typeface="Times New Roman"/>
                <a:ea typeface="Arial Unicode MS"/>
              </a:rPr>
              <a:t>Unexpected kindness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88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19115FD-17B2-A901-3F81-6EA9DF76AE22}"/>
              </a:ext>
            </a:extLst>
          </p:cNvPr>
          <p:cNvSpPr txBox="1"/>
          <p:nvPr/>
        </p:nvSpPr>
        <p:spPr>
          <a:xfrm>
            <a:off x="414484" y="4380792"/>
            <a:ext cx="3941783" cy="95410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Times New Roman"/>
                <a:ea typeface="Arial Unicode MS"/>
              </a:rPr>
              <a:t>Scene 3</a:t>
            </a:r>
            <a:endParaRPr lang="en-US" sz="2800" dirty="0">
              <a:solidFill>
                <a:srgbClr val="FFFFFF"/>
              </a:solidFill>
              <a:latin typeface="Times New Roman"/>
              <a:ea typeface="Arial Unicode MS"/>
              <a:cs typeface="Times New Roman"/>
            </a:endParaRPr>
          </a:p>
          <a:p>
            <a:pPr algn="ctr"/>
            <a:r>
              <a:rPr lang="en-US" sz="2800" dirty="0">
                <a:solidFill>
                  <a:srgbClr val="FFFFFF"/>
                </a:solidFill>
                <a:latin typeface="Times New Roman"/>
                <a:ea typeface="Arial Unicode MS"/>
              </a:rPr>
              <a:t>Amazing grain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45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393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25</Words>
  <Application>Microsoft Office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Matt Lyle</cp:lastModifiedBy>
  <cp:revision>27</cp:revision>
  <dcterms:created xsi:type="dcterms:W3CDTF">2022-08-24T04:48:15Z</dcterms:created>
  <dcterms:modified xsi:type="dcterms:W3CDTF">2022-08-27T12:12:49Z</dcterms:modified>
</cp:coreProperties>
</file>