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>
        <p:scale>
          <a:sx n="75" d="100"/>
          <a:sy n="75" d="100"/>
        </p:scale>
        <p:origin x="714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Harmeling" userId="4163935ddb78b774" providerId="Windows Live" clId="Web-{4BFD536C-5C91-416C-B42F-0E09C3ED0EBD}"/>
    <pc:docChg chg="addSld delSld modSld modMainMaster">
      <pc:chgData name="James Harmeling" userId="4163935ddb78b774" providerId="Windows Live" clId="Web-{4BFD536C-5C91-416C-B42F-0E09C3ED0EBD}" dt="2022-08-19T05:12:19.884" v="142"/>
      <pc:docMkLst>
        <pc:docMk/>
      </pc:docMkLst>
      <pc:sldChg chg="del">
        <pc:chgData name="James Harmeling" userId="4163935ddb78b774" providerId="Windows Live" clId="Web-{4BFD536C-5C91-416C-B42F-0E09C3ED0EBD}" dt="2022-08-19T04:08:54.274" v="0"/>
        <pc:sldMkLst>
          <pc:docMk/>
          <pc:sldMk cId="109857222" sldId="256"/>
        </pc:sldMkLst>
      </pc:sldChg>
      <pc:sldChg chg="del">
        <pc:chgData name="James Harmeling" userId="4163935ddb78b774" providerId="Windows Live" clId="Web-{4BFD536C-5C91-416C-B42F-0E09C3ED0EBD}" dt="2022-08-19T04:17:04.087" v="47"/>
        <pc:sldMkLst>
          <pc:docMk/>
          <pc:sldMk cId="4108496272" sldId="257"/>
        </pc:sldMkLst>
      </pc:sldChg>
      <pc:sldChg chg="addSp delSp modSp new del mod modTransition setBg">
        <pc:chgData name="James Harmeling" userId="4163935ddb78b774" providerId="Windows Live" clId="Web-{4BFD536C-5C91-416C-B42F-0E09C3ED0EBD}" dt="2022-08-19T04:20:40.141" v="56"/>
        <pc:sldMkLst>
          <pc:docMk/>
          <pc:sldMk cId="1602155621" sldId="258"/>
        </pc:sldMkLst>
        <pc:spChg chg="del">
          <ac:chgData name="James Harmeling" userId="4163935ddb78b774" providerId="Windows Live" clId="Web-{4BFD536C-5C91-416C-B42F-0E09C3ED0EBD}" dt="2022-08-19T04:09:59.448" v="2"/>
          <ac:spMkLst>
            <pc:docMk/>
            <pc:sldMk cId="1602155621" sldId="258"/>
            <ac:spMk id="2" creationId="{6FAD46A4-3FB6-9C8E-A3B5-A4F5262D78C2}"/>
          </ac:spMkLst>
        </pc:spChg>
        <pc:spChg chg="del">
          <ac:chgData name="James Harmeling" userId="4163935ddb78b774" providerId="Windows Live" clId="Web-{4BFD536C-5C91-416C-B42F-0E09C3ED0EBD}" dt="2022-08-19T04:10:03.042" v="3"/>
          <ac:spMkLst>
            <pc:docMk/>
            <pc:sldMk cId="1602155621" sldId="258"/>
            <ac:spMk id="3" creationId="{ED5BE525-CCC2-FF4E-85DD-5C20830FE019}"/>
          </ac:spMkLst>
        </pc:spChg>
        <pc:spChg chg="add mod">
          <ac:chgData name="James Harmeling" userId="4163935ddb78b774" providerId="Windows Live" clId="Web-{4BFD536C-5C91-416C-B42F-0E09C3ED0EBD}" dt="2022-08-19T04:15:26.006" v="20" actId="1076"/>
          <ac:spMkLst>
            <pc:docMk/>
            <pc:sldMk cId="1602155621" sldId="258"/>
            <ac:spMk id="5" creationId="{AD9B74EB-2A6E-34DD-9858-63114B3033D2}"/>
          </ac:spMkLst>
        </pc:spChg>
        <pc:spChg chg="add mod">
          <ac:chgData name="James Harmeling" userId="4163935ddb78b774" providerId="Windows Live" clId="Web-{4BFD536C-5C91-416C-B42F-0E09C3ED0EBD}" dt="2022-08-19T04:16:57.681" v="46" actId="1076"/>
          <ac:spMkLst>
            <pc:docMk/>
            <pc:sldMk cId="1602155621" sldId="258"/>
            <ac:spMk id="6" creationId="{F2BA1139-AFE1-770D-2E39-1C02624E1E29}"/>
          </ac:spMkLst>
        </pc:spChg>
        <pc:spChg chg="add">
          <ac:chgData name="James Harmeling" userId="4163935ddb78b774" providerId="Windows Live" clId="Web-{4BFD536C-5C91-416C-B42F-0E09C3ED0EBD}" dt="2022-08-19T04:11:58.858" v="5"/>
          <ac:spMkLst>
            <pc:docMk/>
            <pc:sldMk cId="1602155621" sldId="258"/>
            <ac:spMk id="9" creationId="{42A4FC2C-047E-45A5-965D-8E1E3BF09BC6}"/>
          </ac:spMkLst>
        </pc:spChg>
        <pc:picChg chg="add mod">
          <ac:chgData name="James Harmeling" userId="4163935ddb78b774" providerId="Windows Live" clId="Web-{4BFD536C-5C91-416C-B42F-0E09C3ED0EBD}" dt="2022-08-19T04:11:58.858" v="5"/>
          <ac:picMkLst>
            <pc:docMk/>
            <pc:sldMk cId="1602155621" sldId="258"/>
            <ac:picMk id="4" creationId="{4D56F3A7-6B73-86C9-E656-E20B6B5DC462}"/>
          </ac:picMkLst>
        </pc:picChg>
      </pc:sldChg>
      <pc:sldChg chg="addSp delSp modSp new mod setBg">
        <pc:chgData name="James Harmeling" userId="4163935ddb78b774" providerId="Windows Live" clId="Web-{4BFD536C-5C91-416C-B42F-0E09C3ED0EBD}" dt="2022-08-19T04:20:30.703" v="55"/>
        <pc:sldMkLst>
          <pc:docMk/>
          <pc:sldMk cId="2151154284" sldId="259"/>
        </pc:sldMkLst>
        <pc:spChg chg="del">
          <ac:chgData name="James Harmeling" userId="4163935ddb78b774" providerId="Windows Live" clId="Web-{4BFD536C-5C91-416C-B42F-0E09C3ED0EBD}" dt="2022-08-19T04:18:04.948" v="51"/>
          <ac:spMkLst>
            <pc:docMk/>
            <pc:sldMk cId="2151154284" sldId="259"/>
            <ac:spMk id="2" creationId="{670C00D9-F7F7-2895-C33D-19CE4EE76D52}"/>
          </ac:spMkLst>
        </pc:spChg>
        <pc:spChg chg="del">
          <ac:chgData name="James Harmeling" userId="4163935ddb78b774" providerId="Windows Live" clId="Web-{4BFD536C-5C91-416C-B42F-0E09C3ED0EBD}" dt="2022-08-19T04:18:08.448" v="52"/>
          <ac:spMkLst>
            <pc:docMk/>
            <pc:sldMk cId="2151154284" sldId="259"/>
            <ac:spMk id="3" creationId="{8FA7324F-E1ED-0185-C9C9-E6644AC9A59E}"/>
          </ac:spMkLst>
        </pc:spChg>
        <pc:spChg chg="add">
          <ac:chgData name="James Harmeling" userId="4163935ddb78b774" providerId="Windows Live" clId="Web-{4BFD536C-5C91-416C-B42F-0E09C3ED0EBD}" dt="2022-08-19T04:20:30.703" v="55"/>
          <ac:spMkLst>
            <pc:docMk/>
            <pc:sldMk cId="2151154284" sldId="259"/>
            <ac:spMk id="9" creationId="{42A4FC2C-047E-45A5-965D-8E1E3BF09BC6}"/>
          </ac:spMkLst>
        </pc:spChg>
        <pc:picChg chg="add mod">
          <ac:chgData name="James Harmeling" userId="4163935ddb78b774" providerId="Windows Live" clId="Web-{4BFD536C-5C91-416C-B42F-0E09C3ED0EBD}" dt="2022-08-19T04:20:30.703" v="55"/>
          <ac:picMkLst>
            <pc:docMk/>
            <pc:sldMk cId="2151154284" sldId="259"/>
            <ac:picMk id="4" creationId="{9E9B51A7-5653-EA62-FBD9-49A8DD878193}"/>
          </ac:picMkLst>
        </pc:picChg>
      </pc:sldChg>
      <pc:sldChg chg="addSp delSp modSp new mod setBg addAnim modAnim">
        <pc:chgData name="James Harmeling" userId="4163935ddb78b774" providerId="Windows Live" clId="Web-{4BFD536C-5C91-416C-B42F-0E09C3ED0EBD}" dt="2022-08-19T04:26:06.855" v="88"/>
        <pc:sldMkLst>
          <pc:docMk/>
          <pc:sldMk cId="1261174414" sldId="260"/>
        </pc:sldMkLst>
        <pc:spChg chg="del">
          <ac:chgData name="James Harmeling" userId="4163935ddb78b774" providerId="Windows Live" clId="Web-{4BFD536C-5C91-416C-B42F-0E09C3ED0EBD}" dt="2022-08-19T04:20:54.204" v="58"/>
          <ac:spMkLst>
            <pc:docMk/>
            <pc:sldMk cId="1261174414" sldId="260"/>
            <ac:spMk id="2" creationId="{778019B1-3058-73DA-06CE-9AA0E0F20612}"/>
          </ac:spMkLst>
        </pc:spChg>
        <pc:spChg chg="del">
          <ac:chgData name="James Harmeling" userId="4163935ddb78b774" providerId="Windows Live" clId="Web-{4BFD536C-5C91-416C-B42F-0E09C3ED0EBD}" dt="2022-08-19T04:20:57.251" v="59"/>
          <ac:spMkLst>
            <pc:docMk/>
            <pc:sldMk cId="1261174414" sldId="260"/>
            <ac:spMk id="3" creationId="{73226D80-FC49-2CC5-8687-13AB564BFE4F}"/>
          </ac:spMkLst>
        </pc:spChg>
        <pc:spChg chg="add mod ord">
          <ac:chgData name="James Harmeling" userId="4163935ddb78b774" providerId="Windows Live" clId="Web-{4BFD536C-5C91-416C-B42F-0E09C3ED0EBD}" dt="2022-08-19T04:23:52.694" v="67"/>
          <ac:spMkLst>
            <pc:docMk/>
            <pc:sldMk cId="1261174414" sldId="260"/>
            <ac:spMk id="5" creationId="{29DE163E-68C7-1549-D233-07F931422F06}"/>
          </ac:spMkLst>
        </pc:spChg>
        <pc:spChg chg="add mod">
          <ac:chgData name="James Harmeling" userId="4163935ddb78b774" providerId="Windows Live" clId="Web-{4BFD536C-5C91-416C-B42F-0E09C3ED0EBD}" dt="2022-08-19T04:26:00.917" v="86"/>
          <ac:spMkLst>
            <pc:docMk/>
            <pc:sldMk cId="1261174414" sldId="260"/>
            <ac:spMk id="6" creationId="{D19115FD-17B2-A901-3F81-6EA9DF76AE22}"/>
          </ac:spMkLst>
        </pc:spChg>
        <pc:picChg chg="add mod">
          <ac:chgData name="James Harmeling" userId="4163935ddb78b774" providerId="Windows Live" clId="Web-{4BFD536C-5C91-416C-B42F-0E09C3ED0EBD}" dt="2022-08-19T04:23:07.724" v="61"/>
          <ac:picMkLst>
            <pc:docMk/>
            <pc:sldMk cId="1261174414" sldId="260"/>
            <ac:picMk id="4" creationId="{FE8FF31D-7F31-FDEF-86F4-23679FC31434}"/>
          </ac:picMkLst>
        </pc:picChg>
      </pc:sldChg>
      <pc:sldChg chg="addSp delSp modSp add addAnim delAnim modAnim">
        <pc:chgData name="James Harmeling" userId="4163935ddb78b774" providerId="Windows Live" clId="Web-{4BFD536C-5C91-416C-B42F-0E09C3ED0EBD}" dt="2022-08-19T04:33:15.510" v="131" actId="20577"/>
        <pc:sldMkLst>
          <pc:docMk/>
          <pc:sldMk cId="3547720473" sldId="261"/>
        </pc:sldMkLst>
        <pc:spChg chg="add del">
          <ac:chgData name="James Harmeling" userId="4163935ddb78b774" providerId="Windows Live" clId="Web-{4BFD536C-5C91-416C-B42F-0E09C3ED0EBD}" dt="2022-08-19T04:28:24.781" v="113"/>
          <ac:spMkLst>
            <pc:docMk/>
            <pc:sldMk cId="3547720473" sldId="261"/>
            <ac:spMk id="2" creationId="{2CA59FF9-F496-8C9D-DE5F-917330EC96AA}"/>
          </ac:spMkLst>
        </pc:spChg>
        <pc:spChg chg="mod">
          <ac:chgData name="James Harmeling" userId="4163935ddb78b774" providerId="Windows Live" clId="Web-{4BFD536C-5C91-416C-B42F-0E09C3ED0EBD}" dt="2022-08-19T04:33:15.510" v="131" actId="20577"/>
          <ac:spMkLst>
            <pc:docMk/>
            <pc:sldMk cId="3547720473" sldId="261"/>
            <ac:spMk id="6" creationId="{D19115FD-17B2-A901-3F81-6EA9DF76AE22}"/>
          </ac:spMkLst>
        </pc:spChg>
      </pc:sldChg>
      <pc:sldChg chg="modSp add addAnim modAnim">
        <pc:chgData name="James Harmeling" userId="4163935ddb78b774" providerId="Windows Live" clId="Web-{4BFD536C-5C91-416C-B42F-0E09C3ED0EBD}" dt="2022-08-19T04:34:01.386" v="140" actId="20577"/>
        <pc:sldMkLst>
          <pc:docMk/>
          <pc:sldMk cId="2220383628" sldId="262"/>
        </pc:sldMkLst>
        <pc:spChg chg="mod">
          <ac:chgData name="James Harmeling" userId="4163935ddb78b774" providerId="Windows Live" clId="Web-{4BFD536C-5C91-416C-B42F-0E09C3ED0EBD}" dt="2022-08-19T04:34:01.386" v="140" actId="20577"/>
          <ac:spMkLst>
            <pc:docMk/>
            <pc:sldMk cId="2220383628" sldId="262"/>
            <ac:spMk id="6" creationId="{D19115FD-17B2-A901-3F81-6EA9DF76AE22}"/>
          </ac:spMkLst>
        </pc:spChg>
      </pc:sldChg>
      <pc:sldChg chg="modSp add">
        <pc:chgData name="James Harmeling" userId="4163935ddb78b774" providerId="Windows Live" clId="Web-{4BFD536C-5C91-416C-B42F-0E09C3ED0EBD}" dt="2022-08-19T04:33:53.948" v="136" actId="20577"/>
        <pc:sldMkLst>
          <pc:docMk/>
          <pc:sldMk cId="330110256" sldId="263"/>
        </pc:sldMkLst>
        <pc:spChg chg="mod">
          <ac:chgData name="James Harmeling" userId="4163935ddb78b774" providerId="Windows Live" clId="Web-{4BFD536C-5C91-416C-B42F-0E09C3ED0EBD}" dt="2022-08-19T04:33:53.948" v="136" actId="20577"/>
          <ac:spMkLst>
            <pc:docMk/>
            <pc:sldMk cId="330110256" sldId="263"/>
            <ac:spMk id="6" creationId="{D19115FD-17B2-A901-3F81-6EA9DF76AE22}"/>
          </ac:spMkLst>
        </pc:spChg>
      </pc:sldChg>
      <pc:sldChg chg="delSp add delAnim">
        <pc:chgData name="James Harmeling" userId="4163935ddb78b774" providerId="Windows Live" clId="Web-{4BFD536C-5C91-416C-B42F-0E09C3ED0EBD}" dt="2022-08-19T05:12:19.884" v="142"/>
        <pc:sldMkLst>
          <pc:docMk/>
          <pc:sldMk cId="733755396" sldId="264"/>
        </pc:sldMkLst>
        <pc:spChg chg="del">
          <ac:chgData name="James Harmeling" userId="4163935ddb78b774" providerId="Windows Live" clId="Web-{4BFD536C-5C91-416C-B42F-0E09C3ED0EBD}" dt="2022-08-19T05:12:19.884" v="142"/>
          <ac:spMkLst>
            <pc:docMk/>
            <pc:sldMk cId="733755396" sldId="264"/>
            <ac:spMk id="6" creationId="{D19115FD-17B2-A901-3F81-6EA9DF76AE22}"/>
          </ac:spMkLst>
        </pc:spChg>
      </pc:sldChg>
      <pc:sldMasterChg chg="modTransition modSldLayout">
        <pc:chgData name="James Harmeling" userId="4163935ddb78b774" providerId="Windows Live" clId="Web-{4BFD536C-5C91-416C-B42F-0E09C3ED0EBD}" dt="2022-08-19T04:17:38.901" v="49"/>
        <pc:sldMasterMkLst>
          <pc:docMk/>
          <pc:sldMasterMk cId="2460954070" sldId="2147483660"/>
        </pc:sldMasterMkLst>
        <pc:sldLayoutChg chg="modTransition">
          <pc:chgData name="James Harmeling" userId="4163935ddb78b774" providerId="Windows Live" clId="Web-{4BFD536C-5C91-416C-B42F-0E09C3ED0EBD}" dt="2022-08-19T04:17:38.901" v="49"/>
          <pc:sldLayoutMkLst>
            <pc:docMk/>
            <pc:sldMasterMk cId="2460954070" sldId="2147483660"/>
            <pc:sldLayoutMk cId="2385387890" sldId="2147483661"/>
          </pc:sldLayoutMkLst>
        </pc:sldLayoutChg>
        <pc:sldLayoutChg chg="modTransition">
          <pc:chgData name="James Harmeling" userId="4163935ddb78b774" providerId="Windows Live" clId="Web-{4BFD536C-5C91-416C-B42F-0E09C3ED0EBD}" dt="2022-08-19T04:17:38.901" v="49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Transition">
          <pc:chgData name="James Harmeling" userId="4163935ddb78b774" providerId="Windows Live" clId="Web-{4BFD536C-5C91-416C-B42F-0E09C3ED0EBD}" dt="2022-08-19T04:17:38.901" v="49"/>
          <pc:sldLayoutMkLst>
            <pc:docMk/>
            <pc:sldMasterMk cId="2460954070" sldId="2147483660"/>
            <pc:sldLayoutMk cId="2591524520" sldId="2147483663"/>
          </pc:sldLayoutMkLst>
        </pc:sldLayoutChg>
        <pc:sldLayoutChg chg="modTransition">
          <pc:chgData name="James Harmeling" userId="4163935ddb78b774" providerId="Windows Live" clId="Web-{4BFD536C-5C91-416C-B42F-0E09C3ED0EBD}" dt="2022-08-19T04:17:38.901" v="49"/>
          <pc:sldLayoutMkLst>
            <pc:docMk/>
            <pc:sldMasterMk cId="2460954070" sldId="2147483660"/>
            <pc:sldLayoutMk cId="1203092039" sldId="2147483664"/>
          </pc:sldLayoutMkLst>
        </pc:sldLayoutChg>
        <pc:sldLayoutChg chg="modTransition">
          <pc:chgData name="James Harmeling" userId="4163935ddb78b774" providerId="Windows Live" clId="Web-{4BFD536C-5C91-416C-B42F-0E09C3ED0EBD}" dt="2022-08-19T04:17:38.901" v="49"/>
          <pc:sldLayoutMkLst>
            <pc:docMk/>
            <pc:sldMasterMk cId="2460954070" sldId="2147483660"/>
            <pc:sldLayoutMk cId="3733172339" sldId="2147483665"/>
          </pc:sldLayoutMkLst>
        </pc:sldLayoutChg>
        <pc:sldLayoutChg chg="modTransition">
          <pc:chgData name="James Harmeling" userId="4163935ddb78b774" providerId="Windows Live" clId="Web-{4BFD536C-5C91-416C-B42F-0E09C3ED0EBD}" dt="2022-08-19T04:17:38.901" v="49"/>
          <pc:sldLayoutMkLst>
            <pc:docMk/>
            <pc:sldMasterMk cId="2460954070" sldId="2147483660"/>
            <pc:sldLayoutMk cId="3210312558" sldId="2147483666"/>
          </pc:sldLayoutMkLst>
        </pc:sldLayoutChg>
        <pc:sldLayoutChg chg="modTransition">
          <pc:chgData name="James Harmeling" userId="4163935ddb78b774" providerId="Windows Live" clId="Web-{4BFD536C-5C91-416C-B42F-0E09C3ED0EBD}" dt="2022-08-19T04:17:38.901" v="49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Transition">
          <pc:chgData name="James Harmeling" userId="4163935ddb78b774" providerId="Windows Live" clId="Web-{4BFD536C-5C91-416C-B42F-0E09C3ED0EBD}" dt="2022-08-19T04:17:38.901" v="49"/>
          <pc:sldLayoutMkLst>
            <pc:docMk/>
            <pc:sldMasterMk cId="2460954070" sldId="2147483660"/>
            <pc:sldLayoutMk cId="3171841454" sldId="2147483668"/>
          </pc:sldLayoutMkLst>
        </pc:sldLayoutChg>
        <pc:sldLayoutChg chg="modTransition">
          <pc:chgData name="James Harmeling" userId="4163935ddb78b774" providerId="Windows Live" clId="Web-{4BFD536C-5C91-416C-B42F-0E09C3ED0EBD}" dt="2022-08-19T04:17:38.901" v="49"/>
          <pc:sldLayoutMkLst>
            <pc:docMk/>
            <pc:sldMasterMk cId="2460954070" sldId="2147483660"/>
            <pc:sldLayoutMk cId="1718958274" sldId="2147483669"/>
          </pc:sldLayoutMkLst>
        </pc:sldLayoutChg>
        <pc:sldLayoutChg chg="modTransition">
          <pc:chgData name="James Harmeling" userId="4163935ddb78b774" providerId="Windows Live" clId="Web-{4BFD536C-5C91-416C-B42F-0E09C3ED0EBD}" dt="2022-08-19T04:17:38.901" v="49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Transition">
          <pc:chgData name="James Harmeling" userId="4163935ddb78b774" providerId="Windows Live" clId="Web-{4BFD536C-5C91-416C-B42F-0E09C3ED0EBD}" dt="2022-08-19T04:17:38.901" v="49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  <pc:docChgLst>
    <pc:chgData name="Matt Lyle" userId="a96e7d453dd11193" providerId="LiveId" clId="{5E8067BE-6067-4FDE-90C9-976967AD1EC7}"/>
    <pc:docChg chg="modSld">
      <pc:chgData name="Matt Lyle" userId="a96e7d453dd11193" providerId="LiveId" clId="{5E8067BE-6067-4FDE-90C9-976967AD1EC7}" dt="2022-08-21T07:31:51.561" v="0" actId="1076"/>
      <pc:docMkLst>
        <pc:docMk/>
      </pc:docMkLst>
      <pc:sldChg chg="modSp mod">
        <pc:chgData name="Matt Lyle" userId="a96e7d453dd11193" providerId="LiveId" clId="{5E8067BE-6067-4FDE-90C9-976967AD1EC7}" dt="2022-08-21T07:31:51.561" v="0" actId="1076"/>
        <pc:sldMkLst>
          <pc:docMk/>
          <pc:sldMk cId="2151154284" sldId="259"/>
        </pc:sldMkLst>
        <pc:picChg chg="mod">
          <ac:chgData name="Matt Lyle" userId="a96e7d453dd11193" providerId="LiveId" clId="{5E8067BE-6067-4FDE-90C9-976967AD1EC7}" dt="2022-08-21T07:31:51.561" v="0" actId="1076"/>
          <ac:picMkLst>
            <pc:docMk/>
            <pc:sldMk cId="2151154284" sldId="259"/>
            <ac:picMk id="4" creationId="{9E9B51A7-5653-EA62-FBD9-49A8DD878193}"/>
          </ac:picMkLst>
        </pc:picChg>
      </pc:sldChg>
    </pc:docChg>
  </pc:docChgLst>
  <pc:docChgLst>
    <pc:chgData clId="Web-{4BFD536C-5C91-416C-B42F-0E09C3ED0EBD}"/>
    <pc:docChg chg="addSld">
      <pc:chgData name="" userId="" providerId="" clId="Web-{4BFD536C-5C91-416C-B42F-0E09C3ED0EBD}" dt="2022-08-19T04:08:49.430" v="0"/>
      <pc:docMkLst>
        <pc:docMk/>
      </pc:docMkLst>
      <pc:sldChg chg="add">
        <pc:chgData name="" userId="" providerId="" clId="Web-{4BFD536C-5C91-416C-B42F-0E09C3ED0EBD}" dt="2022-08-19T04:08:49.430" v="0"/>
        <pc:sldMkLst>
          <pc:docMk/>
          <pc:sldMk cId="4108496272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Text, letter&#10;&#10;Description automatically generated">
            <a:extLst>
              <a:ext uri="{FF2B5EF4-FFF2-40B4-BE49-F238E27FC236}">
                <a16:creationId xmlns:a16="http://schemas.microsoft.com/office/drawing/2014/main" id="{9E9B51A7-5653-EA62-FBD9-49A8DD8781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5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DE163E-68C7-1549-D233-07F931422F06}"/>
              </a:ext>
            </a:extLst>
          </p:cNvPr>
          <p:cNvSpPr/>
          <p:nvPr/>
        </p:nvSpPr>
        <p:spPr>
          <a:xfrm>
            <a:off x="2627" y="2627"/>
            <a:ext cx="12191999" cy="68579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curtain, furniture, red, dark&#10;&#10;Description automatically generated">
            <a:extLst>
              <a:ext uri="{FF2B5EF4-FFF2-40B4-BE49-F238E27FC236}">
                <a16:creationId xmlns:a16="http://schemas.microsoft.com/office/drawing/2014/main" id="{FE8FF31D-7F31-FDEF-86F4-23679FC31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916" y="643466"/>
            <a:ext cx="8346167" cy="5571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9115FD-17B2-A901-3F81-6EA9DF76AE22}"/>
              </a:ext>
            </a:extLst>
          </p:cNvPr>
          <p:cNvSpPr txBox="1"/>
          <p:nvPr/>
        </p:nvSpPr>
        <p:spPr>
          <a:xfrm>
            <a:off x="3384331" y="336331"/>
            <a:ext cx="5436475" cy="13849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Times New Roman"/>
                <a:ea typeface="Arial Unicode MS"/>
              </a:rPr>
              <a:t>Act 1</a:t>
            </a:r>
            <a:endParaRPr lang="en-US" sz="2800" dirty="0">
              <a:solidFill>
                <a:srgbClr val="FFFFFF"/>
              </a:solidFill>
              <a:latin typeface="Times New Roman"/>
              <a:ea typeface="Arial Unicode MS"/>
              <a:cs typeface="Times New Roman"/>
            </a:endParaRP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Times New Roman"/>
                <a:ea typeface="Arial Unicode MS"/>
              </a:rPr>
              <a:t>Is There Hope in Times of Despair? (Ruth 1:1-22)</a:t>
            </a:r>
            <a:endParaRPr lang="en-US" sz="28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117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DE163E-68C7-1549-D233-07F931422F06}"/>
              </a:ext>
            </a:extLst>
          </p:cNvPr>
          <p:cNvSpPr/>
          <p:nvPr/>
        </p:nvSpPr>
        <p:spPr>
          <a:xfrm>
            <a:off x="2627" y="2627"/>
            <a:ext cx="12191999" cy="68579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curtain, furniture, red, dark&#10;&#10;Description automatically generated">
            <a:extLst>
              <a:ext uri="{FF2B5EF4-FFF2-40B4-BE49-F238E27FC236}">
                <a16:creationId xmlns:a16="http://schemas.microsoft.com/office/drawing/2014/main" id="{FE8FF31D-7F31-FDEF-86F4-23679FC31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916" y="643466"/>
            <a:ext cx="8346167" cy="5571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9115FD-17B2-A901-3F81-6EA9DF76AE22}"/>
              </a:ext>
            </a:extLst>
          </p:cNvPr>
          <p:cNvSpPr txBox="1"/>
          <p:nvPr/>
        </p:nvSpPr>
        <p:spPr>
          <a:xfrm>
            <a:off x="4177" y="5728946"/>
            <a:ext cx="5436475" cy="9541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Times New Roman"/>
                <a:ea typeface="Arial Unicode MS"/>
              </a:rPr>
              <a:t>Scene 1</a:t>
            </a:r>
            <a:endParaRPr lang="en-US" sz="2800" dirty="0">
              <a:solidFill>
                <a:srgbClr val="FFFFFF"/>
              </a:solidFill>
              <a:latin typeface="Times New Roman"/>
              <a:ea typeface="Arial Unicode MS"/>
              <a:cs typeface="Times New Roman"/>
            </a:endParaRP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Times New Roman"/>
                <a:ea typeface="Arial Unicode MS"/>
              </a:rPr>
              <a:t>It can't get worse, can it?</a:t>
            </a:r>
            <a:endParaRPr lang="en-US" sz="28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772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DE163E-68C7-1549-D233-07F931422F06}"/>
              </a:ext>
            </a:extLst>
          </p:cNvPr>
          <p:cNvSpPr/>
          <p:nvPr/>
        </p:nvSpPr>
        <p:spPr>
          <a:xfrm>
            <a:off x="2627" y="2627"/>
            <a:ext cx="12191999" cy="68579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curtain, furniture, red, dark&#10;&#10;Description automatically generated">
            <a:extLst>
              <a:ext uri="{FF2B5EF4-FFF2-40B4-BE49-F238E27FC236}">
                <a16:creationId xmlns:a16="http://schemas.microsoft.com/office/drawing/2014/main" id="{FE8FF31D-7F31-FDEF-86F4-23679FC31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916" y="643466"/>
            <a:ext cx="8346167" cy="5571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9115FD-17B2-A901-3F81-6EA9DF76AE22}"/>
              </a:ext>
            </a:extLst>
          </p:cNvPr>
          <p:cNvSpPr txBox="1"/>
          <p:nvPr/>
        </p:nvSpPr>
        <p:spPr>
          <a:xfrm>
            <a:off x="4177" y="5728946"/>
            <a:ext cx="5436475" cy="9541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Times New Roman"/>
                <a:ea typeface="Arial Unicode MS"/>
              </a:rPr>
              <a:t>Scene 2</a:t>
            </a:r>
            <a:endParaRPr lang="en-US" sz="2800" dirty="0">
              <a:solidFill>
                <a:srgbClr val="FFFFFF"/>
              </a:solidFill>
              <a:latin typeface="Times New Roman"/>
              <a:ea typeface="Arial Unicode MS"/>
              <a:cs typeface="Times New Roman"/>
            </a:endParaRP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Times New Roman"/>
                <a:ea typeface="Arial Unicode MS"/>
              </a:rPr>
              <a:t>What now?</a:t>
            </a:r>
            <a:endParaRPr lang="en-US" sz="28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038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DE163E-68C7-1549-D233-07F931422F06}"/>
              </a:ext>
            </a:extLst>
          </p:cNvPr>
          <p:cNvSpPr/>
          <p:nvPr/>
        </p:nvSpPr>
        <p:spPr>
          <a:xfrm>
            <a:off x="2627" y="2627"/>
            <a:ext cx="12191999" cy="68579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curtain, furniture, red, dark&#10;&#10;Description automatically generated">
            <a:extLst>
              <a:ext uri="{FF2B5EF4-FFF2-40B4-BE49-F238E27FC236}">
                <a16:creationId xmlns:a16="http://schemas.microsoft.com/office/drawing/2014/main" id="{FE8FF31D-7F31-FDEF-86F4-23679FC31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916" y="643466"/>
            <a:ext cx="8346167" cy="5571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9115FD-17B2-A901-3F81-6EA9DF76AE22}"/>
              </a:ext>
            </a:extLst>
          </p:cNvPr>
          <p:cNvSpPr txBox="1"/>
          <p:nvPr/>
        </p:nvSpPr>
        <p:spPr>
          <a:xfrm>
            <a:off x="4177" y="5728946"/>
            <a:ext cx="5436475" cy="9541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Times New Roman"/>
                <a:ea typeface="Arial Unicode MS"/>
              </a:rPr>
              <a:t>Scene 3</a:t>
            </a:r>
            <a:endParaRPr lang="en-US" sz="2800" dirty="0">
              <a:solidFill>
                <a:srgbClr val="FFFFFF"/>
              </a:solidFill>
              <a:latin typeface="Times New Roman"/>
              <a:ea typeface="Arial Unicode MS"/>
              <a:cs typeface="Times New Roman"/>
            </a:endParaRP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Times New Roman"/>
                <a:ea typeface="Arial Unicode MS"/>
              </a:rPr>
              <a:t>Light in the Darkness</a:t>
            </a:r>
            <a:endParaRPr lang="en-US" sz="28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11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DE163E-68C7-1549-D233-07F931422F06}"/>
              </a:ext>
            </a:extLst>
          </p:cNvPr>
          <p:cNvSpPr/>
          <p:nvPr/>
        </p:nvSpPr>
        <p:spPr>
          <a:xfrm>
            <a:off x="2627" y="2627"/>
            <a:ext cx="12191999" cy="68579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curtain, furniture, red, dark&#10;&#10;Description automatically generated">
            <a:extLst>
              <a:ext uri="{FF2B5EF4-FFF2-40B4-BE49-F238E27FC236}">
                <a16:creationId xmlns:a16="http://schemas.microsoft.com/office/drawing/2014/main" id="{FE8FF31D-7F31-FDEF-86F4-23679FC31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916" y="643466"/>
            <a:ext cx="83461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5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35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Matt Lyle</cp:lastModifiedBy>
  <cp:revision>85</cp:revision>
  <dcterms:created xsi:type="dcterms:W3CDTF">2013-07-15T20:26:40Z</dcterms:created>
  <dcterms:modified xsi:type="dcterms:W3CDTF">2022-08-21T07:32:00Z</dcterms:modified>
</cp:coreProperties>
</file>