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8" r:id="rId4"/>
    <p:sldId id="260" r:id="rId5"/>
    <p:sldId id="261" r:id="rId6"/>
    <p:sldId id="263" r:id="rId7"/>
    <p:sldId id="265" r:id="rId8"/>
    <p:sldId id="266"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75" d="100"/>
          <a:sy n="75" d="100"/>
        </p:scale>
        <p:origin x="94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82130BA3-52A3-4C37-AA07-B02073B987C8}"/>
    <pc:docChg chg="addSld delSld modSld sldOrd modMainMaster">
      <pc:chgData name="James Harmeling" userId="4163935ddb78b774" providerId="Windows Live" clId="Web-{82130BA3-52A3-4C37-AA07-B02073B987C8}" dt="2022-08-11T10:00:33.998" v="343" actId="1076"/>
      <pc:docMkLst>
        <pc:docMk/>
      </pc:docMkLst>
      <pc:sldChg chg="del">
        <pc:chgData name="James Harmeling" userId="4163935ddb78b774" providerId="Windows Live" clId="Web-{82130BA3-52A3-4C37-AA07-B02073B987C8}" dt="2022-08-11T09:11:52.772" v="1"/>
        <pc:sldMkLst>
          <pc:docMk/>
          <pc:sldMk cId="109857222" sldId="256"/>
        </pc:sldMkLst>
      </pc:sldChg>
      <pc:sldChg chg="add ord modTransition">
        <pc:chgData name="James Harmeling" userId="4163935ddb78b774" providerId="Windows Live" clId="Web-{82130BA3-52A3-4C37-AA07-B02073B987C8}" dt="2022-08-11T09:24:12.610" v="42"/>
        <pc:sldMkLst>
          <pc:docMk/>
          <pc:sldMk cId="474819177" sldId="257"/>
        </pc:sldMkLst>
      </pc:sldChg>
      <pc:sldChg chg="addSp delSp modSp new mod modTransition setBg setClrOvrMap">
        <pc:chgData name="James Harmeling" userId="4163935ddb78b774" providerId="Windows Live" clId="Web-{82130BA3-52A3-4C37-AA07-B02073B987C8}" dt="2022-08-11T09:24:12.610" v="42"/>
        <pc:sldMkLst>
          <pc:docMk/>
          <pc:sldMk cId="1980289233" sldId="258"/>
        </pc:sldMkLst>
        <pc:spChg chg="del">
          <ac:chgData name="James Harmeling" userId="4163935ddb78b774" providerId="Windows Live" clId="Web-{82130BA3-52A3-4C37-AA07-B02073B987C8}" dt="2022-08-11T09:12:06.022" v="4"/>
          <ac:spMkLst>
            <pc:docMk/>
            <pc:sldMk cId="1980289233" sldId="258"/>
            <ac:spMk id="2" creationId="{75536753-4508-0D21-9891-1482C8269F28}"/>
          </ac:spMkLst>
        </pc:spChg>
        <pc:spChg chg="del">
          <ac:chgData name="James Harmeling" userId="4163935ddb78b774" providerId="Windows Live" clId="Web-{82130BA3-52A3-4C37-AA07-B02073B987C8}" dt="2022-08-11T09:12:03.382" v="3"/>
          <ac:spMkLst>
            <pc:docMk/>
            <pc:sldMk cId="1980289233" sldId="258"/>
            <ac:spMk id="3" creationId="{93F6AA51-1900-FD54-EC55-4E135B5571BB}"/>
          </ac:spMkLst>
        </pc:spChg>
        <pc:spChg chg="add mod">
          <ac:chgData name="James Harmeling" userId="4163935ddb78b774" providerId="Windows Live" clId="Web-{82130BA3-52A3-4C37-AA07-B02073B987C8}" dt="2022-08-11T09:22:05.027" v="24"/>
          <ac:spMkLst>
            <pc:docMk/>
            <pc:sldMk cId="1980289233" sldId="258"/>
            <ac:spMk id="5" creationId="{F399DBDD-71D3-49E5-E65A-7B31651F540B}"/>
          </ac:spMkLst>
        </pc:spChg>
        <pc:spChg chg="add del">
          <ac:chgData name="James Harmeling" userId="4163935ddb78b774" providerId="Windows Live" clId="Web-{82130BA3-52A3-4C37-AA07-B02073B987C8}" dt="2022-08-11T09:21:16.369" v="10"/>
          <ac:spMkLst>
            <pc:docMk/>
            <pc:sldMk cId="1980289233" sldId="258"/>
            <ac:spMk id="10" creationId="{04812C46-200A-4DEB-A05E-3ED6C68C2387}"/>
          </ac:spMkLst>
        </pc:spChg>
        <pc:spChg chg="add del">
          <ac:chgData name="James Harmeling" userId="4163935ddb78b774" providerId="Windows Live" clId="Web-{82130BA3-52A3-4C37-AA07-B02073B987C8}" dt="2022-08-11T09:21:16.369" v="10"/>
          <ac:spMkLst>
            <pc:docMk/>
            <pc:sldMk cId="1980289233" sldId="258"/>
            <ac:spMk id="12" creationId="{D1EA859B-E555-4109-94F3-6700E046E008}"/>
          </ac:spMkLst>
        </pc:spChg>
        <pc:spChg chg="add del">
          <ac:chgData name="James Harmeling" userId="4163935ddb78b774" providerId="Windows Live" clId="Web-{82130BA3-52A3-4C37-AA07-B02073B987C8}" dt="2022-08-11T09:22:05.027" v="24"/>
          <ac:spMkLst>
            <pc:docMk/>
            <pc:sldMk cId="1980289233" sldId="258"/>
            <ac:spMk id="34" creationId="{48CAE4AE-A9DF-45AF-9A9C-1712BC63418E}"/>
          </ac:spMkLst>
        </pc:spChg>
        <pc:spChg chg="add del">
          <ac:chgData name="James Harmeling" userId="4163935ddb78b774" providerId="Windows Live" clId="Web-{82130BA3-52A3-4C37-AA07-B02073B987C8}" dt="2022-08-11T09:22:05.027" v="24"/>
          <ac:spMkLst>
            <pc:docMk/>
            <pc:sldMk cId="1980289233" sldId="258"/>
            <ac:spMk id="35" creationId="{E972DE0D-2E53-4159-ABD3-C601524262C2}"/>
          </ac:spMkLst>
        </pc:spChg>
        <pc:spChg chg="add">
          <ac:chgData name="James Harmeling" userId="4163935ddb78b774" providerId="Windows Live" clId="Web-{82130BA3-52A3-4C37-AA07-B02073B987C8}" dt="2022-08-11T09:22:05.027" v="24"/>
          <ac:spMkLst>
            <pc:docMk/>
            <pc:sldMk cId="1980289233" sldId="258"/>
            <ac:spMk id="41" creationId="{5A59F003-E00A-43F9-91DC-CC54E3B87466}"/>
          </ac:spMkLst>
        </pc:spChg>
        <pc:spChg chg="add">
          <ac:chgData name="James Harmeling" userId="4163935ddb78b774" providerId="Windows Live" clId="Web-{82130BA3-52A3-4C37-AA07-B02073B987C8}" dt="2022-08-11T09:22:05.027" v="24"/>
          <ac:spMkLst>
            <pc:docMk/>
            <pc:sldMk cId="1980289233" sldId="258"/>
            <ac:spMk id="43" creationId="{D74A4382-E3AD-430A-9A1F-DFA3E0E77A7D}"/>
          </ac:spMkLst>
        </pc:spChg>
        <pc:spChg chg="add">
          <ac:chgData name="James Harmeling" userId="4163935ddb78b774" providerId="Windows Live" clId="Web-{82130BA3-52A3-4C37-AA07-B02073B987C8}" dt="2022-08-11T09:22:05.027" v="24"/>
          <ac:spMkLst>
            <pc:docMk/>
            <pc:sldMk cId="1980289233" sldId="258"/>
            <ac:spMk id="45" creationId="{79F40191-0F44-4FD1-82CC-ACB507C14BE6}"/>
          </ac:spMkLst>
        </pc:spChg>
        <pc:grpChg chg="add del">
          <ac:chgData name="James Harmeling" userId="4163935ddb78b774" providerId="Windows Live" clId="Web-{82130BA3-52A3-4C37-AA07-B02073B987C8}" dt="2022-08-11T09:22:05.027" v="24"/>
          <ac:grpSpMkLst>
            <pc:docMk/>
            <pc:sldMk cId="1980289233" sldId="258"/>
            <ac:grpSpMk id="36" creationId="{6C272060-BC98-4C91-A58F-4DFEC566CF7F}"/>
          </ac:grpSpMkLst>
        </pc:grpChg>
        <pc:picChg chg="add mod">
          <ac:chgData name="James Harmeling" userId="4163935ddb78b774" providerId="Windows Live" clId="Web-{82130BA3-52A3-4C37-AA07-B02073B987C8}" dt="2022-08-11T09:22:05.027" v="24"/>
          <ac:picMkLst>
            <pc:docMk/>
            <pc:sldMk cId="1980289233" sldId="258"/>
            <ac:picMk id="4" creationId="{2BC985C1-F0C7-A692-2837-28C203FA595B}"/>
          </ac:picMkLst>
        </pc:picChg>
      </pc:sldChg>
      <pc:sldChg chg="addSp delSp modSp new del mod modTransition setBg addAnim modAnim">
        <pc:chgData name="James Harmeling" userId="4163935ddb78b774" providerId="Windows Live" clId="Web-{82130BA3-52A3-4C37-AA07-B02073B987C8}" dt="2022-08-11T09:34:54.944" v="103"/>
        <pc:sldMkLst>
          <pc:docMk/>
          <pc:sldMk cId="4060251292" sldId="259"/>
        </pc:sldMkLst>
        <pc:spChg chg="del">
          <ac:chgData name="James Harmeling" userId="4163935ddb78b774" providerId="Windows Live" clId="Web-{82130BA3-52A3-4C37-AA07-B02073B987C8}" dt="2022-08-11T09:22:40.231" v="27"/>
          <ac:spMkLst>
            <pc:docMk/>
            <pc:sldMk cId="4060251292" sldId="259"/>
            <ac:spMk id="2" creationId="{83D89504-B148-E81A-8B3B-1E25F5100C30}"/>
          </ac:spMkLst>
        </pc:spChg>
        <pc:spChg chg="del">
          <ac:chgData name="James Harmeling" userId="4163935ddb78b774" providerId="Windows Live" clId="Web-{82130BA3-52A3-4C37-AA07-B02073B987C8}" dt="2022-08-11T09:22:44.591" v="28"/>
          <ac:spMkLst>
            <pc:docMk/>
            <pc:sldMk cId="4060251292" sldId="259"/>
            <ac:spMk id="3" creationId="{CF506AF5-2EDC-792E-664F-EB9F7F26105D}"/>
          </ac:spMkLst>
        </pc:spChg>
        <pc:spChg chg="add mod">
          <ac:chgData name="James Harmeling" userId="4163935ddb78b774" providerId="Windows Live" clId="Web-{82130BA3-52A3-4C37-AA07-B02073B987C8}" dt="2022-08-11T09:23:19.952" v="33" actId="20577"/>
          <ac:spMkLst>
            <pc:docMk/>
            <pc:sldMk cId="4060251292" sldId="259"/>
            <ac:spMk id="4" creationId="{47C48842-3CF7-03FC-DA49-4AFC674770F9}"/>
          </ac:spMkLst>
        </pc:spChg>
        <pc:spChg chg="add mod">
          <ac:chgData name="James Harmeling" userId="4163935ddb78b774" providerId="Windows Live" clId="Web-{82130BA3-52A3-4C37-AA07-B02073B987C8}" dt="2022-08-11T09:24:00.093" v="38" actId="14100"/>
          <ac:spMkLst>
            <pc:docMk/>
            <pc:sldMk cId="4060251292" sldId="259"/>
            <ac:spMk id="5" creationId="{CAF6F44E-F91C-79F9-6086-A9E7E6BB69F9}"/>
          </ac:spMkLst>
        </pc:spChg>
        <pc:spChg chg="add">
          <ac:chgData name="James Harmeling" userId="4163935ddb78b774" providerId="Windows Live" clId="Web-{82130BA3-52A3-4C37-AA07-B02073B987C8}" dt="2022-08-11T09:23:08.607" v="31"/>
          <ac:spMkLst>
            <pc:docMk/>
            <pc:sldMk cId="4060251292" sldId="259"/>
            <ac:spMk id="9" creationId="{2029D5AD-8348-4446-B191-6A9B6FE03F21}"/>
          </ac:spMkLst>
        </pc:spChg>
        <pc:spChg chg="add">
          <ac:chgData name="James Harmeling" userId="4163935ddb78b774" providerId="Windows Live" clId="Web-{82130BA3-52A3-4C37-AA07-B02073B987C8}" dt="2022-08-11T09:23:08.607" v="31"/>
          <ac:spMkLst>
            <pc:docMk/>
            <pc:sldMk cId="4060251292" sldId="259"/>
            <ac:spMk id="11" creationId="{A3F395A2-2B64-4749-BD93-2F159C7E1FB5}"/>
          </ac:spMkLst>
        </pc:spChg>
        <pc:spChg chg="add">
          <ac:chgData name="James Harmeling" userId="4163935ddb78b774" providerId="Windows Live" clId="Web-{82130BA3-52A3-4C37-AA07-B02073B987C8}" dt="2022-08-11T09:23:08.607" v="31"/>
          <ac:spMkLst>
            <pc:docMk/>
            <pc:sldMk cId="4060251292" sldId="259"/>
            <ac:spMk id="13" creationId="{5CF0135B-EAB8-4CA0-896C-2D897ECD28BC}"/>
          </ac:spMkLst>
        </pc:spChg>
        <pc:spChg chg="add">
          <ac:chgData name="James Harmeling" userId="4163935ddb78b774" providerId="Windows Live" clId="Web-{82130BA3-52A3-4C37-AA07-B02073B987C8}" dt="2022-08-11T09:23:08.607" v="31"/>
          <ac:spMkLst>
            <pc:docMk/>
            <pc:sldMk cId="4060251292" sldId="259"/>
            <ac:spMk id="15" creationId="{92C3387C-D24F-4737-8A37-1DC5CFF09CFA}"/>
          </ac:spMkLst>
        </pc:spChg>
      </pc:sldChg>
      <pc:sldChg chg="addSp delSp modSp new mod setBg addAnim modAnim">
        <pc:chgData name="James Harmeling" userId="4163935ddb78b774" providerId="Windows Live" clId="Web-{82130BA3-52A3-4C37-AA07-B02073B987C8}" dt="2022-08-11T09:27:48.320" v="71"/>
        <pc:sldMkLst>
          <pc:docMk/>
          <pc:sldMk cId="3355006792" sldId="260"/>
        </pc:sldMkLst>
        <pc:spChg chg="del">
          <ac:chgData name="James Harmeling" userId="4163935ddb78b774" providerId="Windows Live" clId="Web-{82130BA3-52A3-4C37-AA07-B02073B987C8}" dt="2022-08-11T09:24:46.204" v="44"/>
          <ac:spMkLst>
            <pc:docMk/>
            <pc:sldMk cId="3355006792" sldId="260"/>
            <ac:spMk id="2" creationId="{3F0C30EE-7380-2205-9123-18A502546796}"/>
          </ac:spMkLst>
        </pc:spChg>
        <pc:spChg chg="del">
          <ac:chgData name="James Harmeling" userId="4163935ddb78b774" providerId="Windows Live" clId="Web-{82130BA3-52A3-4C37-AA07-B02073B987C8}" dt="2022-08-11T09:24:49.720" v="45"/>
          <ac:spMkLst>
            <pc:docMk/>
            <pc:sldMk cId="3355006792" sldId="260"/>
            <ac:spMk id="3" creationId="{578ECF43-036F-3A3C-9422-8314E9EE1614}"/>
          </ac:spMkLst>
        </pc:spChg>
        <pc:spChg chg="add mod">
          <ac:chgData name="James Harmeling" userId="4163935ddb78b774" providerId="Windows Live" clId="Web-{82130BA3-52A3-4C37-AA07-B02073B987C8}" dt="2022-08-11T09:26:35.880" v="58" actId="1076"/>
          <ac:spMkLst>
            <pc:docMk/>
            <pc:sldMk cId="3355006792" sldId="260"/>
            <ac:spMk id="5" creationId="{1D47A3EE-64A8-551A-BB3A-81233A572633}"/>
          </ac:spMkLst>
        </pc:spChg>
        <pc:spChg chg="add mod">
          <ac:chgData name="James Harmeling" userId="4163935ddb78b774" providerId="Windows Live" clId="Web-{82130BA3-52A3-4C37-AA07-B02073B987C8}" dt="2022-08-11T09:27:43.929" v="69" actId="14100"/>
          <ac:spMkLst>
            <pc:docMk/>
            <pc:sldMk cId="3355006792" sldId="260"/>
            <ac:spMk id="6" creationId="{3D30B9F2-D6D6-6084-220B-D76A1CCBF5FE}"/>
          </ac:spMkLst>
        </pc:spChg>
        <pc:picChg chg="add mod">
          <ac:chgData name="James Harmeling" userId="4163935ddb78b774" providerId="Windows Live" clId="Web-{82130BA3-52A3-4C37-AA07-B02073B987C8}" dt="2022-08-11T09:26:18.161" v="53" actId="1076"/>
          <ac:picMkLst>
            <pc:docMk/>
            <pc:sldMk cId="3355006792" sldId="260"/>
            <ac:picMk id="4" creationId="{8EB5E811-A75F-B456-98EC-1196741502DA}"/>
          </ac:picMkLst>
        </pc:picChg>
      </pc:sldChg>
      <pc:sldChg chg="addSp delSp modSp new mod setBg setClrOvrMap">
        <pc:chgData name="James Harmeling" userId="4163935ddb78b774" providerId="Windows Live" clId="Web-{82130BA3-52A3-4C37-AA07-B02073B987C8}" dt="2022-08-11T09:29:28.370" v="81" actId="20577"/>
        <pc:sldMkLst>
          <pc:docMk/>
          <pc:sldMk cId="3616050075" sldId="261"/>
        </pc:sldMkLst>
        <pc:spChg chg="del mod">
          <ac:chgData name="James Harmeling" userId="4163935ddb78b774" providerId="Windows Live" clId="Web-{82130BA3-52A3-4C37-AA07-B02073B987C8}" dt="2022-08-11T09:28:56.494" v="79"/>
          <ac:spMkLst>
            <pc:docMk/>
            <pc:sldMk cId="3616050075" sldId="261"/>
            <ac:spMk id="2" creationId="{213FC092-D6C7-C580-49CB-6DE4DD010FCE}"/>
          </ac:spMkLst>
        </pc:spChg>
        <pc:spChg chg="mod">
          <ac:chgData name="James Harmeling" userId="4163935ddb78b774" providerId="Windows Live" clId="Web-{82130BA3-52A3-4C37-AA07-B02073B987C8}" dt="2022-08-11T09:29:28.370" v="81" actId="20577"/>
          <ac:spMkLst>
            <pc:docMk/>
            <pc:sldMk cId="3616050075" sldId="261"/>
            <ac:spMk id="3" creationId="{67E8AF2E-3E0F-DFED-BD4B-A753855DE36B}"/>
          </ac:spMkLst>
        </pc:spChg>
        <pc:spChg chg="add">
          <ac:chgData name="James Harmeling" userId="4163935ddb78b774" providerId="Windows Live" clId="Web-{82130BA3-52A3-4C37-AA07-B02073B987C8}" dt="2022-08-11T09:28:11.055" v="73"/>
          <ac:spMkLst>
            <pc:docMk/>
            <pc:sldMk cId="3616050075" sldId="261"/>
            <ac:spMk id="8" creationId="{EA67B5B4-3A24-436E-B663-1B2EBFF8A0CD}"/>
          </ac:spMkLst>
        </pc:spChg>
        <pc:spChg chg="add">
          <ac:chgData name="James Harmeling" userId="4163935ddb78b774" providerId="Windows Live" clId="Web-{82130BA3-52A3-4C37-AA07-B02073B987C8}" dt="2022-08-11T09:28:11.055" v="73"/>
          <ac:spMkLst>
            <pc:docMk/>
            <pc:sldMk cId="3616050075" sldId="261"/>
            <ac:spMk id="10" creationId="{987FDF89-C993-41F4-A1B8-DBAFF16008A9}"/>
          </ac:spMkLst>
        </pc:spChg>
        <pc:spChg chg="add">
          <ac:chgData name="James Harmeling" userId="4163935ddb78b774" providerId="Windows Live" clId="Web-{82130BA3-52A3-4C37-AA07-B02073B987C8}" dt="2022-08-11T09:28:11.055" v="73"/>
          <ac:spMkLst>
            <pc:docMk/>
            <pc:sldMk cId="3616050075" sldId="261"/>
            <ac:spMk id="12" creationId="{64E585EA-75FD-4025-8270-F66A58A15CDA}"/>
          </ac:spMkLst>
        </pc:spChg>
      </pc:sldChg>
      <pc:sldChg chg="addSp delSp modSp add del ord addAnim modAnim">
        <pc:chgData name="James Harmeling" userId="4163935ddb78b774" providerId="Windows Live" clId="Web-{82130BA3-52A3-4C37-AA07-B02073B987C8}" dt="2022-08-11T09:58:29.789" v="324"/>
        <pc:sldMkLst>
          <pc:docMk/>
          <pc:sldMk cId="779772565" sldId="262"/>
        </pc:sldMkLst>
        <pc:spChg chg="add del mod">
          <ac:chgData name="James Harmeling" userId="4163935ddb78b774" providerId="Windows Live" clId="Web-{82130BA3-52A3-4C37-AA07-B02073B987C8}" dt="2022-08-11T09:41:03.550" v="134"/>
          <ac:spMkLst>
            <pc:docMk/>
            <pc:sldMk cId="779772565" sldId="262"/>
            <ac:spMk id="2" creationId="{7F1860D9-2E42-AFD4-769E-142C7FD3549E}"/>
          </ac:spMkLst>
        </pc:spChg>
        <pc:spChg chg="mod">
          <ac:chgData name="James Harmeling" userId="4163935ddb78b774" providerId="Windows Live" clId="Web-{82130BA3-52A3-4C37-AA07-B02073B987C8}" dt="2022-08-11T09:35:17.835" v="104" actId="20577"/>
          <ac:spMkLst>
            <pc:docMk/>
            <pc:sldMk cId="779772565" sldId="262"/>
            <ac:spMk id="4" creationId="{47C48842-3CF7-03FC-DA49-4AFC674770F9}"/>
          </ac:spMkLst>
        </pc:spChg>
        <pc:spChg chg="mod">
          <ac:chgData name="James Harmeling" userId="4163935ddb78b774" providerId="Windows Live" clId="Web-{82130BA3-52A3-4C37-AA07-B02073B987C8}" dt="2022-08-11T09:40:32.174" v="130" actId="1076"/>
          <ac:spMkLst>
            <pc:docMk/>
            <pc:sldMk cId="779772565" sldId="262"/>
            <ac:spMk id="5" creationId="{CAF6F44E-F91C-79F9-6086-A9E7E6BB69F9}"/>
          </ac:spMkLst>
        </pc:spChg>
        <pc:spChg chg="add mod">
          <ac:chgData name="James Harmeling" userId="4163935ddb78b774" providerId="Windows Live" clId="Web-{82130BA3-52A3-4C37-AA07-B02073B987C8}" dt="2022-08-11T09:40:24.127" v="129"/>
          <ac:spMkLst>
            <pc:docMk/>
            <pc:sldMk cId="779772565" sldId="262"/>
            <ac:spMk id="6" creationId="{FC5AB400-7E0D-3232-AC6A-F52C71DC6283}"/>
          </ac:spMkLst>
        </pc:spChg>
        <pc:picChg chg="add del mod">
          <ac:chgData name="James Harmeling" userId="4163935ddb78b774" providerId="Windows Live" clId="Web-{82130BA3-52A3-4C37-AA07-B02073B987C8}" dt="2022-08-11T09:34:26.115" v="102"/>
          <ac:picMkLst>
            <pc:docMk/>
            <pc:sldMk cId="779772565" sldId="262"/>
            <ac:picMk id="3" creationId="{E0335EE8-CF60-5923-3636-E3127E163A08}"/>
          </ac:picMkLst>
        </pc:picChg>
        <pc:picChg chg="add mod ord modCrop">
          <ac:chgData name="James Harmeling" userId="4163935ddb78b774" providerId="Windows Live" clId="Web-{82130BA3-52A3-4C37-AA07-B02073B987C8}" dt="2022-08-11T09:39:49.016" v="124"/>
          <ac:picMkLst>
            <pc:docMk/>
            <pc:sldMk cId="779772565" sldId="262"/>
            <ac:picMk id="7" creationId="{30E21F46-DEBE-8674-2F4C-6FB606CB3683}"/>
          </ac:picMkLst>
        </pc:picChg>
        <pc:picChg chg="add del mod">
          <ac:chgData name="James Harmeling" userId="4163935ddb78b774" providerId="Windows Live" clId="Web-{82130BA3-52A3-4C37-AA07-B02073B987C8}" dt="2022-08-11T09:40:07.470" v="127"/>
          <ac:picMkLst>
            <pc:docMk/>
            <pc:sldMk cId="779772565" sldId="262"/>
            <ac:picMk id="8" creationId="{B70ADD35-E055-CD30-C652-8F36D6C8BF6E}"/>
          </ac:picMkLst>
        </pc:picChg>
      </pc:sldChg>
      <pc:sldChg chg="new del">
        <pc:chgData name="James Harmeling" userId="4163935ddb78b774" providerId="Windows Live" clId="Web-{82130BA3-52A3-4C37-AA07-B02073B987C8}" dt="2022-08-11T09:29:57.434" v="86"/>
        <pc:sldMkLst>
          <pc:docMk/>
          <pc:sldMk cId="246785589" sldId="263"/>
        </pc:sldMkLst>
      </pc:sldChg>
      <pc:sldChg chg="modSp add delAnim modAnim">
        <pc:chgData name="James Harmeling" userId="4163935ddb78b774" providerId="Windows Live" clId="Web-{82130BA3-52A3-4C37-AA07-B02073B987C8}" dt="2022-08-11T09:59:18.009" v="331" actId="1076"/>
        <pc:sldMkLst>
          <pc:docMk/>
          <pc:sldMk cId="495520101" sldId="263"/>
        </pc:sldMkLst>
        <pc:spChg chg="mod">
          <ac:chgData name="James Harmeling" userId="4163935ddb78b774" providerId="Windows Live" clId="Web-{82130BA3-52A3-4C37-AA07-B02073B987C8}" dt="2022-08-11T09:57:51.788" v="321" actId="1076"/>
          <ac:spMkLst>
            <pc:docMk/>
            <pc:sldMk cId="495520101" sldId="263"/>
            <ac:spMk id="2" creationId="{7F1860D9-2E42-AFD4-769E-142C7FD3549E}"/>
          </ac:spMkLst>
        </pc:spChg>
        <pc:spChg chg="mod">
          <ac:chgData name="James Harmeling" userId="4163935ddb78b774" providerId="Windows Live" clId="Web-{82130BA3-52A3-4C37-AA07-B02073B987C8}" dt="2022-08-11T09:59:18.009" v="331" actId="1076"/>
          <ac:spMkLst>
            <pc:docMk/>
            <pc:sldMk cId="495520101" sldId="263"/>
            <ac:spMk id="5" creationId="{CAF6F44E-F91C-79F9-6086-A9E7E6BB69F9}"/>
          </ac:spMkLst>
        </pc:spChg>
        <pc:spChg chg="mod">
          <ac:chgData name="James Harmeling" userId="4163935ddb78b774" providerId="Windows Live" clId="Web-{82130BA3-52A3-4C37-AA07-B02073B987C8}" dt="2022-08-11T09:57:36.740" v="318" actId="1076"/>
          <ac:spMkLst>
            <pc:docMk/>
            <pc:sldMk cId="495520101" sldId="263"/>
            <ac:spMk id="6" creationId="{FC5AB400-7E0D-3232-AC6A-F52C71DC6283}"/>
          </ac:spMkLst>
        </pc:spChg>
      </pc:sldChg>
      <pc:sldChg chg="addSp delSp modSp new del">
        <pc:chgData name="James Harmeling" userId="4163935ddb78b774" providerId="Windows Live" clId="Web-{82130BA3-52A3-4C37-AA07-B02073B987C8}" dt="2022-08-11T09:32:05.907" v="95"/>
        <pc:sldMkLst>
          <pc:docMk/>
          <pc:sldMk cId="674880071" sldId="263"/>
        </pc:sldMkLst>
        <pc:spChg chg="del">
          <ac:chgData name="James Harmeling" userId="4163935ddb78b774" providerId="Windows Live" clId="Web-{82130BA3-52A3-4C37-AA07-B02073B987C8}" dt="2022-08-11T09:31:07.296" v="90"/>
          <ac:spMkLst>
            <pc:docMk/>
            <pc:sldMk cId="674880071" sldId="263"/>
            <ac:spMk id="2" creationId="{19455656-7FC6-EB42-EE86-3527FF7A9915}"/>
          </ac:spMkLst>
        </pc:spChg>
        <pc:spChg chg="del">
          <ac:chgData name="James Harmeling" userId="4163935ddb78b774" providerId="Windows Live" clId="Web-{82130BA3-52A3-4C37-AA07-B02073B987C8}" dt="2022-08-11T09:31:10.968" v="91"/>
          <ac:spMkLst>
            <pc:docMk/>
            <pc:sldMk cId="674880071" sldId="263"/>
            <ac:spMk id="3" creationId="{5576C88E-3BBB-03C5-8F5C-BCCB24305140}"/>
          </ac:spMkLst>
        </pc:spChg>
        <pc:spChg chg="add mod">
          <ac:chgData name="James Harmeling" userId="4163935ddb78b774" providerId="Windows Live" clId="Web-{82130BA3-52A3-4C37-AA07-B02073B987C8}" dt="2022-08-11T09:31:11.936" v="93"/>
          <ac:spMkLst>
            <pc:docMk/>
            <pc:sldMk cId="674880071" sldId="263"/>
            <ac:spMk id="4" creationId="{9030AFB0-FF2E-E5EB-06B0-9EA83A42CEFE}"/>
          </ac:spMkLst>
        </pc:spChg>
      </pc:sldChg>
      <pc:sldChg chg="add del">
        <pc:chgData name="James Harmeling" userId="4163935ddb78b774" providerId="Windows Live" clId="Web-{82130BA3-52A3-4C37-AA07-B02073B987C8}" dt="2022-08-11T09:29:56.074" v="85"/>
        <pc:sldMkLst>
          <pc:docMk/>
          <pc:sldMk cId="594000972" sldId="264"/>
        </pc:sldMkLst>
      </pc:sldChg>
      <pc:sldChg chg="addSp delSp modSp new del mod setBg setClrOvrMap">
        <pc:chgData name="James Harmeling" userId="4163935ddb78b774" providerId="Windows Live" clId="Web-{82130BA3-52A3-4C37-AA07-B02073B987C8}" dt="2022-08-11T09:47:47.751" v="186"/>
        <pc:sldMkLst>
          <pc:docMk/>
          <pc:sldMk cId="2412323535" sldId="264"/>
        </pc:sldMkLst>
        <pc:spChg chg="del">
          <ac:chgData name="James Harmeling" userId="4163935ddb78b774" providerId="Windows Live" clId="Web-{82130BA3-52A3-4C37-AA07-B02073B987C8}" dt="2022-08-11T09:42:19.818" v="139"/>
          <ac:spMkLst>
            <pc:docMk/>
            <pc:sldMk cId="2412323535" sldId="264"/>
            <ac:spMk id="2" creationId="{A0ED3938-3460-BAC6-777F-36018C390B63}"/>
          </ac:spMkLst>
        </pc:spChg>
        <pc:spChg chg="del">
          <ac:chgData name="James Harmeling" userId="4163935ddb78b774" providerId="Windows Live" clId="Web-{82130BA3-52A3-4C37-AA07-B02073B987C8}" dt="2022-08-11T09:42:23.350" v="140"/>
          <ac:spMkLst>
            <pc:docMk/>
            <pc:sldMk cId="2412323535" sldId="264"/>
            <ac:spMk id="3" creationId="{6DE1A6BC-CF11-F182-5DD7-CECF27EFB48C}"/>
          </ac:spMkLst>
        </pc:spChg>
        <pc:spChg chg="add mod ord">
          <ac:chgData name="James Harmeling" userId="4163935ddb78b774" providerId="Windows Live" clId="Web-{82130BA3-52A3-4C37-AA07-B02073B987C8}" dt="2022-08-11T09:46:03.013" v="178" actId="14100"/>
          <ac:spMkLst>
            <pc:docMk/>
            <pc:sldMk cId="2412323535" sldId="264"/>
            <ac:spMk id="4" creationId="{FFAC9942-061A-8CA7-65BE-6A47233A5D4C}"/>
          </ac:spMkLst>
        </pc:spChg>
        <pc:spChg chg="add del">
          <ac:chgData name="James Harmeling" userId="4163935ddb78b774" providerId="Windows Live" clId="Web-{82130BA3-52A3-4C37-AA07-B02073B987C8}" dt="2022-08-11T09:44:02.478" v="154"/>
          <ac:spMkLst>
            <pc:docMk/>
            <pc:sldMk cId="2412323535" sldId="264"/>
            <ac:spMk id="10" creationId="{F13C74B1-5B17-4795-BED0-7140497B445A}"/>
          </ac:spMkLst>
        </pc:spChg>
        <pc:spChg chg="add del">
          <ac:chgData name="James Harmeling" userId="4163935ddb78b774" providerId="Windows Live" clId="Web-{82130BA3-52A3-4C37-AA07-B02073B987C8}" dt="2022-08-11T09:44:02.478" v="154"/>
          <ac:spMkLst>
            <pc:docMk/>
            <pc:sldMk cId="2412323535" sldId="264"/>
            <ac:spMk id="12" creationId="{D4974D33-8DC5-464E-8C6D-BE58F0669C17}"/>
          </ac:spMkLst>
        </pc:spChg>
        <pc:spChg chg="add del">
          <ac:chgData name="James Harmeling" userId="4163935ddb78b774" providerId="Windows Live" clId="Web-{82130BA3-52A3-4C37-AA07-B02073B987C8}" dt="2022-08-11T09:44:44.995" v="160"/>
          <ac:spMkLst>
            <pc:docMk/>
            <pc:sldMk cId="2412323535" sldId="264"/>
            <ac:spMk id="17" creationId="{E45CA849-654C-4173-AD99-B3A2528275F5}"/>
          </ac:spMkLst>
        </pc:spChg>
        <pc:spChg chg="add del">
          <ac:chgData name="James Harmeling" userId="4163935ddb78b774" providerId="Windows Live" clId="Web-{82130BA3-52A3-4C37-AA07-B02073B987C8}" dt="2022-08-11T09:44:44.995" v="160"/>
          <ac:spMkLst>
            <pc:docMk/>
            <pc:sldMk cId="2412323535" sldId="264"/>
            <ac:spMk id="19" creationId="{3E23A947-2D45-4208-AE2B-64948C87A3EB}"/>
          </ac:spMkLst>
        </pc:spChg>
        <pc:spChg chg="add del">
          <ac:chgData name="James Harmeling" userId="4163935ddb78b774" providerId="Windows Live" clId="Web-{82130BA3-52A3-4C37-AA07-B02073B987C8}" dt="2022-08-11T09:44:44.995" v="160"/>
          <ac:spMkLst>
            <pc:docMk/>
            <pc:sldMk cId="2412323535" sldId="264"/>
            <ac:spMk id="21" creationId="{E5BBB0F9-6A59-4D02-A9C7-A2D6516684CE}"/>
          </ac:spMkLst>
        </pc:spChg>
        <pc:spChg chg="add">
          <ac:chgData name="James Harmeling" userId="4163935ddb78b774" providerId="Windows Live" clId="Web-{82130BA3-52A3-4C37-AA07-B02073B987C8}" dt="2022-08-11T09:44:44.995" v="160"/>
          <ac:spMkLst>
            <pc:docMk/>
            <pc:sldMk cId="2412323535" sldId="264"/>
            <ac:spMk id="26" creationId="{9AA72BD9-2C5A-4EDC-931F-5AA08EACA0F3}"/>
          </ac:spMkLst>
        </pc:spChg>
        <pc:spChg chg="add">
          <ac:chgData name="James Harmeling" userId="4163935ddb78b774" providerId="Windows Live" clId="Web-{82130BA3-52A3-4C37-AA07-B02073B987C8}" dt="2022-08-11T09:44:44.995" v="160"/>
          <ac:spMkLst>
            <pc:docMk/>
            <pc:sldMk cId="2412323535" sldId="264"/>
            <ac:spMk id="28" creationId="{DD3981AC-7B61-4947-BCF3-F7AA7FA385B9}"/>
          </ac:spMkLst>
        </pc:spChg>
        <pc:spChg chg="add">
          <ac:chgData name="James Harmeling" userId="4163935ddb78b774" providerId="Windows Live" clId="Web-{82130BA3-52A3-4C37-AA07-B02073B987C8}" dt="2022-08-11T09:44:44.995" v="160"/>
          <ac:spMkLst>
            <pc:docMk/>
            <pc:sldMk cId="2412323535" sldId="264"/>
            <ac:spMk id="30" creationId="{55D4142C-5077-457F-A6AD-3FECFDB39685}"/>
          </ac:spMkLst>
        </pc:spChg>
        <pc:spChg chg="add">
          <ac:chgData name="James Harmeling" userId="4163935ddb78b774" providerId="Windows Live" clId="Web-{82130BA3-52A3-4C37-AA07-B02073B987C8}" dt="2022-08-11T09:44:44.995" v="160"/>
          <ac:spMkLst>
            <pc:docMk/>
            <pc:sldMk cId="2412323535" sldId="264"/>
            <ac:spMk id="32" creationId="{7A5F0580-5EE9-419F-96EE-B6529EF6E7D0}"/>
          </ac:spMkLst>
        </pc:spChg>
        <pc:picChg chg="add mod">
          <ac:chgData name="James Harmeling" userId="4163935ddb78b774" providerId="Windows Live" clId="Web-{82130BA3-52A3-4C37-AA07-B02073B987C8}" dt="2022-08-11T09:44:44.995" v="160"/>
          <ac:picMkLst>
            <pc:docMk/>
            <pc:sldMk cId="2412323535" sldId="264"/>
            <ac:picMk id="5" creationId="{FA2D831F-854B-A7AA-D701-B1B3A18BE78B}"/>
          </ac:picMkLst>
        </pc:picChg>
      </pc:sldChg>
      <pc:sldChg chg="new del">
        <pc:chgData name="James Harmeling" userId="4163935ddb78b774" providerId="Windows Live" clId="Web-{82130BA3-52A3-4C37-AA07-B02073B987C8}" dt="2022-08-11T09:32:08.782" v="96"/>
        <pc:sldMkLst>
          <pc:docMk/>
          <pc:sldMk cId="4118076124" sldId="264"/>
        </pc:sldMkLst>
      </pc:sldChg>
      <pc:sldChg chg="modSp add">
        <pc:chgData name="James Harmeling" userId="4163935ddb78b774" providerId="Windows Live" clId="Web-{82130BA3-52A3-4C37-AA07-B02073B987C8}" dt="2022-08-11T09:52:43.652" v="236" actId="14100"/>
        <pc:sldMkLst>
          <pc:docMk/>
          <pc:sldMk cId="461059612" sldId="265"/>
        </pc:sldMkLst>
        <pc:spChg chg="mod">
          <ac:chgData name="James Harmeling" userId="4163935ddb78b774" providerId="Windows Live" clId="Web-{82130BA3-52A3-4C37-AA07-B02073B987C8}" dt="2022-08-11T09:52:43.652" v="236" actId="14100"/>
          <ac:spMkLst>
            <pc:docMk/>
            <pc:sldMk cId="461059612" sldId="265"/>
            <ac:spMk id="4" creationId="{FFAC9942-061A-8CA7-65BE-6A47233A5D4C}"/>
          </ac:spMkLst>
        </pc:spChg>
      </pc:sldChg>
      <pc:sldChg chg="modSp add">
        <pc:chgData name="James Harmeling" userId="4163935ddb78b774" providerId="Windows Live" clId="Web-{82130BA3-52A3-4C37-AA07-B02073B987C8}" dt="2022-08-11T09:53:53.045" v="244" actId="20577"/>
        <pc:sldMkLst>
          <pc:docMk/>
          <pc:sldMk cId="3325715376" sldId="266"/>
        </pc:sldMkLst>
        <pc:spChg chg="mod">
          <ac:chgData name="James Harmeling" userId="4163935ddb78b774" providerId="Windows Live" clId="Web-{82130BA3-52A3-4C37-AA07-B02073B987C8}" dt="2022-08-11T09:53:53.045" v="244" actId="20577"/>
          <ac:spMkLst>
            <pc:docMk/>
            <pc:sldMk cId="3325715376" sldId="266"/>
            <ac:spMk id="4" creationId="{FFAC9942-061A-8CA7-65BE-6A47233A5D4C}"/>
          </ac:spMkLst>
        </pc:spChg>
      </pc:sldChg>
      <pc:sldChg chg="modSp add del">
        <pc:chgData name="James Harmeling" userId="4163935ddb78b774" providerId="Windows Live" clId="Web-{82130BA3-52A3-4C37-AA07-B02073B987C8}" dt="2022-08-11T09:54:08.280" v="245"/>
        <pc:sldMkLst>
          <pc:docMk/>
          <pc:sldMk cId="225979260" sldId="267"/>
        </pc:sldMkLst>
        <pc:spChg chg="mod">
          <ac:chgData name="James Harmeling" userId="4163935ddb78b774" providerId="Windows Live" clId="Web-{82130BA3-52A3-4C37-AA07-B02073B987C8}" dt="2022-08-11T09:51:29.634" v="228" actId="20577"/>
          <ac:spMkLst>
            <pc:docMk/>
            <pc:sldMk cId="225979260" sldId="267"/>
            <ac:spMk id="4" creationId="{FFAC9942-061A-8CA7-65BE-6A47233A5D4C}"/>
          </ac:spMkLst>
        </pc:spChg>
      </pc:sldChg>
      <pc:sldChg chg="addSp modSp add addAnim modAnim">
        <pc:chgData name="James Harmeling" userId="4163935ddb78b774" providerId="Windows Live" clId="Web-{82130BA3-52A3-4C37-AA07-B02073B987C8}" dt="2022-08-11T09:57:26.662" v="317" actId="20577"/>
        <pc:sldMkLst>
          <pc:docMk/>
          <pc:sldMk cId="2498481831" sldId="267"/>
        </pc:sldMkLst>
        <pc:spChg chg="add mod">
          <ac:chgData name="James Harmeling" userId="4163935ddb78b774" providerId="Windows Live" clId="Web-{82130BA3-52A3-4C37-AA07-B02073B987C8}" dt="2022-08-11T09:56:14.644" v="297" actId="14100"/>
          <ac:spMkLst>
            <pc:docMk/>
            <pc:sldMk cId="2498481831" sldId="267"/>
            <ac:spMk id="2" creationId="{653C0BFF-CDA0-D294-1E89-F133AC86397D}"/>
          </ac:spMkLst>
        </pc:spChg>
        <pc:spChg chg="mod">
          <ac:chgData name="James Harmeling" userId="4163935ddb78b774" providerId="Windows Live" clId="Web-{82130BA3-52A3-4C37-AA07-B02073B987C8}" dt="2022-08-11T09:55:11.266" v="266" actId="20577"/>
          <ac:spMkLst>
            <pc:docMk/>
            <pc:sldMk cId="2498481831" sldId="267"/>
            <ac:spMk id="4" creationId="{FFAC9942-061A-8CA7-65BE-6A47233A5D4C}"/>
          </ac:spMkLst>
        </pc:spChg>
        <pc:spChg chg="add mod">
          <ac:chgData name="James Harmeling" userId="4163935ddb78b774" providerId="Windows Live" clId="Web-{82130BA3-52A3-4C37-AA07-B02073B987C8}" dt="2022-08-11T09:57:26.662" v="317" actId="20577"/>
          <ac:spMkLst>
            <pc:docMk/>
            <pc:sldMk cId="2498481831" sldId="267"/>
            <ac:spMk id="6" creationId="{84109BF7-5035-1D76-A9A8-A751F988FDEE}"/>
          </ac:spMkLst>
        </pc:spChg>
      </pc:sldChg>
      <pc:sldChg chg="delSp modSp add addAnim modAnim">
        <pc:chgData name="James Harmeling" userId="4163935ddb78b774" providerId="Windows Live" clId="Web-{82130BA3-52A3-4C37-AA07-B02073B987C8}" dt="2022-08-11T09:58:52.086" v="329"/>
        <pc:sldMkLst>
          <pc:docMk/>
          <pc:sldMk cId="2988747086" sldId="268"/>
        </pc:sldMkLst>
        <pc:spChg chg="del">
          <ac:chgData name="James Harmeling" userId="4163935ddb78b774" providerId="Windows Live" clId="Web-{82130BA3-52A3-4C37-AA07-B02073B987C8}" dt="2022-08-11T09:58:35.836" v="325"/>
          <ac:spMkLst>
            <pc:docMk/>
            <pc:sldMk cId="2988747086" sldId="268"/>
            <ac:spMk id="2" creationId="{7F1860D9-2E42-AFD4-769E-142C7FD3549E}"/>
          </ac:spMkLst>
        </pc:spChg>
        <pc:spChg chg="mod">
          <ac:chgData name="James Harmeling" userId="4163935ddb78b774" providerId="Windows Live" clId="Web-{82130BA3-52A3-4C37-AA07-B02073B987C8}" dt="2022-08-11T09:58:28.086" v="323" actId="1076"/>
          <ac:spMkLst>
            <pc:docMk/>
            <pc:sldMk cId="2988747086" sldId="268"/>
            <ac:spMk id="5" creationId="{CAF6F44E-F91C-79F9-6086-A9E7E6BB69F9}"/>
          </ac:spMkLst>
        </pc:spChg>
      </pc:sldChg>
      <pc:sldChg chg="addSp modSp add">
        <pc:chgData name="James Harmeling" userId="4163935ddb78b774" providerId="Windows Live" clId="Web-{82130BA3-52A3-4C37-AA07-B02073B987C8}" dt="2022-08-11T10:00:33.998" v="343" actId="1076"/>
        <pc:sldMkLst>
          <pc:docMk/>
          <pc:sldMk cId="3345513001" sldId="269"/>
        </pc:sldMkLst>
        <pc:spChg chg="add mod">
          <ac:chgData name="James Harmeling" userId="4163935ddb78b774" providerId="Windows Live" clId="Web-{82130BA3-52A3-4C37-AA07-B02073B987C8}" dt="2022-08-11T10:00:33.998" v="343" actId="1076"/>
          <ac:spMkLst>
            <pc:docMk/>
            <pc:sldMk cId="3345513001" sldId="269"/>
            <ac:spMk id="3" creationId="{5A531CAC-DF87-732F-CAAE-D5302D111F90}"/>
          </ac:spMkLst>
        </pc:spChg>
      </pc:sldChg>
      <pc:sldMasterChg chg="modTransition modSldLayout">
        <pc:chgData name="James Harmeling" userId="4163935ddb78b774" providerId="Windows Live" clId="Web-{82130BA3-52A3-4C37-AA07-B02073B987C8}" dt="2022-08-11T09:24:12.610" v="42"/>
        <pc:sldMasterMkLst>
          <pc:docMk/>
          <pc:sldMasterMk cId="2460954070" sldId="2147483660"/>
        </pc:sldMasterMkLst>
        <pc:sldLayoutChg chg="modTransition">
          <pc:chgData name="James Harmeling" userId="4163935ddb78b774" providerId="Windows Live" clId="Web-{82130BA3-52A3-4C37-AA07-B02073B987C8}" dt="2022-08-11T09:24:12.610" v="42"/>
          <pc:sldLayoutMkLst>
            <pc:docMk/>
            <pc:sldMasterMk cId="2460954070" sldId="2147483660"/>
            <pc:sldLayoutMk cId="2385387890" sldId="2147483661"/>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949138452" sldId="2147483662"/>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2591524520" sldId="2147483663"/>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1203092039" sldId="2147483664"/>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3733172339" sldId="2147483665"/>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3210312558" sldId="2147483666"/>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3146388984" sldId="2147483667"/>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3171841454" sldId="2147483668"/>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1718958274" sldId="2147483669"/>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2202905451" sldId="2147483670"/>
          </pc:sldLayoutMkLst>
        </pc:sldLayoutChg>
        <pc:sldLayoutChg chg="modTransition">
          <pc:chgData name="James Harmeling" userId="4163935ddb78b774" providerId="Windows Live" clId="Web-{82130BA3-52A3-4C37-AA07-B02073B987C8}" dt="2022-08-11T09:24:12.610" v="42"/>
          <pc:sldLayoutMkLst>
            <pc:docMk/>
            <pc:sldMasterMk cId="2460954070" sldId="2147483660"/>
            <pc:sldLayoutMk cId="3479445657" sldId="2147483671"/>
          </pc:sldLayoutMkLst>
        </pc:sldLayoutChg>
      </pc:sldMasterChg>
    </pc:docChg>
  </pc:docChgLst>
  <pc:docChgLst>
    <pc:chgData name="Matt Lyle" userId="a96e7d453dd11193" providerId="LiveId" clId="{B0931F15-E414-41D3-AB4A-76E819F6F067}"/>
    <pc:docChg chg="undo custSel addSld delSld modSld">
      <pc:chgData name="Matt Lyle" userId="a96e7d453dd11193" providerId="LiveId" clId="{B0931F15-E414-41D3-AB4A-76E819F6F067}" dt="2022-08-13T06:46:22.441" v="40" actId="47"/>
      <pc:docMkLst>
        <pc:docMk/>
      </pc:docMkLst>
      <pc:sldChg chg="addSp delSp modSp mod">
        <pc:chgData name="Matt Lyle" userId="a96e7d453dd11193" providerId="LiveId" clId="{B0931F15-E414-41D3-AB4A-76E819F6F067}" dt="2022-08-12T13:50:27.929" v="29" actId="11529"/>
        <pc:sldMkLst>
          <pc:docMk/>
          <pc:sldMk cId="1980289233" sldId="258"/>
        </pc:sldMkLst>
        <pc:spChg chg="add del mod">
          <ac:chgData name="Matt Lyle" userId="a96e7d453dd11193" providerId="LiveId" clId="{B0931F15-E414-41D3-AB4A-76E819F6F067}" dt="2022-08-12T13:50:27.929" v="29" actId="11529"/>
          <ac:spMkLst>
            <pc:docMk/>
            <pc:sldMk cId="1980289233" sldId="258"/>
            <ac:spMk id="2" creationId="{ACC05E60-DBF4-1873-9FCB-8BAE9875C2B5}"/>
          </ac:spMkLst>
        </pc:spChg>
        <pc:spChg chg="mod">
          <ac:chgData name="Matt Lyle" userId="a96e7d453dd11193" providerId="LiveId" clId="{B0931F15-E414-41D3-AB4A-76E819F6F067}" dt="2022-08-12T13:50:26.464" v="20" actId="1076"/>
          <ac:spMkLst>
            <pc:docMk/>
            <pc:sldMk cId="1980289233" sldId="258"/>
            <ac:spMk id="5" creationId="{F399DBDD-71D3-49E5-E65A-7B31651F540B}"/>
          </ac:spMkLst>
        </pc:spChg>
        <pc:picChg chg="mod">
          <ac:chgData name="Matt Lyle" userId="a96e7d453dd11193" providerId="LiveId" clId="{B0931F15-E414-41D3-AB4A-76E819F6F067}" dt="2022-08-12T13:50:27.257" v="25" actId="1076"/>
          <ac:picMkLst>
            <pc:docMk/>
            <pc:sldMk cId="1980289233" sldId="258"/>
            <ac:picMk id="4" creationId="{2BC985C1-F0C7-A692-2837-28C203FA595B}"/>
          </ac:picMkLst>
        </pc:picChg>
      </pc:sldChg>
      <pc:sldChg chg="modSp add del mod">
        <pc:chgData name="Matt Lyle" userId="a96e7d453dd11193" providerId="LiveId" clId="{B0931F15-E414-41D3-AB4A-76E819F6F067}" dt="2022-08-13T06:46:22.441" v="40" actId="47"/>
        <pc:sldMkLst>
          <pc:docMk/>
          <pc:sldMk cId="1310937486" sldId="270"/>
        </pc:sldMkLst>
        <pc:picChg chg="mod">
          <ac:chgData name="Matt Lyle" userId="a96e7d453dd11193" providerId="LiveId" clId="{B0931F15-E414-41D3-AB4A-76E819F6F067}" dt="2022-08-13T06:38:46.984" v="39" actId="1076"/>
          <ac:picMkLst>
            <pc:docMk/>
            <pc:sldMk cId="1310937486" sldId="270"/>
            <ac:picMk id="5" creationId="{C60DCE86-E946-DE79-25E9-5EF5FEA0D466}"/>
          </ac:picMkLst>
        </pc:picChg>
      </pc:sldChg>
    </pc:docChg>
  </pc:docChgLst>
  <pc:docChgLst>
    <pc:chgData name="James Harmeling" userId="4163935ddb78b774" providerId="Windows Live" clId="Web-{F9138500-4AA9-46FE-B6A4-BEB6982EDB13}"/>
    <pc:docChg chg="addSld modSld sldOrd">
      <pc:chgData name="James Harmeling" userId="4163935ddb78b774" providerId="Windows Live" clId="Web-{F9138500-4AA9-46FE-B6A4-BEB6982EDB13}" dt="2022-08-11T14:37:09.622" v="9"/>
      <pc:docMkLst>
        <pc:docMk/>
      </pc:docMkLst>
      <pc:sldChg chg="addSp delSp modSp new mod ord setBg">
        <pc:chgData name="James Harmeling" userId="4163935ddb78b774" providerId="Windows Live" clId="Web-{F9138500-4AA9-46FE-B6A4-BEB6982EDB13}" dt="2022-08-11T14:37:09.622" v="9"/>
        <pc:sldMkLst>
          <pc:docMk/>
          <pc:sldMk cId="1310937486" sldId="270"/>
        </pc:sldMkLst>
        <pc:spChg chg="del">
          <ac:chgData name="James Harmeling" userId="4163935ddb78b774" providerId="Windows Live" clId="Web-{F9138500-4AA9-46FE-B6A4-BEB6982EDB13}" dt="2022-08-11T14:34:45.038" v="2"/>
          <ac:spMkLst>
            <pc:docMk/>
            <pc:sldMk cId="1310937486" sldId="270"/>
            <ac:spMk id="2" creationId="{EEEF7852-AF0B-0491-5E71-45199AF3C328}"/>
          </ac:spMkLst>
        </pc:spChg>
        <pc:spChg chg="del">
          <ac:chgData name="James Harmeling" userId="4163935ddb78b774" providerId="Windows Live" clId="Web-{F9138500-4AA9-46FE-B6A4-BEB6982EDB13}" dt="2022-08-11T14:34:49.023" v="3"/>
          <ac:spMkLst>
            <pc:docMk/>
            <pc:sldMk cId="1310937486" sldId="270"/>
            <ac:spMk id="3" creationId="{2EA48D8A-2603-7628-E8AD-F863A2700049}"/>
          </ac:spMkLst>
        </pc:spChg>
        <pc:spChg chg="add del">
          <ac:chgData name="James Harmeling" userId="4163935ddb78b774" providerId="Windows Live" clId="Web-{F9138500-4AA9-46FE-B6A4-BEB6982EDB13}" dt="2022-08-11T14:35:30.602" v="6"/>
          <ac:spMkLst>
            <pc:docMk/>
            <pc:sldMk cId="1310937486" sldId="270"/>
            <ac:spMk id="9" creationId="{42A4FC2C-047E-45A5-965D-8E1E3BF09BC6}"/>
          </ac:spMkLst>
        </pc:spChg>
        <pc:spChg chg="add">
          <ac:chgData name="James Harmeling" userId="4163935ddb78b774" providerId="Windows Live" clId="Web-{F9138500-4AA9-46FE-B6A4-BEB6982EDB13}" dt="2022-08-11T14:37:09.622" v="9"/>
          <ac:spMkLst>
            <pc:docMk/>
            <pc:sldMk cId="1310937486" sldId="270"/>
            <ac:spMk id="10" creationId="{42A4FC2C-047E-45A5-965D-8E1E3BF09BC6}"/>
          </ac:spMkLst>
        </pc:spChg>
        <pc:picChg chg="add del mod">
          <ac:chgData name="James Harmeling" userId="4163935ddb78b774" providerId="Windows Live" clId="Web-{F9138500-4AA9-46FE-B6A4-BEB6982EDB13}" dt="2022-08-11T14:35:35.665" v="7"/>
          <ac:picMkLst>
            <pc:docMk/>
            <pc:sldMk cId="1310937486" sldId="270"/>
            <ac:picMk id="4" creationId="{77A1F669-549C-5BC0-A593-B87BC2112A76}"/>
          </ac:picMkLst>
        </pc:picChg>
        <pc:picChg chg="add mod">
          <ac:chgData name="James Harmeling" userId="4163935ddb78b774" providerId="Windows Live" clId="Web-{F9138500-4AA9-46FE-B6A4-BEB6982EDB13}" dt="2022-08-11T14:37:09.622" v="9"/>
          <ac:picMkLst>
            <pc:docMk/>
            <pc:sldMk cId="1310937486" sldId="270"/>
            <ac:picMk id="5" creationId="{C60DCE86-E946-DE79-25E9-5EF5FEA0D46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ky, outdoor, clouds, nature&#10;&#10;Description automatically generated">
            <a:extLst>
              <a:ext uri="{FF2B5EF4-FFF2-40B4-BE49-F238E27FC236}">
                <a16:creationId xmlns:a16="http://schemas.microsoft.com/office/drawing/2014/main" id="{2BC985C1-F0C7-A692-2837-28C203FA595B}"/>
              </a:ext>
            </a:extLst>
          </p:cNvPr>
          <p:cNvPicPr>
            <a:picLocks noChangeAspect="1"/>
          </p:cNvPicPr>
          <p:nvPr/>
        </p:nvPicPr>
        <p:blipFill rotWithShape="1">
          <a:blip r:embed="rId2"/>
          <a:srcRect l="9091" t="15428" b="7963"/>
          <a:stretch/>
        </p:blipFill>
        <p:spPr>
          <a:xfrm>
            <a:off x="20" y="10"/>
            <a:ext cx="12191981" cy="6857990"/>
          </a:xfrm>
          <a:prstGeom prst="rect">
            <a:avLst/>
          </a:prstGeom>
        </p:spPr>
      </p:pic>
      <p:sp>
        <p:nvSpPr>
          <p:cNvPr id="43" name="Rectangle 4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399DBDD-71D3-49E5-E65A-7B31651F540B}"/>
              </a:ext>
            </a:extLst>
          </p:cNvPr>
          <p:cNvSpPr txBox="1"/>
          <p:nvPr/>
        </p:nvSpPr>
        <p:spPr>
          <a:xfrm>
            <a:off x="404553" y="3091928"/>
            <a:ext cx="9078562"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buClr>
                <a:srgbClr val="BB9765"/>
              </a:buClr>
            </a:pPr>
            <a:r>
              <a:rPr lang="en-US" sz="5100" b="1" i="1" dirty="0">
                <a:latin typeface="+mj-lt"/>
                <a:ea typeface="+mj-ea"/>
                <a:cs typeface="+mj-cs"/>
              </a:rPr>
              <a:t>A Challenge for Those Who Suffer</a:t>
            </a:r>
            <a:endParaRPr lang="en-US" sz="5100" dirty="0">
              <a:latin typeface="+mj-lt"/>
              <a:ea typeface="+mj-ea"/>
              <a:cs typeface="+mj-cs"/>
            </a:endParaRPr>
          </a:p>
          <a:p>
            <a:pPr>
              <a:lnSpc>
                <a:spcPct val="90000"/>
              </a:lnSpc>
              <a:spcBef>
                <a:spcPct val="0"/>
              </a:spcBef>
              <a:spcAft>
                <a:spcPts val="600"/>
              </a:spcAft>
              <a:buClr>
                <a:srgbClr val="BB9765"/>
              </a:buClr>
            </a:pPr>
            <a:r>
              <a:rPr lang="en-US" sz="5100" dirty="0">
                <a:latin typeface="+mj-lt"/>
                <a:ea typeface="+mj-ea"/>
                <a:cs typeface="+mj-cs"/>
              </a:rPr>
              <a:t>(1 Peter 5:5-14)</a:t>
            </a:r>
          </a:p>
        </p:txBody>
      </p:sp>
      <p:sp>
        <p:nvSpPr>
          <p:cNvPr id="45" name="Rectangle: Rounded Corners 4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289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mountain, sky, outdoor, sunset&#10;&#10;Description automatically generated">
            <a:extLst>
              <a:ext uri="{FF2B5EF4-FFF2-40B4-BE49-F238E27FC236}">
                <a16:creationId xmlns:a16="http://schemas.microsoft.com/office/drawing/2014/main" id="{30E21F46-DEBE-8674-2F4C-6FB606CB3683}"/>
              </a:ext>
            </a:extLst>
          </p:cNvPr>
          <p:cNvPicPr>
            <a:picLocks noChangeAspect="1"/>
          </p:cNvPicPr>
          <p:nvPr/>
        </p:nvPicPr>
        <p:blipFill rotWithShape="1">
          <a:blip r:embed="rId2"/>
          <a:srcRect t="15991" b="-63"/>
          <a:stretch/>
        </p:blipFill>
        <p:spPr>
          <a:xfrm>
            <a:off x="0" y="0"/>
            <a:ext cx="12201941" cy="6859124"/>
          </a:xfrm>
          <a:prstGeom prst="rect">
            <a:avLst/>
          </a:prstGeom>
        </p:spPr>
      </p:pic>
      <p:sp>
        <p:nvSpPr>
          <p:cNvPr id="4" name="TextBox 3">
            <a:extLst>
              <a:ext uri="{FF2B5EF4-FFF2-40B4-BE49-F238E27FC236}">
                <a16:creationId xmlns:a16="http://schemas.microsoft.com/office/drawing/2014/main" id="{47C48842-3CF7-03FC-DA49-4AFC674770F9}"/>
              </a:ext>
            </a:extLst>
          </p:cNvPr>
          <p:cNvSpPr txBox="1"/>
          <p:nvPr/>
        </p:nvSpPr>
        <p:spPr>
          <a:xfrm>
            <a:off x="838200" y="2478024"/>
            <a:ext cx="10515600" cy="36941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5" name="TextBox 4">
            <a:extLst>
              <a:ext uri="{FF2B5EF4-FFF2-40B4-BE49-F238E27FC236}">
                <a16:creationId xmlns:a16="http://schemas.microsoft.com/office/drawing/2014/main" id="{CAF6F44E-F91C-79F9-6086-A9E7E6BB69F9}"/>
              </a:ext>
            </a:extLst>
          </p:cNvPr>
          <p:cNvSpPr txBox="1"/>
          <p:nvPr/>
        </p:nvSpPr>
        <p:spPr>
          <a:xfrm>
            <a:off x="601110" y="1280240"/>
            <a:ext cx="62116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cs typeface="Calibri"/>
              </a:rPr>
              <a:t>Develop humility in the church</a:t>
            </a:r>
            <a:r>
              <a:rPr lang="en-US" sz="2800">
                <a:cs typeface="Calibri"/>
              </a:rPr>
              <a:t> (vs. 5b-7)</a:t>
            </a:r>
          </a:p>
        </p:txBody>
      </p:sp>
      <p:sp>
        <p:nvSpPr>
          <p:cNvPr id="2" name="TextBox 1">
            <a:extLst>
              <a:ext uri="{FF2B5EF4-FFF2-40B4-BE49-F238E27FC236}">
                <a16:creationId xmlns:a16="http://schemas.microsoft.com/office/drawing/2014/main" id="{7F1860D9-2E42-AFD4-769E-142C7FD3549E}"/>
              </a:ext>
            </a:extLst>
          </p:cNvPr>
          <p:cNvSpPr txBox="1"/>
          <p:nvPr/>
        </p:nvSpPr>
        <p:spPr>
          <a:xfrm>
            <a:off x="601110" y="2011248"/>
            <a:ext cx="52131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cs typeface="Calibri"/>
              </a:rPr>
              <a:t>Stay spiritually alert</a:t>
            </a:r>
            <a:r>
              <a:rPr lang="en-US" sz="2800" dirty="0">
                <a:cs typeface="Calibri"/>
              </a:rPr>
              <a:t> (vs. 8-11)</a:t>
            </a:r>
          </a:p>
        </p:txBody>
      </p:sp>
      <p:sp>
        <p:nvSpPr>
          <p:cNvPr id="6" name="TextBox 5">
            <a:extLst>
              <a:ext uri="{FF2B5EF4-FFF2-40B4-BE49-F238E27FC236}">
                <a16:creationId xmlns:a16="http://schemas.microsoft.com/office/drawing/2014/main" id="{FC5AB400-7E0D-3232-AC6A-F52C71DC6283}"/>
              </a:ext>
            </a:extLst>
          </p:cNvPr>
          <p:cNvSpPr txBox="1"/>
          <p:nvPr/>
        </p:nvSpPr>
        <p:spPr>
          <a:xfrm>
            <a:off x="601785" y="601785"/>
            <a:ext cx="6836507"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Younger men submit to church leaders </a:t>
            </a:r>
            <a:r>
              <a:rPr lang="en-US" sz="2800" dirty="0"/>
              <a:t>(v. 5a)</a:t>
            </a:r>
            <a:r>
              <a:rPr lang="en-US" sz="2800" dirty="0">
                <a:cs typeface="Calibri"/>
              </a:rPr>
              <a:t>​</a:t>
            </a:r>
          </a:p>
        </p:txBody>
      </p:sp>
      <p:sp>
        <p:nvSpPr>
          <p:cNvPr id="3" name="TextBox 2">
            <a:extLst>
              <a:ext uri="{FF2B5EF4-FFF2-40B4-BE49-F238E27FC236}">
                <a16:creationId xmlns:a16="http://schemas.microsoft.com/office/drawing/2014/main" id="{5A531CAC-DF87-732F-CAAE-D5302D111F90}"/>
              </a:ext>
            </a:extLst>
          </p:cNvPr>
          <p:cNvSpPr txBox="1"/>
          <p:nvPr/>
        </p:nvSpPr>
        <p:spPr>
          <a:xfrm>
            <a:off x="601110" y="2724401"/>
            <a:ext cx="67175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cs typeface="Calibri"/>
              </a:rPr>
              <a:t>Be encouraged by other believers</a:t>
            </a:r>
            <a:r>
              <a:rPr lang="en-US" sz="2800" dirty="0">
                <a:cs typeface="Calibri"/>
              </a:rPr>
              <a:t> (vs. 12-14)</a:t>
            </a:r>
          </a:p>
        </p:txBody>
      </p:sp>
    </p:spTree>
    <p:extLst>
      <p:ext uri="{BB962C8B-B14F-4D97-AF65-F5344CB8AC3E}">
        <p14:creationId xmlns:p14="http://schemas.microsoft.com/office/powerpoint/2010/main" val="334551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2B63B5-8FE4-EFC3-0C71-62A72EC29ABD}"/>
              </a:ext>
            </a:extLst>
          </p:cNvPr>
          <p:cNvPicPr>
            <a:picLocks noChangeAspect="1"/>
          </p:cNvPicPr>
          <p:nvPr/>
        </p:nvPicPr>
        <p:blipFill rotWithShape="1">
          <a:blip r:embed="rId2"/>
          <a:srcRect t="10726" b="13784"/>
          <a:stretch/>
        </p:blipFill>
        <p:spPr>
          <a:xfrm>
            <a:off x="20" y="1282"/>
            <a:ext cx="12191980" cy="6856718"/>
          </a:xfrm>
          <a:prstGeom prst="rect">
            <a:avLst/>
          </a:prstGeom>
        </p:spPr>
      </p:pic>
    </p:spTree>
    <p:extLst>
      <p:ext uri="{BB962C8B-B14F-4D97-AF65-F5344CB8AC3E}">
        <p14:creationId xmlns:p14="http://schemas.microsoft.com/office/powerpoint/2010/main" val="4748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mountain, sky, outdoor, sunset&#10;&#10;Description automatically generated">
            <a:extLst>
              <a:ext uri="{FF2B5EF4-FFF2-40B4-BE49-F238E27FC236}">
                <a16:creationId xmlns:a16="http://schemas.microsoft.com/office/drawing/2014/main" id="{30E21F46-DEBE-8674-2F4C-6FB606CB3683}"/>
              </a:ext>
            </a:extLst>
          </p:cNvPr>
          <p:cNvPicPr>
            <a:picLocks noChangeAspect="1"/>
          </p:cNvPicPr>
          <p:nvPr/>
        </p:nvPicPr>
        <p:blipFill rotWithShape="1">
          <a:blip r:embed="rId2"/>
          <a:srcRect t="15991" b="-63"/>
          <a:stretch/>
        </p:blipFill>
        <p:spPr>
          <a:xfrm>
            <a:off x="0" y="0"/>
            <a:ext cx="12201941" cy="6859124"/>
          </a:xfrm>
          <a:prstGeom prst="rect">
            <a:avLst/>
          </a:prstGeom>
        </p:spPr>
      </p:pic>
      <p:sp>
        <p:nvSpPr>
          <p:cNvPr id="4" name="TextBox 3">
            <a:extLst>
              <a:ext uri="{FF2B5EF4-FFF2-40B4-BE49-F238E27FC236}">
                <a16:creationId xmlns:a16="http://schemas.microsoft.com/office/drawing/2014/main" id="{47C48842-3CF7-03FC-DA49-4AFC674770F9}"/>
              </a:ext>
            </a:extLst>
          </p:cNvPr>
          <p:cNvSpPr txBox="1"/>
          <p:nvPr/>
        </p:nvSpPr>
        <p:spPr>
          <a:xfrm>
            <a:off x="838200" y="2478024"/>
            <a:ext cx="10515600" cy="36941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5" name="TextBox 4">
            <a:extLst>
              <a:ext uri="{FF2B5EF4-FFF2-40B4-BE49-F238E27FC236}">
                <a16:creationId xmlns:a16="http://schemas.microsoft.com/office/drawing/2014/main" id="{CAF6F44E-F91C-79F9-6086-A9E7E6BB69F9}"/>
              </a:ext>
            </a:extLst>
          </p:cNvPr>
          <p:cNvSpPr txBox="1"/>
          <p:nvPr/>
        </p:nvSpPr>
        <p:spPr>
          <a:xfrm>
            <a:off x="601110" y="1280240"/>
            <a:ext cx="62116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cs typeface="Calibri"/>
              </a:rPr>
              <a:t>Develop humility in the church</a:t>
            </a:r>
            <a:r>
              <a:rPr lang="en-US" sz="2800">
                <a:cs typeface="Calibri"/>
              </a:rPr>
              <a:t> (vs. 5b-7)</a:t>
            </a:r>
          </a:p>
        </p:txBody>
      </p:sp>
      <p:sp>
        <p:nvSpPr>
          <p:cNvPr id="6" name="TextBox 5">
            <a:extLst>
              <a:ext uri="{FF2B5EF4-FFF2-40B4-BE49-F238E27FC236}">
                <a16:creationId xmlns:a16="http://schemas.microsoft.com/office/drawing/2014/main" id="{FC5AB400-7E0D-3232-AC6A-F52C71DC6283}"/>
              </a:ext>
            </a:extLst>
          </p:cNvPr>
          <p:cNvSpPr txBox="1"/>
          <p:nvPr/>
        </p:nvSpPr>
        <p:spPr>
          <a:xfrm>
            <a:off x="601785" y="601785"/>
            <a:ext cx="6836507"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Younger men submit to church leaders </a:t>
            </a:r>
            <a:r>
              <a:rPr lang="en-US" sz="2800" dirty="0"/>
              <a:t>(v. 5a)</a:t>
            </a:r>
            <a:r>
              <a:rPr lang="en-US" sz="2800" dirty="0">
                <a:cs typeface="Calibri"/>
              </a:rPr>
              <a:t>​</a:t>
            </a:r>
          </a:p>
        </p:txBody>
      </p:sp>
    </p:spTree>
    <p:extLst>
      <p:ext uri="{BB962C8B-B14F-4D97-AF65-F5344CB8AC3E}">
        <p14:creationId xmlns:p14="http://schemas.microsoft.com/office/powerpoint/2010/main" val="298874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EB5E811-A75F-B456-98EC-1196741502DA}"/>
              </a:ext>
            </a:extLst>
          </p:cNvPr>
          <p:cNvPicPr>
            <a:picLocks noChangeAspect="1"/>
          </p:cNvPicPr>
          <p:nvPr/>
        </p:nvPicPr>
        <p:blipFill>
          <a:blip r:embed="rId2"/>
          <a:stretch>
            <a:fillRect/>
          </a:stretch>
        </p:blipFill>
        <p:spPr>
          <a:xfrm>
            <a:off x="1922916" y="643466"/>
            <a:ext cx="8346168" cy="5571067"/>
          </a:xfrm>
          <a:prstGeom prst="rect">
            <a:avLst/>
          </a:prstGeom>
        </p:spPr>
      </p:pic>
      <p:sp>
        <p:nvSpPr>
          <p:cNvPr id="5" name="TextBox 4">
            <a:extLst>
              <a:ext uri="{FF2B5EF4-FFF2-40B4-BE49-F238E27FC236}">
                <a16:creationId xmlns:a16="http://schemas.microsoft.com/office/drawing/2014/main" id="{1D47A3EE-64A8-551A-BB3A-81233A572633}"/>
              </a:ext>
            </a:extLst>
          </p:cNvPr>
          <p:cNvSpPr txBox="1"/>
          <p:nvPr/>
        </p:nvSpPr>
        <p:spPr>
          <a:xfrm>
            <a:off x="6208986" y="1334814"/>
            <a:ext cx="50160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a:cs typeface="Calibri"/>
              </a:rPr>
              <a:t>Resist self-centeredness (5b)</a:t>
            </a:r>
            <a:endParaRPr lang="en-US"/>
          </a:p>
        </p:txBody>
      </p:sp>
      <p:sp>
        <p:nvSpPr>
          <p:cNvPr id="6" name="TextBox 5">
            <a:extLst>
              <a:ext uri="{FF2B5EF4-FFF2-40B4-BE49-F238E27FC236}">
                <a16:creationId xmlns:a16="http://schemas.microsoft.com/office/drawing/2014/main" id="{3D30B9F2-D6D6-6084-220B-D76A1CCBF5FE}"/>
              </a:ext>
            </a:extLst>
          </p:cNvPr>
          <p:cNvSpPr txBox="1"/>
          <p:nvPr/>
        </p:nvSpPr>
        <p:spPr>
          <a:xfrm>
            <a:off x="6208986" y="2083676"/>
            <a:ext cx="521313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800" dirty="0">
                <a:cs typeface="Calibri"/>
              </a:rPr>
              <a:t>Accept God’s plan of suffering in your life (6-7)</a:t>
            </a:r>
            <a:endParaRPr lang="en-US"/>
          </a:p>
        </p:txBody>
      </p:sp>
    </p:spTree>
    <p:extLst>
      <p:ext uri="{BB962C8B-B14F-4D97-AF65-F5344CB8AC3E}">
        <p14:creationId xmlns:p14="http://schemas.microsoft.com/office/powerpoint/2010/main" val="33550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7E8AF2E-3E0F-DFED-BD4B-A753855DE36B}"/>
              </a:ext>
            </a:extLst>
          </p:cNvPr>
          <p:cNvSpPr>
            <a:spLocks noGrp="1"/>
          </p:cNvSpPr>
          <p:nvPr>
            <p:ph idx="1"/>
          </p:nvPr>
        </p:nvSpPr>
        <p:spPr>
          <a:xfrm>
            <a:off x="838201" y="2022601"/>
            <a:ext cx="10515598" cy="4154361"/>
          </a:xfrm>
        </p:spPr>
        <p:txBody>
          <a:bodyPr vert="horz" lIns="91440" tIns="45720" rIns="91440" bIns="45720" rtlCol="0" anchor="t">
            <a:normAutofit/>
          </a:bodyPr>
          <a:lstStyle/>
          <a:p>
            <a:pPr marL="0" indent="0" algn="ctr">
              <a:lnSpc>
                <a:spcPct val="100000"/>
              </a:lnSpc>
              <a:buNone/>
            </a:pPr>
            <a:r>
              <a:rPr lang="en-US" sz="3200" dirty="0">
                <a:ea typeface="+mn-lt"/>
                <a:cs typeface="+mn-lt"/>
              </a:rPr>
              <a:t>“The cares and anxieties addressed here no doubt refer to the feelings of shame and social ostracism received on account of being a Christian.” </a:t>
            </a:r>
            <a:endParaRPr lang="en-US" sz="3200">
              <a:solidFill>
                <a:srgbClr val="FFFFFF"/>
              </a:solidFill>
              <a:cs typeface="Calibri" panose="020F0502020204030204"/>
            </a:endParaRPr>
          </a:p>
          <a:p>
            <a:pPr marL="0" indent="0" algn="ctr">
              <a:buNone/>
            </a:pPr>
            <a:r>
              <a:rPr lang="en-US" sz="3200" b="1" dirty="0">
                <a:ea typeface="+mn-lt"/>
                <a:cs typeface="+mn-lt"/>
              </a:rPr>
              <a:t>Greg Forbes</a:t>
            </a:r>
            <a:r>
              <a:rPr lang="en-US" sz="3200" dirty="0">
                <a:ea typeface="+mn-lt"/>
                <a:cs typeface="+mn-lt"/>
              </a:rPr>
              <a:t> </a:t>
            </a:r>
            <a:endParaRPr lang="en-US" sz="3200">
              <a:cs typeface="Calibri" panose="020F0502020204030204"/>
            </a:endParaRPr>
          </a:p>
        </p:txBody>
      </p:sp>
    </p:spTree>
    <p:extLst>
      <p:ext uri="{BB962C8B-B14F-4D97-AF65-F5344CB8AC3E}">
        <p14:creationId xmlns:p14="http://schemas.microsoft.com/office/powerpoint/2010/main" val="3616050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A picture containing mountain, sky, outdoor, sunset&#10;&#10;Description automatically generated">
            <a:extLst>
              <a:ext uri="{FF2B5EF4-FFF2-40B4-BE49-F238E27FC236}">
                <a16:creationId xmlns:a16="http://schemas.microsoft.com/office/drawing/2014/main" id="{30E21F46-DEBE-8674-2F4C-6FB606CB3683}"/>
              </a:ext>
            </a:extLst>
          </p:cNvPr>
          <p:cNvPicPr>
            <a:picLocks noChangeAspect="1"/>
          </p:cNvPicPr>
          <p:nvPr/>
        </p:nvPicPr>
        <p:blipFill rotWithShape="1">
          <a:blip r:embed="rId2"/>
          <a:srcRect t="15991" b="-63"/>
          <a:stretch/>
        </p:blipFill>
        <p:spPr>
          <a:xfrm>
            <a:off x="0" y="0"/>
            <a:ext cx="12201941" cy="6859124"/>
          </a:xfrm>
          <a:prstGeom prst="rect">
            <a:avLst/>
          </a:prstGeom>
        </p:spPr>
      </p:pic>
      <p:sp>
        <p:nvSpPr>
          <p:cNvPr id="4" name="TextBox 3">
            <a:extLst>
              <a:ext uri="{FF2B5EF4-FFF2-40B4-BE49-F238E27FC236}">
                <a16:creationId xmlns:a16="http://schemas.microsoft.com/office/drawing/2014/main" id="{47C48842-3CF7-03FC-DA49-4AFC674770F9}"/>
              </a:ext>
            </a:extLst>
          </p:cNvPr>
          <p:cNvSpPr txBox="1"/>
          <p:nvPr/>
        </p:nvSpPr>
        <p:spPr>
          <a:xfrm>
            <a:off x="838200" y="2478024"/>
            <a:ext cx="10515600" cy="369417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800" dirty="0">
              <a:cs typeface="Calibri"/>
            </a:endParaRPr>
          </a:p>
        </p:txBody>
      </p:sp>
      <p:sp>
        <p:nvSpPr>
          <p:cNvPr id="5" name="TextBox 4">
            <a:extLst>
              <a:ext uri="{FF2B5EF4-FFF2-40B4-BE49-F238E27FC236}">
                <a16:creationId xmlns:a16="http://schemas.microsoft.com/office/drawing/2014/main" id="{CAF6F44E-F91C-79F9-6086-A9E7E6BB69F9}"/>
              </a:ext>
            </a:extLst>
          </p:cNvPr>
          <p:cNvSpPr txBox="1"/>
          <p:nvPr/>
        </p:nvSpPr>
        <p:spPr>
          <a:xfrm>
            <a:off x="601110" y="1280240"/>
            <a:ext cx="62116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cs typeface="Calibri"/>
              </a:rPr>
              <a:t>Develop humility in the church</a:t>
            </a:r>
            <a:r>
              <a:rPr lang="en-US" sz="2800">
                <a:cs typeface="Calibri"/>
              </a:rPr>
              <a:t> (vs. 5b-7)</a:t>
            </a:r>
          </a:p>
        </p:txBody>
      </p:sp>
      <p:sp>
        <p:nvSpPr>
          <p:cNvPr id="2" name="TextBox 1">
            <a:extLst>
              <a:ext uri="{FF2B5EF4-FFF2-40B4-BE49-F238E27FC236}">
                <a16:creationId xmlns:a16="http://schemas.microsoft.com/office/drawing/2014/main" id="{7F1860D9-2E42-AFD4-769E-142C7FD3549E}"/>
              </a:ext>
            </a:extLst>
          </p:cNvPr>
          <p:cNvSpPr txBox="1"/>
          <p:nvPr/>
        </p:nvSpPr>
        <p:spPr>
          <a:xfrm>
            <a:off x="601110" y="2011248"/>
            <a:ext cx="52131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cs typeface="Calibri"/>
              </a:rPr>
              <a:t>Stay spiritually alert</a:t>
            </a:r>
            <a:r>
              <a:rPr lang="en-US" sz="2800" dirty="0">
                <a:cs typeface="Calibri"/>
              </a:rPr>
              <a:t> (vs. 8-11)</a:t>
            </a:r>
          </a:p>
        </p:txBody>
      </p:sp>
      <p:sp>
        <p:nvSpPr>
          <p:cNvPr id="6" name="TextBox 5">
            <a:extLst>
              <a:ext uri="{FF2B5EF4-FFF2-40B4-BE49-F238E27FC236}">
                <a16:creationId xmlns:a16="http://schemas.microsoft.com/office/drawing/2014/main" id="{FC5AB400-7E0D-3232-AC6A-F52C71DC6283}"/>
              </a:ext>
            </a:extLst>
          </p:cNvPr>
          <p:cNvSpPr txBox="1"/>
          <p:nvPr/>
        </p:nvSpPr>
        <p:spPr>
          <a:xfrm>
            <a:off x="601785" y="601785"/>
            <a:ext cx="6836507"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dirty="0"/>
              <a:t>Younger men submit to church leaders </a:t>
            </a:r>
            <a:r>
              <a:rPr lang="en-US" sz="2800" dirty="0"/>
              <a:t>(v. 5a)</a:t>
            </a:r>
            <a:r>
              <a:rPr lang="en-US" sz="2800" dirty="0">
                <a:cs typeface="Calibri"/>
              </a:rPr>
              <a:t>​</a:t>
            </a:r>
          </a:p>
        </p:txBody>
      </p:sp>
    </p:spTree>
    <p:extLst>
      <p:ext uri="{BB962C8B-B14F-4D97-AF65-F5344CB8AC3E}">
        <p14:creationId xmlns:p14="http://schemas.microsoft.com/office/powerpoint/2010/main" val="4955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ion with its mouth open&#10;&#10;Description automatically generated">
            <a:extLst>
              <a:ext uri="{FF2B5EF4-FFF2-40B4-BE49-F238E27FC236}">
                <a16:creationId xmlns:a16="http://schemas.microsoft.com/office/drawing/2014/main" id="{FA2D831F-854B-A7AA-D701-B1B3A18BE78B}"/>
              </a:ext>
            </a:extLst>
          </p:cNvPr>
          <p:cNvPicPr>
            <a:picLocks noChangeAspect="1"/>
          </p:cNvPicPr>
          <p:nvPr/>
        </p:nvPicPr>
        <p:blipFill rotWithShape="1">
          <a:blip r:embed="rId2"/>
          <a:srcRect l="291" t="6592" r="28859" b="-1"/>
          <a:stretch/>
        </p:blipFill>
        <p:spPr>
          <a:xfrm>
            <a:off x="3522468" y="10"/>
            <a:ext cx="8669532" cy="6857990"/>
          </a:xfrm>
          <a:prstGeom prst="rect">
            <a:avLst/>
          </a:prstGeom>
        </p:spPr>
      </p:pic>
      <p:sp>
        <p:nvSpPr>
          <p:cNvPr id="4" name="TextBox 3">
            <a:extLst>
              <a:ext uri="{FF2B5EF4-FFF2-40B4-BE49-F238E27FC236}">
                <a16:creationId xmlns:a16="http://schemas.microsoft.com/office/drawing/2014/main" id="{FFAC9942-061A-8CA7-65BE-6A47233A5D4C}"/>
              </a:ext>
            </a:extLst>
          </p:cNvPr>
          <p:cNvSpPr txBox="1"/>
          <p:nvPr/>
        </p:nvSpPr>
        <p:spPr>
          <a:xfrm>
            <a:off x="103282" y="-3518"/>
            <a:ext cx="4613906" cy="6860947"/>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spcAft>
                <a:spcPts val="600"/>
              </a:spcAft>
            </a:pPr>
            <a:endParaRPr lang="en-US" sz="2600" b="1" dirty="0"/>
          </a:p>
          <a:p>
            <a:pPr>
              <a:lnSpc>
                <a:spcPct val="90000"/>
              </a:lnSpc>
              <a:spcAft>
                <a:spcPts val="600"/>
              </a:spcAft>
            </a:pPr>
            <a:r>
              <a:rPr lang="en-US" sz="2600" b="1" dirty="0"/>
              <a:t>Revelation 12:10-11</a:t>
            </a:r>
            <a:endParaRPr lang="en-US" sz="2600" dirty="0">
              <a:cs typeface="Calibri" panose="020F0502020204030204"/>
            </a:endParaRPr>
          </a:p>
          <a:p>
            <a:pPr>
              <a:lnSpc>
                <a:spcPct val="110000"/>
              </a:lnSpc>
              <a:spcAft>
                <a:spcPts val="600"/>
              </a:spcAft>
            </a:pPr>
            <a:r>
              <a:rPr lang="en-US" sz="2600" baseline="30000" dirty="0"/>
              <a:t>10 </a:t>
            </a:r>
            <a:r>
              <a:rPr lang="en-US" sz="2600" dirty="0"/>
              <a:t>And I heard a loud voice in heaven, saying, “Now the salvation and the power and the kingdom of our God and the authority of his Christ have come, for the accuser of our brothers has been thrown down, who accuses them day and night before our God. </a:t>
            </a:r>
            <a:r>
              <a:rPr lang="en-US" sz="2600" baseline="30000" dirty="0"/>
              <a:t>11 </a:t>
            </a:r>
            <a:r>
              <a:rPr lang="en-US" sz="2600" dirty="0"/>
              <a:t>And they have conquered him by the blood of the Lamb and by the word of their testimony, for they loved not their lives even unto death.</a:t>
            </a:r>
            <a:endParaRPr lang="en-US" sz="2600">
              <a:cs typeface="Calibri" panose="020F0502020204030204"/>
            </a:endParaRPr>
          </a:p>
        </p:txBody>
      </p:sp>
    </p:spTree>
    <p:extLst>
      <p:ext uri="{BB962C8B-B14F-4D97-AF65-F5344CB8AC3E}">
        <p14:creationId xmlns:p14="http://schemas.microsoft.com/office/powerpoint/2010/main" val="4610596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ion with its mouth open&#10;&#10;Description automatically generated">
            <a:extLst>
              <a:ext uri="{FF2B5EF4-FFF2-40B4-BE49-F238E27FC236}">
                <a16:creationId xmlns:a16="http://schemas.microsoft.com/office/drawing/2014/main" id="{FA2D831F-854B-A7AA-D701-B1B3A18BE78B}"/>
              </a:ext>
            </a:extLst>
          </p:cNvPr>
          <p:cNvPicPr>
            <a:picLocks noChangeAspect="1"/>
          </p:cNvPicPr>
          <p:nvPr/>
        </p:nvPicPr>
        <p:blipFill rotWithShape="1">
          <a:blip r:embed="rId2"/>
          <a:srcRect l="291" t="6592" r="28859" b="-1"/>
          <a:stretch/>
        </p:blipFill>
        <p:spPr>
          <a:xfrm>
            <a:off x="3522468" y="10"/>
            <a:ext cx="8669532" cy="6857990"/>
          </a:xfrm>
          <a:prstGeom prst="rect">
            <a:avLst/>
          </a:prstGeom>
        </p:spPr>
      </p:pic>
      <p:sp>
        <p:nvSpPr>
          <p:cNvPr id="4" name="TextBox 3">
            <a:extLst>
              <a:ext uri="{FF2B5EF4-FFF2-40B4-BE49-F238E27FC236}">
                <a16:creationId xmlns:a16="http://schemas.microsoft.com/office/drawing/2014/main" id="{FFAC9942-061A-8CA7-65BE-6A47233A5D4C}"/>
              </a:ext>
            </a:extLst>
          </p:cNvPr>
          <p:cNvSpPr txBox="1"/>
          <p:nvPr/>
        </p:nvSpPr>
        <p:spPr>
          <a:xfrm>
            <a:off x="-4179" y="-3518"/>
            <a:ext cx="4682290" cy="6860947"/>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endParaRPr lang="en-US" sz="2600" dirty="0">
              <a:ea typeface="+mn-lt"/>
              <a:cs typeface="+mn-lt"/>
            </a:endParaRPr>
          </a:p>
          <a:p>
            <a:pPr algn="ctr"/>
            <a:r>
              <a:rPr lang="en-US" sz="2800" dirty="0">
                <a:ea typeface="+mn-lt"/>
                <a:cs typeface="+mn-lt"/>
              </a:rPr>
              <a:t>“The contrast between God and the devil is quite striking. God tenderly cares for his children (5:6-7), inviting them to bring their worries to him so that he can sustain them. God promises to protect his flock (v. 2) in all their distress. Conversely, the devil’s aim is not to comfort but to terrify believers. He does not want to deliver them from fear but to devour their faith.” </a:t>
            </a:r>
            <a:endParaRPr lang="en-US" sz="2800">
              <a:cs typeface="Calibri"/>
            </a:endParaRPr>
          </a:p>
          <a:p>
            <a:pPr algn="ctr">
              <a:lnSpc>
                <a:spcPct val="90000"/>
              </a:lnSpc>
              <a:spcAft>
                <a:spcPts val="600"/>
              </a:spcAft>
            </a:pPr>
            <a:endParaRPr lang="en-US" b="1" dirty="0">
              <a:ea typeface="+mn-lt"/>
              <a:cs typeface="+mn-lt"/>
            </a:endParaRPr>
          </a:p>
          <a:p>
            <a:pPr algn="ctr">
              <a:lnSpc>
                <a:spcPct val="90000"/>
              </a:lnSpc>
              <a:spcAft>
                <a:spcPts val="600"/>
              </a:spcAft>
            </a:pPr>
            <a:r>
              <a:rPr lang="en-US" sz="2800" b="1" dirty="0">
                <a:ea typeface="+mn-lt"/>
                <a:cs typeface="+mn-lt"/>
              </a:rPr>
              <a:t>Thomas Schreiner</a:t>
            </a:r>
            <a:r>
              <a:rPr lang="en-US" sz="2800" dirty="0">
                <a:ea typeface="+mn-lt"/>
                <a:cs typeface="+mn-lt"/>
              </a:rPr>
              <a:t> </a:t>
            </a:r>
            <a:endParaRPr lang="en-US" sz="2800">
              <a:cs typeface="Calibri" panose="020F0502020204030204"/>
            </a:endParaRPr>
          </a:p>
        </p:txBody>
      </p:sp>
    </p:spTree>
    <p:extLst>
      <p:ext uri="{BB962C8B-B14F-4D97-AF65-F5344CB8AC3E}">
        <p14:creationId xmlns:p14="http://schemas.microsoft.com/office/powerpoint/2010/main" val="3325715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lion with its mouth open&#10;&#10;Description automatically generated">
            <a:extLst>
              <a:ext uri="{FF2B5EF4-FFF2-40B4-BE49-F238E27FC236}">
                <a16:creationId xmlns:a16="http://schemas.microsoft.com/office/drawing/2014/main" id="{FA2D831F-854B-A7AA-D701-B1B3A18BE78B}"/>
              </a:ext>
            </a:extLst>
          </p:cNvPr>
          <p:cNvPicPr>
            <a:picLocks noChangeAspect="1"/>
          </p:cNvPicPr>
          <p:nvPr/>
        </p:nvPicPr>
        <p:blipFill rotWithShape="1">
          <a:blip r:embed="rId2"/>
          <a:srcRect l="291" t="6592" r="28859" b="-1"/>
          <a:stretch/>
        </p:blipFill>
        <p:spPr>
          <a:xfrm>
            <a:off x="3522468" y="10"/>
            <a:ext cx="8669532" cy="6857990"/>
          </a:xfrm>
          <a:prstGeom prst="rect">
            <a:avLst/>
          </a:prstGeom>
        </p:spPr>
      </p:pic>
      <p:sp>
        <p:nvSpPr>
          <p:cNvPr id="4" name="TextBox 3">
            <a:extLst>
              <a:ext uri="{FF2B5EF4-FFF2-40B4-BE49-F238E27FC236}">
                <a16:creationId xmlns:a16="http://schemas.microsoft.com/office/drawing/2014/main" id="{FFAC9942-061A-8CA7-65BE-6A47233A5D4C}"/>
              </a:ext>
            </a:extLst>
          </p:cNvPr>
          <p:cNvSpPr txBox="1"/>
          <p:nvPr/>
        </p:nvSpPr>
        <p:spPr>
          <a:xfrm>
            <a:off x="-4179" y="-3518"/>
            <a:ext cx="4682290" cy="6860947"/>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endParaRPr lang="en-US" sz="2600" dirty="0">
              <a:ea typeface="+mn-lt"/>
              <a:cs typeface="+mn-lt"/>
            </a:endParaRPr>
          </a:p>
          <a:p>
            <a:pPr algn="ctr">
              <a:lnSpc>
                <a:spcPct val="90000"/>
              </a:lnSpc>
              <a:spcAft>
                <a:spcPts val="600"/>
              </a:spcAft>
            </a:pPr>
            <a:r>
              <a:rPr lang="en-US" sz="3200" b="1" dirty="0">
                <a:ea typeface="+mn-lt"/>
                <a:cs typeface="+mn-lt"/>
              </a:rPr>
              <a:t>RESIST</a:t>
            </a:r>
          </a:p>
          <a:p>
            <a:pPr algn="ctr">
              <a:lnSpc>
                <a:spcPct val="90000"/>
              </a:lnSpc>
              <a:spcAft>
                <a:spcPts val="600"/>
              </a:spcAft>
            </a:pPr>
            <a:r>
              <a:rPr lang="en-US" sz="2800" dirty="0">
                <a:cs typeface="Calibri"/>
              </a:rPr>
              <a:t>the devil by not rejecting God</a:t>
            </a:r>
          </a:p>
        </p:txBody>
      </p:sp>
      <p:sp>
        <p:nvSpPr>
          <p:cNvPr id="2" name="TextBox 1">
            <a:extLst>
              <a:ext uri="{FF2B5EF4-FFF2-40B4-BE49-F238E27FC236}">
                <a16:creationId xmlns:a16="http://schemas.microsoft.com/office/drawing/2014/main" id="{653C0BFF-CDA0-D294-1E89-F133AC86397D}"/>
              </a:ext>
            </a:extLst>
          </p:cNvPr>
          <p:cNvSpPr txBox="1"/>
          <p:nvPr/>
        </p:nvSpPr>
        <p:spPr>
          <a:xfrm>
            <a:off x="-3906" y="2155092"/>
            <a:ext cx="46872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Segoe UI"/>
              </a:rPr>
              <a:t>REMEMBER</a:t>
            </a:r>
            <a:r>
              <a:rPr lang="en-US" dirty="0">
                <a:cs typeface="Segoe UI"/>
              </a:rPr>
              <a:t>​</a:t>
            </a:r>
          </a:p>
          <a:p>
            <a:pPr algn="ctr"/>
            <a:r>
              <a:rPr lang="en-US" sz="2800" dirty="0">
                <a:cs typeface="Segoe UI"/>
              </a:rPr>
              <a:t>you are not alone in suffering</a:t>
            </a:r>
          </a:p>
        </p:txBody>
      </p:sp>
      <p:sp>
        <p:nvSpPr>
          <p:cNvPr id="6" name="TextBox 5">
            <a:extLst>
              <a:ext uri="{FF2B5EF4-FFF2-40B4-BE49-F238E27FC236}">
                <a16:creationId xmlns:a16="http://schemas.microsoft.com/office/drawing/2014/main" id="{84109BF7-5035-1D76-A9A8-A751F988FDEE}"/>
              </a:ext>
            </a:extLst>
          </p:cNvPr>
          <p:cNvSpPr txBox="1"/>
          <p:nvPr/>
        </p:nvSpPr>
        <p:spPr>
          <a:xfrm>
            <a:off x="1956" y="3938954"/>
            <a:ext cx="468727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Segoe UI"/>
              </a:rPr>
              <a:t>RENEW</a:t>
            </a:r>
          </a:p>
          <a:p>
            <a:pPr algn="ctr"/>
            <a:r>
              <a:rPr lang="en-US" sz="2800" dirty="0">
                <a:cs typeface="Segoe UI"/>
              </a:rPr>
              <a:t>your hope in the Lord for the future</a:t>
            </a:r>
          </a:p>
        </p:txBody>
      </p:sp>
    </p:spTree>
    <p:extLst>
      <p:ext uri="{BB962C8B-B14F-4D97-AF65-F5344CB8AC3E}">
        <p14:creationId xmlns:p14="http://schemas.microsoft.com/office/powerpoint/2010/main" val="24984818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1024</TotalTime>
  <Words>341</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 Lyle</cp:lastModifiedBy>
  <cp:revision>206</cp:revision>
  <dcterms:created xsi:type="dcterms:W3CDTF">2022-08-11T09:11:44Z</dcterms:created>
  <dcterms:modified xsi:type="dcterms:W3CDTF">2022-08-13T06:46:23Z</dcterms:modified>
</cp:coreProperties>
</file>