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3" r:id="rId4"/>
    <p:sldId id="262" r:id="rId5"/>
    <p:sldId id="264" r:id="rId6"/>
    <p:sldId id="265" r:id="rId7"/>
    <p:sldId id="266" r:id="rId8"/>
    <p:sldId id="267" r:id="rId9"/>
    <p:sldId id="268" r:id="rId10"/>
    <p:sldId id="269" r:id="rId11"/>
    <p:sldId id="271" r:id="rId12"/>
    <p:sldId id="270" r:id="rId13"/>
    <p:sldId id="272" r:id="rId14"/>
    <p:sldId id="273" r:id="rId15"/>
    <p:sldId id="274" r:id="rId16"/>
    <p:sldId id="275"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DC673D-1CE8-41D5-A6A2-4857C9FE2621}" v="103" dt="2022-08-05T10:08:38.829"/>
    <p1510:client id="{5B8D2D0A-87CA-46ED-A06F-2B641B670D55}" v="145" dt="2022-08-05T02:21:02.329"/>
    <p1510:client id="{C0C3D374-527A-4A31-854A-6A96F588A351}" v="168" dt="2022-08-05T09:57:08.3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Harmeling" userId="4163935ddb78b774" providerId="Windows Live" clId="Web-{26DC673D-1CE8-41D5-A6A2-4857C9FE2621}"/>
    <pc:docChg chg="addSld modSld sldOrd">
      <pc:chgData name="James Harmeling" userId="4163935ddb78b774" providerId="Windows Live" clId="Web-{26DC673D-1CE8-41D5-A6A2-4857C9FE2621}" dt="2022-08-05T10:08:38.829" v="89" actId="20577"/>
      <pc:docMkLst>
        <pc:docMk/>
      </pc:docMkLst>
      <pc:sldChg chg="modSp ord">
        <pc:chgData name="James Harmeling" userId="4163935ddb78b774" providerId="Windows Live" clId="Web-{26DC673D-1CE8-41D5-A6A2-4857C9FE2621}" dt="2022-08-05T10:01:53.159" v="39" actId="20577"/>
        <pc:sldMkLst>
          <pc:docMk/>
          <pc:sldMk cId="1105745965" sldId="271"/>
        </pc:sldMkLst>
        <pc:spChg chg="mod">
          <ac:chgData name="James Harmeling" userId="4163935ddb78b774" providerId="Windows Live" clId="Web-{26DC673D-1CE8-41D5-A6A2-4857C9FE2621}" dt="2022-08-05T10:01:53.159" v="39" actId="20577"/>
          <ac:spMkLst>
            <pc:docMk/>
            <pc:sldMk cId="1105745965" sldId="271"/>
            <ac:spMk id="3" creationId="{84B82E79-FE1C-204D-CCD1-0EE19406FA61}"/>
          </ac:spMkLst>
        </pc:spChg>
      </pc:sldChg>
      <pc:sldChg chg="addSp delSp modSp addAnim delAnim modAnim">
        <pc:chgData name="James Harmeling" userId="4163935ddb78b774" providerId="Windows Live" clId="Web-{26DC673D-1CE8-41D5-A6A2-4857C9FE2621}" dt="2022-08-05T10:01:33.565" v="36"/>
        <pc:sldMkLst>
          <pc:docMk/>
          <pc:sldMk cId="1192611036" sldId="272"/>
        </pc:sldMkLst>
        <pc:spChg chg="del">
          <ac:chgData name="James Harmeling" userId="4163935ddb78b774" providerId="Windows Live" clId="Web-{26DC673D-1CE8-41D5-A6A2-4857C9FE2621}" dt="2022-08-05T09:57:41.292" v="0"/>
          <ac:spMkLst>
            <pc:docMk/>
            <pc:sldMk cId="1192611036" sldId="272"/>
            <ac:spMk id="3" creationId="{0C674200-C434-7E40-E8D0-EC88817D3CB0}"/>
          </ac:spMkLst>
        </pc:spChg>
        <pc:spChg chg="add mod">
          <ac:chgData name="James Harmeling" userId="4163935ddb78b774" providerId="Windows Live" clId="Web-{26DC673D-1CE8-41D5-A6A2-4857C9FE2621}" dt="2022-08-05T09:58:52.341" v="10" actId="1076"/>
          <ac:spMkLst>
            <pc:docMk/>
            <pc:sldMk cId="1192611036" sldId="272"/>
            <ac:spMk id="6" creationId="{E7C56DB8-C8AD-1BA4-613A-170C70867D4B}"/>
          </ac:spMkLst>
        </pc:spChg>
        <pc:spChg chg="add mod">
          <ac:chgData name="James Harmeling" userId="4163935ddb78b774" providerId="Windows Live" clId="Web-{26DC673D-1CE8-41D5-A6A2-4857C9FE2621}" dt="2022-08-05T10:00:14.281" v="21" actId="1076"/>
          <ac:spMkLst>
            <pc:docMk/>
            <pc:sldMk cId="1192611036" sldId="272"/>
            <ac:spMk id="7" creationId="{B446E536-14B9-164A-1AF8-A5B509510EE6}"/>
          </ac:spMkLst>
        </pc:spChg>
        <pc:spChg chg="add mod">
          <ac:chgData name="James Harmeling" userId="4163935ddb78b774" providerId="Windows Live" clId="Web-{26DC673D-1CE8-41D5-A6A2-4857C9FE2621}" dt="2022-08-05T10:01:27.487" v="34" actId="1076"/>
          <ac:spMkLst>
            <pc:docMk/>
            <pc:sldMk cId="1192611036" sldId="272"/>
            <ac:spMk id="8" creationId="{BBF57B1F-EC69-43D2-DEF9-D7AFCB0D4C49}"/>
          </ac:spMkLst>
        </pc:spChg>
      </pc:sldChg>
      <pc:sldChg chg="modSp add">
        <pc:chgData name="James Harmeling" userId="4163935ddb78b774" providerId="Windows Live" clId="Web-{26DC673D-1CE8-41D5-A6A2-4857C9FE2621}" dt="2022-08-05T10:05:20.213" v="59" actId="20577"/>
        <pc:sldMkLst>
          <pc:docMk/>
          <pc:sldMk cId="920394791" sldId="273"/>
        </pc:sldMkLst>
        <pc:spChg chg="mod">
          <ac:chgData name="James Harmeling" userId="4163935ddb78b774" providerId="Windows Live" clId="Web-{26DC673D-1CE8-41D5-A6A2-4857C9FE2621}" dt="2022-08-05T10:04:46.384" v="54" actId="20577"/>
          <ac:spMkLst>
            <pc:docMk/>
            <pc:sldMk cId="920394791" sldId="273"/>
            <ac:spMk id="2" creationId="{013D63FF-D00A-D38C-C61C-25BA551726A8}"/>
          </ac:spMkLst>
        </pc:spChg>
        <pc:spChg chg="mod">
          <ac:chgData name="James Harmeling" userId="4163935ddb78b774" providerId="Windows Live" clId="Web-{26DC673D-1CE8-41D5-A6A2-4857C9FE2621}" dt="2022-08-05T10:05:20.213" v="59" actId="20577"/>
          <ac:spMkLst>
            <pc:docMk/>
            <pc:sldMk cId="920394791" sldId="273"/>
            <ac:spMk id="3" creationId="{84B82E79-FE1C-204D-CCD1-0EE19406FA61}"/>
          </ac:spMkLst>
        </pc:spChg>
      </pc:sldChg>
      <pc:sldChg chg="modSp add">
        <pc:chgData name="James Harmeling" userId="4163935ddb78b774" providerId="Windows Live" clId="Web-{26DC673D-1CE8-41D5-A6A2-4857C9FE2621}" dt="2022-08-05T10:06:13.668" v="65" actId="20577"/>
        <pc:sldMkLst>
          <pc:docMk/>
          <pc:sldMk cId="3261900961" sldId="274"/>
        </pc:sldMkLst>
        <pc:spChg chg="mod">
          <ac:chgData name="James Harmeling" userId="4163935ddb78b774" providerId="Windows Live" clId="Web-{26DC673D-1CE8-41D5-A6A2-4857C9FE2621}" dt="2022-08-05T10:06:04.371" v="62" actId="20577"/>
          <ac:spMkLst>
            <pc:docMk/>
            <pc:sldMk cId="3261900961" sldId="274"/>
            <ac:spMk id="2" creationId="{013D63FF-D00A-D38C-C61C-25BA551726A8}"/>
          </ac:spMkLst>
        </pc:spChg>
        <pc:spChg chg="mod">
          <ac:chgData name="James Harmeling" userId="4163935ddb78b774" providerId="Windows Live" clId="Web-{26DC673D-1CE8-41D5-A6A2-4857C9FE2621}" dt="2022-08-05T10:06:13.668" v="65" actId="20577"/>
          <ac:spMkLst>
            <pc:docMk/>
            <pc:sldMk cId="3261900961" sldId="274"/>
            <ac:spMk id="3" creationId="{84B82E79-FE1C-204D-CCD1-0EE19406FA61}"/>
          </ac:spMkLst>
        </pc:spChg>
      </pc:sldChg>
      <pc:sldChg chg="modSp add">
        <pc:chgData name="James Harmeling" userId="4163935ddb78b774" providerId="Windows Live" clId="Web-{26DC673D-1CE8-41D5-A6A2-4857C9FE2621}" dt="2022-08-05T10:07:24.201" v="77" actId="20577"/>
        <pc:sldMkLst>
          <pc:docMk/>
          <pc:sldMk cId="758275261" sldId="275"/>
        </pc:sldMkLst>
        <pc:spChg chg="mod">
          <ac:chgData name="James Harmeling" userId="4163935ddb78b774" providerId="Windows Live" clId="Web-{26DC673D-1CE8-41D5-A6A2-4857C9FE2621}" dt="2022-08-05T10:06:54.513" v="73" actId="20577"/>
          <ac:spMkLst>
            <pc:docMk/>
            <pc:sldMk cId="758275261" sldId="275"/>
            <ac:spMk id="2" creationId="{013D63FF-D00A-D38C-C61C-25BA551726A8}"/>
          </ac:spMkLst>
        </pc:spChg>
        <pc:spChg chg="mod">
          <ac:chgData name="James Harmeling" userId="4163935ddb78b774" providerId="Windows Live" clId="Web-{26DC673D-1CE8-41D5-A6A2-4857C9FE2621}" dt="2022-08-05T10:07:24.201" v="77" actId="20577"/>
          <ac:spMkLst>
            <pc:docMk/>
            <pc:sldMk cId="758275261" sldId="275"/>
            <ac:spMk id="3" creationId="{84B82E79-FE1C-204D-CCD1-0EE19406FA61}"/>
          </ac:spMkLst>
        </pc:spChg>
      </pc:sldChg>
      <pc:sldChg chg="modSp add">
        <pc:chgData name="James Harmeling" userId="4163935ddb78b774" providerId="Windows Live" clId="Web-{26DC673D-1CE8-41D5-A6A2-4857C9FE2621}" dt="2022-08-05T10:08:38.829" v="89" actId="20577"/>
        <pc:sldMkLst>
          <pc:docMk/>
          <pc:sldMk cId="3095390578" sldId="276"/>
        </pc:sldMkLst>
        <pc:spChg chg="mod">
          <ac:chgData name="James Harmeling" userId="4163935ddb78b774" providerId="Windows Live" clId="Web-{26DC673D-1CE8-41D5-A6A2-4857C9FE2621}" dt="2022-08-05T10:08:07.843" v="82" actId="20577"/>
          <ac:spMkLst>
            <pc:docMk/>
            <pc:sldMk cId="3095390578" sldId="276"/>
            <ac:spMk id="2" creationId="{013D63FF-D00A-D38C-C61C-25BA551726A8}"/>
          </ac:spMkLst>
        </pc:spChg>
        <pc:spChg chg="mod">
          <ac:chgData name="James Harmeling" userId="4163935ddb78b774" providerId="Windows Live" clId="Web-{26DC673D-1CE8-41D5-A6A2-4857C9FE2621}" dt="2022-08-05T10:08:38.829" v="89" actId="20577"/>
          <ac:spMkLst>
            <pc:docMk/>
            <pc:sldMk cId="3095390578" sldId="276"/>
            <ac:spMk id="3" creationId="{84B82E79-FE1C-204D-CCD1-0EE19406FA61}"/>
          </ac:spMkLst>
        </pc:spChg>
      </pc:sldChg>
    </pc:docChg>
  </pc:docChgLst>
  <pc:docChgLst>
    <pc:chgData name="James Harmeling" userId="4163935ddb78b774" providerId="Windows Live" clId="Web-{5B8D2D0A-87CA-46ED-A06F-2B641B670D55}"/>
    <pc:docChg chg="addSld delSld modSld sldOrd">
      <pc:chgData name="James Harmeling" userId="4163935ddb78b774" providerId="Windows Live" clId="Web-{5B8D2D0A-87CA-46ED-A06F-2B641B670D55}" dt="2022-08-05T02:21:01.751" v="146" actId="20577"/>
      <pc:docMkLst>
        <pc:docMk/>
      </pc:docMkLst>
      <pc:sldChg chg="del">
        <pc:chgData name="James Harmeling" userId="4163935ddb78b774" providerId="Windows Live" clId="Web-{5B8D2D0A-87CA-46ED-A06F-2B641B670D55}" dt="2022-08-04T09:25:19.151" v="0"/>
        <pc:sldMkLst>
          <pc:docMk/>
          <pc:sldMk cId="109857222" sldId="256"/>
        </pc:sldMkLst>
      </pc:sldChg>
      <pc:sldChg chg="addSp delSp modSp new mod setBg">
        <pc:chgData name="James Harmeling" userId="4163935ddb78b774" providerId="Windows Live" clId="Web-{5B8D2D0A-87CA-46ED-A06F-2B641B670D55}" dt="2022-08-04T09:29:01.486" v="23"/>
        <pc:sldMkLst>
          <pc:docMk/>
          <pc:sldMk cId="670951289" sldId="258"/>
        </pc:sldMkLst>
        <pc:spChg chg="del">
          <ac:chgData name="James Harmeling" userId="4163935ddb78b774" providerId="Windows Live" clId="Web-{5B8D2D0A-87CA-46ED-A06F-2B641B670D55}" dt="2022-08-04T09:25:52.512" v="2"/>
          <ac:spMkLst>
            <pc:docMk/>
            <pc:sldMk cId="670951289" sldId="258"/>
            <ac:spMk id="2" creationId="{39F65FAE-B089-9FDC-A318-E7015C579065}"/>
          </ac:spMkLst>
        </pc:spChg>
        <pc:spChg chg="del">
          <ac:chgData name="James Harmeling" userId="4163935ddb78b774" providerId="Windows Live" clId="Web-{5B8D2D0A-87CA-46ED-A06F-2B641B670D55}" dt="2022-08-04T09:25:55.262" v="3"/>
          <ac:spMkLst>
            <pc:docMk/>
            <pc:sldMk cId="670951289" sldId="258"/>
            <ac:spMk id="3" creationId="{62CF7D29-A448-3481-CD7B-95E396DBB1F0}"/>
          </ac:spMkLst>
        </pc:spChg>
        <pc:spChg chg="add mod ord">
          <ac:chgData name="James Harmeling" userId="4163935ddb78b774" providerId="Windows Live" clId="Web-{5B8D2D0A-87CA-46ED-A06F-2B641B670D55}" dt="2022-08-04T09:29:01.486" v="23"/>
          <ac:spMkLst>
            <pc:docMk/>
            <pc:sldMk cId="670951289" sldId="258"/>
            <ac:spMk id="5" creationId="{16CAC523-41E6-4B45-16AE-CA9C01AE356A}"/>
          </ac:spMkLst>
        </pc:spChg>
        <pc:spChg chg="add del">
          <ac:chgData name="James Harmeling" userId="4163935ddb78b774" providerId="Windows Live" clId="Web-{5B8D2D0A-87CA-46ED-A06F-2B641B670D55}" dt="2022-08-04T09:27:21.983" v="8"/>
          <ac:spMkLst>
            <pc:docMk/>
            <pc:sldMk cId="670951289" sldId="258"/>
            <ac:spMk id="9" creationId="{42A4FC2C-047E-45A5-965D-8E1E3BF09BC6}"/>
          </ac:spMkLst>
        </pc:spChg>
        <pc:spChg chg="add del">
          <ac:chgData name="James Harmeling" userId="4163935ddb78b774" providerId="Windows Live" clId="Web-{5B8D2D0A-87CA-46ED-A06F-2B641B670D55}" dt="2022-08-04T09:29:01.486" v="23"/>
          <ac:spMkLst>
            <pc:docMk/>
            <pc:sldMk cId="670951289" sldId="258"/>
            <ac:spMk id="14" creationId="{F13C74B1-5B17-4795-BED0-7140497B445A}"/>
          </ac:spMkLst>
        </pc:spChg>
        <pc:spChg chg="add del">
          <ac:chgData name="James Harmeling" userId="4163935ddb78b774" providerId="Windows Live" clId="Web-{5B8D2D0A-87CA-46ED-A06F-2B641B670D55}" dt="2022-08-04T09:29:01.486" v="23"/>
          <ac:spMkLst>
            <pc:docMk/>
            <pc:sldMk cId="670951289" sldId="258"/>
            <ac:spMk id="16" creationId="{D4974D33-8DC5-464E-8C6D-BE58F0669C17}"/>
          </ac:spMkLst>
        </pc:spChg>
        <pc:spChg chg="add">
          <ac:chgData name="James Harmeling" userId="4163935ddb78b774" providerId="Windows Live" clId="Web-{5B8D2D0A-87CA-46ED-A06F-2B641B670D55}" dt="2022-08-04T09:29:01.486" v="23"/>
          <ac:spMkLst>
            <pc:docMk/>
            <pc:sldMk cId="670951289" sldId="258"/>
            <ac:spMk id="21" creationId="{55666830-9A19-4E01-8505-D6C7F9AC5665}"/>
          </ac:spMkLst>
        </pc:spChg>
        <pc:spChg chg="add">
          <ac:chgData name="James Harmeling" userId="4163935ddb78b774" providerId="Windows Live" clId="Web-{5B8D2D0A-87CA-46ED-A06F-2B641B670D55}" dt="2022-08-04T09:29:01.486" v="23"/>
          <ac:spMkLst>
            <pc:docMk/>
            <pc:sldMk cId="670951289" sldId="258"/>
            <ac:spMk id="23" creationId="{AE9FC877-7FB6-4D22-9988-35420644E202}"/>
          </ac:spMkLst>
        </pc:spChg>
        <pc:spChg chg="add">
          <ac:chgData name="James Harmeling" userId="4163935ddb78b774" providerId="Windows Live" clId="Web-{5B8D2D0A-87CA-46ED-A06F-2B641B670D55}" dt="2022-08-04T09:29:01.486" v="23"/>
          <ac:spMkLst>
            <pc:docMk/>
            <pc:sldMk cId="670951289" sldId="258"/>
            <ac:spMk id="25" creationId="{E41809D1-F12E-46BB-B804-5F209D325E8B}"/>
          </ac:spMkLst>
        </pc:spChg>
        <pc:spChg chg="add">
          <ac:chgData name="James Harmeling" userId="4163935ddb78b774" providerId="Windows Live" clId="Web-{5B8D2D0A-87CA-46ED-A06F-2B641B670D55}" dt="2022-08-04T09:29:01.486" v="23"/>
          <ac:spMkLst>
            <pc:docMk/>
            <pc:sldMk cId="670951289" sldId="258"/>
            <ac:spMk id="27" creationId="{AF2F604E-43BE-4DC3-B983-E071523364F8}"/>
          </ac:spMkLst>
        </pc:spChg>
        <pc:spChg chg="add">
          <ac:chgData name="James Harmeling" userId="4163935ddb78b774" providerId="Windows Live" clId="Web-{5B8D2D0A-87CA-46ED-A06F-2B641B670D55}" dt="2022-08-04T09:29:01.486" v="23"/>
          <ac:spMkLst>
            <pc:docMk/>
            <pc:sldMk cId="670951289" sldId="258"/>
            <ac:spMk id="29" creationId="{08C9B587-E65E-4B52-B37C-ABEBB6E87928}"/>
          </ac:spMkLst>
        </pc:spChg>
        <pc:picChg chg="add mod ord">
          <ac:chgData name="James Harmeling" userId="4163935ddb78b774" providerId="Windows Live" clId="Web-{5B8D2D0A-87CA-46ED-A06F-2B641B670D55}" dt="2022-08-04T09:29:01.486" v="23"/>
          <ac:picMkLst>
            <pc:docMk/>
            <pc:sldMk cId="670951289" sldId="258"/>
            <ac:picMk id="4" creationId="{F5EAB0E9-C5A4-83C4-905B-44F3A23E3843}"/>
          </ac:picMkLst>
        </pc:picChg>
      </pc:sldChg>
      <pc:sldChg chg="addSp delSp modSp new del mod setBg setClrOvrMap">
        <pc:chgData name="James Harmeling" userId="4163935ddb78b774" providerId="Windows Live" clId="Web-{5B8D2D0A-87CA-46ED-A06F-2B641B670D55}" dt="2022-08-04T09:38:53.379" v="93"/>
        <pc:sldMkLst>
          <pc:docMk/>
          <pc:sldMk cId="1481170593" sldId="259"/>
        </pc:sldMkLst>
        <pc:spChg chg="mod">
          <ac:chgData name="James Harmeling" userId="4163935ddb78b774" providerId="Windows Live" clId="Web-{5B8D2D0A-87CA-46ED-A06F-2B641B670D55}" dt="2022-08-04T09:35:30.967" v="70" actId="1076"/>
          <ac:spMkLst>
            <pc:docMk/>
            <pc:sldMk cId="1481170593" sldId="259"/>
            <ac:spMk id="2" creationId="{013D63FF-D00A-D38C-C61C-25BA551726A8}"/>
          </ac:spMkLst>
        </pc:spChg>
        <pc:spChg chg="mod">
          <ac:chgData name="James Harmeling" userId="4163935ddb78b774" providerId="Windows Live" clId="Web-{5B8D2D0A-87CA-46ED-A06F-2B641B670D55}" dt="2022-08-04T09:32:27.305" v="55" actId="20577"/>
          <ac:spMkLst>
            <pc:docMk/>
            <pc:sldMk cId="1481170593" sldId="259"/>
            <ac:spMk id="3" creationId="{84B82E79-FE1C-204D-CCD1-0EE19406FA61}"/>
          </ac:spMkLst>
        </pc:spChg>
        <pc:spChg chg="add del mod">
          <ac:chgData name="James Harmeling" userId="4163935ddb78b774" providerId="Windows Live" clId="Web-{5B8D2D0A-87CA-46ED-A06F-2B641B670D55}" dt="2022-08-04T09:30:59.584" v="28"/>
          <ac:spMkLst>
            <pc:docMk/>
            <pc:sldMk cId="1481170593" sldId="259"/>
            <ac:spMk id="4" creationId="{02305C31-6217-4A06-F2E6-25E391C67067}"/>
          </ac:spMkLst>
        </pc:spChg>
        <pc:spChg chg="add del">
          <ac:chgData name="James Harmeling" userId="4163935ddb78b774" providerId="Windows Live" clId="Web-{5B8D2D0A-87CA-46ED-A06F-2B641B670D55}" dt="2022-08-04T09:30:59.584" v="28"/>
          <ac:spMkLst>
            <pc:docMk/>
            <pc:sldMk cId="1481170593" sldId="259"/>
            <ac:spMk id="8" creationId="{EA67B5B4-3A24-436E-B663-1B2EBFF8A0CD}"/>
          </ac:spMkLst>
        </pc:spChg>
        <pc:spChg chg="add del">
          <ac:chgData name="James Harmeling" userId="4163935ddb78b774" providerId="Windows Live" clId="Web-{5B8D2D0A-87CA-46ED-A06F-2B641B670D55}" dt="2022-08-04T09:30:59.584" v="28"/>
          <ac:spMkLst>
            <pc:docMk/>
            <pc:sldMk cId="1481170593" sldId="259"/>
            <ac:spMk id="10" creationId="{987FDF89-C993-41F4-A1B8-DBAFF16008A9}"/>
          </ac:spMkLst>
        </pc:spChg>
        <pc:spChg chg="add del">
          <ac:chgData name="James Harmeling" userId="4163935ddb78b774" providerId="Windows Live" clId="Web-{5B8D2D0A-87CA-46ED-A06F-2B641B670D55}" dt="2022-08-04T09:30:59.584" v="28"/>
          <ac:spMkLst>
            <pc:docMk/>
            <pc:sldMk cId="1481170593" sldId="259"/>
            <ac:spMk id="12" creationId="{64E585EA-75FD-4025-8270-F66A58A15CDA}"/>
          </ac:spMkLst>
        </pc:spChg>
        <pc:spChg chg="add">
          <ac:chgData name="James Harmeling" userId="4163935ddb78b774" providerId="Windows Live" clId="Web-{5B8D2D0A-87CA-46ED-A06F-2B641B670D55}" dt="2022-08-04T09:30:59.584" v="28"/>
          <ac:spMkLst>
            <pc:docMk/>
            <pc:sldMk cId="1481170593" sldId="259"/>
            <ac:spMk id="17" creationId="{100EDD19-6802-4EC3-95CE-CFFAB042CFD6}"/>
          </ac:spMkLst>
        </pc:spChg>
        <pc:spChg chg="add">
          <ac:chgData name="James Harmeling" userId="4163935ddb78b774" providerId="Windows Live" clId="Web-{5B8D2D0A-87CA-46ED-A06F-2B641B670D55}" dt="2022-08-04T09:30:59.584" v="28"/>
          <ac:spMkLst>
            <pc:docMk/>
            <pc:sldMk cId="1481170593" sldId="259"/>
            <ac:spMk id="19" creationId="{DB17E863-922E-4C26-BD64-E8FD41D28661}"/>
          </ac:spMkLst>
        </pc:spChg>
        <pc:cxnChg chg="add del">
          <ac:chgData name="James Harmeling" userId="4163935ddb78b774" providerId="Windows Live" clId="Web-{5B8D2D0A-87CA-46ED-A06F-2B641B670D55}" dt="2022-08-04T09:35:49.311" v="72"/>
          <ac:cxnSpMkLst>
            <pc:docMk/>
            <pc:sldMk cId="1481170593" sldId="259"/>
            <ac:cxnSpMk id="5" creationId="{AD6CCE2A-4B11-A968-2A7E-A223A771D7F7}"/>
          </ac:cxnSpMkLst>
        </pc:cxnChg>
      </pc:sldChg>
      <pc:sldChg chg="add del">
        <pc:chgData name="James Harmeling" userId="4163935ddb78b774" providerId="Windows Live" clId="Web-{5B8D2D0A-87CA-46ED-A06F-2B641B670D55}" dt="2022-08-04T09:34:49.606" v="67"/>
        <pc:sldMkLst>
          <pc:docMk/>
          <pc:sldMk cId="2734644724" sldId="260"/>
        </pc:sldMkLst>
      </pc:sldChg>
      <pc:sldChg chg="addSp modSp new del">
        <pc:chgData name="James Harmeling" userId="4163935ddb78b774" providerId="Windows Live" clId="Web-{5B8D2D0A-87CA-46ED-A06F-2B641B670D55}" dt="2022-08-04T09:34:52.919" v="68"/>
        <pc:sldMkLst>
          <pc:docMk/>
          <pc:sldMk cId="2209764716" sldId="261"/>
        </pc:sldMkLst>
        <pc:spChg chg="add mod">
          <ac:chgData name="James Harmeling" userId="4163935ddb78b774" providerId="Windows Live" clId="Web-{5B8D2D0A-87CA-46ED-A06F-2B641B670D55}" dt="2022-08-04T09:33:59.917" v="59"/>
          <ac:spMkLst>
            <pc:docMk/>
            <pc:sldMk cId="2209764716" sldId="261"/>
            <ac:spMk id="4" creationId="{CA458F15-DED3-BC7B-4798-4CA707079BD2}"/>
          </ac:spMkLst>
        </pc:spChg>
      </pc:sldChg>
      <pc:sldChg chg="addSp modSp add del">
        <pc:chgData name="James Harmeling" userId="4163935ddb78b774" providerId="Windows Live" clId="Web-{5B8D2D0A-87CA-46ED-A06F-2B641B670D55}" dt="2022-08-05T02:19:05.482" v="94" actId="20577"/>
        <pc:sldMkLst>
          <pc:docMk/>
          <pc:sldMk cId="40675798" sldId="262"/>
        </pc:sldMkLst>
        <pc:spChg chg="mod">
          <ac:chgData name="James Harmeling" userId="4163935ddb78b774" providerId="Windows Live" clId="Web-{5B8D2D0A-87CA-46ED-A06F-2B641B670D55}" dt="2022-08-04T09:34:19.246" v="62" actId="20577"/>
          <ac:spMkLst>
            <pc:docMk/>
            <pc:sldMk cId="40675798" sldId="262"/>
            <ac:spMk id="2" creationId="{013D63FF-D00A-D38C-C61C-25BA551726A8}"/>
          </ac:spMkLst>
        </pc:spChg>
        <pc:spChg chg="mod">
          <ac:chgData name="James Harmeling" userId="4163935ddb78b774" providerId="Windows Live" clId="Web-{5B8D2D0A-87CA-46ED-A06F-2B641B670D55}" dt="2022-08-05T02:19:05.482" v="94" actId="20577"/>
          <ac:spMkLst>
            <pc:docMk/>
            <pc:sldMk cId="40675798" sldId="262"/>
            <ac:spMk id="3" creationId="{84B82E79-FE1C-204D-CCD1-0EE19406FA61}"/>
          </ac:spMkLst>
        </pc:spChg>
        <pc:cxnChg chg="add mod">
          <ac:chgData name="James Harmeling" userId="4163935ddb78b774" providerId="Windows Live" clId="Web-{5B8D2D0A-87CA-46ED-A06F-2B641B670D55}" dt="2022-08-04T09:36:32.969" v="77"/>
          <ac:cxnSpMkLst>
            <pc:docMk/>
            <pc:sldMk cId="40675798" sldId="262"/>
            <ac:cxnSpMk id="4" creationId="{3585F156-6B08-9075-D2BE-A93D56039C93}"/>
          </ac:cxnSpMkLst>
        </pc:cxnChg>
      </pc:sldChg>
      <pc:sldChg chg="modSp add ord">
        <pc:chgData name="James Harmeling" userId="4163935ddb78b774" providerId="Windows Live" clId="Web-{5B8D2D0A-87CA-46ED-A06F-2B641B670D55}" dt="2022-08-04T09:38:50.989" v="92" actId="1076"/>
        <pc:sldMkLst>
          <pc:docMk/>
          <pc:sldMk cId="1899286786" sldId="263"/>
        </pc:sldMkLst>
        <pc:spChg chg="mod">
          <ac:chgData name="James Harmeling" userId="4163935ddb78b774" providerId="Windows Live" clId="Web-{5B8D2D0A-87CA-46ED-A06F-2B641B670D55}" dt="2022-08-04T09:38:12.284" v="85" actId="20577"/>
          <ac:spMkLst>
            <pc:docMk/>
            <pc:sldMk cId="1899286786" sldId="263"/>
            <ac:spMk id="2" creationId="{013D63FF-D00A-D38C-C61C-25BA551726A8}"/>
          </ac:spMkLst>
        </pc:spChg>
        <pc:spChg chg="mod">
          <ac:chgData name="James Harmeling" userId="4163935ddb78b774" providerId="Windows Live" clId="Web-{5B8D2D0A-87CA-46ED-A06F-2B641B670D55}" dt="2022-08-04T09:38:50.989" v="92" actId="1076"/>
          <ac:spMkLst>
            <pc:docMk/>
            <pc:sldMk cId="1899286786" sldId="263"/>
            <ac:spMk id="3" creationId="{84B82E79-FE1C-204D-CCD1-0EE19406FA61}"/>
          </ac:spMkLst>
        </pc:spChg>
      </pc:sldChg>
      <pc:sldChg chg="modSp add">
        <pc:chgData name="James Harmeling" userId="4163935ddb78b774" providerId="Windows Live" clId="Web-{5B8D2D0A-87CA-46ED-A06F-2B641B670D55}" dt="2022-08-05T02:20:19.015" v="108" actId="20577"/>
        <pc:sldMkLst>
          <pc:docMk/>
          <pc:sldMk cId="1913710280" sldId="264"/>
        </pc:sldMkLst>
        <pc:spChg chg="mod">
          <ac:chgData name="James Harmeling" userId="4163935ddb78b774" providerId="Windows Live" clId="Web-{5B8D2D0A-87CA-46ED-A06F-2B641B670D55}" dt="2022-08-05T02:19:50.249" v="104" actId="20577"/>
          <ac:spMkLst>
            <pc:docMk/>
            <pc:sldMk cId="1913710280" sldId="264"/>
            <ac:spMk id="2" creationId="{013D63FF-D00A-D38C-C61C-25BA551726A8}"/>
          </ac:spMkLst>
        </pc:spChg>
        <pc:spChg chg="mod">
          <ac:chgData name="James Harmeling" userId="4163935ddb78b774" providerId="Windows Live" clId="Web-{5B8D2D0A-87CA-46ED-A06F-2B641B670D55}" dt="2022-08-05T02:20:19.015" v="108" actId="20577"/>
          <ac:spMkLst>
            <pc:docMk/>
            <pc:sldMk cId="1913710280" sldId="264"/>
            <ac:spMk id="3" creationId="{84B82E79-FE1C-204D-CCD1-0EE19406FA61}"/>
          </ac:spMkLst>
        </pc:spChg>
      </pc:sldChg>
      <pc:sldChg chg="modSp add">
        <pc:chgData name="James Harmeling" userId="4163935ddb78b774" providerId="Windows Live" clId="Web-{5B8D2D0A-87CA-46ED-A06F-2B641B670D55}" dt="2022-08-05T02:21:01.751" v="146" actId="20577"/>
        <pc:sldMkLst>
          <pc:docMk/>
          <pc:sldMk cId="621766654" sldId="265"/>
        </pc:sldMkLst>
        <pc:spChg chg="mod">
          <ac:chgData name="James Harmeling" userId="4163935ddb78b774" providerId="Windows Live" clId="Web-{5B8D2D0A-87CA-46ED-A06F-2B641B670D55}" dt="2022-08-05T02:21:01.751" v="146" actId="20577"/>
          <ac:spMkLst>
            <pc:docMk/>
            <pc:sldMk cId="621766654" sldId="265"/>
            <ac:spMk id="5" creationId="{16CAC523-41E6-4B45-16AE-CA9C01AE356A}"/>
          </ac:spMkLst>
        </pc:spChg>
      </pc:sldChg>
    </pc:docChg>
  </pc:docChgLst>
  <pc:docChgLst>
    <pc:chgData clId="Web-{5B8D2D0A-87CA-46ED-A06F-2B641B670D55}"/>
    <pc:docChg chg="addSld">
      <pc:chgData name="" userId="" providerId="" clId="Web-{5B8D2D0A-87CA-46ED-A06F-2B641B670D55}" dt="2022-08-04T09:25:15.354" v="0"/>
      <pc:docMkLst>
        <pc:docMk/>
      </pc:docMkLst>
      <pc:sldChg chg="add">
        <pc:chgData name="" userId="" providerId="" clId="Web-{5B8D2D0A-87CA-46ED-A06F-2B641B670D55}" dt="2022-08-04T09:25:15.354" v="0"/>
        <pc:sldMkLst>
          <pc:docMk/>
          <pc:sldMk cId="2471241195" sldId="257"/>
        </pc:sldMkLst>
      </pc:sldChg>
    </pc:docChg>
  </pc:docChgLst>
  <pc:docChgLst>
    <pc:chgData name="James Harmeling" userId="4163935ddb78b774" providerId="Windows Live" clId="Web-{C0C3D374-527A-4A31-854A-6A96F588A351}"/>
    <pc:docChg chg="addSld modSld modMainMaster">
      <pc:chgData name="James Harmeling" userId="4163935ddb78b774" providerId="Windows Live" clId="Web-{C0C3D374-527A-4A31-854A-6A96F588A351}" dt="2022-08-05T09:57:08.380" v="154"/>
      <pc:docMkLst>
        <pc:docMk/>
      </pc:docMkLst>
      <pc:sldChg chg="modTransition">
        <pc:chgData name="James Harmeling" userId="4163935ddb78b774" providerId="Windows Live" clId="Web-{C0C3D374-527A-4A31-854A-6A96F588A351}" dt="2022-08-05T09:45:19.655" v="31"/>
        <pc:sldMkLst>
          <pc:docMk/>
          <pc:sldMk cId="2471241195" sldId="257"/>
        </pc:sldMkLst>
      </pc:sldChg>
      <pc:sldChg chg="modTransition">
        <pc:chgData name="James Harmeling" userId="4163935ddb78b774" providerId="Windows Live" clId="Web-{C0C3D374-527A-4A31-854A-6A96F588A351}" dt="2022-08-05T09:45:19.655" v="31"/>
        <pc:sldMkLst>
          <pc:docMk/>
          <pc:sldMk cId="670951289" sldId="258"/>
        </pc:sldMkLst>
      </pc:sldChg>
      <pc:sldChg chg="modTransition">
        <pc:chgData name="James Harmeling" userId="4163935ddb78b774" providerId="Windows Live" clId="Web-{C0C3D374-527A-4A31-854A-6A96F588A351}" dt="2022-08-05T09:45:19.655" v="31"/>
        <pc:sldMkLst>
          <pc:docMk/>
          <pc:sldMk cId="40675798" sldId="262"/>
        </pc:sldMkLst>
      </pc:sldChg>
      <pc:sldChg chg="modTransition">
        <pc:chgData name="James Harmeling" userId="4163935ddb78b774" providerId="Windows Live" clId="Web-{C0C3D374-527A-4A31-854A-6A96F588A351}" dt="2022-08-05T09:45:19.655" v="31"/>
        <pc:sldMkLst>
          <pc:docMk/>
          <pc:sldMk cId="1899286786" sldId="263"/>
        </pc:sldMkLst>
      </pc:sldChg>
      <pc:sldChg chg="modTransition">
        <pc:chgData name="James Harmeling" userId="4163935ddb78b774" providerId="Windows Live" clId="Web-{C0C3D374-527A-4A31-854A-6A96F588A351}" dt="2022-08-05T09:45:19.655" v="31"/>
        <pc:sldMkLst>
          <pc:docMk/>
          <pc:sldMk cId="1913710280" sldId="264"/>
        </pc:sldMkLst>
      </pc:sldChg>
      <pc:sldChg chg="addSp modSp modTransition addAnim modAnim">
        <pc:chgData name="James Harmeling" userId="4163935ddb78b774" providerId="Windows Live" clId="Web-{C0C3D374-527A-4A31-854A-6A96F588A351}" dt="2022-08-05T09:55:05.408" v="140" actId="20577"/>
        <pc:sldMkLst>
          <pc:docMk/>
          <pc:sldMk cId="621766654" sldId="265"/>
        </pc:sldMkLst>
        <pc:spChg chg="add mod">
          <ac:chgData name="James Harmeling" userId="4163935ddb78b774" providerId="Windows Live" clId="Web-{C0C3D374-527A-4A31-854A-6A96F588A351}" dt="2022-08-05T09:55:05.408" v="140" actId="20577"/>
          <ac:spMkLst>
            <pc:docMk/>
            <pc:sldMk cId="621766654" sldId="265"/>
            <ac:spMk id="2" creationId="{BAF875C2-C17E-415B-210C-3787C1B44898}"/>
          </ac:spMkLst>
        </pc:spChg>
      </pc:sldChg>
      <pc:sldChg chg="modSp add modTransition">
        <pc:chgData name="James Harmeling" userId="4163935ddb78b774" providerId="Windows Live" clId="Web-{C0C3D374-527A-4A31-854A-6A96F588A351}" dt="2022-08-05T09:45:19.655" v="31"/>
        <pc:sldMkLst>
          <pc:docMk/>
          <pc:sldMk cId="1847472496" sldId="266"/>
        </pc:sldMkLst>
        <pc:spChg chg="mod">
          <ac:chgData name="James Harmeling" userId="4163935ddb78b774" providerId="Windows Live" clId="Web-{C0C3D374-527A-4A31-854A-6A96F588A351}" dt="2022-08-05T09:44:00.684" v="25" actId="20577"/>
          <ac:spMkLst>
            <pc:docMk/>
            <pc:sldMk cId="1847472496" sldId="266"/>
            <ac:spMk id="2" creationId="{013D63FF-D00A-D38C-C61C-25BA551726A8}"/>
          </ac:spMkLst>
        </pc:spChg>
        <pc:spChg chg="mod">
          <ac:chgData name="James Harmeling" userId="4163935ddb78b774" providerId="Windows Live" clId="Web-{C0C3D374-527A-4A31-854A-6A96F588A351}" dt="2022-08-05T09:44:50.248" v="28" actId="20577"/>
          <ac:spMkLst>
            <pc:docMk/>
            <pc:sldMk cId="1847472496" sldId="266"/>
            <ac:spMk id="3" creationId="{84B82E79-FE1C-204D-CCD1-0EE19406FA61}"/>
          </ac:spMkLst>
        </pc:spChg>
      </pc:sldChg>
      <pc:sldChg chg="addSp modSp add modTransition addAnim delAnim modAnim">
        <pc:chgData name="James Harmeling" userId="4163935ddb78b774" providerId="Windows Live" clId="Web-{C0C3D374-527A-4A31-854A-6A96F588A351}" dt="2022-08-05T09:54:51.564" v="139" actId="20577"/>
        <pc:sldMkLst>
          <pc:docMk/>
          <pc:sldMk cId="577508577" sldId="267"/>
        </pc:sldMkLst>
        <pc:spChg chg="mod">
          <ac:chgData name="James Harmeling" userId="4163935ddb78b774" providerId="Windows Live" clId="Web-{C0C3D374-527A-4A31-854A-6A96F588A351}" dt="2022-08-05T09:54:40.048" v="137" actId="20577"/>
          <ac:spMkLst>
            <pc:docMk/>
            <pc:sldMk cId="577508577" sldId="267"/>
            <ac:spMk id="2" creationId="{BAF875C2-C17E-415B-210C-3787C1B44898}"/>
          </ac:spMkLst>
        </pc:spChg>
        <pc:spChg chg="add mod">
          <ac:chgData name="James Harmeling" userId="4163935ddb78b774" providerId="Windows Live" clId="Web-{C0C3D374-527A-4A31-854A-6A96F588A351}" dt="2022-08-05T09:54:45.157" v="138" actId="20577"/>
          <ac:spMkLst>
            <pc:docMk/>
            <pc:sldMk cId="577508577" sldId="267"/>
            <ac:spMk id="3" creationId="{94B04D71-2517-4500-7F9C-6CADA61BBFF6}"/>
          </ac:spMkLst>
        </pc:spChg>
        <pc:spChg chg="add mod">
          <ac:chgData name="James Harmeling" userId="4163935ddb78b774" providerId="Windows Live" clId="Web-{C0C3D374-527A-4A31-854A-6A96F588A351}" dt="2022-08-05T09:54:51.564" v="139" actId="20577"/>
          <ac:spMkLst>
            <pc:docMk/>
            <pc:sldMk cId="577508577" sldId="267"/>
            <ac:spMk id="6" creationId="{103B426F-C33E-647A-E2B0-F42159B3139F}"/>
          </ac:spMkLst>
        </pc:spChg>
      </pc:sldChg>
      <pc:sldChg chg="modSp add">
        <pc:chgData name="James Harmeling" userId="4163935ddb78b774" providerId="Windows Live" clId="Web-{C0C3D374-527A-4A31-854A-6A96F588A351}" dt="2022-08-05T09:48:20.442" v="59" actId="20577"/>
        <pc:sldMkLst>
          <pc:docMk/>
          <pc:sldMk cId="2682882037" sldId="268"/>
        </pc:sldMkLst>
        <pc:spChg chg="mod">
          <ac:chgData name="James Harmeling" userId="4163935ddb78b774" providerId="Windows Live" clId="Web-{C0C3D374-527A-4A31-854A-6A96F588A351}" dt="2022-08-05T09:48:09.551" v="56" actId="20577"/>
          <ac:spMkLst>
            <pc:docMk/>
            <pc:sldMk cId="2682882037" sldId="268"/>
            <ac:spMk id="2" creationId="{013D63FF-D00A-D38C-C61C-25BA551726A8}"/>
          </ac:spMkLst>
        </pc:spChg>
        <pc:spChg chg="mod">
          <ac:chgData name="James Harmeling" userId="4163935ddb78b774" providerId="Windows Live" clId="Web-{C0C3D374-527A-4A31-854A-6A96F588A351}" dt="2022-08-05T09:48:20.442" v="59" actId="20577"/>
          <ac:spMkLst>
            <pc:docMk/>
            <pc:sldMk cId="2682882037" sldId="268"/>
            <ac:spMk id="3" creationId="{84B82E79-FE1C-204D-CCD1-0EE19406FA61}"/>
          </ac:spMkLst>
        </pc:spChg>
      </pc:sldChg>
      <pc:sldChg chg="delSp modSp add delAnim">
        <pc:chgData name="James Harmeling" userId="4163935ddb78b774" providerId="Windows Live" clId="Web-{C0C3D374-527A-4A31-854A-6A96F588A351}" dt="2022-08-05T09:50:05.336" v="82"/>
        <pc:sldMkLst>
          <pc:docMk/>
          <pc:sldMk cId="3053281607" sldId="269"/>
        </pc:sldMkLst>
        <pc:spChg chg="del">
          <ac:chgData name="James Harmeling" userId="4163935ddb78b774" providerId="Windows Live" clId="Web-{C0C3D374-527A-4A31-854A-6A96F588A351}" dt="2022-08-05T09:50:05.336" v="82"/>
          <ac:spMkLst>
            <pc:docMk/>
            <pc:sldMk cId="3053281607" sldId="269"/>
            <ac:spMk id="2" creationId="{BAF875C2-C17E-415B-210C-3787C1B44898}"/>
          </ac:spMkLst>
        </pc:spChg>
        <pc:spChg chg="mod">
          <ac:chgData name="James Harmeling" userId="4163935ddb78b774" providerId="Windows Live" clId="Web-{C0C3D374-527A-4A31-854A-6A96F588A351}" dt="2022-08-05T09:49:43.757" v="81" actId="14100"/>
          <ac:spMkLst>
            <pc:docMk/>
            <pc:sldMk cId="3053281607" sldId="269"/>
            <ac:spMk id="5" creationId="{16CAC523-41E6-4B45-16AE-CA9C01AE356A}"/>
          </ac:spMkLst>
        </pc:spChg>
      </pc:sldChg>
      <pc:sldChg chg="modSp add">
        <pc:chgData name="James Harmeling" userId="4163935ddb78b774" providerId="Windows Live" clId="Web-{C0C3D374-527A-4A31-854A-6A96F588A351}" dt="2022-08-05T09:53:16.233" v="126" actId="20577"/>
        <pc:sldMkLst>
          <pc:docMk/>
          <pc:sldMk cId="1848614019" sldId="270"/>
        </pc:sldMkLst>
        <pc:spChg chg="mod">
          <ac:chgData name="James Harmeling" userId="4163935ddb78b774" providerId="Windows Live" clId="Web-{C0C3D374-527A-4A31-854A-6A96F588A351}" dt="2022-08-05T09:51:17.120" v="91" actId="20577"/>
          <ac:spMkLst>
            <pc:docMk/>
            <pc:sldMk cId="1848614019" sldId="270"/>
            <ac:spMk id="2" creationId="{013D63FF-D00A-D38C-C61C-25BA551726A8}"/>
          </ac:spMkLst>
        </pc:spChg>
        <pc:spChg chg="mod">
          <ac:chgData name="James Harmeling" userId="4163935ddb78b774" providerId="Windows Live" clId="Web-{C0C3D374-527A-4A31-854A-6A96F588A351}" dt="2022-08-05T09:53:16.233" v="126" actId="20577"/>
          <ac:spMkLst>
            <pc:docMk/>
            <pc:sldMk cId="1848614019" sldId="270"/>
            <ac:spMk id="3" creationId="{84B82E79-FE1C-204D-CCD1-0EE19406FA61}"/>
          </ac:spMkLst>
        </pc:spChg>
      </pc:sldChg>
      <pc:sldChg chg="add">
        <pc:chgData name="James Harmeling" userId="4163935ddb78b774" providerId="Windows Live" clId="Web-{C0C3D374-527A-4A31-854A-6A96F588A351}" dt="2022-08-05T09:52:43.325" v="118"/>
        <pc:sldMkLst>
          <pc:docMk/>
          <pc:sldMk cId="1105745965" sldId="271"/>
        </pc:sldMkLst>
      </pc:sldChg>
      <pc:sldChg chg="addSp modSp add addAnim modAnim">
        <pc:chgData name="James Harmeling" userId="4163935ddb78b774" providerId="Windows Live" clId="Web-{C0C3D374-527A-4A31-854A-6A96F588A351}" dt="2022-08-05T09:57:08.380" v="154"/>
        <pc:sldMkLst>
          <pc:docMk/>
          <pc:sldMk cId="1192611036" sldId="272"/>
        </pc:sldMkLst>
        <pc:spChg chg="add mod">
          <ac:chgData name="James Harmeling" userId="4163935ddb78b774" providerId="Windows Live" clId="Web-{C0C3D374-527A-4A31-854A-6A96F588A351}" dt="2022-08-05T09:54:21.219" v="136" actId="1076"/>
          <ac:spMkLst>
            <pc:docMk/>
            <pc:sldMk cId="1192611036" sldId="272"/>
            <ac:spMk id="2" creationId="{39A76CB4-ECE4-E11F-C7A7-19D38DEC3FDC}"/>
          </ac:spMkLst>
        </pc:spChg>
        <pc:spChg chg="add mod">
          <ac:chgData name="James Harmeling" userId="4163935ddb78b774" providerId="Windows Live" clId="Web-{C0C3D374-527A-4A31-854A-6A96F588A351}" dt="2022-08-05T09:57:08.380" v="154"/>
          <ac:spMkLst>
            <pc:docMk/>
            <pc:sldMk cId="1192611036" sldId="272"/>
            <ac:spMk id="3" creationId="{0C674200-C434-7E40-E8D0-EC88817D3CB0}"/>
          </ac:spMkLst>
        </pc:spChg>
      </pc:sldChg>
      <pc:sldMasterChg chg="modTransition modSldLayout">
        <pc:chgData name="James Harmeling" userId="4163935ddb78b774" providerId="Windows Live" clId="Web-{C0C3D374-527A-4A31-854A-6A96F588A351}" dt="2022-08-05T09:45:19.655" v="31"/>
        <pc:sldMasterMkLst>
          <pc:docMk/>
          <pc:sldMasterMk cId="2460954070" sldId="2147483660"/>
        </pc:sldMasterMkLst>
        <pc:sldLayoutChg chg="modTransition">
          <pc:chgData name="James Harmeling" userId="4163935ddb78b774" providerId="Windows Live" clId="Web-{C0C3D374-527A-4A31-854A-6A96F588A351}" dt="2022-08-05T09:45:19.655" v="31"/>
          <pc:sldLayoutMkLst>
            <pc:docMk/>
            <pc:sldMasterMk cId="2460954070" sldId="2147483660"/>
            <pc:sldLayoutMk cId="2385387890" sldId="2147483661"/>
          </pc:sldLayoutMkLst>
        </pc:sldLayoutChg>
        <pc:sldLayoutChg chg="modTransition">
          <pc:chgData name="James Harmeling" userId="4163935ddb78b774" providerId="Windows Live" clId="Web-{C0C3D374-527A-4A31-854A-6A96F588A351}" dt="2022-08-05T09:45:19.655" v="31"/>
          <pc:sldLayoutMkLst>
            <pc:docMk/>
            <pc:sldMasterMk cId="2460954070" sldId="2147483660"/>
            <pc:sldLayoutMk cId="949138452" sldId="2147483662"/>
          </pc:sldLayoutMkLst>
        </pc:sldLayoutChg>
        <pc:sldLayoutChg chg="modTransition">
          <pc:chgData name="James Harmeling" userId="4163935ddb78b774" providerId="Windows Live" clId="Web-{C0C3D374-527A-4A31-854A-6A96F588A351}" dt="2022-08-05T09:45:19.655" v="31"/>
          <pc:sldLayoutMkLst>
            <pc:docMk/>
            <pc:sldMasterMk cId="2460954070" sldId="2147483660"/>
            <pc:sldLayoutMk cId="2591524520" sldId="2147483663"/>
          </pc:sldLayoutMkLst>
        </pc:sldLayoutChg>
        <pc:sldLayoutChg chg="modTransition">
          <pc:chgData name="James Harmeling" userId="4163935ddb78b774" providerId="Windows Live" clId="Web-{C0C3D374-527A-4A31-854A-6A96F588A351}" dt="2022-08-05T09:45:19.655" v="31"/>
          <pc:sldLayoutMkLst>
            <pc:docMk/>
            <pc:sldMasterMk cId="2460954070" sldId="2147483660"/>
            <pc:sldLayoutMk cId="1203092039" sldId="2147483664"/>
          </pc:sldLayoutMkLst>
        </pc:sldLayoutChg>
        <pc:sldLayoutChg chg="modTransition">
          <pc:chgData name="James Harmeling" userId="4163935ddb78b774" providerId="Windows Live" clId="Web-{C0C3D374-527A-4A31-854A-6A96F588A351}" dt="2022-08-05T09:45:19.655" v="31"/>
          <pc:sldLayoutMkLst>
            <pc:docMk/>
            <pc:sldMasterMk cId="2460954070" sldId="2147483660"/>
            <pc:sldLayoutMk cId="3733172339" sldId="2147483665"/>
          </pc:sldLayoutMkLst>
        </pc:sldLayoutChg>
        <pc:sldLayoutChg chg="modTransition">
          <pc:chgData name="James Harmeling" userId="4163935ddb78b774" providerId="Windows Live" clId="Web-{C0C3D374-527A-4A31-854A-6A96F588A351}" dt="2022-08-05T09:45:19.655" v="31"/>
          <pc:sldLayoutMkLst>
            <pc:docMk/>
            <pc:sldMasterMk cId="2460954070" sldId="2147483660"/>
            <pc:sldLayoutMk cId="3210312558" sldId="2147483666"/>
          </pc:sldLayoutMkLst>
        </pc:sldLayoutChg>
        <pc:sldLayoutChg chg="modTransition">
          <pc:chgData name="James Harmeling" userId="4163935ddb78b774" providerId="Windows Live" clId="Web-{C0C3D374-527A-4A31-854A-6A96F588A351}" dt="2022-08-05T09:45:19.655" v="31"/>
          <pc:sldLayoutMkLst>
            <pc:docMk/>
            <pc:sldMasterMk cId="2460954070" sldId="2147483660"/>
            <pc:sldLayoutMk cId="3146388984" sldId="2147483667"/>
          </pc:sldLayoutMkLst>
        </pc:sldLayoutChg>
        <pc:sldLayoutChg chg="modTransition">
          <pc:chgData name="James Harmeling" userId="4163935ddb78b774" providerId="Windows Live" clId="Web-{C0C3D374-527A-4A31-854A-6A96F588A351}" dt="2022-08-05T09:45:19.655" v="31"/>
          <pc:sldLayoutMkLst>
            <pc:docMk/>
            <pc:sldMasterMk cId="2460954070" sldId="2147483660"/>
            <pc:sldLayoutMk cId="3171841454" sldId="2147483668"/>
          </pc:sldLayoutMkLst>
        </pc:sldLayoutChg>
        <pc:sldLayoutChg chg="modTransition">
          <pc:chgData name="James Harmeling" userId="4163935ddb78b774" providerId="Windows Live" clId="Web-{C0C3D374-527A-4A31-854A-6A96F588A351}" dt="2022-08-05T09:45:19.655" v="31"/>
          <pc:sldLayoutMkLst>
            <pc:docMk/>
            <pc:sldMasterMk cId="2460954070" sldId="2147483660"/>
            <pc:sldLayoutMk cId="1718958274" sldId="2147483669"/>
          </pc:sldLayoutMkLst>
        </pc:sldLayoutChg>
        <pc:sldLayoutChg chg="modTransition">
          <pc:chgData name="James Harmeling" userId="4163935ddb78b774" providerId="Windows Live" clId="Web-{C0C3D374-527A-4A31-854A-6A96F588A351}" dt="2022-08-05T09:45:19.655" v="31"/>
          <pc:sldLayoutMkLst>
            <pc:docMk/>
            <pc:sldMasterMk cId="2460954070" sldId="2147483660"/>
            <pc:sldLayoutMk cId="2202905451" sldId="2147483670"/>
          </pc:sldLayoutMkLst>
        </pc:sldLayoutChg>
        <pc:sldLayoutChg chg="modTransition">
          <pc:chgData name="James Harmeling" userId="4163935ddb78b774" providerId="Windows Live" clId="Web-{C0C3D374-527A-4A31-854A-6A96F588A351}" dt="2022-08-05T09:45:19.655" v="31"/>
          <pc:sldLayoutMkLst>
            <pc:docMk/>
            <pc:sldMasterMk cId="2460954070" sldId="2147483660"/>
            <pc:sldLayoutMk cId="3479445657"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12B63B5-8FE4-EFC3-0C71-62A72EC29ABD}"/>
              </a:ext>
            </a:extLst>
          </p:cNvPr>
          <p:cNvPicPr>
            <a:picLocks noChangeAspect="1"/>
          </p:cNvPicPr>
          <p:nvPr/>
        </p:nvPicPr>
        <p:blipFill rotWithShape="1">
          <a:blip r:embed="rId2"/>
          <a:srcRect t="10726" b="13784"/>
          <a:stretch/>
        </p:blipFill>
        <p:spPr>
          <a:xfrm>
            <a:off x="20" y="1282"/>
            <a:ext cx="12191980" cy="6856718"/>
          </a:xfrm>
          <a:prstGeom prst="rect">
            <a:avLst/>
          </a:prstGeom>
        </p:spPr>
      </p:pic>
    </p:spTree>
    <p:extLst>
      <p:ext uri="{BB962C8B-B14F-4D97-AF65-F5344CB8AC3E}">
        <p14:creationId xmlns:p14="http://schemas.microsoft.com/office/powerpoint/2010/main" val="247124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sheep, grass, mammal, outdoor&#10;&#10;Description automatically generated">
            <a:extLst>
              <a:ext uri="{FF2B5EF4-FFF2-40B4-BE49-F238E27FC236}">
                <a16:creationId xmlns:a16="http://schemas.microsoft.com/office/drawing/2014/main" id="{F5EAB0E9-C5A4-83C4-905B-44F3A23E3843}"/>
              </a:ext>
            </a:extLst>
          </p:cNvPr>
          <p:cNvPicPr>
            <a:picLocks noChangeAspect="1"/>
          </p:cNvPicPr>
          <p:nvPr/>
        </p:nvPicPr>
        <p:blipFill rotWithShape="1">
          <a:blip r:embed="rId2"/>
          <a:srcRect l="4240" r="8847" b="-2"/>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5" name="TextBox 4">
            <a:extLst>
              <a:ext uri="{FF2B5EF4-FFF2-40B4-BE49-F238E27FC236}">
                <a16:creationId xmlns:a16="http://schemas.microsoft.com/office/drawing/2014/main" id="{16CAC523-41E6-4B45-16AE-CA9C01AE356A}"/>
              </a:ext>
            </a:extLst>
          </p:cNvPr>
          <p:cNvSpPr txBox="1"/>
          <p:nvPr/>
        </p:nvSpPr>
        <p:spPr>
          <a:xfrm>
            <a:off x="477981" y="1122363"/>
            <a:ext cx="4355513" cy="3292057"/>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lnSpcReduction="10000"/>
          </a:bodyPr>
          <a:lstStyle/>
          <a:p>
            <a:pPr>
              <a:lnSpc>
                <a:spcPct val="90000"/>
              </a:lnSpc>
              <a:spcBef>
                <a:spcPct val="0"/>
              </a:spcBef>
              <a:spcAft>
                <a:spcPts val="600"/>
              </a:spcAft>
            </a:pPr>
            <a:r>
              <a:rPr lang="en-US" sz="4800" b="1" i="1" dirty="0">
                <a:latin typeface="+mj-lt"/>
                <a:ea typeface="+mj-ea"/>
                <a:cs typeface="+mj-cs"/>
              </a:rPr>
              <a:t>Carry out the responsibility of leadership faithfully</a:t>
            </a:r>
            <a:endParaRPr lang="en-US" dirty="0">
              <a:ea typeface="+mj-ea"/>
              <a:cs typeface="+mj-cs"/>
            </a:endParaRPr>
          </a:p>
          <a:p>
            <a:pPr>
              <a:lnSpc>
                <a:spcPct val="90000"/>
              </a:lnSpc>
              <a:spcBef>
                <a:spcPct val="0"/>
              </a:spcBef>
              <a:spcAft>
                <a:spcPts val="600"/>
              </a:spcAft>
            </a:pPr>
            <a:r>
              <a:rPr lang="en-US" sz="4800" dirty="0">
                <a:latin typeface="+mj-lt"/>
                <a:ea typeface="+mj-ea"/>
                <a:cs typeface="+mj-cs"/>
              </a:rPr>
              <a:t>(vs. 2-4)</a:t>
            </a:r>
            <a:endParaRPr lang="en-US" sz="4800" dirty="0">
              <a:latin typeface="+mj-lt"/>
              <a:ea typeface="+mj-ea"/>
              <a:cs typeface="Calibri Light"/>
            </a:endParaRPr>
          </a:p>
        </p:txBody>
      </p:sp>
    </p:spTree>
    <p:extLst>
      <p:ext uri="{BB962C8B-B14F-4D97-AF65-F5344CB8AC3E}">
        <p14:creationId xmlns:p14="http://schemas.microsoft.com/office/powerpoint/2010/main" val="305328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D63FF-D00A-D38C-C61C-25BA551726A8}"/>
              </a:ext>
            </a:extLst>
          </p:cNvPr>
          <p:cNvSpPr>
            <a:spLocks noGrp="1"/>
          </p:cNvSpPr>
          <p:nvPr>
            <p:ph type="title"/>
          </p:nvPr>
        </p:nvSpPr>
        <p:spPr>
          <a:xfrm>
            <a:off x="838200" y="365125"/>
            <a:ext cx="10515600" cy="1325563"/>
          </a:xfrm>
        </p:spPr>
        <p:txBody>
          <a:bodyPr>
            <a:normAutofit/>
          </a:bodyPr>
          <a:lstStyle/>
          <a:p>
            <a:r>
              <a:rPr lang="en-US" sz="5400" dirty="0">
                <a:cs typeface="Calibri Light"/>
              </a:rPr>
              <a:t>John 21:15-17</a:t>
            </a:r>
            <a:endParaRPr lang="en-US" sz="5400" dirty="0"/>
          </a:p>
        </p:txBody>
      </p:sp>
      <p:sp>
        <p:nvSpPr>
          <p:cNvPr id="3" name="Content Placeholder 2">
            <a:extLst>
              <a:ext uri="{FF2B5EF4-FFF2-40B4-BE49-F238E27FC236}">
                <a16:creationId xmlns:a16="http://schemas.microsoft.com/office/drawing/2014/main" id="{84B82E79-FE1C-204D-CCD1-0EE19406FA61}"/>
              </a:ext>
            </a:extLst>
          </p:cNvPr>
          <p:cNvSpPr>
            <a:spLocks noGrp="1"/>
          </p:cNvSpPr>
          <p:nvPr>
            <p:ph idx="1"/>
          </p:nvPr>
        </p:nvSpPr>
        <p:spPr>
          <a:xfrm>
            <a:off x="838200" y="1929384"/>
            <a:ext cx="10515600" cy="4251960"/>
          </a:xfrm>
        </p:spPr>
        <p:txBody>
          <a:bodyPr vert="horz" lIns="91440" tIns="45720" rIns="91440" bIns="45720" rtlCol="0" anchor="t">
            <a:noAutofit/>
          </a:bodyPr>
          <a:lstStyle/>
          <a:p>
            <a:pPr>
              <a:lnSpc>
                <a:spcPct val="150000"/>
              </a:lnSpc>
              <a:buNone/>
            </a:pPr>
            <a:r>
              <a:rPr lang="en-US" b="1" dirty="0">
                <a:latin typeface="system-ui"/>
                <a:cs typeface="Calibri"/>
              </a:rPr>
              <a:t>15 </a:t>
            </a:r>
            <a:r>
              <a:rPr lang="en-US" dirty="0">
                <a:ea typeface="+mn-lt"/>
                <a:cs typeface="+mn-lt"/>
              </a:rPr>
              <a:t>When they had finished breakfast, Jesus said to Simon Peter, “Simon, son of John, do you love me more than these?” He said to him, “Yes, Lord; you know that I love you.” He said to him, “Feed my lambs.”  </a:t>
            </a:r>
            <a:r>
              <a:rPr lang="en-US" b="1" dirty="0">
                <a:latin typeface="system-ui"/>
                <a:ea typeface="+mn-lt"/>
                <a:cs typeface="+mn-lt"/>
              </a:rPr>
              <a:t>16 </a:t>
            </a:r>
            <a:r>
              <a:rPr lang="en-US" dirty="0">
                <a:latin typeface="Calibri"/>
                <a:ea typeface="+mn-lt"/>
                <a:cs typeface="+mn-lt"/>
              </a:rPr>
              <a:t>He</a:t>
            </a:r>
            <a:r>
              <a:rPr lang="en-US" dirty="0">
                <a:ea typeface="+mn-lt"/>
                <a:cs typeface="+mn-lt"/>
              </a:rPr>
              <a:t> said to him a second time, “Simon, son of John, do you love me?” He said to him, “Yes, Lord; you know that I love you.” He said to him, “Tend my sheep.”</a:t>
            </a:r>
          </a:p>
        </p:txBody>
      </p:sp>
      <p:cxnSp>
        <p:nvCxnSpPr>
          <p:cNvPr id="4" name="Straight Arrow Connector 3">
            <a:extLst>
              <a:ext uri="{FF2B5EF4-FFF2-40B4-BE49-F238E27FC236}">
                <a16:creationId xmlns:a16="http://schemas.microsoft.com/office/drawing/2014/main" id="{3585F156-6B08-9075-D2BE-A93D56039C93}"/>
              </a:ext>
            </a:extLst>
          </p:cNvPr>
          <p:cNvCxnSpPr/>
          <p:nvPr/>
        </p:nvCxnSpPr>
        <p:spPr>
          <a:xfrm>
            <a:off x="910491" y="1692030"/>
            <a:ext cx="10345614" cy="19538"/>
          </a:xfrm>
          <a:prstGeom prst="straightConnector1">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74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D63FF-D00A-D38C-C61C-25BA551726A8}"/>
              </a:ext>
            </a:extLst>
          </p:cNvPr>
          <p:cNvSpPr>
            <a:spLocks noGrp="1"/>
          </p:cNvSpPr>
          <p:nvPr>
            <p:ph type="title"/>
          </p:nvPr>
        </p:nvSpPr>
        <p:spPr>
          <a:xfrm>
            <a:off x="838200" y="365125"/>
            <a:ext cx="10515600" cy="1325563"/>
          </a:xfrm>
        </p:spPr>
        <p:txBody>
          <a:bodyPr>
            <a:normAutofit/>
          </a:bodyPr>
          <a:lstStyle/>
          <a:p>
            <a:r>
              <a:rPr lang="en-US" sz="5400" dirty="0">
                <a:cs typeface="Calibri Light"/>
              </a:rPr>
              <a:t>John 21:15-17</a:t>
            </a:r>
            <a:endParaRPr lang="en-US" sz="5400" dirty="0"/>
          </a:p>
        </p:txBody>
      </p:sp>
      <p:sp>
        <p:nvSpPr>
          <p:cNvPr id="3" name="Content Placeholder 2">
            <a:extLst>
              <a:ext uri="{FF2B5EF4-FFF2-40B4-BE49-F238E27FC236}">
                <a16:creationId xmlns:a16="http://schemas.microsoft.com/office/drawing/2014/main" id="{84B82E79-FE1C-204D-CCD1-0EE19406FA61}"/>
              </a:ext>
            </a:extLst>
          </p:cNvPr>
          <p:cNvSpPr>
            <a:spLocks noGrp="1"/>
          </p:cNvSpPr>
          <p:nvPr>
            <p:ph idx="1"/>
          </p:nvPr>
        </p:nvSpPr>
        <p:spPr>
          <a:xfrm>
            <a:off x="838200" y="1929384"/>
            <a:ext cx="10515600" cy="4251960"/>
          </a:xfrm>
        </p:spPr>
        <p:txBody>
          <a:bodyPr vert="horz" lIns="91440" tIns="45720" rIns="91440" bIns="45720" rtlCol="0" anchor="t">
            <a:noAutofit/>
          </a:bodyPr>
          <a:lstStyle/>
          <a:p>
            <a:pPr>
              <a:lnSpc>
                <a:spcPct val="150000"/>
              </a:lnSpc>
              <a:buNone/>
            </a:pPr>
            <a:r>
              <a:rPr lang="en-US" b="1" dirty="0">
                <a:latin typeface="system-ui"/>
                <a:cs typeface="Calibri"/>
              </a:rPr>
              <a:t>17 </a:t>
            </a:r>
            <a:r>
              <a:rPr lang="en-US" dirty="0">
                <a:ea typeface="+mn-lt"/>
                <a:cs typeface="+mn-lt"/>
              </a:rPr>
              <a:t>He said to him the third time, “Simon, son of John, do you love me?” Peter was grieved because he said to him the third time, “Do you love me?” and he said to him, “Lord, you know everything; you know that I love you.” Jesus said to him, “Feed my sheep.”</a:t>
            </a:r>
          </a:p>
        </p:txBody>
      </p:sp>
      <p:cxnSp>
        <p:nvCxnSpPr>
          <p:cNvPr id="4" name="Straight Arrow Connector 3">
            <a:extLst>
              <a:ext uri="{FF2B5EF4-FFF2-40B4-BE49-F238E27FC236}">
                <a16:creationId xmlns:a16="http://schemas.microsoft.com/office/drawing/2014/main" id="{3585F156-6B08-9075-D2BE-A93D56039C93}"/>
              </a:ext>
            </a:extLst>
          </p:cNvPr>
          <p:cNvCxnSpPr/>
          <p:nvPr/>
        </p:nvCxnSpPr>
        <p:spPr>
          <a:xfrm>
            <a:off x="910491" y="1692030"/>
            <a:ext cx="10345614" cy="19538"/>
          </a:xfrm>
          <a:prstGeom prst="straightConnector1">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861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sheep, grass, mammal, outdoor&#10;&#10;Description automatically generated">
            <a:extLst>
              <a:ext uri="{FF2B5EF4-FFF2-40B4-BE49-F238E27FC236}">
                <a16:creationId xmlns:a16="http://schemas.microsoft.com/office/drawing/2014/main" id="{F5EAB0E9-C5A4-83C4-905B-44F3A23E3843}"/>
              </a:ext>
            </a:extLst>
          </p:cNvPr>
          <p:cNvPicPr>
            <a:picLocks noChangeAspect="1"/>
          </p:cNvPicPr>
          <p:nvPr/>
        </p:nvPicPr>
        <p:blipFill rotWithShape="1">
          <a:blip r:embed="rId2"/>
          <a:srcRect l="4240" r="8847" b="-2"/>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5" name="TextBox 4">
            <a:extLst>
              <a:ext uri="{FF2B5EF4-FFF2-40B4-BE49-F238E27FC236}">
                <a16:creationId xmlns:a16="http://schemas.microsoft.com/office/drawing/2014/main" id="{16CAC523-41E6-4B45-16AE-CA9C01AE356A}"/>
              </a:ext>
            </a:extLst>
          </p:cNvPr>
          <p:cNvSpPr txBox="1"/>
          <p:nvPr/>
        </p:nvSpPr>
        <p:spPr>
          <a:xfrm>
            <a:off x="477981" y="1122363"/>
            <a:ext cx="4355513" cy="3292057"/>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lnSpcReduction="10000"/>
          </a:bodyPr>
          <a:lstStyle/>
          <a:p>
            <a:pPr>
              <a:lnSpc>
                <a:spcPct val="90000"/>
              </a:lnSpc>
              <a:spcBef>
                <a:spcPct val="0"/>
              </a:spcBef>
              <a:spcAft>
                <a:spcPts val="600"/>
              </a:spcAft>
            </a:pPr>
            <a:r>
              <a:rPr lang="en-US" sz="4800" b="1" i="1" dirty="0">
                <a:latin typeface="+mj-lt"/>
                <a:ea typeface="+mj-ea"/>
                <a:cs typeface="+mj-cs"/>
              </a:rPr>
              <a:t>Carry out the responsibility of leadership faithfully</a:t>
            </a:r>
            <a:endParaRPr lang="en-US" dirty="0">
              <a:ea typeface="+mj-ea"/>
              <a:cs typeface="+mj-cs"/>
            </a:endParaRPr>
          </a:p>
          <a:p>
            <a:pPr>
              <a:lnSpc>
                <a:spcPct val="90000"/>
              </a:lnSpc>
              <a:spcBef>
                <a:spcPct val="0"/>
              </a:spcBef>
              <a:spcAft>
                <a:spcPts val="600"/>
              </a:spcAft>
            </a:pPr>
            <a:r>
              <a:rPr lang="en-US" sz="4800" dirty="0">
                <a:latin typeface="+mj-lt"/>
                <a:ea typeface="+mj-ea"/>
                <a:cs typeface="+mj-cs"/>
              </a:rPr>
              <a:t>(vs. 2-4)</a:t>
            </a:r>
            <a:endParaRPr lang="en-US" sz="4800" dirty="0">
              <a:latin typeface="+mj-lt"/>
              <a:ea typeface="+mj-ea"/>
              <a:cs typeface="Calibri Light"/>
            </a:endParaRPr>
          </a:p>
        </p:txBody>
      </p:sp>
      <p:sp>
        <p:nvSpPr>
          <p:cNvPr id="2" name="TextBox 1">
            <a:extLst>
              <a:ext uri="{FF2B5EF4-FFF2-40B4-BE49-F238E27FC236}">
                <a16:creationId xmlns:a16="http://schemas.microsoft.com/office/drawing/2014/main" id="{39A76CB4-ECE4-E11F-C7A7-19D38DEC3FDC}"/>
              </a:ext>
            </a:extLst>
          </p:cNvPr>
          <p:cNvSpPr txBox="1"/>
          <p:nvPr/>
        </p:nvSpPr>
        <p:spPr>
          <a:xfrm>
            <a:off x="4695092" y="865554"/>
            <a:ext cx="3768969" cy="5232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2800" dirty="0">
                <a:solidFill>
                  <a:srgbClr val="FFFFFF"/>
                </a:solidFill>
                <a:latin typeface="Calibri"/>
                <a:ea typeface="Calibri"/>
                <a:cs typeface="Times New Roman"/>
              </a:rPr>
              <a:t>By leading willingly</a:t>
            </a:r>
            <a:endParaRPr lang="en-US"/>
          </a:p>
        </p:txBody>
      </p:sp>
      <p:sp>
        <p:nvSpPr>
          <p:cNvPr id="6" name="TextBox 5">
            <a:extLst>
              <a:ext uri="{FF2B5EF4-FFF2-40B4-BE49-F238E27FC236}">
                <a16:creationId xmlns:a16="http://schemas.microsoft.com/office/drawing/2014/main" id="{E7C56DB8-C8AD-1BA4-613A-170C70867D4B}"/>
              </a:ext>
            </a:extLst>
          </p:cNvPr>
          <p:cNvSpPr txBox="1"/>
          <p:nvPr/>
        </p:nvSpPr>
        <p:spPr>
          <a:xfrm>
            <a:off x="4900246" y="1881554"/>
            <a:ext cx="3612661" cy="5232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solidFill>
                  <a:schemeClr val="bg1"/>
                </a:solidFill>
                <a:latin typeface="Calibri"/>
                <a:cs typeface="Times New Roman"/>
              </a:rPr>
              <a:t>By leading selflessly</a:t>
            </a:r>
            <a:endParaRPr lang="en-US"/>
          </a:p>
        </p:txBody>
      </p:sp>
      <p:sp>
        <p:nvSpPr>
          <p:cNvPr id="7" name="TextBox 6">
            <a:extLst>
              <a:ext uri="{FF2B5EF4-FFF2-40B4-BE49-F238E27FC236}">
                <a16:creationId xmlns:a16="http://schemas.microsoft.com/office/drawing/2014/main" id="{B446E536-14B9-164A-1AF8-A5B509510EE6}"/>
              </a:ext>
            </a:extLst>
          </p:cNvPr>
          <p:cNvSpPr txBox="1"/>
          <p:nvPr/>
        </p:nvSpPr>
        <p:spPr>
          <a:xfrm>
            <a:off x="4968631" y="2897554"/>
            <a:ext cx="4345353" cy="5232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2800" dirty="0">
                <a:solidFill>
                  <a:srgbClr val="FFFFFF"/>
                </a:solidFill>
                <a:latin typeface="Calibri"/>
                <a:cs typeface="Times New Roman"/>
              </a:rPr>
              <a:t>By leading as an example</a:t>
            </a:r>
            <a:endParaRPr lang="en-US"/>
          </a:p>
        </p:txBody>
      </p:sp>
      <p:sp>
        <p:nvSpPr>
          <p:cNvPr id="8" name="TextBox 7">
            <a:extLst>
              <a:ext uri="{FF2B5EF4-FFF2-40B4-BE49-F238E27FC236}">
                <a16:creationId xmlns:a16="http://schemas.microsoft.com/office/drawing/2014/main" id="{BBF57B1F-EC69-43D2-DEF9-D7AFCB0D4C49}"/>
              </a:ext>
            </a:extLst>
          </p:cNvPr>
          <p:cNvSpPr txBox="1"/>
          <p:nvPr/>
        </p:nvSpPr>
        <p:spPr>
          <a:xfrm>
            <a:off x="4968631" y="3894015"/>
            <a:ext cx="5107353" cy="5232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solidFill>
                  <a:schemeClr val="bg1"/>
                </a:solidFill>
                <a:latin typeface="Calibri"/>
                <a:cs typeface="Times New Roman"/>
              </a:rPr>
              <a:t>By leading with eternal focus</a:t>
            </a:r>
            <a:endParaRPr lang="en-US"/>
          </a:p>
        </p:txBody>
      </p:sp>
    </p:spTree>
    <p:extLst>
      <p:ext uri="{BB962C8B-B14F-4D97-AF65-F5344CB8AC3E}">
        <p14:creationId xmlns:p14="http://schemas.microsoft.com/office/powerpoint/2010/main" val="119261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D63FF-D00A-D38C-C61C-25BA551726A8}"/>
              </a:ext>
            </a:extLst>
          </p:cNvPr>
          <p:cNvSpPr>
            <a:spLocks noGrp="1"/>
          </p:cNvSpPr>
          <p:nvPr>
            <p:ph type="title"/>
          </p:nvPr>
        </p:nvSpPr>
        <p:spPr>
          <a:xfrm>
            <a:off x="838200" y="365125"/>
            <a:ext cx="10515600" cy="1325563"/>
          </a:xfrm>
        </p:spPr>
        <p:txBody>
          <a:bodyPr>
            <a:normAutofit/>
          </a:bodyPr>
          <a:lstStyle/>
          <a:p>
            <a:r>
              <a:rPr lang="en-US" sz="5400" dirty="0">
                <a:cs typeface="Calibri Light"/>
              </a:rPr>
              <a:t>2 Timothy 4:8</a:t>
            </a:r>
            <a:endParaRPr lang="en-US" dirty="0"/>
          </a:p>
        </p:txBody>
      </p:sp>
      <p:sp>
        <p:nvSpPr>
          <p:cNvPr id="3" name="Content Placeholder 2">
            <a:extLst>
              <a:ext uri="{FF2B5EF4-FFF2-40B4-BE49-F238E27FC236}">
                <a16:creationId xmlns:a16="http://schemas.microsoft.com/office/drawing/2014/main" id="{84B82E79-FE1C-204D-CCD1-0EE19406FA61}"/>
              </a:ext>
            </a:extLst>
          </p:cNvPr>
          <p:cNvSpPr>
            <a:spLocks noGrp="1"/>
          </p:cNvSpPr>
          <p:nvPr>
            <p:ph idx="1"/>
          </p:nvPr>
        </p:nvSpPr>
        <p:spPr>
          <a:xfrm>
            <a:off x="838200" y="1929384"/>
            <a:ext cx="10515600" cy="4251960"/>
          </a:xfrm>
        </p:spPr>
        <p:txBody>
          <a:bodyPr vert="horz" lIns="91440" tIns="45720" rIns="91440" bIns="45720" rtlCol="0" anchor="t">
            <a:noAutofit/>
          </a:bodyPr>
          <a:lstStyle/>
          <a:p>
            <a:pPr>
              <a:lnSpc>
                <a:spcPct val="150000"/>
              </a:lnSpc>
              <a:buNone/>
            </a:pPr>
            <a:r>
              <a:rPr lang="en-US" b="1" dirty="0">
                <a:latin typeface="system-ui"/>
                <a:cs typeface="Calibri"/>
              </a:rPr>
              <a:t>8 </a:t>
            </a:r>
            <a:r>
              <a:rPr lang="en-US" dirty="0">
                <a:ea typeface="+mn-lt"/>
                <a:cs typeface="+mn-lt"/>
              </a:rPr>
              <a:t>Henceforth there is laid up for me the </a:t>
            </a:r>
            <a:r>
              <a:rPr lang="en-US" u="sng" dirty="0">
                <a:ea typeface="+mn-lt"/>
                <a:cs typeface="+mn-lt"/>
              </a:rPr>
              <a:t>crown of righteousness</a:t>
            </a:r>
            <a:r>
              <a:rPr lang="en-US" dirty="0">
                <a:ea typeface="+mn-lt"/>
                <a:cs typeface="+mn-lt"/>
              </a:rPr>
              <a:t>, which the Lord, the righteous judge, will award to me on that day, and not only to me but also to all who have loved his appearing.</a:t>
            </a:r>
          </a:p>
        </p:txBody>
      </p:sp>
      <p:cxnSp>
        <p:nvCxnSpPr>
          <p:cNvPr id="4" name="Straight Arrow Connector 3">
            <a:extLst>
              <a:ext uri="{FF2B5EF4-FFF2-40B4-BE49-F238E27FC236}">
                <a16:creationId xmlns:a16="http://schemas.microsoft.com/office/drawing/2014/main" id="{3585F156-6B08-9075-D2BE-A93D56039C93}"/>
              </a:ext>
            </a:extLst>
          </p:cNvPr>
          <p:cNvCxnSpPr/>
          <p:nvPr/>
        </p:nvCxnSpPr>
        <p:spPr>
          <a:xfrm>
            <a:off x="910491" y="1692030"/>
            <a:ext cx="10345614" cy="19538"/>
          </a:xfrm>
          <a:prstGeom prst="straightConnector1">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03947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D63FF-D00A-D38C-C61C-25BA551726A8}"/>
              </a:ext>
            </a:extLst>
          </p:cNvPr>
          <p:cNvSpPr>
            <a:spLocks noGrp="1"/>
          </p:cNvSpPr>
          <p:nvPr>
            <p:ph type="title"/>
          </p:nvPr>
        </p:nvSpPr>
        <p:spPr>
          <a:xfrm>
            <a:off x="838200" y="365125"/>
            <a:ext cx="10515600" cy="1325563"/>
          </a:xfrm>
        </p:spPr>
        <p:txBody>
          <a:bodyPr>
            <a:normAutofit/>
          </a:bodyPr>
          <a:lstStyle/>
          <a:p>
            <a:r>
              <a:rPr lang="en-US" sz="5400" dirty="0">
                <a:cs typeface="Calibri Light"/>
              </a:rPr>
              <a:t>James 1:12</a:t>
            </a:r>
            <a:endParaRPr lang="en-US" dirty="0"/>
          </a:p>
        </p:txBody>
      </p:sp>
      <p:sp>
        <p:nvSpPr>
          <p:cNvPr id="3" name="Content Placeholder 2">
            <a:extLst>
              <a:ext uri="{FF2B5EF4-FFF2-40B4-BE49-F238E27FC236}">
                <a16:creationId xmlns:a16="http://schemas.microsoft.com/office/drawing/2014/main" id="{84B82E79-FE1C-204D-CCD1-0EE19406FA61}"/>
              </a:ext>
            </a:extLst>
          </p:cNvPr>
          <p:cNvSpPr>
            <a:spLocks noGrp="1"/>
          </p:cNvSpPr>
          <p:nvPr>
            <p:ph idx="1"/>
          </p:nvPr>
        </p:nvSpPr>
        <p:spPr>
          <a:xfrm>
            <a:off x="838200" y="1929384"/>
            <a:ext cx="10515600" cy="4251960"/>
          </a:xfrm>
        </p:spPr>
        <p:txBody>
          <a:bodyPr vert="horz" lIns="91440" tIns="45720" rIns="91440" bIns="45720" rtlCol="0" anchor="t">
            <a:noAutofit/>
          </a:bodyPr>
          <a:lstStyle/>
          <a:p>
            <a:pPr>
              <a:lnSpc>
                <a:spcPct val="150000"/>
              </a:lnSpc>
              <a:buNone/>
            </a:pPr>
            <a:r>
              <a:rPr lang="en-US" b="1" dirty="0">
                <a:latin typeface="system-ui"/>
                <a:cs typeface="Calibri"/>
              </a:rPr>
              <a:t>12 </a:t>
            </a:r>
            <a:r>
              <a:rPr lang="en-US" dirty="0">
                <a:ea typeface="+mn-lt"/>
                <a:cs typeface="+mn-lt"/>
              </a:rPr>
              <a:t>Blessed is the man who remains steadfast under trial, for when he has stood the test he will receive the </a:t>
            </a:r>
            <a:r>
              <a:rPr lang="en-US" u="sng" dirty="0">
                <a:ea typeface="+mn-lt"/>
                <a:cs typeface="+mn-lt"/>
              </a:rPr>
              <a:t>crown of life</a:t>
            </a:r>
            <a:r>
              <a:rPr lang="en-US" dirty="0">
                <a:ea typeface="+mn-lt"/>
                <a:cs typeface="+mn-lt"/>
              </a:rPr>
              <a:t>, which God has promised to those who love him.</a:t>
            </a:r>
          </a:p>
        </p:txBody>
      </p:sp>
      <p:cxnSp>
        <p:nvCxnSpPr>
          <p:cNvPr id="4" name="Straight Arrow Connector 3">
            <a:extLst>
              <a:ext uri="{FF2B5EF4-FFF2-40B4-BE49-F238E27FC236}">
                <a16:creationId xmlns:a16="http://schemas.microsoft.com/office/drawing/2014/main" id="{3585F156-6B08-9075-D2BE-A93D56039C93}"/>
              </a:ext>
            </a:extLst>
          </p:cNvPr>
          <p:cNvCxnSpPr/>
          <p:nvPr/>
        </p:nvCxnSpPr>
        <p:spPr>
          <a:xfrm>
            <a:off x="910491" y="1692030"/>
            <a:ext cx="10345614" cy="19538"/>
          </a:xfrm>
          <a:prstGeom prst="straightConnector1">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9009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D63FF-D00A-D38C-C61C-25BA551726A8}"/>
              </a:ext>
            </a:extLst>
          </p:cNvPr>
          <p:cNvSpPr>
            <a:spLocks noGrp="1"/>
          </p:cNvSpPr>
          <p:nvPr>
            <p:ph type="title"/>
          </p:nvPr>
        </p:nvSpPr>
        <p:spPr>
          <a:xfrm>
            <a:off x="838200" y="365125"/>
            <a:ext cx="10515600" cy="1325563"/>
          </a:xfrm>
        </p:spPr>
        <p:txBody>
          <a:bodyPr>
            <a:normAutofit/>
          </a:bodyPr>
          <a:lstStyle/>
          <a:p>
            <a:r>
              <a:rPr lang="en-US" sz="5400" dirty="0">
                <a:cs typeface="Calibri Light"/>
              </a:rPr>
              <a:t>Revelation 2:10</a:t>
            </a:r>
            <a:endParaRPr lang="en-US" dirty="0"/>
          </a:p>
        </p:txBody>
      </p:sp>
      <p:sp>
        <p:nvSpPr>
          <p:cNvPr id="3" name="Content Placeholder 2">
            <a:extLst>
              <a:ext uri="{FF2B5EF4-FFF2-40B4-BE49-F238E27FC236}">
                <a16:creationId xmlns:a16="http://schemas.microsoft.com/office/drawing/2014/main" id="{84B82E79-FE1C-204D-CCD1-0EE19406FA61}"/>
              </a:ext>
            </a:extLst>
          </p:cNvPr>
          <p:cNvSpPr>
            <a:spLocks noGrp="1"/>
          </p:cNvSpPr>
          <p:nvPr>
            <p:ph idx="1"/>
          </p:nvPr>
        </p:nvSpPr>
        <p:spPr>
          <a:xfrm>
            <a:off x="838200" y="1929384"/>
            <a:ext cx="10515600" cy="4251960"/>
          </a:xfrm>
        </p:spPr>
        <p:txBody>
          <a:bodyPr vert="horz" lIns="91440" tIns="45720" rIns="91440" bIns="45720" rtlCol="0" anchor="t">
            <a:noAutofit/>
          </a:bodyPr>
          <a:lstStyle/>
          <a:p>
            <a:pPr>
              <a:lnSpc>
                <a:spcPct val="150000"/>
              </a:lnSpc>
              <a:buNone/>
            </a:pPr>
            <a:r>
              <a:rPr lang="en-US" b="1" dirty="0">
                <a:latin typeface="system-ui"/>
                <a:cs typeface="Calibri"/>
              </a:rPr>
              <a:t>10 </a:t>
            </a:r>
            <a:r>
              <a:rPr lang="en-US" b="1" baseline="30000" dirty="0">
                <a:ea typeface="+mn-lt"/>
                <a:cs typeface="+mn-lt"/>
              </a:rPr>
              <a:t> </a:t>
            </a:r>
            <a:r>
              <a:rPr lang="en-US" dirty="0">
                <a:ea typeface="+mn-lt"/>
                <a:cs typeface="+mn-lt"/>
              </a:rPr>
              <a:t>Do not fear what you are about to suffer. Behold, the devil is about to throw some of you into prison, that you may be tested, and for ten days you will have tribulation. Be faithful unto death, and I will give you the </a:t>
            </a:r>
            <a:r>
              <a:rPr lang="en-US" u="sng" dirty="0">
                <a:ea typeface="+mn-lt"/>
                <a:cs typeface="+mn-lt"/>
              </a:rPr>
              <a:t>crown of life</a:t>
            </a:r>
            <a:r>
              <a:rPr lang="en-US" dirty="0">
                <a:ea typeface="+mn-lt"/>
                <a:cs typeface="+mn-lt"/>
              </a:rPr>
              <a:t>.</a:t>
            </a:r>
          </a:p>
        </p:txBody>
      </p:sp>
      <p:cxnSp>
        <p:nvCxnSpPr>
          <p:cNvPr id="4" name="Straight Arrow Connector 3">
            <a:extLst>
              <a:ext uri="{FF2B5EF4-FFF2-40B4-BE49-F238E27FC236}">
                <a16:creationId xmlns:a16="http://schemas.microsoft.com/office/drawing/2014/main" id="{3585F156-6B08-9075-D2BE-A93D56039C93}"/>
              </a:ext>
            </a:extLst>
          </p:cNvPr>
          <p:cNvCxnSpPr/>
          <p:nvPr/>
        </p:nvCxnSpPr>
        <p:spPr>
          <a:xfrm>
            <a:off x="910491" y="1692030"/>
            <a:ext cx="10345614" cy="19538"/>
          </a:xfrm>
          <a:prstGeom prst="straightConnector1">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2752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D63FF-D00A-D38C-C61C-25BA551726A8}"/>
              </a:ext>
            </a:extLst>
          </p:cNvPr>
          <p:cNvSpPr>
            <a:spLocks noGrp="1"/>
          </p:cNvSpPr>
          <p:nvPr>
            <p:ph type="title"/>
          </p:nvPr>
        </p:nvSpPr>
        <p:spPr>
          <a:xfrm>
            <a:off x="838200" y="365125"/>
            <a:ext cx="10515600" cy="1325563"/>
          </a:xfrm>
        </p:spPr>
        <p:txBody>
          <a:bodyPr>
            <a:normAutofit/>
          </a:bodyPr>
          <a:lstStyle/>
          <a:p>
            <a:r>
              <a:rPr lang="en-US" sz="5400" dirty="0">
                <a:cs typeface="Calibri Light"/>
              </a:rPr>
              <a:t>Revelation 3:11</a:t>
            </a:r>
            <a:endParaRPr lang="en-US" dirty="0"/>
          </a:p>
        </p:txBody>
      </p:sp>
      <p:sp>
        <p:nvSpPr>
          <p:cNvPr id="3" name="Content Placeholder 2">
            <a:extLst>
              <a:ext uri="{FF2B5EF4-FFF2-40B4-BE49-F238E27FC236}">
                <a16:creationId xmlns:a16="http://schemas.microsoft.com/office/drawing/2014/main" id="{84B82E79-FE1C-204D-CCD1-0EE19406FA61}"/>
              </a:ext>
            </a:extLst>
          </p:cNvPr>
          <p:cNvSpPr>
            <a:spLocks noGrp="1"/>
          </p:cNvSpPr>
          <p:nvPr>
            <p:ph idx="1"/>
          </p:nvPr>
        </p:nvSpPr>
        <p:spPr>
          <a:xfrm>
            <a:off x="838200" y="1929384"/>
            <a:ext cx="10515600" cy="4251960"/>
          </a:xfrm>
        </p:spPr>
        <p:txBody>
          <a:bodyPr vert="horz" lIns="91440" tIns="45720" rIns="91440" bIns="45720" rtlCol="0" anchor="t">
            <a:noAutofit/>
          </a:bodyPr>
          <a:lstStyle/>
          <a:p>
            <a:pPr>
              <a:lnSpc>
                <a:spcPct val="150000"/>
              </a:lnSpc>
              <a:buNone/>
            </a:pPr>
            <a:r>
              <a:rPr lang="en-US" b="1">
                <a:latin typeface="system-ui"/>
                <a:cs typeface="Calibri"/>
              </a:rPr>
              <a:t>11 </a:t>
            </a:r>
            <a:r>
              <a:rPr lang="en-US" dirty="0">
                <a:ea typeface="+mn-lt"/>
                <a:cs typeface="+mn-lt"/>
              </a:rPr>
              <a:t>I am coming soon. Hold fast what you have, so that no one may seize your </a:t>
            </a:r>
            <a:r>
              <a:rPr lang="en-US" u="sng" dirty="0">
                <a:ea typeface="+mn-lt"/>
                <a:cs typeface="+mn-lt"/>
              </a:rPr>
              <a:t>crown</a:t>
            </a:r>
            <a:r>
              <a:rPr lang="en-US" dirty="0">
                <a:ea typeface="+mn-lt"/>
                <a:cs typeface="+mn-lt"/>
              </a:rPr>
              <a:t>. </a:t>
            </a:r>
            <a:endParaRPr lang="en-US" b="1" baseline="30000" dirty="0">
              <a:ea typeface="+mn-lt"/>
              <a:cs typeface="+mn-lt"/>
            </a:endParaRPr>
          </a:p>
        </p:txBody>
      </p:sp>
      <p:cxnSp>
        <p:nvCxnSpPr>
          <p:cNvPr id="4" name="Straight Arrow Connector 3">
            <a:extLst>
              <a:ext uri="{FF2B5EF4-FFF2-40B4-BE49-F238E27FC236}">
                <a16:creationId xmlns:a16="http://schemas.microsoft.com/office/drawing/2014/main" id="{3585F156-6B08-9075-D2BE-A93D56039C93}"/>
              </a:ext>
            </a:extLst>
          </p:cNvPr>
          <p:cNvCxnSpPr/>
          <p:nvPr/>
        </p:nvCxnSpPr>
        <p:spPr>
          <a:xfrm>
            <a:off x="910491" y="1692030"/>
            <a:ext cx="10345614" cy="19538"/>
          </a:xfrm>
          <a:prstGeom prst="straightConnector1">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3905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sheep, grass, mammal, outdoor&#10;&#10;Description automatically generated">
            <a:extLst>
              <a:ext uri="{FF2B5EF4-FFF2-40B4-BE49-F238E27FC236}">
                <a16:creationId xmlns:a16="http://schemas.microsoft.com/office/drawing/2014/main" id="{F5EAB0E9-C5A4-83C4-905B-44F3A23E3843}"/>
              </a:ext>
            </a:extLst>
          </p:cNvPr>
          <p:cNvPicPr>
            <a:picLocks noChangeAspect="1"/>
          </p:cNvPicPr>
          <p:nvPr/>
        </p:nvPicPr>
        <p:blipFill rotWithShape="1">
          <a:blip r:embed="rId2"/>
          <a:srcRect l="4240" r="8847" b="-2"/>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23" name="Freeform: Shape 22">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6CAC523-41E6-4B45-16AE-CA9C01AE356A}"/>
              </a:ext>
            </a:extLst>
          </p:cNvPr>
          <p:cNvSpPr txBox="1"/>
          <p:nvPr/>
        </p:nvSpPr>
        <p:spPr>
          <a:xfrm>
            <a:off x="477981" y="1122363"/>
            <a:ext cx="4023360" cy="320413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4800" b="1" i="1">
                <a:latin typeface="+mj-lt"/>
                <a:ea typeface="+mj-ea"/>
                <a:cs typeface="+mj-cs"/>
              </a:rPr>
              <a:t>How to Lead Suffering Saints</a:t>
            </a:r>
            <a:endParaRPr lang="en-US" sz="4800">
              <a:latin typeface="+mj-lt"/>
              <a:ea typeface="+mj-ea"/>
              <a:cs typeface="+mj-cs"/>
            </a:endParaRPr>
          </a:p>
          <a:p>
            <a:pPr>
              <a:lnSpc>
                <a:spcPct val="90000"/>
              </a:lnSpc>
              <a:spcBef>
                <a:spcPct val="0"/>
              </a:spcBef>
              <a:spcAft>
                <a:spcPts val="600"/>
              </a:spcAft>
            </a:pPr>
            <a:r>
              <a:rPr lang="en-US" sz="4800">
                <a:latin typeface="+mj-lt"/>
                <a:ea typeface="+mj-ea"/>
                <a:cs typeface="+mj-cs"/>
              </a:rPr>
              <a:t>(1 Peter 5:1-4)</a:t>
            </a:r>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95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D63FF-D00A-D38C-C61C-25BA551726A8}"/>
              </a:ext>
            </a:extLst>
          </p:cNvPr>
          <p:cNvSpPr>
            <a:spLocks noGrp="1"/>
          </p:cNvSpPr>
          <p:nvPr>
            <p:ph type="title"/>
          </p:nvPr>
        </p:nvSpPr>
        <p:spPr>
          <a:xfrm>
            <a:off x="838200" y="365125"/>
            <a:ext cx="10515600" cy="1325563"/>
          </a:xfrm>
        </p:spPr>
        <p:txBody>
          <a:bodyPr>
            <a:normAutofit/>
          </a:bodyPr>
          <a:lstStyle/>
          <a:p>
            <a:r>
              <a:rPr lang="en-US" sz="5400" dirty="0">
                <a:cs typeface="Calibri Light"/>
              </a:rPr>
              <a:t>Ephesians 5:23, 25-27</a:t>
            </a:r>
            <a:endParaRPr lang="en-US" sz="5400" dirty="0"/>
          </a:p>
        </p:txBody>
      </p:sp>
      <p:sp>
        <p:nvSpPr>
          <p:cNvPr id="3" name="Content Placeholder 2">
            <a:extLst>
              <a:ext uri="{FF2B5EF4-FFF2-40B4-BE49-F238E27FC236}">
                <a16:creationId xmlns:a16="http://schemas.microsoft.com/office/drawing/2014/main" id="{84B82E79-FE1C-204D-CCD1-0EE19406FA61}"/>
              </a:ext>
            </a:extLst>
          </p:cNvPr>
          <p:cNvSpPr>
            <a:spLocks noGrp="1"/>
          </p:cNvSpPr>
          <p:nvPr>
            <p:ph idx="1"/>
          </p:nvPr>
        </p:nvSpPr>
        <p:spPr>
          <a:xfrm>
            <a:off x="838200" y="1753537"/>
            <a:ext cx="10515600" cy="4251960"/>
          </a:xfrm>
        </p:spPr>
        <p:txBody>
          <a:bodyPr vert="horz" lIns="91440" tIns="45720" rIns="91440" bIns="45720" rtlCol="0" anchor="t">
            <a:noAutofit/>
          </a:bodyPr>
          <a:lstStyle/>
          <a:p>
            <a:pPr marL="0" indent="0">
              <a:lnSpc>
                <a:spcPct val="150000"/>
              </a:lnSpc>
              <a:buNone/>
            </a:pPr>
            <a:r>
              <a:rPr lang="en-US" b="1" dirty="0">
                <a:latin typeface="Calibri"/>
                <a:cs typeface="Calibri"/>
              </a:rPr>
              <a:t>23 </a:t>
            </a:r>
            <a:r>
              <a:rPr lang="en-US" dirty="0">
                <a:latin typeface="Calibri"/>
                <a:cs typeface="Calibri"/>
              </a:rPr>
              <a:t>For the husband is the head of the wife even as Christ is the head of the church, his body, and is himself its Savior. </a:t>
            </a:r>
            <a:endParaRPr lang="en-US" dirty="0">
              <a:ea typeface="+mn-lt"/>
              <a:cs typeface="+mn-lt"/>
            </a:endParaRPr>
          </a:p>
          <a:p>
            <a:pPr marL="0" indent="0">
              <a:lnSpc>
                <a:spcPct val="150000"/>
              </a:lnSpc>
              <a:buNone/>
            </a:pPr>
            <a:r>
              <a:rPr lang="en-US" b="1" dirty="0">
                <a:latin typeface="Calibri"/>
                <a:cs typeface="Calibri"/>
              </a:rPr>
              <a:t>25 </a:t>
            </a:r>
            <a:r>
              <a:rPr lang="en-US" dirty="0">
                <a:latin typeface="Calibri"/>
                <a:cs typeface="Calibri"/>
              </a:rPr>
              <a:t>Husbands, love your wives, as Christ loved the church and gave himself up for her, </a:t>
            </a:r>
            <a:r>
              <a:rPr lang="en-US" b="1" dirty="0">
                <a:latin typeface="Calibri"/>
                <a:cs typeface="Calibri"/>
              </a:rPr>
              <a:t>26 </a:t>
            </a:r>
            <a:r>
              <a:rPr lang="en-US" dirty="0">
                <a:latin typeface="Calibri"/>
                <a:cs typeface="Calibri"/>
              </a:rPr>
              <a:t>that he might sanctify her, having cleansed her by the washing of water with the word, </a:t>
            </a:r>
            <a:r>
              <a:rPr lang="en-US" b="1" dirty="0">
                <a:latin typeface="Calibri"/>
                <a:cs typeface="Calibri"/>
              </a:rPr>
              <a:t>27 </a:t>
            </a:r>
            <a:r>
              <a:rPr lang="en-US" dirty="0">
                <a:latin typeface="Calibri"/>
                <a:cs typeface="Calibri"/>
              </a:rPr>
              <a:t>so that he might present the church to himself in splendor, without spot or wrinkle or any such thing, that she might be holy and without blemish</a:t>
            </a:r>
            <a:endParaRPr lang="en-US" dirty="0">
              <a:ea typeface="+mn-lt"/>
              <a:cs typeface="+mn-lt"/>
            </a:endParaRPr>
          </a:p>
        </p:txBody>
      </p:sp>
      <p:cxnSp>
        <p:nvCxnSpPr>
          <p:cNvPr id="4" name="Straight Arrow Connector 3">
            <a:extLst>
              <a:ext uri="{FF2B5EF4-FFF2-40B4-BE49-F238E27FC236}">
                <a16:creationId xmlns:a16="http://schemas.microsoft.com/office/drawing/2014/main" id="{3585F156-6B08-9075-D2BE-A93D56039C93}"/>
              </a:ext>
            </a:extLst>
          </p:cNvPr>
          <p:cNvCxnSpPr/>
          <p:nvPr/>
        </p:nvCxnSpPr>
        <p:spPr>
          <a:xfrm>
            <a:off x="910491" y="1692030"/>
            <a:ext cx="10345614" cy="19538"/>
          </a:xfrm>
          <a:prstGeom prst="straightConnector1">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928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D63FF-D00A-D38C-C61C-25BA551726A8}"/>
              </a:ext>
            </a:extLst>
          </p:cNvPr>
          <p:cNvSpPr>
            <a:spLocks noGrp="1"/>
          </p:cNvSpPr>
          <p:nvPr>
            <p:ph type="title"/>
          </p:nvPr>
        </p:nvSpPr>
        <p:spPr>
          <a:xfrm>
            <a:off x="838200" y="365125"/>
            <a:ext cx="10515600" cy="1325563"/>
          </a:xfrm>
        </p:spPr>
        <p:txBody>
          <a:bodyPr>
            <a:normAutofit/>
          </a:bodyPr>
          <a:lstStyle/>
          <a:p>
            <a:r>
              <a:rPr lang="en-US" sz="5400" dirty="0">
                <a:cs typeface="Calibri Light"/>
              </a:rPr>
              <a:t>Ephesians 6:4</a:t>
            </a:r>
            <a:endParaRPr lang="en-US" sz="5400" dirty="0"/>
          </a:p>
        </p:txBody>
      </p:sp>
      <p:sp>
        <p:nvSpPr>
          <p:cNvPr id="3" name="Content Placeholder 2">
            <a:extLst>
              <a:ext uri="{FF2B5EF4-FFF2-40B4-BE49-F238E27FC236}">
                <a16:creationId xmlns:a16="http://schemas.microsoft.com/office/drawing/2014/main" id="{84B82E79-FE1C-204D-CCD1-0EE19406FA61}"/>
              </a:ext>
            </a:extLst>
          </p:cNvPr>
          <p:cNvSpPr>
            <a:spLocks noGrp="1"/>
          </p:cNvSpPr>
          <p:nvPr>
            <p:ph idx="1"/>
          </p:nvPr>
        </p:nvSpPr>
        <p:spPr>
          <a:xfrm>
            <a:off x="838200" y="1929384"/>
            <a:ext cx="10515600" cy="4251960"/>
          </a:xfrm>
        </p:spPr>
        <p:txBody>
          <a:bodyPr vert="horz" lIns="91440" tIns="45720" rIns="91440" bIns="45720" rtlCol="0" anchor="t">
            <a:noAutofit/>
          </a:bodyPr>
          <a:lstStyle/>
          <a:p>
            <a:pPr>
              <a:lnSpc>
                <a:spcPct val="150000"/>
              </a:lnSpc>
              <a:buNone/>
            </a:pPr>
            <a:r>
              <a:rPr lang="en-US" b="1" dirty="0">
                <a:latin typeface="system-ui"/>
                <a:cs typeface="Calibri"/>
              </a:rPr>
              <a:t>4 </a:t>
            </a:r>
            <a:r>
              <a:rPr lang="en-US" u="sng" dirty="0">
                <a:latin typeface="system-ui"/>
                <a:cs typeface="Calibri"/>
              </a:rPr>
              <a:t>Fathers</a:t>
            </a:r>
            <a:r>
              <a:rPr lang="en-US" dirty="0">
                <a:latin typeface="system-ui"/>
                <a:cs typeface="Calibri"/>
              </a:rPr>
              <a:t>, do not provoke your children to anger, but bring them up in the discipline and instruction of the Lord.</a:t>
            </a:r>
            <a:endParaRPr lang="en-US" dirty="0">
              <a:ea typeface="+mn-lt"/>
              <a:cs typeface="+mn-lt"/>
            </a:endParaRPr>
          </a:p>
        </p:txBody>
      </p:sp>
      <p:cxnSp>
        <p:nvCxnSpPr>
          <p:cNvPr id="4" name="Straight Arrow Connector 3">
            <a:extLst>
              <a:ext uri="{FF2B5EF4-FFF2-40B4-BE49-F238E27FC236}">
                <a16:creationId xmlns:a16="http://schemas.microsoft.com/office/drawing/2014/main" id="{3585F156-6B08-9075-D2BE-A93D56039C93}"/>
              </a:ext>
            </a:extLst>
          </p:cNvPr>
          <p:cNvCxnSpPr/>
          <p:nvPr/>
        </p:nvCxnSpPr>
        <p:spPr>
          <a:xfrm>
            <a:off x="910491" y="1692030"/>
            <a:ext cx="10345614" cy="19538"/>
          </a:xfrm>
          <a:prstGeom prst="straightConnector1">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D63FF-D00A-D38C-C61C-25BA551726A8}"/>
              </a:ext>
            </a:extLst>
          </p:cNvPr>
          <p:cNvSpPr>
            <a:spLocks noGrp="1"/>
          </p:cNvSpPr>
          <p:nvPr>
            <p:ph type="title"/>
          </p:nvPr>
        </p:nvSpPr>
        <p:spPr>
          <a:xfrm>
            <a:off x="838200" y="365125"/>
            <a:ext cx="10515600" cy="1325563"/>
          </a:xfrm>
        </p:spPr>
        <p:txBody>
          <a:bodyPr>
            <a:normAutofit/>
          </a:bodyPr>
          <a:lstStyle/>
          <a:p>
            <a:r>
              <a:rPr lang="en-US" sz="5400" dirty="0">
                <a:cs typeface="Calibri Light"/>
              </a:rPr>
              <a:t>1 Timothy 3:1</a:t>
            </a:r>
            <a:endParaRPr lang="en-US" sz="5400" dirty="0"/>
          </a:p>
        </p:txBody>
      </p:sp>
      <p:sp>
        <p:nvSpPr>
          <p:cNvPr id="3" name="Content Placeholder 2">
            <a:extLst>
              <a:ext uri="{FF2B5EF4-FFF2-40B4-BE49-F238E27FC236}">
                <a16:creationId xmlns:a16="http://schemas.microsoft.com/office/drawing/2014/main" id="{84B82E79-FE1C-204D-CCD1-0EE19406FA61}"/>
              </a:ext>
            </a:extLst>
          </p:cNvPr>
          <p:cNvSpPr>
            <a:spLocks noGrp="1"/>
          </p:cNvSpPr>
          <p:nvPr>
            <p:ph idx="1"/>
          </p:nvPr>
        </p:nvSpPr>
        <p:spPr>
          <a:xfrm>
            <a:off x="838200" y="1929384"/>
            <a:ext cx="10515600" cy="4251960"/>
          </a:xfrm>
        </p:spPr>
        <p:txBody>
          <a:bodyPr vert="horz" lIns="91440" tIns="45720" rIns="91440" bIns="45720" rtlCol="0" anchor="t">
            <a:noAutofit/>
          </a:bodyPr>
          <a:lstStyle/>
          <a:p>
            <a:pPr>
              <a:lnSpc>
                <a:spcPct val="150000"/>
              </a:lnSpc>
              <a:buNone/>
            </a:pPr>
            <a:r>
              <a:rPr lang="en-US" b="1" dirty="0">
                <a:latin typeface="system-ui"/>
                <a:cs typeface="Calibri"/>
              </a:rPr>
              <a:t>1 </a:t>
            </a:r>
            <a:r>
              <a:rPr lang="en-US" dirty="0">
                <a:ea typeface="+mn-lt"/>
                <a:cs typeface="+mn-lt"/>
              </a:rPr>
              <a:t>The saying is trustworthy: If anyone aspires to the office of overseer, </a:t>
            </a:r>
            <a:r>
              <a:rPr lang="en-US" u="sng" dirty="0">
                <a:ea typeface="+mn-lt"/>
                <a:cs typeface="+mn-lt"/>
              </a:rPr>
              <a:t>he</a:t>
            </a:r>
            <a:r>
              <a:rPr lang="en-US" dirty="0">
                <a:ea typeface="+mn-lt"/>
                <a:cs typeface="+mn-lt"/>
              </a:rPr>
              <a:t> desires a noble task</a:t>
            </a:r>
          </a:p>
        </p:txBody>
      </p:sp>
      <p:cxnSp>
        <p:nvCxnSpPr>
          <p:cNvPr id="4" name="Straight Arrow Connector 3">
            <a:extLst>
              <a:ext uri="{FF2B5EF4-FFF2-40B4-BE49-F238E27FC236}">
                <a16:creationId xmlns:a16="http://schemas.microsoft.com/office/drawing/2014/main" id="{3585F156-6B08-9075-D2BE-A93D56039C93}"/>
              </a:ext>
            </a:extLst>
          </p:cNvPr>
          <p:cNvCxnSpPr/>
          <p:nvPr/>
        </p:nvCxnSpPr>
        <p:spPr>
          <a:xfrm>
            <a:off x="910491" y="1692030"/>
            <a:ext cx="10345614" cy="19538"/>
          </a:xfrm>
          <a:prstGeom prst="straightConnector1">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71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sheep, grass, mammal, outdoor&#10;&#10;Description automatically generated">
            <a:extLst>
              <a:ext uri="{FF2B5EF4-FFF2-40B4-BE49-F238E27FC236}">
                <a16:creationId xmlns:a16="http://schemas.microsoft.com/office/drawing/2014/main" id="{F5EAB0E9-C5A4-83C4-905B-44F3A23E3843}"/>
              </a:ext>
            </a:extLst>
          </p:cNvPr>
          <p:cNvPicPr>
            <a:picLocks noChangeAspect="1"/>
          </p:cNvPicPr>
          <p:nvPr/>
        </p:nvPicPr>
        <p:blipFill rotWithShape="1">
          <a:blip r:embed="rId2"/>
          <a:srcRect l="4240" r="8847" b="-2"/>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5" name="TextBox 4">
            <a:extLst>
              <a:ext uri="{FF2B5EF4-FFF2-40B4-BE49-F238E27FC236}">
                <a16:creationId xmlns:a16="http://schemas.microsoft.com/office/drawing/2014/main" id="{16CAC523-41E6-4B45-16AE-CA9C01AE356A}"/>
              </a:ext>
            </a:extLst>
          </p:cNvPr>
          <p:cNvSpPr txBox="1"/>
          <p:nvPr/>
        </p:nvSpPr>
        <p:spPr>
          <a:xfrm>
            <a:off x="477981" y="1122363"/>
            <a:ext cx="4023360" cy="320413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4800" b="1" i="1" dirty="0">
                <a:latin typeface="+mj-lt"/>
                <a:ea typeface="+mj-ea"/>
                <a:cs typeface="+mj-cs"/>
              </a:rPr>
              <a:t>Take the role of leadership seriously</a:t>
            </a:r>
            <a:endParaRPr lang="en-US" dirty="0">
              <a:ea typeface="+mj-ea"/>
              <a:cs typeface="+mj-cs"/>
            </a:endParaRPr>
          </a:p>
          <a:p>
            <a:pPr>
              <a:lnSpc>
                <a:spcPct val="90000"/>
              </a:lnSpc>
              <a:spcBef>
                <a:spcPct val="0"/>
              </a:spcBef>
              <a:spcAft>
                <a:spcPts val="600"/>
              </a:spcAft>
            </a:pPr>
            <a:r>
              <a:rPr lang="en-US" sz="4800" dirty="0">
                <a:latin typeface="+mj-lt"/>
                <a:ea typeface="+mj-ea"/>
                <a:cs typeface="+mj-cs"/>
              </a:rPr>
              <a:t>(v. 1)</a:t>
            </a:r>
            <a:endParaRPr lang="en-US" sz="4800" dirty="0">
              <a:latin typeface="+mj-lt"/>
              <a:ea typeface="+mj-ea"/>
              <a:cs typeface="Calibri Light"/>
            </a:endParaRPr>
          </a:p>
        </p:txBody>
      </p:sp>
      <p:sp>
        <p:nvSpPr>
          <p:cNvPr id="2" name="TextBox 1">
            <a:extLst>
              <a:ext uri="{FF2B5EF4-FFF2-40B4-BE49-F238E27FC236}">
                <a16:creationId xmlns:a16="http://schemas.microsoft.com/office/drawing/2014/main" id="{BAF875C2-C17E-415B-210C-3787C1B44898}"/>
              </a:ext>
            </a:extLst>
          </p:cNvPr>
          <p:cNvSpPr txBox="1"/>
          <p:nvPr/>
        </p:nvSpPr>
        <p:spPr>
          <a:xfrm>
            <a:off x="4499708" y="1021862"/>
            <a:ext cx="4765430" cy="5232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2800" dirty="0">
                <a:solidFill>
                  <a:srgbClr val="FFFFFF"/>
                </a:solidFill>
                <a:latin typeface="Calibri"/>
                <a:ea typeface="Calibri"/>
                <a:cs typeface="Times New Roman"/>
              </a:rPr>
              <a:t>By accepting accountability</a:t>
            </a:r>
            <a:endParaRPr lang="en-US" dirty="0">
              <a:solidFill>
                <a:srgbClr val="FFFFFF"/>
              </a:solidFill>
              <a:latin typeface="Calibri"/>
              <a:ea typeface="Calibri"/>
            </a:endParaRPr>
          </a:p>
        </p:txBody>
      </p:sp>
    </p:spTree>
    <p:extLst>
      <p:ext uri="{BB962C8B-B14F-4D97-AF65-F5344CB8AC3E}">
        <p14:creationId xmlns:p14="http://schemas.microsoft.com/office/powerpoint/2010/main" val="62176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D63FF-D00A-D38C-C61C-25BA551726A8}"/>
              </a:ext>
            </a:extLst>
          </p:cNvPr>
          <p:cNvSpPr>
            <a:spLocks noGrp="1"/>
          </p:cNvSpPr>
          <p:nvPr>
            <p:ph type="title"/>
          </p:nvPr>
        </p:nvSpPr>
        <p:spPr>
          <a:xfrm>
            <a:off x="838200" y="365125"/>
            <a:ext cx="10515600" cy="1325563"/>
          </a:xfrm>
        </p:spPr>
        <p:txBody>
          <a:bodyPr>
            <a:normAutofit/>
          </a:bodyPr>
          <a:lstStyle/>
          <a:p>
            <a:r>
              <a:rPr lang="en-US" sz="5400" dirty="0">
                <a:cs typeface="Calibri Light"/>
              </a:rPr>
              <a:t>Hebrews 13:17</a:t>
            </a:r>
            <a:endParaRPr lang="en-US" sz="5400" dirty="0"/>
          </a:p>
        </p:txBody>
      </p:sp>
      <p:sp>
        <p:nvSpPr>
          <p:cNvPr id="3" name="Content Placeholder 2">
            <a:extLst>
              <a:ext uri="{FF2B5EF4-FFF2-40B4-BE49-F238E27FC236}">
                <a16:creationId xmlns:a16="http://schemas.microsoft.com/office/drawing/2014/main" id="{84B82E79-FE1C-204D-CCD1-0EE19406FA61}"/>
              </a:ext>
            </a:extLst>
          </p:cNvPr>
          <p:cNvSpPr>
            <a:spLocks noGrp="1"/>
          </p:cNvSpPr>
          <p:nvPr>
            <p:ph idx="1"/>
          </p:nvPr>
        </p:nvSpPr>
        <p:spPr>
          <a:xfrm>
            <a:off x="838200" y="1929384"/>
            <a:ext cx="10515600" cy="4251960"/>
          </a:xfrm>
        </p:spPr>
        <p:txBody>
          <a:bodyPr vert="horz" lIns="91440" tIns="45720" rIns="91440" bIns="45720" rtlCol="0" anchor="t">
            <a:noAutofit/>
          </a:bodyPr>
          <a:lstStyle/>
          <a:p>
            <a:pPr>
              <a:lnSpc>
                <a:spcPct val="150000"/>
              </a:lnSpc>
              <a:buNone/>
            </a:pPr>
            <a:r>
              <a:rPr lang="en-US" b="1" dirty="0">
                <a:latin typeface="system-ui"/>
                <a:cs typeface="Calibri"/>
              </a:rPr>
              <a:t>17 </a:t>
            </a:r>
            <a:r>
              <a:rPr lang="en-US" dirty="0">
                <a:ea typeface="+mn-lt"/>
                <a:cs typeface="+mn-lt"/>
              </a:rPr>
              <a:t>Obey your leaders and submit to them, for they are keeping watch over your souls, as those who will have to </a:t>
            </a:r>
            <a:r>
              <a:rPr lang="en-US" u="sng" dirty="0">
                <a:ea typeface="+mn-lt"/>
                <a:cs typeface="+mn-lt"/>
              </a:rPr>
              <a:t>give an account</a:t>
            </a:r>
            <a:r>
              <a:rPr lang="en-US" dirty="0">
                <a:ea typeface="+mn-lt"/>
                <a:cs typeface="+mn-lt"/>
              </a:rPr>
              <a:t>. Let them do this with joy and not with groaning, for that would be of no advantage to you.</a:t>
            </a:r>
          </a:p>
        </p:txBody>
      </p:sp>
      <p:cxnSp>
        <p:nvCxnSpPr>
          <p:cNvPr id="4" name="Straight Arrow Connector 3">
            <a:extLst>
              <a:ext uri="{FF2B5EF4-FFF2-40B4-BE49-F238E27FC236}">
                <a16:creationId xmlns:a16="http://schemas.microsoft.com/office/drawing/2014/main" id="{3585F156-6B08-9075-D2BE-A93D56039C93}"/>
              </a:ext>
            </a:extLst>
          </p:cNvPr>
          <p:cNvCxnSpPr/>
          <p:nvPr/>
        </p:nvCxnSpPr>
        <p:spPr>
          <a:xfrm>
            <a:off x="910491" y="1692030"/>
            <a:ext cx="10345614" cy="19538"/>
          </a:xfrm>
          <a:prstGeom prst="straightConnector1">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47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sheep, grass, mammal, outdoor&#10;&#10;Description automatically generated">
            <a:extLst>
              <a:ext uri="{FF2B5EF4-FFF2-40B4-BE49-F238E27FC236}">
                <a16:creationId xmlns:a16="http://schemas.microsoft.com/office/drawing/2014/main" id="{F5EAB0E9-C5A4-83C4-905B-44F3A23E3843}"/>
              </a:ext>
            </a:extLst>
          </p:cNvPr>
          <p:cNvPicPr>
            <a:picLocks noChangeAspect="1"/>
          </p:cNvPicPr>
          <p:nvPr/>
        </p:nvPicPr>
        <p:blipFill rotWithShape="1">
          <a:blip r:embed="rId2"/>
          <a:srcRect l="4240" r="8847" b="-2"/>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5" name="TextBox 4">
            <a:extLst>
              <a:ext uri="{FF2B5EF4-FFF2-40B4-BE49-F238E27FC236}">
                <a16:creationId xmlns:a16="http://schemas.microsoft.com/office/drawing/2014/main" id="{16CAC523-41E6-4B45-16AE-CA9C01AE356A}"/>
              </a:ext>
            </a:extLst>
          </p:cNvPr>
          <p:cNvSpPr txBox="1"/>
          <p:nvPr/>
        </p:nvSpPr>
        <p:spPr>
          <a:xfrm>
            <a:off x="477981" y="1122363"/>
            <a:ext cx="4023360" cy="320413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4800" b="1" i="1" dirty="0">
                <a:latin typeface="+mj-lt"/>
                <a:ea typeface="+mj-ea"/>
                <a:cs typeface="+mj-cs"/>
              </a:rPr>
              <a:t>Take the role of leadership seriously</a:t>
            </a:r>
            <a:endParaRPr lang="en-US" dirty="0">
              <a:ea typeface="+mj-ea"/>
              <a:cs typeface="+mj-cs"/>
            </a:endParaRPr>
          </a:p>
          <a:p>
            <a:pPr>
              <a:lnSpc>
                <a:spcPct val="90000"/>
              </a:lnSpc>
              <a:spcBef>
                <a:spcPct val="0"/>
              </a:spcBef>
              <a:spcAft>
                <a:spcPts val="600"/>
              </a:spcAft>
            </a:pPr>
            <a:r>
              <a:rPr lang="en-US" sz="4800" dirty="0">
                <a:latin typeface="+mj-lt"/>
                <a:ea typeface="+mj-ea"/>
                <a:cs typeface="+mj-cs"/>
              </a:rPr>
              <a:t>(v. 1)</a:t>
            </a:r>
            <a:endParaRPr lang="en-US" sz="4800" dirty="0">
              <a:latin typeface="+mj-lt"/>
              <a:ea typeface="+mj-ea"/>
              <a:cs typeface="Calibri Light"/>
            </a:endParaRPr>
          </a:p>
        </p:txBody>
      </p:sp>
      <p:sp>
        <p:nvSpPr>
          <p:cNvPr id="2" name="TextBox 1">
            <a:extLst>
              <a:ext uri="{FF2B5EF4-FFF2-40B4-BE49-F238E27FC236}">
                <a16:creationId xmlns:a16="http://schemas.microsoft.com/office/drawing/2014/main" id="{BAF875C2-C17E-415B-210C-3787C1B44898}"/>
              </a:ext>
            </a:extLst>
          </p:cNvPr>
          <p:cNvSpPr txBox="1"/>
          <p:nvPr/>
        </p:nvSpPr>
        <p:spPr>
          <a:xfrm>
            <a:off x="4499708" y="1021862"/>
            <a:ext cx="4765430" cy="5232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2800" dirty="0">
                <a:solidFill>
                  <a:srgbClr val="FFFFFF"/>
                </a:solidFill>
                <a:latin typeface="Calibri"/>
                <a:ea typeface="Calibri"/>
                <a:cs typeface="Times New Roman"/>
              </a:rPr>
              <a:t>By accepting accountability</a:t>
            </a:r>
            <a:endParaRPr lang="en-US" dirty="0">
              <a:solidFill>
                <a:srgbClr val="FFFFFF"/>
              </a:solidFill>
              <a:latin typeface="Calibri"/>
              <a:ea typeface="Calibri"/>
            </a:endParaRPr>
          </a:p>
        </p:txBody>
      </p:sp>
      <p:sp>
        <p:nvSpPr>
          <p:cNvPr id="3" name="TextBox 2">
            <a:extLst>
              <a:ext uri="{FF2B5EF4-FFF2-40B4-BE49-F238E27FC236}">
                <a16:creationId xmlns:a16="http://schemas.microsoft.com/office/drawing/2014/main" id="{94B04D71-2517-4500-7F9C-6CADA61BBFF6}"/>
              </a:ext>
            </a:extLst>
          </p:cNvPr>
          <p:cNvSpPr txBox="1"/>
          <p:nvPr/>
        </p:nvSpPr>
        <p:spPr>
          <a:xfrm>
            <a:off x="4499708" y="2106246"/>
            <a:ext cx="5703276" cy="5232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2800" dirty="0">
                <a:solidFill>
                  <a:srgbClr val="FFFFFF"/>
                </a:solidFill>
                <a:latin typeface="Calibri"/>
                <a:ea typeface="Calibri"/>
                <a:cs typeface="Times New Roman"/>
              </a:rPr>
              <a:t>By focusing on Christ’s sufferings</a:t>
            </a:r>
            <a:endParaRPr lang="en-US" dirty="0">
              <a:latin typeface="Calibri"/>
              <a:ea typeface="Calibri"/>
            </a:endParaRPr>
          </a:p>
        </p:txBody>
      </p:sp>
      <p:sp>
        <p:nvSpPr>
          <p:cNvPr id="6" name="TextBox 5">
            <a:extLst>
              <a:ext uri="{FF2B5EF4-FFF2-40B4-BE49-F238E27FC236}">
                <a16:creationId xmlns:a16="http://schemas.microsoft.com/office/drawing/2014/main" id="{103B426F-C33E-647A-E2B0-F42159B3139F}"/>
              </a:ext>
            </a:extLst>
          </p:cNvPr>
          <p:cNvSpPr txBox="1"/>
          <p:nvPr/>
        </p:nvSpPr>
        <p:spPr>
          <a:xfrm>
            <a:off x="4499708" y="3171092"/>
            <a:ext cx="5292969" cy="5232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2800" dirty="0">
                <a:solidFill>
                  <a:srgbClr val="FFFFFF"/>
                </a:solidFill>
                <a:latin typeface="Calibri"/>
                <a:ea typeface="Calibri"/>
                <a:cs typeface="Times New Roman"/>
              </a:rPr>
              <a:t>By anticipating eternal reward</a:t>
            </a:r>
            <a:endParaRPr lang="en-US" dirty="0">
              <a:latin typeface="Calibri"/>
              <a:ea typeface="Calibri"/>
            </a:endParaRPr>
          </a:p>
        </p:txBody>
      </p:sp>
    </p:spTree>
    <p:extLst>
      <p:ext uri="{BB962C8B-B14F-4D97-AF65-F5344CB8AC3E}">
        <p14:creationId xmlns:p14="http://schemas.microsoft.com/office/powerpoint/2010/main" val="577508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D63FF-D00A-D38C-C61C-25BA551726A8}"/>
              </a:ext>
            </a:extLst>
          </p:cNvPr>
          <p:cNvSpPr>
            <a:spLocks noGrp="1"/>
          </p:cNvSpPr>
          <p:nvPr>
            <p:ph type="title"/>
          </p:nvPr>
        </p:nvSpPr>
        <p:spPr>
          <a:xfrm>
            <a:off x="838200" y="365125"/>
            <a:ext cx="10515600" cy="1325563"/>
          </a:xfrm>
        </p:spPr>
        <p:txBody>
          <a:bodyPr>
            <a:normAutofit/>
          </a:bodyPr>
          <a:lstStyle/>
          <a:p>
            <a:r>
              <a:rPr lang="en-US" sz="5400" dirty="0">
                <a:cs typeface="Calibri Light"/>
              </a:rPr>
              <a:t>Romans 8:18</a:t>
            </a:r>
            <a:endParaRPr lang="en-US" sz="5400" dirty="0"/>
          </a:p>
        </p:txBody>
      </p:sp>
      <p:sp>
        <p:nvSpPr>
          <p:cNvPr id="3" name="Content Placeholder 2">
            <a:extLst>
              <a:ext uri="{FF2B5EF4-FFF2-40B4-BE49-F238E27FC236}">
                <a16:creationId xmlns:a16="http://schemas.microsoft.com/office/drawing/2014/main" id="{84B82E79-FE1C-204D-CCD1-0EE19406FA61}"/>
              </a:ext>
            </a:extLst>
          </p:cNvPr>
          <p:cNvSpPr>
            <a:spLocks noGrp="1"/>
          </p:cNvSpPr>
          <p:nvPr>
            <p:ph idx="1"/>
          </p:nvPr>
        </p:nvSpPr>
        <p:spPr>
          <a:xfrm>
            <a:off x="838200" y="1929384"/>
            <a:ext cx="10515600" cy="4251960"/>
          </a:xfrm>
        </p:spPr>
        <p:txBody>
          <a:bodyPr vert="horz" lIns="91440" tIns="45720" rIns="91440" bIns="45720" rtlCol="0" anchor="t">
            <a:noAutofit/>
          </a:bodyPr>
          <a:lstStyle/>
          <a:p>
            <a:pPr>
              <a:lnSpc>
                <a:spcPct val="150000"/>
              </a:lnSpc>
              <a:buNone/>
            </a:pPr>
            <a:r>
              <a:rPr lang="en-US" b="1" dirty="0">
                <a:latin typeface="system-ui"/>
                <a:cs typeface="Calibri"/>
              </a:rPr>
              <a:t>18 </a:t>
            </a:r>
            <a:r>
              <a:rPr lang="en-US" dirty="0">
                <a:ea typeface="+mn-lt"/>
                <a:cs typeface="+mn-lt"/>
              </a:rPr>
              <a:t>For I consider that the sufferings of this present time are </a:t>
            </a:r>
            <a:r>
              <a:rPr lang="en-US" u="sng" dirty="0">
                <a:ea typeface="+mn-lt"/>
                <a:cs typeface="+mn-lt"/>
              </a:rPr>
              <a:t>not worth comparing</a:t>
            </a:r>
            <a:r>
              <a:rPr lang="en-US" dirty="0">
                <a:ea typeface="+mn-lt"/>
                <a:cs typeface="+mn-lt"/>
              </a:rPr>
              <a:t> with the glory that is to be revealed to us. </a:t>
            </a:r>
          </a:p>
        </p:txBody>
      </p:sp>
      <p:cxnSp>
        <p:nvCxnSpPr>
          <p:cNvPr id="4" name="Straight Arrow Connector 3">
            <a:extLst>
              <a:ext uri="{FF2B5EF4-FFF2-40B4-BE49-F238E27FC236}">
                <a16:creationId xmlns:a16="http://schemas.microsoft.com/office/drawing/2014/main" id="{3585F156-6B08-9075-D2BE-A93D56039C93}"/>
              </a:ext>
            </a:extLst>
          </p:cNvPr>
          <p:cNvCxnSpPr/>
          <p:nvPr/>
        </p:nvCxnSpPr>
        <p:spPr>
          <a:xfrm>
            <a:off x="910491" y="1692030"/>
            <a:ext cx="10345614" cy="19538"/>
          </a:xfrm>
          <a:prstGeom prst="straightConnector1">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88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Ephesians 5:23, 25-27</vt:lpstr>
      <vt:lpstr>Ephesians 6:4</vt:lpstr>
      <vt:lpstr>1 Timothy 3:1</vt:lpstr>
      <vt:lpstr>PowerPoint Presentation</vt:lpstr>
      <vt:lpstr>Hebrews 13:17</vt:lpstr>
      <vt:lpstr>PowerPoint Presentation</vt:lpstr>
      <vt:lpstr>Romans 8:18</vt:lpstr>
      <vt:lpstr>PowerPoint Presentation</vt:lpstr>
      <vt:lpstr>John 21:15-17</vt:lpstr>
      <vt:lpstr>John 21:15-17</vt:lpstr>
      <vt:lpstr>PowerPoint Presentation</vt:lpstr>
      <vt:lpstr>2 Timothy 4:8</vt:lpstr>
      <vt:lpstr>James 1:12</vt:lpstr>
      <vt:lpstr>Revelation 2:10</vt:lpstr>
      <vt:lpstr>Revelation 3:11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172</cp:revision>
  <dcterms:created xsi:type="dcterms:W3CDTF">2022-08-04T09:25:11Z</dcterms:created>
  <dcterms:modified xsi:type="dcterms:W3CDTF">2022-08-05T10:08:41Z</dcterms:modified>
</cp:coreProperties>
</file>