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261" r:id="rId3"/>
    <p:sldId id="263" r:id="rId4"/>
    <p:sldId id="259" r:id="rId5"/>
    <p:sldId id="267" r:id="rId6"/>
    <p:sldId id="269" r:id="rId7"/>
    <p:sldId id="276" r:id="rId8"/>
    <p:sldId id="283" r:id="rId9"/>
    <p:sldId id="278" r:id="rId10"/>
    <p:sldId id="279" r:id="rId11"/>
    <p:sldId id="280" r:id="rId12"/>
    <p:sldId id="282" r:id="rId13"/>
    <p:sldId id="286" r:id="rId14"/>
    <p:sldId id="287" r:id="rId15"/>
    <p:sldId id="288" r:id="rId16"/>
    <p:sldId id="290" r:id="rId17"/>
    <p:sldId id="291" r:id="rId18"/>
    <p:sldId id="292" r:id="rId19"/>
    <p:sldId id="289" r:id="rId20"/>
    <p:sldId id="308" r:id="rId21"/>
    <p:sldId id="309" r:id="rId22"/>
    <p:sldId id="293" r:id="rId23"/>
    <p:sldId id="296" r:id="rId24"/>
    <p:sldId id="294" r:id="rId25"/>
    <p:sldId id="264" r:id="rId26"/>
    <p:sldId id="297" r:id="rId27"/>
    <p:sldId id="300" r:id="rId28"/>
    <p:sldId id="301" r:id="rId29"/>
    <p:sldId id="302" r:id="rId30"/>
    <p:sldId id="307" r:id="rId31"/>
    <p:sldId id="304" r:id="rId32"/>
    <p:sldId id="305" r:id="rId33"/>
    <p:sldId id="281" r:id="rId34"/>
    <p:sldId id="311" r:id="rId35"/>
    <p:sldId id="284" r:id="rId36"/>
    <p:sldId id="314" r:id="rId37"/>
    <p:sldId id="315" r:id="rId38"/>
    <p:sldId id="316" r:id="rId39"/>
    <p:sldId id="317" r:id="rId40"/>
    <p:sldId id="313" r:id="rId41"/>
    <p:sldId id="31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69D8D"/>
    <a:srgbClr val="3F271D"/>
    <a:srgbClr val="101010"/>
    <a:srgbClr val="997C5A"/>
    <a:srgbClr val="3A5E54"/>
    <a:srgbClr val="99C1B6"/>
    <a:srgbClr val="3F3F3F"/>
    <a:srgbClr val="B6D2CA"/>
    <a:srgbClr val="3B5F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DBDC33-254A-43F3-B41F-C535FA27676B}" v="523" dt="2022-07-23T11:36:56.58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2" autoAdjust="0"/>
    <p:restoredTop sz="43416" autoAdjust="0"/>
  </p:normalViewPr>
  <p:slideViewPr>
    <p:cSldViewPr snapToGrid="0">
      <p:cViewPr varScale="1">
        <p:scale>
          <a:sx n="49" d="100"/>
          <a:sy n="49" d="100"/>
        </p:scale>
        <p:origin x="1164" y="42"/>
      </p:cViewPr>
      <p:guideLst/>
    </p:cSldViewPr>
  </p:slideViewPr>
  <p:notesTextViewPr>
    <p:cViewPr>
      <p:scale>
        <a:sx n="125" d="100"/>
        <a:sy n="125" d="100"/>
      </p:scale>
      <p:origin x="0" y="0"/>
    </p:cViewPr>
  </p:notesTextViewPr>
  <p:notesViewPr>
    <p:cSldViewPr snapToGrid="0">
      <p:cViewPr varScale="1">
        <p:scale>
          <a:sx n="73" d="100"/>
          <a:sy n="73" d="100"/>
        </p:scale>
        <p:origin x="198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5009BC90-AB5C-4C4B-902E-8A3F55DB941C}"/>
    <pc:docChg chg="delSld modSld">
      <pc:chgData name="Matt Lyle" userId="a96e7d453dd11193" providerId="LiveId" clId="{5009BC90-AB5C-4C4B-902E-8A3F55DB941C}" dt="2022-07-24T09:34:00.983" v="43" actId="47"/>
      <pc:docMkLst>
        <pc:docMk/>
      </pc:docMkLst>
      <pc:sldChg chg="modNotesTx">
        <pc:chgData name="Matt Lyle" userId="a96e7d453dd11193" providerId="LiveId" clId="{5009BC90-AB5C-4C4B-902E-8A3F55DB941C}" dt="2022-07-24T01:34:45.538" v="25" actId="20577"/>
        <pc:sldMkLst>
          <pc:docMk/>
          <pc:sldMk cId="2712042561" sldId="288"/>
        </pc:sldMkLst>
      </pc:sldChg>
      <pc:sldChg chg="modNotesTx">
        <pc:chgData name="Matt Lyle" userId="a96e7d453dd11193" providerId="LiveId" clId="{5009BC90-AB5C-4C4B-902E-8A3F55DB941C}" dt="2022-07-24T01:35:08.290" v="42" actId="20577"/>
        <pc:sldMkLst>
          <pc:docMk/>
          <pc:sldMk cId="3671087359" sldId="290"/>
        </pc:sldMkLst>
      </pc:sldChg>
      <pc:sldChg chg="del">
        <pc:chgData name="Matt Lyle" userId="a96e7d453dd11193" providerId="LiveId" clId="{5009BC90-AB5C-4C4B-902E-8A3F55DB941C}" dt="2022-07-24T09:34:00.983" v="43" actId="47"/>
        <pc:sldMkLst>
          <pc:docMk/>
          <pc:sldMk cId="2449987672" sldId="310"/>
        </pc:sldMkLst>
      </pc:sldChg>
    </pc:docChg>
  </pc:docChgLst>
  <pc:docChgLst>
    <pc:chgData name="Matt Lyle" userId="a96e7d453dd11193" providerId="LiveId" clId="{A0DBDC33-254A-43F3-B41F-C535FA27676B}"/>
    <pc:docChg chg="undo redo custSel addSld delSld modSld sldOrd addMainMaster delMainMaster modMainMaster modShowInfo">
      <pc:chgData name="Matt Lyle" userId="a96e7d453dd11193" providerId="LiveId" clId="{A0DBDC33-254A-43F3-B41F-C535FA27676B}" dt="2022-07-23T13:17:22.162" v="31237" actId="255"/>
      <pc:docMkLst>
        <pc:docMk/>
      </pc:docMkLst>
      <pc:sldChg chg="addSp delSp modSp del mod modTransition modNotesTx">
        <pc:chgData name="Matt Lyle" userId="a96e7d453dd11193" providerId="LiveId" clId="{A0DBDC33-254A-43F3-B41F-C535FA27676B}" dt="2022-07-21T12:02:41.133" v="320" actId="47"/>
        <pc:sldMkLst>
          <pc:docMk/>
          <pc:sldMk cId="3349793427" sldId="256"/>
        </pc:sldMkLst>
        <pc:spChg chg="add del mod">
          <ac:chgData name="Matt Lyle" userId="a96e7d453dd11193" providerId="LiveId" clId="{A0DBDC33-254A-43F3-B41F-C535FA27676B}" dt="2022-07-21T11:50:47.533" v="22" actId="478"/>
          <ac:spMkLst>
            <pc:docMk/>
            <pc:sldMk cId="3349793427" sldId="256"/>
            <ac:spMk id="5" creationId="{5D397AC7-EFC3-C983-1FA8-2E51CC322019}"/>
          </ac:spMkLst>
        </pc:spChg>
        <pc:spChg chg="add mod">
          <ac:chgData name="Matt Lyle" userId="a96e7d453dd11193" providerId="LiveId" clId="{A0DBDC33-254A-43F3-B41F-C535FA27676B}" dt="2022-07-21T11:50:36.796" v="20" actId="692"/>
          <ac:spMkLst>
            <pc:docMk/>
            <pc:sldMk cId="3349793427" sldId="256"/>
            <ac:spMk id="6" creationId="{37FAE001-50BD-5C6E-6C81-818A16DA4A75}"/>
          </ac:spMkLst>
        </pc:spChg>
        <pc:spChg chg="add del mod">
          <ac:chgData name="Matt Lyle" userId="a96e7d453dd11193" providerId="LiveId" clId="{A0DBDC33-254A-43F3-B41F-C535FA27676B}" dt="2022-07-21T11:58:59.491" v="274" actId="21"/>
          <ac:spMkLst>
            <pc:docMk/>
            <pc:sldMk cId="3349793427" sldId="256"/>
            <ac:spMk id="8" creationId="{FFE7D466-05B8-A247-6BEB-EFF6E0BC78F4}"/>
          </ac:spMkLst>
        </pc:spChg>
        <pc:spChg chg="add del mod">
          <ac:chgData name="Matt Lyle" userId="a96e7d453dd11193" providerId="LiveId" clId="{A0DBDC33-254A-43F3-B41F-C535FA27676B}" dt="2022-07-21T11:58:39.098" v="265" actId="478"/>
          <ac:spMkLst>
            <pc:docMk/>
            <pc:sldMk cId="3349793427" sldId="256"/>
            <ac:spMk id="10" creationId="{3C33E7BD-C2D7-CDF5-7F1C-09F30B6B5FA2}"/>
          </ac:spMkLst>
        </pc:spChg>
        <pc:spChg chg="add del">
          <ac:chgData name="Matt Lyle" userId="a96e7d453dd11193" providerId="LiveId" clId="{A0DBDC33-254A-43F3-B41F-C535FA27676B}" dt="2022-07-21T11:57:53.746" v="254" actId="22"/>
          <ac:spMkLst>
            <pc:docMk/>
            <pc:sldMk cId="3349793427" sldId="256"/>
            <ac:spMk id="12" creationId="{BB97CD53-4398-D5B0-2B69-47AB78BD1A8C}"/>
          </ac:spMkLst>
        </pc:spChg>
        <pc:picChg chg="mod ord">
          <ac:chgData name="Matt Lyle" userId="a96e7d453dd11193" providerId="LiveId" clId="{A0DBDC33-254A-43F3-B41F-C535FA27676B}" dt="2022-07-21T11:58:18.937" v="260" actId="1076"/>
          <ac:picMkLst>
            <pc:docMk/>
            <pc:sldMk cId="3349793427" sldId="256"/>
            <ac:picMk id="4" creationId="{FF6B2CB0-BBA8-CE1E-965C-95361CCE5609}"/>
          </ac:picMkLst>
        </pc:picChg>
      </pc:sldChg>
      <pc:sldChg chg="addSp delSp modSp mod modTransition modAnim modNotes modNotesTx">
        <pc:chgData name="Matt Lyle" userId="a96e7d453dd11193" providerId="LiveId" clId="{A0DBDC33-254A-43F3-B41F-C535FA27676B}" dt="2022-07-23T13:17:22.162" v="31237" actId="255"/>
        <pc:sldMkLst>
          <pc:docMk/>
          <pc:sldMk cId="2159242817" sldId="257"/>
        </pc:sldMkLst>
        <pc:picChg chg="del">
          <ac:chgData name="Matt Lyle" userId="a96e7d453dd11193" providerId="LiveId" clId="{A0DBDC33-254A-43F3-B41F-C535FA27676B}" dt="2022-07-22T04:51:26.217" v="5921" actId="478"/>
          <ac:picMkLst>
            <pc:docMk/>
            <pc:sldMk cId="2159242817" sldId="257"/>
            <ac:picMk id="2" creationId="{B3924800-E1AB-0779-B0F7-C7D3A732E6F7}"/>
          </ac:picMkLst>
        </pc:picChg>
        <pc:picChg chg="add mod">
          <ac:chgData name="Matt Lyle" userId="a96e7d453dd11193" providerId="LiveId" clId="{A0DBDC33-254A-43F3-B41F-C535FA27676B}" dt="2022-07-22T04:52:03.521" v="5929"/>
          <ac:picMkLst>
            <pc:docMk/>
            <pc:sldMk cId="2159242817" sldId="257"/>
            <ac:picMk id="4" creationId="{6B012EE2-DE16-1D00-7560-822E9B494D00}"/>
          </ac:picMkLst>
        </pc:picChg>
      </pc:sldChg>
      <pc:sldChg chg="del modTransition">
        <pc:chgData name="Matt Lyle" userId="a96e7d453dd11193" providerId="LiveId" clId="{A0DBDC33-254A-43F3-B41F-C535FA27676B}" dt="2022-07-21T13:29:38.128" v="733" actId="47"/>
        <pc:sldMkLst>
          <pc:docMk/>
          <pc:sldMk cId="2158804880" sldId="258"/>
        </pc:sldMkLst>
      </pc:sldChg>
      <pc:sldChg chg="addSp delSp modSp mod modTransition modAnim modNotes modNotesTx">
        <pc:chgData name="Matt Lyle" userId="a96e7d453dd11193" providerId="LiveId" clId="{A0DBDC33-254A-43F3-B41F-C535FA27676B}" dt="2022-07-23T10:59:40.099" v="30439" actId="20577"/>
        <pc:sldMkLst>
          <pc:docMk/>
          <pc:sldMk cId="26358461" sldId="259"/>
        </pc:sldMkLst>
        <pc:spChg chg="mod">
          <ac:chgData name="Matt Lyle" userId="a96e7d453dd11193" providerId="LiveId" clId="{A0DBDC33-254A-43F3-B41F-C535FA27676B}" dt="2022-07-21T13:31:16.065" v="747" actId="403"/>
          <ac:spMkLst>
            <pc:docMk/>
            <pc:sldMk cId="26358461" sldId="259"/>
            <ac:spMk id="4" creationId="{31FC66B5-8D38-5D0F-4242-BE138B09E818}"/>
          </ac:spMkLst>
        </pc:spChg>
        <pc:spChg chg="add del mod ord">
          <ac:chgData name="Matt Lyle" userId="a96e7d453dd11193" providerId="LiveId" clId="{A0DBDC33-254A-43F3-B41F-C535FA27676B}" dt="2022-07-21T13:44:55.938" v="1066" actId="14100"/>
          <ac:spMkLst>
            <pc:docMk/>
            <pc:sldMk cId="26358461" sldId="259"/>
            <ac:spMk id="7" creationId="{E79F6938-3A9E-151D-BBAC-8C64D4CC50D1}"/>
          </ac:spMkLst>
        </pc:spChg>
        <pc:spChg chg="add mod">
          <ac:chgData name="Matt Lyle" userId="a96e7d453dd11193" providerId="LiveId" clId="{A0DBDC33-254A-43F3-B41F-C535FA27676B}" dt="2022-07-21T13:44:25.625" v="1056" actId="14100"/>
          <ac:spMkLst>
            <pc:docMk/>
            <pc:sldMk cId="26358461" sldId="259"/>
            <ac:spMk id="9" creationId="{93FCB128-B8EE-E757-CF64-FD007EC62B84}"/>
          </ac:spMkLst>
        </pc:spChg>
        <pc:spChg chg="add del mod">
          <ac:chgData name="Matt Lyle" userId="a96e7d453dd11193" providerId="LiveId" clId="{A0DBDC33-254A-43F3-B41F-C535FA27676B}" dt="2022-07-21T13:44:38.290" v="1060"/>
          <ac:spMkLst>
            <pc:docMk/>
            <pc:sldMk cId="26358461" sldId="259"/>
            <ac:spMk id="10" creationId="{E50463D3-5AA4-3310-F914-5E34137A6D4E}"/>
          </ac:spMkLst>
        </pc:spChg>
        <pc:graphicFrameChg chg="del mod modGraphic">
          <ac:chgData name="Matt Lyle" userId="a96e7d453dd11193" providerId="LiveId" clId="{A0DBDC33-254A-43F3-B41F-C535FA27676B}" dt="2022-07-21T12:11:21.513" v="348" actId="21"/>
          <ac:graphicFrameMkLst>
            <pc:docMk/>
            <pc:sldMk cId="26358461" sldId="259"/>
            <ac:graphicFrameMk id="6" creationId="{3AAE7DFD-ECEC-6410-9876-EB322EA09616}"/>
          </ac:graphicFrameMkLst>
        </pc:graphicFrameChg>
        <pc:graphicFrameChg chg="add del mod">
          <ac:chgData name="Matt Lyle" userId="a96e7d453dd11193" providerId="LiveId" clId="{A0DBDC33-254A-43F3-B41F-C535FA27676B}" dt="2022-07-21T13:45:01.285" v="1068" actId="21"/>
          <ac:graphicFrameMkLst>
            <pc:docMk/>
            <pc:sldMk cId="26358461" sldId="259"/>
            <ac:graphicFrameMk id="8" creationId="{70144275-2B2C-8763-150C-F3EA4E15831F}"/>
          </ac:graphicFrameMkLst>
        </pc:graphicFrameChg>
        <pc:graphicFrameChg chg="add mod">
          <ac:chgData name="Matt Lyle" userId="a96e7d453dd11193" providerId="LiveId" clId="{A0DBDC33-254A-43F3-B41F-C535FA27676B}" dt="2022-07-21T13:45:07.276" v="1070" actId="1076"/>
          <ac:graphicFrameMkLst>
            <pc:docMk/>
            <pc:sldMk cId="26358461" sldId="259"/>
            <ac:graphicFrameMk id="11" creationId="{7AAD837E-32AD-BA6B-5C53-0A1869DAD2C2}"/>
          </ac:graphicFrameMkLst>
        </pc:graphicFrameChg>
        <pc:picChg chg="mod ord">
          <ac:chgData name="Matt Lyle" userId="a96e7d453dd11193" providerId="LiveId" clId="{A0DBDC33-254A-43F3-B41F-C535FA27676B}" dt="2022-07-21T12:11:11.798" v="345" actId="167"/>
          <ac:picMkLst>
            <pc:docMk/>
            <pc:sldMk cId="26358461" sldId="259"/>
            <ac:picMk id="3" creationId="{E944A50D-486D-EB42-7E24-BAF61757112E}"/>
          </ac:picMkLst>
        </pc:picChg>
        <pc:picChg chg="mod modCrop">
          <ac:chgData name="Matt Lyle" userId="a96e7d453dd11193" providerId="LiveId" clId="{A0DBDC33-254A-43F3-B41F-C535FA27676B}" dt="2022-07-21T13:31:50.049" v="748" actId="1076"/>
          <ac:picMkLst>
            <pc:docMk/>
            <pc:sldMk cId="26358461" sldId="259"/>
            <ac:picMk id="5" creationId="{8230976A-7782-5382-25C6-A18DB7BAB0BB}"/>
          </ac:picMkLst>
        </pc:picChg>
      </pc:sldChg>
      <pc:sldChg chg="addSp delSp modSp add del mod">
        <pc:chgData name="Matt Lyle" userId="a96e7d453dd11193" providerId="LiveId" clId="{A0DBDC33-254A-43F3-B41F-C535FA27676B}" dt="2022-07-21T11:54:11.617" v="77" actId="47"/>
        <pc:sldMkLst>
          <pc:docMk/>
          <pc:sldMk cId="3044160705" sldId="260"/>
        </pc:sldMkLst>
        <pc:spChg chg="del mod">
          <ac:chgData name="Matt Lyle" userId="a96e7d453dd11193" providerId="LiveId" clId="{A0DBDC33-254A-43F3-B41F-C535FA27676B}" dt="2022-07-21T11:54:10.639" v="76" actId="478"/>
          <ac:spMkLst>
            <pc:docMk/>
            <pc:sldMk cId="3044160705" sldId="260"/>
            <ac:spMk id="5" creationId="{5D397AC7-EFC3-C983-1FA8-2E51CC322019}"/>
          </ac:spMkLst>
        </pc:spChg>
        <pc:spChg chg="del">
          <ac:chgData name="Matt Lyle" userId="a96e7d453dd11193" providerId="LiveId" clId="{A0DBDC33-254A-43F3-B41F-C535FA27676B}" dt="2022-07-21T11:54:09.810" v="75" actId="478"/>
          <ac:spMkLst>
            <pc:docMk/>
            <pc:sldMk cId="3044160705" sldId="260"/>
            <ac:spMk id="6" creationId="{37FAE001-50BD-5C6E-6C81-818A16DA4A75}"/>
          </ac:spMkLst>
        </pc:spChg>
        <pc:spChg chg="add del mod">
          <ac:chgData name="Matt Lyle" userId="a96e7d453dd11193" providerId="LiveId" clId="{A0DBDC33-254A-43F3-B41F-C535FA27676B}" dt="2022-07-21T11:54:08.394" v="74" actId="478"/>
          <ac:spMkLst>
            <pc:docMk/>
            <pc:sldMk cId="3044160705" sldId="260"/>
            <ac:spMk id="7" creationId="{1A70FF22-8A46-0669-3C44-2BF2A25F78C4}"/>
          </ac:spMkLst>
        </pc:spChg>
        <pc:picChg chg="del">
          <ac:chgData name="Matt Lyle" userId="a96e7d453dd11193" providerId="LiveId" clId="{A0DBDC33-254A-43F3-B41F-C535FA27676B}" dt="2022-07-21T11:51:43.309" v="28" actId="478"/>
          <ac:picMkLst>
            <pc:docMk/>
            <pc:sldMk cId="3044160705" sldId="260"/>
            <ac:picMk id="4" creationId="{FF6B2CB0-BBA8-CE1E-965C-95361CCE5609}"/>
          </ac:picMkLst>
        </pc:picChg>
        <pc:picChg chg="add mod">
          <ac:chgData name="Matt Lyle" userId="a96e7d453dd11193" providerId="LiveId" clId="{A0DBDC33-254A-43F3-B41F-C535FA27676B}" dt="2022-07-21T11:51:43.693" v="29"/>
          <ac:picMkLst>
            <pc:docMk/>
            <pc:sldMk cId="3044160705" sldId="260"/>
            <ac:picMk id="10" creationId="{3E8D3926-47B0-A2E1-DF9D-3FAEA153B4A2}"/>
          </ac:picMkLst>
        </pc:picChg>
        <pc:cxnChg chg="add del">
          <ac:chgData name="Matt Lyle" userId="a96e7d453dd11193" providerId="LiveId" clId="{A0DBDC33-254A-43F3-B41F-C535FA27676B}" dt="2022-07-21T11:53:33.442" v="67" actId="11529"/>
          <ac:cxnSpMkLst>
            <pc:docMk/>
            <pc:sldMk cId="3044160705" sldId="260"/>
            <ac:cxnSpMk id="3" creationId="{10CF2506-8096-8051-FE7F-4BAC5C58FF6C}"/>
          </ac:cxnSpMkLst>
        </pc:cxnChg>
      </pc:sldChg>
      <pc:sldChg chg="addSp delSp modSp new mod modTransition modAnim modNotes modNotesTx">
        <pc:chgData name="Matt Lyle" userId="a96e7d453dd11193" providerId="LiveId" clId="{A0DBDC33-254A-43F3-B41F-C535FA27676B}" dt="2022-07-23T09:39:43.858" v="30399"/>
        <pc:sldMkLst>
          <pc:docMk/>
          <pc:sldMk cId="848972278" sldId="261"/>
        </pc:sldMkLst>
        <pc:spChg chg="add mod">
          <ac:chgData name="Matt Lyle" userId="a96e7d453dd11193" providerId="LiveId" clId="{A0DBDC33-254A-43F3-B41F-C535FA27676B}" dt="2022-07-21T11:51:27.084" v="25"/>
          <ac:spMkLst>
            <pc:docMk/>
            <pc:sldMk cId="848972278" sldId="261"/>
            <ac:spMk id="2" creationId="{DE431661-C4EB-F7CD-05A2-8D2CB8991A55}"/>
          </ac:spMkLst>
        </pc:spChg>
        <pc:spChg chg="add del mod">
          <ac:chgData name="Matt Lyle" userId="a96e7d453dd11193" providerId="LiveId" clId="{A0DBDC33-254A-43F3-B41F-C535FA27676B}" dt="2022-07-21T11:52:43.536" v="60" actId="478"/>
          <ac:spMkLst>
            <pc:docMk/>
            <pc:sldMk cId="848972278" sldId="261"/>
            <ac:spMk id="3" creationId="{EF663E20-573B-CD49-3315-9DD21D4EC7A9}"/>
          </ac:spMkLst>
        </pc:spChg>
        <pc:spChg chg="add mod">
          <ac:chgData name="Matt Lyle" userId="a96e7d453dd11193" providerId="LiveId" clId="{A0DBDC33-254A-43F3-B41F-C535FA27676B}" dt="2022-07-21T11:54:03.924" v="73" actId="1076"/>
          <ac:spMkLst>
            <pc:docMk/>
            <pc:sldMk cId="848972278" sldId="261"/>
            <ac:spMk id="5" creationId="{EDC2D221-DBD9-77E1-D082-C138A7C9010C}"/>
          </ac:spMkLst>
        </pc:spChg>
        <pc:spChg chg="add mod">
          <ac:chgData name="Matt Lyle" userId="a96e7d453dd11193" providerId="LiveId" clId="{A0DBDC33-254A-43F3-B41F-C535FA27676B}" dt="2022-07-21T12:10:31.115" v="333" actId="1076"/>
          <ac:spMkLst>
            <pc:docMk/>
            <pc:sldMk cId="848972278" sldId="261"/>
            <ac:spMk id="6" creationId="{D5C9BE8D-F66B-7F30-809B-966DFA889C64}"/>
          </ac:spMkLst>
        </pc:spChg>
        <pc:picChg chg="add mod">
          <ac:chgData name="Matt Lyle" userId="a96e7d453dd11193" providerId="LiveId" clId="{A0DBDC33-254A-43F3-B41F-C535FA27676B}" dt="2022-07-21T11:53:24.531" v="65" actId="14861"/>
          <ac:picMkLst>
            <pc:docMk/>
            <pc:sldMk cId="848972278" sldId="261"/>
            <ac:picMk id="4" creationId="{FEA289E9-A79F-B4D6-393A-910F4CABAEDA}"/>
          </ac:picMkLst>
        </pc:picChg>
      </pc:sldChg>
      <pc:sldChg chg="addSp delSp modSp new del mod setBg modAnim">
        <pc:chgData name="Matt Lyle" userId="a96e7d453dd11193" providerId="LiveId" clId="{A0DBDC33-254A-43F3-B41F-C535FA27676B}" dt="2022-07-21T13:02:33.240" v="429" actId="47"/>
        <pc:sldMkLst>
          <pc:docMk/>
          <pc:sldMk cId="782239580" sldId="262"/>
        </pc:sldMkLst>
        <pc:spChg chg="add del">
          <ac:chgData name="Matt Lyle" userId="a96e7d453dd11193" providerId="LiveId" clId="{A0DBDC33-254A-43F3-B41F-C535FA27676B}" dt="2022-07-21T12:51:00.545" v="360" actId="26606"/>
          <ac:spMkLst>
            <pc:docMk/>
            <pc:sldMk cId="782239580" sldId="262"/>
            <ac:spMk id="8" creationId="{4613B4A9-1C7C-4729-A016-AB42D3979460}"/>
          </ac:spMkLst>
        </pc:spChg>
        <pc:spChg chg="add del mod">
          <ac:chgData name="Matt Lyle" userId="a96e7d453dd11193" providerId="LiveId" clId="{A0DBDC33-254A-43F3-B41F-C535FA27676B}" dt="2022-07-21T12:57:49.678" v="363"/>
          <ac:spMkLst>
            <pc:docMk/>
            <pc:sldMk cId="782239580" sldId="262"/>
            <ac:spMk id="18" creationId="{2024BFAA-E98A-459B-394A-486BB5CB1512}"/>
          </ac:spMkLst>
        </pc:spChg>
        <pc:spChg chg="add del mod">
          <ac:chgData name="Matt Lyle" userId="a96e7d453dd11193" providerId="LiveId" clId="{A0DBDC33-254A-43F3-B41F-C535FA27676B}" dt="2022-07-21T12:57:49.678" v="363"/>
          <ac:spMkLst>
            <pc:docMk/>
            <pc:sldMk cId="782239580" sldId="262"/>
            <ac:spMk id="19" creationId="{30C6F139-A2D7-48C4-8C93-6C6575CC2B3B}"/>
          </ac:spMkLst>
        </pc:spChg>
        <pc:spChg chg="add mod">
          <ac:chgData name="Matt Lyle" userId="a96e7d453dd11193" providerId="LiveId" clId="{A0DBDC33-254A-43F3-B41F-C535FA27676B}" dt="2022-07-21T12:58:01.857" v="367" actId="1076"/>
          <ac:spMkLst>
            <pc:docMk/>
            <pc:sldMk cId="782239580" sldId="262"/>
            <ac:spMk id="21" creationId="{4BD13E1D-EA0A-FA58-1DF7-3BBC059F8E49}"/>
          </ac:spMkLst>
        </pc:spChg>
        <pc:spChg chg="add mod">
          <ac:chgData name="Matt Lyle" userId="a96e7d453dd11193" providerId="LiveId" clId="{A0DBDC33-254A-43F3-B41F-C535FA27676B}" dt="2022-07-21T12:57:50.272" v="364"/>
          <ac:spMkLst>
            <pc:docMk/>
            <pc:sldMk cId="782239580" sldId="262"/>
            <ac:spMk id="22" creationId="{031C612C-E6E9-A866-36A2-81B69BBB5DFD}"/>
          </ac:spMkLst>
        </pc:spChg>
        <pc:grpChg chg="add">
          <ac:chgData name="Matt Lyle" userId="a96e7d453dd11193" providerId="LiveId" clId="{A0DBDC33-254A-43F3-B41F-C535FA27676B}" dt="2022-07-21T12:51:07.957" v="361" actId="26606"/>
          <ac:grpSpMkLst>
            <pc:docMk/>
            <pc:sldMk cId="782239580" sldId="262"/>
            <ac:grpSpMk id="5" creationId="{63737881-458F-40AD-B72B-B57D267DC423}"/>
          </ac:grpSpMkLst>
        </pc:grpChg>
        <pc:picChg chg="add mod">
          <ac:chgData name="Matt Lyle" userId="a96e7d453dd11193" providerId="LiveId" clId="{A0DBDC33-254A-43F3-B41F-C535FA27676B}" dt="2022-07-21T12:51:07.957" v="361" actId="26606"/>
          <ac:picMkLst>
            <pc:docMk/>
            <pc:sldMk cId="782239580" sldId="262"/>
            <ac:picMk id="3" creationId="{2B9253C1-9807-78A8-4B1A-F6A20C6F919A}"/>
          </ac:picMkLst>
        </pc:picChg>
        <pc:picChg chg="add del mod">
          <ac:chgData name="Matt Lyle" userId="a96e7d453dd11193" providerId="LiveId" clId="{A0DBDC33-254A-43F3-B41F-C535FA27676B}" dt="2022-07-21T12:57:49.678" v="363"/>
          <ac:picMkLst>
            <pc:docMk/>
            <pc:sldMk cId="782239580" sldId="262"/>
            <ac:picMk id="17" creationId="{DCB4DD98-455F-0B1C-28C9-B290C9252396}"/>
          </ac:picMkLst>
        </pc:picChg>
        <pc:picChg chg="add del mod">
          <ac:chgData name="Matt Lyle" userId="a96e7d453dd11193" providerId="LiveId" clId="{A0DBDC33-254A-43F3-B41F-C535FA27676B}" dt="2022-07-21T12:57:56.320" v="366" actId="478"/>
          <ac:picMkLst>
            <pc:docMk/>
            <pc:sldMk cId="782239580" sldId="262"/>
            <ac:picMk id="20" creationId="{70888324-4B13-9DF1-6B99-2B933ADCBA84}"/>
          </ac:picMkLst>
        </pc:picChg>
      </pc:sldChg>
      <pc:sldChg chg="addSp delSp modSp add mod modTransition delAnim modAnim modNotes modNotesTx">
        <pc:chgData name="Matt Lyle" userId="a96e7d453dd11193" providerId="LiveId" clId="{A0DBDC33-254A-43F3-B41F-C535FA27676B}" dt="2022-07-23T09:39:43.858" v="30399"/>
        <pc:sldMkLst>
          <pc:docMk/>
          <pc:sldMk cId="1229150560" sldId="263"/>
        </pc:sldMkLst>
        <pc:spChg chg="add mod">
          <ac:chgData name="Matt Lyle" userId="a96e7d453dd11193" providerId="LiveId" clId="{A0DBDC33-254A-43F3-B41F-C535FA27676B}" dt="2022-07-21T13:01:59.453" v="420" actId="1076"/>
          <ac:spMkLst>
            <pc:docMk/>
            <pc:sldMk cId="1229150560" sldId="263"/>
            <ac:spMk id="17" creationId="{73B4DE2E-E076-9C0C-5E7C-4A7B4A839230}"/>
          </ac:spMkLst>
        </pc:spChg>
        <pc:spChg chg="add mod">
          <ac:chgData name="Matt Lyle" userId="a96e7d453dd11193" providerId="LiveId" clId="{A0DBDC33-254A-43F3-B41F-C535FA27676B}" dt="2022-07-21T13:02:13.037" v="428" actId="1076"/>
          <ac:spMkLst>
            <pc:docMk/>
            <pc:sldMk cId="1229150560" sldId="263"/>
            <ac:spMk id="18" creationId="{1EA7F953-B5DD-8A10-4A8D-932C9966CF88}"/>
          </ac:spMkLst>
        </pc:spChg>
        <pc:spChg chg="del">
          <ac:chgData name="Matt Lyle" userId="a96e7d453dd11193" providerId="LiveId" clId="{A0DBDC33-254A-43F3-B41F-C535FA27676B}" dt="2022-07-21T12:59:52.456" v="375" actId="478"/>
          <ac:spMkLst>
            <pc:docMk/>
            <pc:sldMk cId="1229150560" sldId="263"/>
            <ac:spMk id="21" creationId="{4BD13E1D-EA0A-FA58-1DF7-3BBC059F8E49}"/>
          </ac:spMkLst>
        </pc:spChg>
        <pc:spChg chg="del mod">
          <ac:chgData name="Matt Lyle" userId="a96e7d453dd11193" providerId="LiveId" clId="{A0DBDC33-254A-43F3-B41F-C535FA27676B}" dt="2022-07-21T13:01:54.590" v="419" actId="478"/>
          <ac:spMkLst>
            <pc:docMk/>
            <pc:sldMk cId="1229150560" sldId="263"/>
            <ac:spMk id="22" creationId="{031C612C-E6E9-A866-36A2-81B69BBB5DFD}"/>
          </ac:spMkLst>
        </pc:spChg>
        <pc:picChg chg="mod">
          <ac:chgData name="Matt Lyle" userId="a96e7d453dd11193" providerId="LiveId" clId="{A0DBDC33-254A-43F3-B41F-C535FA27676B}" dt="2022-07-21T13:00:03.860" v="394" actId="1038"/>
          <ac:picMkLst>
            <pc:docMk/>
            <pc:sldMk cId="1229150560" sldId="263"/>
            <ac:picMk id="3" creationId="{2B9253C1-9807-78A8-4B1A-F6A20C6F919A}"/>
          </ac:picMkLst>
        </pc:picChg>
      </pc:sldChg>
      <pc:sldChg chg="addSp delSp modSp new mod ord modTransition setBg modClrScheme modAnim delDesignElem chgLayout modNotesTx">
        <pc:chgData name="Matt Lyle" userId="a96e7d453dd11193" providerId="LiveId" clId="{A0DBDC33-254A-43F3-B41F-C535FA27676B}" dt="2022-07-23T09:41:22.898" v="30418" actId="700"/>
        <pc:sldMkLst>
          <pc:docMk/>
          <pc:sldMk cId="1675030184" sldId="264"/>
        </pc:sldMkLst>
        <pc:spChg chg="add del mod">
          <ac:chgData name="Matt Lyle" userId="a96e7d453dd11193" providerId="LiveId" clId="{A0DBDC33-254A-43F3-B41F-C535FA27676B}" dt="2022-07-22T13:35:49.096" v="14180"/>
          <ac:spMkLst>
            <pc:docMk/>
            <pc:sldMk cId="1675030184" sldId="264"/>
            <ac:spMk id="7" creationId="{34323346-3BB5-30F9-0A56-0765AEC524AE}"/>
          </ac:spMkLst>
        </pc:spChg>
        <pc:spChg chg="add del">
          <ac:chgData name="Matt Lyle" userId="a96e7d453dd11193" providerId="LiveId" clId="{A0DBDC33-254A-43F3-B41F-C535FA27676B}" dt="2022-07-23T09:41:22.898" v="30418" actId="700"/>
          <ac:spMkLst>
            <pc:docMk/>
            <pc:sldMk cId="1675030184" sldId="264"/>
            <ac:spMk id="8" creationId="{3DAD86CA-8235-409B-982B-5E7A033E2392}"/>
          </ac:spMkLst>
        </pc:spChg>
        <pc:spChg chg="add del">
          <ac:chgData name="Matt Lyle" userId="a96e7d453dd11193" providerId="LiveId" clId="{A0DBDC33-254A-43F3-B41F-C535FA27676B}" dt="2022-07-22T13:35:56.692" v="14184" actId="22"/>
          <ac:spMkLst>
            <pc:docMk/>
            <pc:sldMk cId="1675030184" sldId="264"/>
            <ac:spMk id="9" creationId="{EDB38F37-5BFB-D764-68E1-E9015FEB80B1}"/>
          </ac:spMkLst>
        </pc:spChg>
        <pc:spChg chg="add del mod">
          <ac:chgData name="Matt Lyle" userId="a96e7d453dd11193" providerId="LiveId" clId="{A0DBDC33-254A-43F3-B41F-C535FA27676B}" dt="2022-07-21T14:20:55.665" v="1583"/>
          <ac:spMkLst>
            <pc:docMk/>
            <pc:sldMk cId="1675030184" sldId="264"/>
            <ac:spMk id="9" creationId="{FE05DD47-268F-89E7-A846-5E5067AB8BC2}"/>
          </ac:spMkLst>
        </pc:spChg>
        <pc:spChg chg="add del">
          <ac:chgData name="Matt Lyle" userId="a96e7d453dd11193" providerId="LiveId" clId="{A0DBDC33-254A-43F3-B41F-C535FA27676B}" dt="2022-07-23T09:41:22.898" v="30418" actId="700"/>
          <ac:spMkLst>
            <pc:docMk/>
            <pc:sldMk cId="1675030184" sldId="264"/>
            <ac:spMk id="10" creationId="{9F234FBA-3501-47B4-AE0C-AA4AFBC8F603}"/>
          </ac:spMkLst>
        </pc:spChg>
        <pc:spChg chg="add mod">
          <ac:chgData name="Matt Lyle" userId="a96e7d453dd11193" providerId="LiveId" clId="{A0DBDC33-254A-43F3-B41F-C535FA27676B}" dt="2022-07-22T13:35:55.974" v="14183" actId="571"/>
          <ac:spMkLst>
            <pc:docMk/>
            <pc:sldMk cId="1675030184" sldId="264"/>
            <ac:spMk id="11" creationId="{E8FDF5B5-B4E5-391D-7BF7-1D2D82BDFFB0}"/>
          </ac:spMkLst>
        </pc:spChg>
        <pc:spChg chg="add del">
          <ac:chgData name="Matt Lyle" userId="a96e7d453dd11193" providerId="LiveId" clId="{A0DBDC33-254A-43F3-B41F-C535FA27676B}" dt="2022-07-23T09:41:22.898" v="30418" actId="700"/>
          <ac:spMkLst>
            <pc:docMk/>
            <pc:sldMk cId="1675030184" sldId="264"/>
            <ac:spMk id="12" creationId="{B5EF893B-0491-416E-9D33-BADE9600792A}"/>
          </ac:spMkLst>
        </pc:spChg>
        <pc:spChg chg="add del mod">
          <ac:chgData name="Matt Lyle" userId="a96e7d453dd11193" providerId="LiveId" clId="{A0DBDC33-254A-43F3-B41F-C535FA27676B}" dt="2022-07-22T13:50:53.392" v="14284" actId="1076"/>
          <ac:spMkLst>
            <pc:docMk/>
            <pc:sldMk cId="1675030184" sldId="264"/>
            <ac:spMk id="13" creationId="{C8636C83-84E2-B291-B72D-AFA8D52D1721}"/>
          </ac:spMkLst>
        </pc:spChg>
        <pc:picChg chg="add del mod">
          <ac:chgData name="Matt Lyle" userId="a96e7d453dd11193" providerId="LiveId" clId="{A0DBDC33-254A-43F3-B41F-C535FA27676B}" dt="2022-07-23T09:39:55.239" v="30404" actId="21"/>
          <ac:picMkLst>
            <pc:docMk/>
            <pc:sldMk cId="1675030184" sldId="264"/>
            <ac:picMk id="3" creationId="{66FAE830-FB05-1329-BB25-58FF700A0584}"/>
          </ac:picMkLst>
        </pc:picChg>
        <pc:cxnChg chg="add del">
          <ac:chgData name="Matt Lyle" userId="a96e7d453dd11193" providerId="LiveId" clId="{A0DBDC33-254A-43F3-B41F-C535FA27676B}" dt="2022-07-23T09:41:22.898" v="30418" actId="700"/>
          <ac:cxnSpMkLst>
            <pc:docMk/>
            <pc:sldMk cId="1675030184" sldId="264"/>
            <ac:cxnSpMk id="14" creationId="{469F4FF8-F8B0-4630-BA1B-0D8B324CD5FF}"/>
          </ac:cxnSpMkLst>
        </pc:cxnChg>
      </pc:sldChg>
      <pc:sldChg chg="addSp delSp modSp new add del mod ord setBg modNotesTx">
        <pc:chgData name="Matt Lyle" userId="a96e7d453dd11193" providerId="LiveId" clId="{A0DBDC33-254A-43F3-B41F-C535FA27676B}" dt="2022-07-22T06:56:17.679" v="7744" actId="47"/>
        <pc:sldMkLst>
          <pc:docMk/>
          <pc:sldMk cId="1360393736" sldId="265"/>
        </pc:sldMkLst>
        <pc:spChg chg="add del">
          <ac:chgData name="Matt Lyle" userId="a96e7d453dd11193" providerId="LiveId" clId="{A0DBDC33-254A-43F3-B41F-C535FA27676B}" dt="2022-07-21T14:19:37.814" v="1577" actId="26606"/>
          <ac:spMkLst>
            <pc:docMk/>
            <pc:sldMk cId="1360393736" sldId="265"/>
            <ac:spMk id="8" creationId="{3DAD86CA-8235-409B-982B-5E7A033E2392}"/>
          </ac:spMkLst>
        </pc:spChg>
        <pc:spChg chg="add del mod">
          <ac:chgData name="Matt Lyle" userId="a96e7d453dd11193" providerId="LiveId" clId="{A0DBDC33-254A-43F3-B41F-C535FA27676B}" dt="2022-07-22T06:55:22.513" v="7727" actId="478"/>
          <ac:spMkLst>
            <pc:docMk/>
            <pc:sldMk cId="1360393736" sldId="265"/>
            <ac:spMk id="9" creationId="{3D860CC9-767C-FDF2-3B3B-759A84E7F483}"/>
          </ac:spMkLst>
        </pc:spChg>
        <pc:spChg chg="add del">
          <ac:chgData name="Matt Lyle" userId="a96e7d453dd11193" providerId="LiveId" clId="{A0DBDC33-254A-43F3-B41F-C535FA27676B}" dt="2022-07-21T14:19:37.814" v="1577" actId="26606"/>
          <ac:spMkLst>
            <pc:docMk/>
            <pc:sldMk cId="1360393736" sldId="265"/>
            <ac:spMk id="10" creationId="{9F234FBA-3501-47B4-AE0C-AA4AFBC8F603}"/>
          </ac:spMkLst>
        </pc:spChg>
        <pc:spChg chg="add del">
          <ac:chgData name="Matt Lyle" userId="a96e7d453dd11193" providerId="LiveId" clId="{A0DBDC33-254A-43F3-B41F-C535FA27676B}" dt="2022-07-21T14:19:37.814" v="1577" actId="26606"/>
          <ac:spMkLst>
            <pc:docMk/>
            <pc:sldMk cId="1360393736" sldId="265"/>
            <ac:spMk id="12" creationId="{B5EF893B-0491-416E-9D33-BADE9600792A}"/>
          </ac:spMkLst>
        </pc:spChg>
        <pc:picChg chg="add mod">
          <ac:chgData name="Matt Lyle" userId="a96e7d453dd11193" providerId="LiveId" clId="{A0DBDC33-254A-43F3-B41F-C535FA27676B}" dt="2022-07-22T06:55:40.427" v="7736" actId="1076"/>
          <ac:picMkLst>
            <pc:docMk/>
            <pc:sldMk cId="1360393736" sldId="265"/>
            <ac:picMk id="3" creationId="{93671094-7C67-EA20-27A5-2A691F161A04}"/>
          </ac:picMkLst>
        </pc:picChg>
        <pc:picChg chg="add del mod modCrop">
          <ac:chgData name="Matt Lyle" userId="a96e7d453dd11193" providerId="LiveId" clId="{A0DBDC33-254A-43F3-B41F-C535FA27676B}" dt="2022-07-21T14:20:39.426" v="1580" actId="478"/>
          <ac:picMkLst>
            <pc:docMk/>
            <pc:sldMk cId="1360393736" sldId="265"/>
            <ac:picMk id="3" creationId="{DEEDBD21-5A52-FBAC-899B-CD2F9B58C661}"/>
          </ac:picMkLst>
        </pc:picChg>
        <pc:picChg chg="add mod modCrop">
          <ac:chgData name="Matt Lyle" userId="a96e7d453dd11193" providerId="LiveId" clId="{A0DBDC33-254A-43F3-B41F-C535FA27676B}" dt="2022-07-22T06:55:59.595" v="7739" actId="1076"/>
          <ac:picMkLst>
            <pc:docMk/>
            <pc:sldMk cId="1360393736" sldId="265"/>
            <ac:picMk id="5" creationId="{437660B3-4C05-7ABB-860A-F968B7D8DF90}"/>
          </ac:picMkLst>
        </pc:picChg>
        <pc:cxnChg chg="add del">
          <ac:chgData name="Matt Lyle" userId="a96e7d453dd11193" providerId="LiveId" clId="{A0DBDC33-254A-43F3-B41F-C535FA27676B}" dt="2022-07-21T14:19:37.814" v="1577" actId="26606"/>
          <ac:cxnSpMkLst>
            <pc:docMk/>
            <pc:sldMk cId="1360393736" sldId="265"/>
            <ac:cxnSpMk id="14" creationId="{469F4FF8-F8B0-4630-BA1B-0D8B324CD5FF}"/>
          </ac:cxnSpMkLst>
        </pc:cxnChg>
      </pc:sldChg>
      <pc:sldChg chg="addSp delSp modSp new del mod ord setBg modClrScheme delDesignElem chgLayout modNotesTx">
        <pc:chgData name="Matt Lyle" userId="a96e7d453dd11193" providerId="LiveId" clId="{A0DBDC33-254A-43F3-B41F-C535FA27676B}" dt="2022-07-22T06:04:13.726" v="6290" actId="47"/>
        <pc:sldMkLst>
          <pc:docMk/>
          <pc:sldMk cId="3591516977" sldId="266"/>
        </pc:sldMkLst>
        <pc:spChg chg="add mod">
          <ac:chgData name="Matt Lyle" userId="a96e7d453dd11193" providerId="LiveId" clId="{A0DBDC33-254A-43F3-B41F-C535FA27676B}" dt="2022-07-22T05:38:44.053" v="6210" actId="403"/>
          <ac:spMkLst>
            <pc:docMk/>
            <pc:sldMk cId="3591516977" sldId="266"/>
            <ac:spMk id="5" creationId="{7EF6BD45-6761-A026-63A8-0976DD6011B9}"/>
          </ac:spMkLst>
        </pc:spChg>
        <pc:spChg chg="add del">
          <ac:chgData name="Matt Lyle" userId="a96e7d453dd11193" providerId="LiveId" clId="{A0DBDC33-254A-43F3-B41F-C535FA27676B}" dt="2022-07-22T05:50:25.638" v="6215" actId="700"/>
          <ac:spMkLst>
            <pc:docMk/>
            <pc:sldMk cId="3591516977" sldId="266"/>
            <ac:spMk id="8" creationId="{42A4FC2C-047E-45A5-965D-8E1E3BF09BC6}"/>
          </ac:spMkLst>
        </pc:spChg>
        <pc:picChg chg="add del mod">
          <ac:chgData name="Matt Lyle" userId="a96e7d453dd11193" providerId="LiveId" clId="{A0DBDC33-254A-43F3-B41F-C535FA27676B}" dt="2022-07-22T05:50:22.281" v="6214" actId="478"/>
          <ac:picMkLst>
            <pc:docMk/>
            <pc:sldMk cId="3591516977" sldId="266"/>
            <ac:picMk id="3" creationId="{3A6099CD-A075-68D0-DD2C-3BA6909CB258}"/>
          </ac:picMkLst>
        </pc:picChg>
        <pc:picChg chg="add del mod">
          <ac:chgData name="Matt Lyle" userId="a96e7d453dd11193" providerId="LiveId" clId="{A0DBDC33-254A-43F3-B41F-C535FA27676B}" dt="2022-07-22T05:52:52.415" v="6226"/>
          <ac:picMkLst>
            <pc:docMk/>
            <pc:sldMk cId="3591516977" sldId="266"/>
            <ac:picMk id="6" creationId="{7BC126E1-CC19-EA6E-CD1E-E1218845A043}"/>
          </ac:picMkLst>
        </pc:picChg>
        <pc:picChg chg="add del mod modCrop">
          <ac:chgData name="Matt Lyle" userId="a96e7d453dd11193" providerId="LiveId" clId="{A0DBDC33-254A-43F3-B41F-C535FA27676B}" dt="2022-07-22T05:53:09.407" v="6233" actId="21"/>
          <ac:picMkLst>
            <pc:docMk/>
            <pc:sldMk cId="3591516977" sldId="266"/>
            <ac:picMk id="9" creationId="{EC60FD88-5429-8BC8-25D2-A5E69A4A2FDC}"/>
          </ac:picMkLst>
        </pc:picChg>
      </pc:sldChg>
      <pc:sldChg chg="addSp delSp modSp new mod ord modTransition modMedia setBg modClrScheme delAnim modAnim delDesignElem chgLayout modNotes modNotesTx">
        <pc:chgData name="Matt Lyle" userId="a96e7d453dd11193" providerId="LiveId" clId="{A0DBDC33-254A-43F3-B41F-C535FA27676B}" dt="2022-07-23T09:39:43.858" v="30399"/>
        <pc:sldMkLst>
          <pc:docMk/>
          <pc:sldMk cId="1350172621" sldId="267"/>
        </pc:sldMkLst>
        <pc:spChg chg="add del mod">
          <ac:chgData name="Matt Lyle" userId="a96e7d453dd11193" providerId="LiveId" clId="{A0DBDC33-254A-43F3-B41F-C535FA27676B}" dt="2022-07-21T14:22:41.490" v="1636" actId="21"/>
          <ac:spMkLst>
            <pc:docMk/>
            <pc:sldMk cId="1350172621" sldId="267"/>
            <ac:spMk id="2" creationId="{1345D749-0081-6471-5E07-C5002D634465}"/>
          </ac:spMkLst>
        </pc:spChg>
        <pc:spChg chg="add del">
          <ac:chgData name="Matt Lyle" userId="a96e7d453dd11193" providerId="LiveId" clId="{A0DBDC33-254A-43F3-B41F-C535FA27676B}" dt="2022-07-21T14:22:11.690" v="1623" actId="26606"/>
          <ac:spMkLst>
            <pc:docMk/>
            <pc:sldMk cId="1350172621" sldId="267"/>
            <ac:spMk id="5" creationId="{C1DD1A8A-57D5-4A81-AD04-532B043C5611}"/>
          </ac:spMkLst>
        </pc:spChg>
        <pc:spChg chg="add del">
          <ac:chgData name="Matt Lyle" userId="a96e7d453dd11193" providerId="LiveId" clId="{A0DBDC33-254A-43F3-B41F-C535FA27676B}" dt="2022-07-21T14:22:11.690" v="1623" actId="26606"/>
          <ac:spMkLst>
            <pc:docMk/>
            <pc:sldMk cId="1350172621" sldId="267"/>
            <ac:spMk id="7" creationId="{007891EC-4501-44ED-A8C8-B11B6DB767AB}"/>
          </ac:spMkLst>
        </pc:spChg>
        <pc:spChg chg="add del">
          <ac:chgData name="Matt Lyle" userId="a96e7d453dd11193" providerId="LiveId" clId="{A0DBDC33-254A-43F3-B41F-C535FA27676B}" dt="2022-07-21T14:22:02.568" v="1621" actId="26606"/>
          <ac:spMkLst>
            <pc:docMk/>
            <pc:sldMk cId="1350172621" sldId="267"/>
            <ac:spMk id="8" creationId="{C1DD1A8A-57D5-4A81-AD04-532B043C5611}"/>
          </ac:spMkLst>
        </pc:spChg>
        <pc:spChg chg="add del">
          <ac:chgData name="Matt Lyle" userId="a96e7d453dd11193" providerId="LiveId" clId="{A0DBDC33-254A-43F3-B41F-C535FA27676B}" dt="2022-07-21T14:22:02.568" v="1621" actId="26606"/>
          <ac:spMkLst>
            <pc:docMk/>
            <pc:sldMk cId="1350172621" sldId="267"/>
            <ac:spMk id="10" creationId="{007891EC-4501-44ED-A8C8-B11B6DB767AB}"/>
          </ac:spMkLst>
        </pc:spChg>
        <pc:spChg chg="add del">
          <ac:chgData name="Matt Lyle" userId="a96e7d453dd11193" providerId="LiveId" clId="{A0DBDC33-254A-43F3-B41F-C535FA27676B}" dt="2022-07-21T14:22:34.712" v="1633" actId="26606"/>
          <ac:spMkLst>
            <pc:docMk/>
            <pc:sldMk cId="1350172621" sldId="267"/>
            <ac:spMk id="16" creationId="{787F4F1C-8D3D-4EC1-B72D-A0470A5A08B8}"/>
          </ac:spMkLst>
        </pc:spChg>
        <pc:spChg chg="add del">
          <ac:chgData name="Matt Lyle" userId="a96e7d453dd11193" providerId="LiveId" clId="{A0DBDC33-254A-43F3-B41F-C535FA27676B}" dt="2022-07-22T03:01:22.597" v="4221" actId="700"/>
          <ac:spMkLst>
            <pc:docMk/>
            <pc:sldMk cId="1350172621" sldId="267"/>
            <ac:spMk id="22" creationId="{853E2925-9D2F-4436-8D47-E7C1C57032BE}"/>
          </ac:spMkLst>
        </pc:spChg>
        <pc:spChg chg="add del">
          <ac:chgData name="Matt Lyle" userId="a96e7d453dd11193" providerId="LiveId" clId="{A0DBDC33-254A-43F3-B41F-C535FA27676B}" dt="2022-07-21T14:22:34.690" v="1632" actId="26606"/>
          <ac:spMkLst>
            <pc:docMk/>
            <pc:sldMk cId="1350172621" sldId="267"/>
            <ac:spMk id="23" creationId="{ECC07320-C2CA-4E29-8481-9D9E143C7788}"/>
          </ac:spMkLst>
        </pc:spChg>
        <pc:spChg chg="add del">
          <ac:chgData name="Matt Lyle" userId="a96e7d453dd11193" providerId="LiveId" clId="{A0DBDC33-254A-43F3-B41F-C535FA27676B}" dt="2022-07-21T14:22:34.690" v="1632" actId="26606"/>
          <ac:spMkLst>
            <pc:docMk/>
            <pc:sldMk cId="1350172621" sldId="267"/>
            <ac:spMk id="25" creationId="{178FB36B-5BFE-42CA-BC60-1115E0D95EEC}"/>
          </ac:spMkLst>
        </pc:spChg>
        <pc:spChg chg="add mod">
          <ac:chgData name="Matt Lyle" userId="a96e7d453dd11193" providerId="LiveId" clId="{A0DBDC33-254A-43F3-B41F-C535FA27676B}" dt="2022-07-22T03:02:45.102" v="4236" actId="113"/>
          <ac:spMkLst>
            <pc:docMk/>
            <pc:sldMk cId="1350172621" sldId="267"/>
            <ac:spMk id="31" creationId="{FF2625FA-FF1F-8F5B-6FC8-BB130215EB99}"/>
          </ac:spMkLst>
        </pc:spChg>
        <pc:spChg chg="add mod">
          <ac:chgData name="Matt Lyle" userId="a96e7d453dd11193" providerId="LiveId" clId="{A0DBDC33-254A-43F3-B41F-C535FA27676B}" dt="2022-07-22T03:00:48.903" v="4218" actId="1076"/>
          <ac:spMkLst>
            <pc:docMk/>
            <pc:sldMk cId="1350172621" sldId="267"/>
            <ac:spMk id="32" creationId="{071CE0DA-374B-D39F-CF4D-D7A30BE896DB}"/>
          </ac:spMkLst>
        </pc:spChg>
        <pc:spChg chg="add mod">
          <ac:chgData name="Matt Lyle" userId="a96e7d453dd11193" providerId="LiveId" clId="{A0DBDC33-254A-43F3-B41F-C535FA27676B}" dt="2022-07-22T03:00:43.185" v="4216" actId="207"/>
          <ac:spMkLst>
            <pc:docMk/>
            <pc:sldMk cId="1350172621" sldId="267"/>
            <ac:spMk id="33" creationId="{DA56EECA-5F35-0897-5481-4F12B1C1F109}"/>
          </ac:spMkLst>
        </pc:spChg>
        <pc:grpChg chg="add del">
          <ac:chgData name="Matt Lyle" userId="a96e7d453dd11193" providerId="LiveId" clId="{A0DBDC33-254A-43F3-B41F-C535FA27676B}" dt="2022-07-21T14:22:34.712" v="1633" actId="26606"/>
          <ac:grpSpMkLst>
            <pc:docMk/>
            <pc:sldMk cId="1350172621" sldId="267"/>
            <ac:grpSpMk id="9" creationId="{D1E3DD61-64DB-46AD-B249-E273CD86B051}"/>
          </ac:grpSpMkLst>
        </pc:grpChg>
        <pc:grpChg chg="add del">
          <ac:chgData name="Matt Lyle" userId="a96e7d453dd11193" providerId="LiveId" clId="{A0DBDC33-254A-43F3-B41F-C535FA27676B}" dt="2022-07-22T03:01:22.597" v="4221" actId="700"/>
          <ac:grpSpMkLst>
            <pc:docMk/>
            <pc:sldMk cId="1350172621" sldId="267"/>
            <ac:grpSpMk id="24" creationId="{D1A188E4-F255-43D0-92CC-3CF3D770128B}"/>
          </ac:grpSpMkLst>
        </pc:grpChg>
        <pc:grpChg chg="add del">
          <ac:chgData name="Matt Lyle" userId="a96e7d453dd11193" providerId="LiveId" clId="{A0DBDC33-254A-43F3-B41F-C535FA27676B}" dt="2022-07-22T03:01:22.597" v="4221" actId="700"/>
          <ac:grpSpMkLst>
            <pc:docMk/>
            <pc:sldMk cId="1350172621" sldId="267"/>
            <ac:grpSpMk id="28" creationId="{D1EABE02-705D-4B3A-B7DF-634641E1DAC8}"/>
          </ac:grpSpMkLst>
        </pc:grpChg>
        <pc:picChg chg="add del mod">
          <ac:chgData name="Matt Lyle" userId="a96e7d453dd11193" providerId="LiveId" clId="{A0DBDC33-254A-43F3-B41F-C535FA27676B}" dt="2022-07-21T14:22:02.568" v="1621" actId="26606"/>
          <ac:picMkLst>
            <pc:docMk/>
            <pc:sldMk cId="1350172621" sldId="267"/>
            <ac:picMk id="4" creationId="{C1D2F156-02C0-280F-CCD8-316F332923F5}"/>
          </ac:picMkLst>
        </pc:picChg>
        <pc:picChg chg="add del">
          <ac:chgData name="Matt Lyle" userId="a96e7d453dd11193" providerId="LiveId" clId="{A0DBDC33-254A-43F3-B41F-C535FA27676B}" dt="2022-07-21T14:22:11.690" v="1623" actId="26606"/>
          <ac:picMkLst>
            <pc:docMk/>
            <pc:sldMk cId="1350172621" sldId="267"/>
            <ac:picMk id="6" creationId="{37540CAE-84E7-D00B-343C-7E7B8B1E9469}"/>
          </ac:picMkLst>
        </pc:picChg>
        <pc:picChg chg="add del">
          <ac:chgData name="Matt Lyle" userId="a96e7d453dd11193" providerId="LiveId" clId="{A0DBDC33-254A-43F3-B41F-C535FA27676B}" dt="2022-07-21T14:22:34.690" v="1632" actId="26606"/>
          <ac:picMkLst>
            <pc:docMk/>
            <pc:sldMk cId="1350172621" sldId="267"/>
            <ac:picMk id="19" creationId="{41FD9F8B-EE0E-AA52-BAD4-20AF5B96A960}"/>
          </ac:picMkLst>
        </pc:picChg>
      </pc:sldChg>
      <pc:sldChg chg="addSp modSp new del mod setBg">
        <pc:chgData name="Matt Lyle" userId="a96e7d453dd11193" providerId="LiveId" clId="{A0DBDC33-254A-43F3-B41F-C535FA27676B}" dt="2022-07-22T02:54:58.947" v="4194" actId="47"/>
        <pc:sldMkLst>
          <pc:docMk/>
          <pc:sldMk cId="698290077" sldId="268"/>
        </pc:sldMkLst>
        <pc:graphicFrameChg chg="add mod modGraphic">
          <ac:chgData name="Matt Lyle" userId="a96e7d453dd11193" providerId="LiveId" clId="{A0DBDC33-254A-43F3-B41F-C535FA27676B}" dt="2022-07-22T02:49:15.128" v="4162" actId="207"/>
          <ac:graphicFrameMkLst>
            <pc:docMk/>
            <pc:sldMk cId="698290077" sldId="268"/>
            <ac:graphicFrameMk id="2" creationId="{384C1DFE-1665-5691-3D7A-ED74B8CB50F8}"/>
          </ac:graphicFrameMkLst>
        </pc:graphicFrameChg>
      </pc:sldChg>
      <pc:sldChg chg="addSp delSp modSp add mod modTransition modClrScheme delAnim delDesignElem chgLayout modNotes modNotesTx">
        <pc:chgData name="Matt Lyle" userId="a96e7d453dd11193" providerId="LiveId" clId="{A0DBDC33-254A-43F3-B41F-C535FA27676B}" dt="2022-07-23T11:02:49.959" v="30585" actId="20577"/>
        <pc:sldMkLst>
          <pc:docMk/>
          <pc:sldMk cId="2018842123" sldId="269"/>
        </pc:sldMkLst>
        <pc:spChg chg="add mod">
          <ac:chgData name="Matt Lyle" userId="a96e7d453dd11193" providerId="LiveId" clId="{A0DBDC33-254A-43F3-B41F-C535FA27676B}" dt="2022-07-22T03:07:42.445" v="4375" actId="404"/>
          <ac:spMkLst>
            <pc:docMk/>
            <pc:sldMk cId="2018842123" sldId="269"/>
            <ac:spMk id="15" creationId="{3C54FA87-8404-F7CE-E64E-2EE2628B4319}"/>
          </ac:spMkLst>
        </pc:spChg>
        <pc:spChg chg="del">
          <ac:chgData name="Matt Lyle" userId="a96e7d453dd11193" providerId="LiveId" clId="{A0DBDC33-254A-43F3-B41F-C535FA27676B}" dt="2022-07-22T03:01:27.416" v="4222" actId="700"/>
          <ac:spMkLst>
            <pc:docMk/>
            <pc:sldMk cId="2018842123" sldId="269"/>
            <ac:spMk id="22" creationId="{853E2925-9D2F-4436-8D47-E7C1C57032BE}"/>
          </ac:spMkLst>
        </pc:spChg>
        <pc:spChg chg="mod">
          <ac:chgData name="Matt Lyle" userId="a96e7d453dd11193" providerId="LiveId" clId="{A0DBDC33-254A-43F3-B41F-C535FA27676B}" dt="2022-07-22T03:02:35.414" v="4234" actId="113"/>
          <ac:spMkLst>
            <pc:docMk/>
            <pc:sldMk cId="2018842123" sldId="269"/>
            <ac:spMk id="31" creationId="{FF2625FA-FF1F-8F5B-6FC8-BB130215EB99}"/>
          </ac:spMkLst>
        </pc:spChg>
        <pc:spChg chg="del">
          <ac:chgData name="Matt Lyle" userId="a96e7d453dd11193" providerId="LiveId" clId="{A0DBDC33-254A-43F3-B41F-C535FA27676B}" dt="2022-07-22T02:49:58.800" v="4165" actId="478"/>
          <ac:spMkLst>
            <pc:docMk/>
            <pc:sldMk cId="2018842123" sldId="269"/>
            <ac:spMk id="32" creationId="{071CE0DA-374B-D39F-CF4D-D7A30BE896DB}"/>
          </ac:spMkLst>
        </pc:spChg>
        <pc:spChg chg="del">
          <ac:chgData name="Matt Lyle" userId="a96e7d453dd11193" providerId="LiveId" clId="{A0DBDC33-254A-43F3-B41F-C535FA27676B}" dt="2022-07-22T02:49:58.800" v="4165" actId="478"/>
          <ac:spMkLst>
            <pc:docMk/>
            <pc:sldMk cId="2018842123" sldId="269"/>
            <ac:spMk id="33" creationId="{DA56EECA-5F35-0897-5481-4F12B1C1F109}"/>
          </ac:spMkLst>
        </pc:spChg>
        <pc:grpChg chg="del">
          <ac:chgData name="Matt Lyle" userId="a96e7d453dd11193" providerId="LiveId" clId="{A0DBDC33-254A-43F3-B41F-C535FA27676B}" dt="2022-07-22T03:01:27.416" v="4222" actId="700"/>
          <ac:grpSpMkLst>
            <pc:docMk/>
            <pc:sldMk cId="2018842123" sldId="269"/>
            <ac:grpSpMk id="24" creationId="{D1A188E4-F255-43D0-92CC-3CF3D770128B}"/>
          </ac:grpSpMkLst>
        </pc:grpChg>
        <pc:grpChg chg="del">
          <ac:chgData name="Matt Lyle" userId="a96e7d453dd11193" providerId="LiveId" clId="{A0DBDC33-254A-43F3-B41F-C535FA27676B}" dt="2022-07-22T03:01:27.416" v="4222" actId="700"/>
          <ac:grpSpMkLst>
            <pc:docMk/>
            <pc:sldMk cId="2018842123" sldId="269"/>
            <ac:grpSpMk id="28" creationId="{D1EABE02-705D-4B3A-B7DF-634641E1DAC8}"/>
          </ac:grpSpMkLst>
        </pc:grpChg>
        <pc:graphicFrameChg chg="add del mod">
          <ac:chgData name="Matt Lyle" userId="a96e7d453dd11193" providerId="LiveId" clId="{A0DBDC33-254A-43F3-B41F-C535FA27676B}" dt="2022-07-22T02:52:07.097" v="4175"/>
          <ac:graphicFrameMkLst>
            <pc:docMk/>
            <pc:sldMk cId="2018842123" sldId="269"/>
            <ac:graphicFrameMk id="2" creationId="{C779CF61-B732-21FB-816C-EB6D8B320E02}"/>
          </ac:graphicFrameMkLst>
        </pc:graphicFrameChg>
        <pc:graphicFrameChg chg="add mod modGraphic">
          <ac:chgData name="Matt Lyle" userId="a96e7d453dd11193" providerId="LiveId" clId="{A0DBDC33-254A-43F3-B41F-C535FA27676B}" dt="2022-07-22T03:14:29.690" v="4456" actId="113"/>
          <ac:graphicFrameMkLst>
            <pc:docMk/>
            <pc:sldMk cId="2018842123" sldId="269"/>
            <ac:graphicFrameMk id="12" creationId="{A023E0C6-AE57-EAA0-F994-45B7E54057E0}"/>
          </ac:graphicFrameMkLst>
        </pc:graphicFrameChg>
      </pc:sldChg>
      <pc:sldChg chg="delSp modSp add del mod modNotesTx">
        <pc:chgData name="Matt Lyle" userId="a96e7d453dd11193" providerId="LiveId" clId="{A0DBDC33-254A-43F3-B41F-C535FA27676B}" dt="2022-07-22T03:49:16.493" v="5402" actId="47"/>
        <pc:sldMkLst>
          <pc:docMk/>
          <pc:sldMk cId="3113573998" sldId="270"/>
        </pc:sldMkLst>
        <pc:spChg chg="mod">
          <ac:chgData name="Matt Lyle" userId="a96e7d453dd11193" providerId="LiveId" clId="{A0DBDC33-254A-43F3-B41F-C535FA27676B}" dt="2022-07-22T02:55:20.534" v="4207" actId="1036"/>
          <ac:spMkLst>
            <pc:docMk/>
            <pc:sldMk cId="3113573998" sldId="270"/>
            <ac:spMk id="31" creationId="{FF2625FA-FF1F-8F5B-6FC8-BB130215EB99}"/>
          </ac:spMkLst>
        </pc:spChg>
        <pc:graphicFrameChg chg="del">
          <ac:chgData name="Matt Lyle" userId="a96e7d453dd11193" providerId="LiveId" clId="{A0DBDC33-254A-43F3-B41F-C535FA27676B}" dt="2022-07-22T02:55:16.758" v="4198" actId="478"/>
          <ac:graphicFrameMkLst>
            <pc:docMk/>
            <pc:sldMk cId="3113573998" sldId="270"/>
            <ac:graphicFrameMk id="12" creationId="{A023E0C6-AE57-EAA0-F994-45B7E54057E0}"/>
          </ac:graphicFrameMkLst>
        </pc:graphicFrameChg>
      </pc:sldChg>
      <pc:sldChg chg="addSp delSp modSp new del mod setBg">
        <pc:chgData name="Matt Lyle" userId="a96e7d453dd11193" providerId="LiveId" clId="{A0DBDC33-254A-43F3-B41F-C535FA27676B}" dt="2022-07-22T03:49:17.049" v="5403" actId="47"/>
        <pc:sldMkLst>
          <pc:docMk/>
          <pc:sldMk cId="2927123668" sldId="271"/>
        </pc:sldMkLst>
        <pc:spChg chg="add mod">
          <ac:chgData name="Matt Lyle" userId="a96e7d453dd11193" providerId="LiveId" clId="{A0DBDC33-254A-43F3-B41F-C535FA27676B}" dt="2022-07-22T02:55:29.693" v="4209"/>
          <ac:spMkLst>
            <pc:docMk/>
            <pc:sldMk cId="2927123668" sldId="271"/>
            <ac:spMk id="2" creationId="{8C4518D7-076E-876E-4A82-6864428BFFF2}"/>
          </ac:spMkLst>
        </pc:spChg>
        <pc:spChg chg="mod">
          <ac:chgData name="Matt Lyle" userId="a96e7d453dd11193" providerId="LiveId" clId="{A0DBDC33-254A-43F3-B41F-C535FA27676B}" dt="2022-07-22T02:55:29.693" v="4209"/>
          <ac:spMkLst>
            <pc:docMk/>
            <pc:sldMk cId="2927123668" sldId="271"/>
            <ac:spMk id="4" creationId="{F30EB055-E9EB-E500-2A3F-C3BAA92E3F51}"/>
          </ac:spMkLst>
        </pc:spChg>
        <pc:spChg chg="mod">
          <ac:chgData name="Matt Lyle" userId="a96e7d453dd11193" providerId="LiveId" clId="{A0DBDC33-254A-43F3-B41F-C535FA27676B}" dt="2022-07-22T02:55:29.693" v="4209"/>
          <ac:spMkLst>
            <pc:docMk/>
            <pc:sldMk cId="2927123668" sldId="271"/>
            <ac:spMk id="5" creationId="{171098B4-F4C8-B4DC-6C2D-806BC6524AD3}"/>
          </ac:spMkLst>
        </pc:spChg>
        <pc:spChg chg="mod">
          <ac:chgData name="Matt Lyle" userId="a96e7d453dd11193" providerId="LiveId" clId="{A0DBDC33-254A-43F3-B41F-C535FA27676B}" dt="2022-07-22T02:55:29.693" v="4209"/>
          <ac:spMkLst>
            <pc:docMk/>
            <pc:sldMk cId="2927123668" sldId="271"/>
            <ac:spMk id="7" creationId="{DE5123FB-92F2-CD1C-5DE1-D27A80CC37AF}"/>
          </ac:spMkLst>
        </pc:spChg>
        <pc:spChg chg="mod">
          <ac:chgData name="Matt Lyle" userId="a96e7d453dd11193" providerId="LiveId" clId="{A0DBDC33-254A-43F3-B41F-C535FA27676B}" dt="2022-07-22T02:55:29.693" v="4209"/>
          <ac:spMkLst>
            <pc:docMk/>
            <pc:sldMk cId="2927123668" sldId="271"/>
            <ac:spMk id="8" creationId="{067F0DD6-3617-234E-CE97-A5DA9A6684F7}"/>
          </ac:spMkLst>
        </pc:spChg>
        <pc:spChg chg="add del mod">
          <ac:chgData name="Matt Lyle" userId="a96e7d453dd11193" providerId="LiveId" clId="{A0DBDC33-254A-43F3-B41F-C535FA27676B}" dt="2022-07-22T02:55:45.257" v="4211" actId="478"/>
          <ac:spMkLst>
            <pc:docMk/>
            <pc:sldMk cId="2927123668" sldId="271"/>
            <ac:spMk id="9" creationId="{EE39EA58-0FB6-F201-6369-520B09A348E7}"/>
          </ac:spMkLst>
        </pc:spChg>
        <pc:grpChg chg="add mod">
          <ac:chgData name="Matt Lyle" userId="a96e7d453dd11193" providerId="LiveId" clId="{A0DBDC33-254A-43F3-B41F-C535FA27676B}" dt="2022-07-22T02:55:29.693" v="4209"/>
          <ac:grpSpMkLst>
            <pc:docMk/>
            <pc:sldMk cId="2927123668" sldId="271"/>
            <ac:grpSpMk id="3" creationId="{76D5CBA4-FFDC-C81A-BE18-37C37D6A3970}"/>
          </ac:grpSpMkLst>
        </pc:grpChg>
        <pc:grpChg chg="add mod">
          <ac:chgData name="Matt Lyle" userId="a96e7d453dd11193" providerId="LiveId" clId="{A0DBDC33-254A-43F3-B41F-C535FA27676B}" dt="2022-07-22T02:55:29.693" v="4209"/>
          <ac:grpSpMkLst>
            <pc:docMk/>
            <pc:sldMk cId="2927123668" sldId="271"/>
            <ac:grpSpMk id="6" creationId="{B4CD9BD7-E306-9EC0-29CF-A436F658504B}"/>
          </ac:grpSpMkLst>
        </pc:grpChg>
      </pc:sldChg>
      <pc:sldChg chg="addSp delSp modSp new del mod ord modClrScheme modAnim chgLayout modNotesTx">
        <pc:chgData name="Matt Lyle" userId="a96e7d453dd11193" providerId="LiveId" clId="{A0DBDC33-254A-43F3-B41F-C535FA27676B}" dt="2022-07-22T12:38:55.395" v="12833" actId="47"/>
        <pc:sldMkLst>
          <pc:docMk/>
          <pc:sldMk cId="2081426966" sldId="272"/>
        </pc:sldMkLst>
        <pc:spChg chg="add del mod">
          <ac:chgData name="Matt Lyle" userId="a96e7d453dd11193" providerId="LiveId" clId="{A0DBDC33-254A-43F3-B41F-C535FA27676B}" dt="2022-07-22T07:02:29.171" v="7800"/>
          <ac:spMkLst>
            <pc:docMk/>
            <pc:sldMk cId="2081426966" sldId="272"/>
            <ac:spMk id="2" creationId="{4E0D200D-E543-A645-5B13-6FE8858C2455}"/>
          </ac:spMkLst>
        </pc:spChg>
        <pc:spChg chg="add del mod">
          <ac:chgData name="Matt Lyle" userId="a96e7d453dd11193" providerId="LiveId" clId="{A0DBDC33-254A-43F3-B41F-C535FA27676B}" dt="2022-07-22T04:50:47.999" v="5920" actId="478"/>
          <ac:spMkLst>
            <pc:docMk/>
            <pc:sldMk cId="2081426966" sldId="272"/>
            <ac:spMk id="3" creationId="{22E16648-C7CD-A08D-3166-DDF41E255DDE}"/>
          </ac:spMkLst>
        </pc:spChg>
        <pc:spChg chg="add mod">
          <ac:chgData name="Matt Lyle" userId="a96e7d453dd11193" providerId="LiveId" clId="{A0DBDC33-254A-43F3-B41F-C535FA27676B}" dt="2022-07-22T12:38:47.361" v="12832"/>
          <ac:spMkLst>
            <pc:docMk/>
            <pc:sldMk cId="2081426966" sldId="272"/>
            <ac:spMk id="3" creationId="{B9D8FEAB-4F83-DE80-594F-0E2F1D14BAC3}"/>
          </ac:spMkLst>
        </pc:spChg>
        <pc:spChg chg="add mod">
          <ac:chgData name="Matt Lyle" userId="a96e7d453dd11193" providerId="LiveId" clId="{A0DBDC33-254A-43F3-B41F-C535FA27676B}" dt="2022-07-22T12:38:47.361" v="12832"/>
          <ac:spMkLst>
            <pc:docMk/>
            <pc:sldMk cId="2081426966" sldId="272"/>
            <ac:spMk id="4" creationId="{520A9E25-8389-1411-6FEE-B85D8A19DFED}"/>
          </ac:spMkLst>
        </pc:spChg>
        <pc:spChg chg="add mod">
          <ac:chgData name="Matt Lyle" userId="a96e7d453dd11193" providerId="LiveId" clId="{A0DBDC33-254A-43F3-B41F-C535FA27676B}" dt="2022-07-22T12:38:47.361" v="12832"/>
          <ac:spMkLst>
            <pc:docMk/>
            <pc:sldMk cId="2081426966" sldId="272"/>
            <ac:spMk id="5" creationId="{F172B7AF-CB40-F2EB-C470-1BA3269F1397}"/>
          </ac:spMkLst>
        </pc:spChg>
        <pc:spChg chg="add mod">
          <ac:chgData name="Matt Lyle" userId="a96e7d453dd11193" providerId="LiveId" clId="{A0DBDC33-254A-43F3-B41F-C535FA27676B}" dt="2022-07-22T12:38:47.361" v="12832"/>
          <ac:spMkLst>
            <pc:docMk/>
            <pc:sldMk cId="2081426966" sldId="272"/>
            <ac:spMk id="6" creationId="{83D3CE22-34D9-CCDC-E03C-A6218049CE53}"/>
          </ac:spMkLst>
        </pc:spChg>
        <pc:spChg chg="add mod">
          <ac:chgData name="Matt Lyle" userId="a96e7d453dd11193" providerId="LiveId" clId="{A0DBDC33-254A-43F3-B41F-C535FA27676B}" dt="2022-07-22T12:38:47.361" v="12832"/>
          <ac:spMkLst>
            <pc:docMk/>
            <pc:sldMk cId="2081426966" sldId="272"/>
            <ac:spMk id="7" creationId="{85FB1759-3A76-7F22-D430-BFAD814839AB}"/>
          </ac:spMkLst>
        </pc:spChg>
      </pc:sldChg>
      <pc:sldChg chg="addSp delSp modSp new del mod ord modTransition modClrScheme delAnim modAnim chgLayout modNotesTx">
        <pc:chgData name="Matt Lyle" userId="a96e7d453dd11193" providerId="LiveId" clId="{A0DBDC33-254A-43F3-B41F-C535FA27676B}" dt="2022-07-23T08:16:52.794" v="27628" actId="47"/>
        <pc:sldMkLst>
          <pc:docMk/>
          <pc:sldMk cId="2929690885" sldId="273"/>
        </pc:sldMkLst>
        <pc:spChg chg="add del mod">
          <ac:chgData name="Matt Lyle" userId="a96e7d453dd11193" providerId="LiveId" clId="{A0DBDC33-254A-43F3-B41F-C535FA27676B}" dt="2022-07-23T07:57:20.108" v="26440" actId="478"/>
          <ac:spMkLst>
            <pc:docMk/>
            <pc:sldMk cId="2929690885" sldId="273"/>
            <ac:spMk id="3" creationId="{402A2E54-4803-1EC7-BEC8-05A21691B9A7}"/>
          </ac:spMkLst>
        </pc:spChg>
        <pc:spChg chg="add del mod">
          <ac:chgData name="Matt Lyle" userId="a96e7d453dd11193" providerId="LiveId" clId="{A0DBDC33-254A-43F3-B41F-C535FA27676B}" dt="2022-07-23T07:55:01.718" v="26392" actId="478"/>
          <ac:spMkLst>
            <pc:docMk/>
            <pc:sldMk cId="2929690885" sldId="273"/>
            <ac:spMk id="4" creationId="{AF055557-CA90-DF8E-E868-C8FDD2159091}"/>
          </ac:spMkLst>
        </pc:spChg>
        <pc:spChg chg="add del mod">
          <ac:chgData name="Matt Lyle" userId="a96e7d453dd11193" providerId="LiveId" clId="{A0DBDC33-254A-43F3-B41F-C535FA27676B}" dt="2022-07-23T07:57:19.074" v="26439" actId="478"/>
          <ac:spMkLst>
            <pc:docMk/>
            <pc:sldMk cId="2929690885" sldId="273"/>
            <ac:spMk id="5" creationId="{357794EC-9523-65E7-77D1-1335FFD7AD83}"/>
          </ac:spMkLst>
        </pc:spChg>
        <pc:spChg chg="add mod">
          <ac:chgData name="Matt Lyle" userId="a96e7d453dd11193" providerId="LiveId" clId="{A0DBDC33-254A-43F3-B41F-C535FA27676B}" dt="2022-07-23T07:54:56.025" v="26391" actId="14100"/>
          <ac:spMkLst>
            <pc:docMk/>
            <pc:sldMk cId="2929690885" sldId="273"/>
            <ac:spMk id="6" creationId="{C4A023C1-06E9-371D-62C6-3E53778E139F}"/>
          </ac:spMkLst>
        </pc:spChg>
        <pc:spChg chg="add del mod">
          <ac:chgData name="Matt Lyle" userId="a96e7d453dd11193" providerId="LiveId" clId="{A0DBDC33-254A-43F3-B41F-C535FA27676B}" dt="2022-07-23T07:57:23.711" v="26441" actId="478"/>
          <ac:spMkLst>
            <pc:docMk/>
            <pc:sldMk cId="2929690885" sldId="273"/>
            <ac:spMk id="7" creationId="{8FCE4582-4EC2-360F-5F64-05EB1A4A3902}"/>
          </ac:spMkLst>
        </pc:spChg>
        <pc:spChg chg="add mod">
          <ac:chgData name="Matt Lyle" userId="a96e7d453dd11193" providerId="LiveId" clId="{A0DBDC33-254A-43F3-B41F-C535FA27676B}" dt="2022-07-23T07:57:13.561" v="26438" actId="6559"/>
          <ac:spMkLst>
            <pc:docMk/>
            <pc:sldMk cId="2929690885" sldId="273"/>
            <ac:spMk id="8" creationId="{246E1F0A-BB1E-FCC8-83C2-AA3982CC395F}"/>
          </ac:spMkLst>
        </pc:spChg>
        <pc:spChg chg="add mod">
          <ac:chgData name="Matt Lyle" userId="a96e7d453dd11193" providerId="LiveId" clId="{A0DBDC33-254A-43F3-B41F-C535FA27676B}" dt="2022-07-23T07:57:30.246" v="26442" actId="1076"/>
          <ac:spMkLst>
            <pc:docMk/>
            <pc:sldMk cId="2929690885" sldId="273"/>
            <ac:spMk id="9" creationId="{B5A6D9AE-B1CC-7F49-D357-7B1138DF38DF}"/>
          </ac:spMkLst>
        </pc:spChg>
        <pc:graphicFrameChg chg="add mod modGraphic">
          <ac:chgData name="Matt Lyle" userId="a96e7d453dd11193" providerId="LiveId" clId="{A0DBDC33-254A-43F3-B41F-C535FA27676B}" dt="2022-07-23T07:54:49.574" v="26390" actId="948"/>
          <ac:graphicFrameMkLst>
            <pc:docMk/>
            <pc:sldMk cId="2929690885" sldId="273"/>
            <ac:graphicFrameMk id="2" creationId="{DBA3720F-29E7-4968-F5AA-84C3F8C83584}"/>
          </ac:graphicFrameMkLst>
        </pc:graphicFrameChg>
      </pc:sldChg>
      <pc:sldChg chg="addSp delSp modSp add del mod modClrScheme chgLayout">
        <pc:chgData name="Matt Lyle" userId="a96e7d453dd11193" providerId="LiveId" clId="{A0DBDC33-254A-43F3-B41F-C535FA27676B}" dt="2022-07-22T05:51:03.984" v="6221" actId="47"/>
        <pc:sldMkLst>
          <pc:docMk/>
          <pc:sldMk cId="1503115439" sldId="274"/>
        </pc:sldMkLst>
        <pc:spChg chg="add mod">
          <ac:chgData name="Matt Lyle" userId="a96e7d453dd11193" providerId="LiveId" clId="{A0DBDC33-254A-43F3-B41F-C535FA27676B}" dt="2022-07-22T05:00:35.204" v="5959" actId="1076"/>
          <ac:spMkLst>
            <pc:docMk/>
            <pc:sldMk cId="1503115439" sldId="274"/>
            <ac:spMk id="3" creationId="{0BD3BC90-665B-1D9F-D810-C7BB9B46A8FF}"/>
          </ac:spMkLst>
        </pc:spChg>
        <pc:spChg chg="del mod">
          <ac:chgData name="Matt Lyle" userId="a96e7d453dd11193" providerId="LiveId" clId="{A0DBDC33-254A-43F3-B41F-C535FA27676B}" dt="2022-07-22T04:50:42.482" v="5919" actId="478"/>
          <ac:spMkLst>
            <pc:docMk/>
            <pc:sldMk cId="1503115439" sldId="274"/>
            <ac:spMk id="3" creationId="{22E16648-C7CD-A08D-3166-DDF41E255DDE}"/>
          </ac:spMkLst>
        </pc:spChg>
        <pc:spChg chg="add del">
          <ac:chgData name="Matt Lyle" userId="a96e7d453dd11193" providerId="LiveId" clId="{A0DBDC33-254A-43F3-B41F-C535FA27676B}" dt="2022-07-22T05:06:05.946" v="5961" actId="22"/>
          <ac:spMkLst>
            <pc:docMk/>
            <pc:sldMk cId="1503115439" sldId="274"/>
            <ac:spMk id="5" creationId="{156FC4FD-AF22-8DEC-B119-ABE8651DD3BF}"/>
          </ac:spMkLst>
        </pc:spChg>
        <pc:spChg chg="add mod">
          <ac:chgData name="Matt Lyle" userId="a96e7d453dd11193" providerId="LiveId" clId="{A0DBDC33-254A-43F3-B41F-C535FA27676B}" dt="2022-07-22T05:06:52.744" v="5976" actId="14100"/>
          <ac:spMkLst>
            <pc:docMk/>
            <pc:sldMk cId="1503115439" sldId="274"/>
            <ac:spMk id="7" creationId="{03FA4111-0E00-4349-E652-29C32C2C8BD8}"/>
          </ac:spMkLst>
        </pc:spChg>
      </pc:sldChg>
      <pc:sldChg chg="addSp delSp modSp add del mod ord modClrScheme chgLayout modNotesTx">
        <pc:chgData name="Matt Lyle" userId="a96e7d453dd11193" providerId="LiveId" clId="{A0DBDC33-254A-43F3-B41F-C535FA27676B}" dt="2022-07-22T06:27:03.096" v="7383" actId="47"/>
        <pc:sldMkLst>
          <pc:docMk/>
          <pc:sldMk cId="582188693" sldId="275"/>
        </pc:sldMkLst>
        <pc:spChg chg="del">
          <ac:chgData name="Matt Lyle" userId="a96e7d453dd11193" providerId="LiveId" clId="{A0DBDC33-254A-43F3-B41F-C535FA27676B}" dt="2022-07-22T05:07:27.860" v="5991" actId="478"/>
          <ac:spMkLst>
            <pc:docMk/>
            <pc:sldMk cId="582188693" sldId="275"/>
            <ac:spMk id="3" creationId="{0BD3BC90-665B-1D9F-D810-C7BB9B46A8FF}"/>
          </ac:spMkLst>
        </pc:spChg>
        <pc:spChg chg="add del">
          <ac:chgData name="Matt Lyle" userId="a96e7d453dd11193" providerId="LiveId" clId="{A0DBDC33-254A-43F3-B41F-C535FA27676B}" dt="2022-07-22T05:07:36.730" v="5993" actId="22"/>
          <ac:spMkLst>
            <pc:docMk/>
            <pc:sldMk cId="582188693" sldId="275"/>
            <ac:spMk id="5" creationId="{111F066D-1560-E28B-B2E3-07F0E4F12136}"/>
          </ac:spMkLst>
        </pc:spChg>
        <pc:spChg chg="mod">
          <ac:chgData name="Matt Lyle" userId="a96e7d453dd11193" providerId="LiveId" clId="{A0DBDC33-254A-43F3-B41F-C535FA27676B}" dt="2022-07-22T06:24:48.424" v="7322" actId="14100"/>
          <ac:spMkLst>
            <pc:docMk/>
            <pc:sldMk cId="582188693" sldId="275"/>
            <ac:spMk id="7" creationId="{03FA4111-0E00-4349-E652-29C32C2C8BD8}"/>
          </ac:spMkLst>
        </pc:spChg>
        <pc:spChg chg="add mod">
          <ac:chgData name="Matt Lyle" userId="a96e7d453dd11193" providerId="LiveId" clId="{A0DBDC33-254A-43F3-B41F-C535FA27676B}" dt="2022-07-22T05:12:58.767" v="6081" actId="1076"/>
          <ac:spMkLst>
            <pc:docMk/>
            <pc:sldMk cId="582188693" sldId="275"/>
            <ac:spMk id="8" creationId="{F7AB71DB-C3CA-F500-9F18-CC1129F111C4}"/>
          </ac:spMkLst>
        </pc:spChg>
      </pc:sldChg>
      <pc:sldChg chg="addSp delSp modSp add mod ord modTransition modNotes modNotesTx">
        <pc:chgData name="Matt Lyle" userId="a96e7d453dd11193" providerId="LiveId" clId="{A0DBDC33-254A-43F3-B41F-C535FA27676B}" dt="2022-07-23T05:34:58.785" v="23265" actId="404"/>
        <pc:sldMkLst>
          <pc:docMk/>
          <pc:sldMk cId="3066983900" sldId="276"/>
        </pc:sldMkLst>
        <pc:spChg chg="add del mod ord">
          <ac:chgData name="Matt Lyle" userId="a96e7d453dd11193" providerId="LiveId" clId="{A0DBDC33-254A-43F3-B41F-C535FA27676B}" dt="2022-07-22T06:35:42.231" v="7539" actId="478"/>
          <ac:spMkLst>
            <pc:docMk/>
            <pc:sldMk cId="3066983900" sldId="276"/>
            <ac:spMk id="2" creationId="{A1494BEC-D62B-3037-6AE3-8BFFCA9D2425}"/>
          </ac:spMkLst>
        </pc:spChg>
        <pc:spChg chg="add mod">
          <ac:chgData name="Matt Lyle" userId="a96e7d453dd11193" providerId="LiveId" clId="{A0DBDC33-254A-43F3-B41F-C535FA27676B}" dt="2022-07-22T06:36:52.600" v="7619" actId="242"/>
          <ac:spMkLst>
            <pc:docMk/>
            <pc:sldMk cId="3066983900" sldId="276"/>
            <ac:spMk id="4" creationId="{1881F7E5-9F56-DF85-C02E-CFDF7452E802}"/>
          </ac:spMkLst>
        </pc:spChg>
        <pc:spChg chg="add del mod">
          <ac:chgData name="Matt Lyle" userId="a96e7d453dd11193" providerId="LiveId" clId="{A0DBDC33-254A-43F3-B41F-C535FA27676B}" dt="2022-07-22T06:26:40.593" v="7377" actId="478"/>
          <ac:spMkLst>
            <pc:docMk/>
            <pc:sldMk cId="3066983900" sldId="276"/>
            <ac:spMk id="5" creationId="{35B4DFA7-4B01-3558-14F2-E6C230B990D4}"/>
          </ac:spMkLst>
        </pc:spChg>
        <pc:spChg chg="add del mod">
          <ac:chgData name="Matt Lyle" userId="a96e7d453dd11193" providerId="LiveId" clId="{A0DBDC33-254A-43F3-B41F-C535FA27676B}" dt="2022-07-22T06:27:16.371" v="7387" actId="478"/>
          <ac:spMkLst>
            <pc:docMk/>
            <pc:sldMk cId="3066983900" sldId="276"/>
            <ac:spMk id="6" creationId="{FEFFB634-0708-D023-5C7F-56EF4ECA8689}"/>
          </ac:spMkLst>
        </pc:spChg>
        <pc:spChg chg="del mod">
          <ac:chgData name="Matt Lyle" userId="a96e7d453dd11193" providerId="LiveId" clId="{A0DBDC33-254A-43F3-B41F-C535FA27676B}" dt="2022-07-22T06:25:02.168" v="7324" actId="478"/>
          <ac:spMkLst>
            <pc:docMk/>
            <pc:sldMk cId="3066983900" sldId="276"/>
            <ac:spMk id="7" creationId="{03FA4111-0E00-4349-E652-29C32C2C8BD8}"/>
          </ac:spMkLst>
        </pc:spChg>
        <pc:spChg chg="del">
          <ac:chgData name="Matt Lyle" userId="a96e7d453dd11193" providerId="LiveId" clId="{A0DBDC33-254A-43F3-B41F-C535FA27676B}" dt="2022-07-22T05:15:43.225" v="6114" actId="478"/>
          <ac:spMkLst>
            <pc:docMk/>
            <pc:sldMk cId="3066983900" sldId="276"/>
            <ac:spMk id="8" creationId="{F7AB71DB-C3CA-F500-9F18-CC1129F111C4}"/>
          </ac:spMkLst>
        </pc:spChg>
        <pc:spChg chg="add mod">
          <ac:chgData name="Matt Lyle" userId="a96e7d453dd11193" providerId="LiveId" clId="{A0DBDC33-254A-43F3-B41F-C535FA27676B}" dt="2022-07-23T05:34:58.785" v="23265" actId="404"/>
          <ac:spMkLst>
            <pc:docMk/>
            <pc:sldMk cId="3066983900" sldId="276"/>
            <ac:spMk id="9" creationId="{4E4109D8-39AE-D4D1-EAE5-B629A68807F9}"/>
          </ac:spMkLst>
        </pc:spChg>
      </pc:sldChg>
      <pc:sldChg chg="addSp delSp modSp add del mod addAnim delAnim modAnim modNotesTx">
        <pc:chgData name="Matt Lyle" userId="a96e7d453dd11193" providerId="LiveId" clId="{A0DBDC33-254A-43F3-B41F-C535FA27676B}" dt="2022-07-22T06:14:11.505" v="6949" actId="47"/>
        <pc:sldMkLst>
          <pc:docMk/>
          <pc:sldMk cId="1523322531" sldId="277"/>
        </pc:sldMkLst>
        <pc:spChg chg="add del mod">
          <ac:chgData name="Matt Lyle" userId="a96e7d453dd11193" providerId="LiveId" clId="{A0DBDC33-254A-43F3-B41F-C535FA27676B}" dt="2022-07-22T06:13:54.311" v="6948" actId="478"/>
          <ac:spMkLst>
            <pc:docMk/>
            <pc:sldMk cId="1523322531" sldId="277"/>
            <ac:spMk id="6" creationId="{3F517200-0AE2-143C-42AB-7326C4345969}"/>
          </ac:spMkLst>
        </pc:spChg>
        <pc:picChg chg="add del mod">
          <ac:chgData name="Matt Lyle" userId="a96e7d453dd11193" providerId="LiveId" clId="{A0DBDC33-254A-43F3-B41F-C535FA27676B}" dt="2022-07-22T05:56:30.314" v="6238" actId="478"/>
          <ac:picMkLst>
            <pc:docMk/>
            <pc:sldMk cId="1523322531" sldId="277"/>
            <ac:picMk id="3" creationId="{EEABE8D5-531E-8766-00CE-F4976C05EB61}"/>
          </ac:picMkLst>
        </pc:picChg>
      </pc:sldChg>
      <pc:sldChg chg="delSp add mod modTransition delAnim modNotes modNotesTx">
        <pc:chgData name="Matt Lyle" userId="a96e7d453dd11193" providerId="LiveId" clId="{A0DBDC33-254A-43F3-B41F-C535FA27676B}" dt="2022-07-23T04:55:26.976" v="19562"/>
        <pc:sldMkLst>
          <pc:docMk/>
          <pc:sldMk cId="478638010" sldId="278"/>
        </pc:sldMkLst>
        <pc:spChg chg="del">
          <ac:chgData name="Matt Lyle" userId="a96e7d453dd11193" providerId="LiveId" clId="{A0DBDC33-254A-43F3-B41F-C535FA27676B}" dt="2022-07-22T06:14:22.709" v="6952" actId="478"/>
          <ac:spMkLst>
            <pc:docMk/>
            <pc:sldMk cId="478638010" sldId="278"/>
            <ac:spMk id="6" creationId="{3F517200-0AE2-143C-42AB-7326C4345969}"/>
          </ac:spMkLst>
        </pc:spChg>
      </pc:sldChg>
      <pc:sldChg chg="add modTransition modAnim modNotes modNotesTx">
        <pc:chgData name="Matt Lyle" userId="a96e7d453dd11193" providerId="LiveId" clId="{A0DBDC33-254A-43F3-B41F-C535FA27676B}" dt="2022-07-23T11:05:28.491" v="30658" actId="6549"/>
        <pc:sldMkLst>
          <pc:docMk/>
          <pc:sldMk cId="3143049952" sldId="279"/>
        </pc:sldMkLst>
      </pc:sldChg>
      <pc:sldChg chg="addSp delSp modSp add mod ord modTransition modAnim modNotesTx">
        <pc:chgData name="Matt Lyle" userId="a96e7d453dd11193" providerId="LiveId" clId="{A0DBDC33-254A-43F3-B41F-C535FA27676B}" dt="2022-07-23T04:55:26.976" v="19562"/>
        <pc:sldMkLst>
          <pc:docMk/>
          <pc:sldMk cId="3157635355" sldId="280"/>
        </pc:sldMkLst>
        <pc:spChg chg="del">
          <ac:chgData name="Matt Lyle" userId="a96e7d453dd11193" providerId="LiveId" clId="{A0DBDC33-254A-43F3-B41F-C535FA27676B}" dt="2022-07-22T06:16:28.840" v="6997" actId="21"/>
          <ac:spMkLst>
            <pc:docMk/>
            <pc:sldMk cId="3157635355" sldId="280"/>
            <ac:spMk id="5" creationId="{7EF6BD45-6761-A026-63A8-0976DD6011B9}"/>
          </ac:spMkLst>
        </pc:spChg>
        <pc:spChg chg="add mod">
          <ac:chgData name="Matt Lyle" userId="a96e7d453dd11193" providerId="LiveId" clId="{A0DBDC33-254A-43F3-B41F-C535FA27676B}" dt="2022-07-22T06:16:46.070" v="7006" actId="20577"/>
          <ac:spMkLst>
            <pc:docMk/>
            <pc:sldMk cId="3157635355" sldId="280"/>
            <ac:spMk id="7" creationId="{2D02E4F5-1087-1372-7A4F-0DD4EA366DCE}"/>
          </ac:spMkLst>
        </pc:spChg>
        <pc:spChg chg="add mod">
          <ac:chgData name="Matt Lyle" userId="a96e7d453dd11193" providerId="LiveId" clId="{A0DBDC33-254A-43F3-B41F-C535FA27676B}" dt="2022-07-22T06:16:29.315" v="6998"/>
          <ac:spMkLst>
            <pc:docMk/>
            <pc:sldMk cId="3157635355" sldId="280"/>
            <ac:spMk id="8" creationId="{7372AB9E-66BB-2A8F-A884-5EC072DC308A}"/>
          </ac:spMkLst>
        </pc:spChg>
      </pc:sldChg>
      <pc:sldChg chg="addSp delSp modSp add mod ord modTransition modNotes modNotesTx">
        <pc:chgData name="Matt Lyle" userId="a96e7d453dd11193" providerId="LiveId" clId="{A0DBDC33-254A-43F3-B41F-C535FA27676B}" dt="2022-07-23T11:32:40.946" v="31191" actId="20577"/>
        <pc:sldMkLst>
          <pc:docMk/>
          <pc:sldMk cId="3224318610" sldId="281"/>
        </pc:sldMkLst>
        <pc:spChg chg="add mod">
          <ac:chgData name="Matt Lyle" userId="a96e7d453dd11193" providerId="LiveId" clId="{A0DBDC33-254A-43F3-B41F-C535FA27676B}" dt="2022-07-23T05:27:15.242" v="22484" actId="207"/>
          <ac:spMkLst>
            <pc:docMk/>
            <pc:sldMk cId="3224318610" sldId="281"/>
            <ac:spMk id="4" creationId="{D00817ED-715D-5E86-F127-5CC438BF0048}"/>
          </ac:spMkLst>
        </pc:spChg>
        <pc:spChg chg="add mod">
          <ac:chgData name="Matt Lyle" userId="a96e7d453dd11193" providerId="LiveId" clId="{A0DBDC33-254A-43F3-B41F-C535FA27676B}" dt="2022-07-23T05:32:41.929" v="23065" actId="1076"/>
          <ac:spMkLst>
            <pc:docMk/>
            <pc:sldMk cId="3224318610" sldId="281"/>
            <ac:spMk id="6" creationId="{6E077E4F-468E-EBF4-9303-845C778EF8E7}"/>
          </ac:spMkLst>
        </pc:spChg>
        <pc:spChg chg="mod">
          <ac:chgData name="Matt Lyle" userId="a96e7d453dd11193" providerId="LiveId" clId="{A0DBDC33-254A-43F3-B41F-C535FA27676B}" dt="2022-07-23T05:35:33.517" v="23276"/>
          <ac:spMkLst>
            <pc:docMk/>
            <pc:sldMk cId="3224318610" sldId="281"/>
            <ac:spMk id="7" creationId="{03FA4111-0E00-4349-E652-29C32C2C8BD8}"/>
          </ac:spMkLst>
        </pc:spChg>
        <pc:spChg chg="del">
          <ac:chgData name="Matt Lyle" userId="a96e7d453dd11193" providerId="LiveId" clId="{A0DBDC33-254A-43F3-B41F-C535FA27676B}" dt="2022-07-23T05:27:03.173" v="22482" actId="478"/>
          <ac:spMkLst>
            <pc:docMk/>
            <pc:sldMk cId="3224318610" sldId="281"/>
            <ac:spMk id="8" creationId="{F7AB71DB-C3CA-F500-9F18-CC1129F111C4}"/>
          </ac:spMkLst>
        </pc:spChg>
      </pc:sldChg>
      <pc:sldChg chg="addSp delSp modSp add mod ord modTransition modNotesTx">
        <pc:chgData name="Matt Lyle" userId="a96e7d453dd11193" providerId="LiveId" clId="{A0DBDC33-254A-43F3-B41F-C535FA27676B}" dt="2022-07-23T05:34:51.481" v="23261" actId="404"/>
        <pc:sldMkLst>
          <pc:docMk/>
          <pc:sldMk cId="2949340048" sldId="282"/>
        </pc:sldMkLst>
        <pc:spChg chg="del">
          <ac:chgData name="Matt Lyle" userId="a96e7d453dd11193" providerId="LiveId" clId="{A0DBDC33-254A-43F3-B41F-C535FA27676B}" dt="2022-07-22T06:27:53.419" v="7391" actId="478"/>
          <ac:spMkLst>
            <pc:docMk/>
            <pc:sldMk cId="2949340048" sldId="282"/>
            <ac:spMk id="4" creationId="{1881F7E5-9F56-DF85-C02E-CFDF7452E802}"/>
          </ac:spMkLst>
        </pc:spChg>
        <pc:spChg chg="add mod">
          <ac:chgData name="Matt Lyle" userId="a96e7d453dd11193" providerId="LiveId" clId="{A0DBDC33-254A-43F3-B41F-C535FA27676B}" dt="2022-07-22T06:33:56.896" v="7510" actId="20577"/>
          <ac:spMkLst>
            <pc:docMk/>
            <pc:sldMk cId="2949340048" sldId="282"/>
            <ac:spMk id="5" creationId="{4AA66B62-2601-FD14-3278-8E5354B463BA}"/>
          </ac:spMkLst>
        </pc:spChg>
        <pc:spChg chg="mod">
          <ac:chgData name="Matt Lyle" userId="a96e7d453dd11193" providerId="LiveId" clId="{A0DBDC33-254A-43F3-B41F-C535FA27676B}" dt="2022-07-23T05:34:51.481" v="23261" actId="404"/>
          <ac:spMkLst>
            <pc:docMk/>
            <pc:sldMk cId="2949340048" sldId="282"/>
            <ac:spMk id="9" creationId="{4E4109D8-39AE-D4D1-EAE5-B629A68807F9}"/>
          </ac:spMkLst>
        </pc:spChg>
      </pc:sldChg>
      <pc:sldChg chg="modSp add mod modTransition modNotesTx">
        <pc:chgData name="Matt Lyle" userId="a96e7d453dd11193" providerId="LiveId" clId="{A0DBDC33-254A-43F3-B41F-C535FA27676B}" dt="2022-07-23T05:34:55.418" v="23263" actId="404"/>
        <pc:sldMkLst>
          <pc:docMk/>
          <pc:sldMk cId="330419239" sldId="283"/>
        </pc:sldMkLst>
        <pc:spChg chg="mod">
          <ac:chgData name="Matt Lyle" userId="a96e7d453dd11193" providerId="LiveId" clId="{A0DBDC33-254A-43F3-B41F-C535FA27676B}" dt="2022-07-22T06:37:07.479" v="7622" actId="404"/>
          <ac:spMkLst>
            <pc:docMk/>
            <pc:sldMk cId="330419239" sldId="283"/>
            <ac:spMk id="4" creationId="{1881F7E5-9F56-DF85-C02E-CFDF7452E802}"/>
          </ac:spMkLst>
        </pc:spChg>
        <pc:spChg chg="mod">
          <ac:chgData name="Matt Lyle" userId="a96e7d453dd11193" providerId="LiveId" clId="{A0DBDC33-254A-43F3-B41F-C535FA27676B}" dt="2022-07-23T05:34:55.418" v="23263" actId="404"/>
          <ac:spMkLst>
            <pc:docMk/>
            <pc:sldMk cId="330419239" sldId="283"/>
            <ac:spMk id="9" creationId="{4E4109D8-39AE-D4D1-EAE5-B629A68807F9}"/>
          </ac:spMkLst>
        </pc:spChg>
      </pc:sldChg>
      <pc:sldChg chg="addSp delSp modSp add mod ord modTransition modAnim modNotesTx">
        <pc:chgData name="Matt Lyle" userId="a96e7d453dd11193" providerId="LiveId" clId="{A0DBDC33-254A-43F3-B41F-C535FA27676B}" dt="2022-07-23T09:39:43.858" v="30399"/>
        <pc:sldMkLst>
          <pc:docMk/>
          <pc:sldMk cId="233136194" sldId="284"/>
        </pc:sldMkLst>
        <pc:spChg chg="add mod">
          <ac:chgData name="Matt Lyle" userId="a96e7d453dd11193" providerId="LiveId" clId="{A0DBDC33-254A-43F3-B41F-C535FA27676B}" dt="2022-07-23T07:22:22.911" v="24885" actId="1076"/>
          <ac:spMkLst>
            <pc:docMk/>
            <pc:sldMk cId="233136194" sldId="284"/>
            <ac:spMk id="4" creationId="{8F4EF77A-F53E-A8B5-0747-012F5DD0F959}"/>
          </ac:spMkLst>
        </pc:spChg>
        <pc:spChg chg="add del mod">
          <ac:chgData name="Matt Lyle" userId="a96e7d453dd11193" providerId="LiveId" clId="{A0DBDC33-254A-43F3-B41F-C535FA27676B}" dt="2022-07-23T03:22:47.032" v="17116"/>
          <ac:spMkLst>
            <pc:docMk/>
            <pc:sldMk cId="233136194" sldId="284"/>
            <ac:spMk id="5" creationId="{72E59C56-2A22-DC89-FD36-A774FAAE6031}"/>
          </ac:spMkLst>
        </pc:spChg>
        <pc:spChg chg="add del mod">
          <ac:chgData name="Matt Lyle" userId="a96e7d453dd11193" providerId="LiveId" clId="{A0DBDC33-254A-43F3-B41F-C535FA27676B}" dt="2022-07-23T03:22:47.032" v="17116"/>
          <ac:spMkLst>
            <pc:docMk/>
            <pc:sldMk cId="233136194" sldId="284"/>
            <ac:spMk id="6" creationId="{4717C91D-B2FB-6F5A-2EA9-44B85FA411E7}"/>
          </ac:spMkLst>
        </pc:spChg>
        <pc:spChg chg="add del mod">
          <ac:chgData name="Matt Lyle" userId="a96e7d453dd11193" providerId="LiveId" clId="{A0DBDC33-254A-43F3-B41F-C535FA27676B}" dt="2022-07-23T03:22:47.032" v="17116"/>
          <ac:spMkLst>
            <pc:docMk/>
            <pc:sldMk cId="233136194" sldId="284"/>
            <ac:spMk id="8" creationId="{246BD96D-7187-3E7D-6458-CD0C02665041}"/>
          </ac:spMkLst>
        </pc:spChg>
        <pc:spChg chg="del">
          <ac:chgData name="Matt Lyle" userId="a96e7d453dd11193" providerId="LiveId" clId="{A0DBDC33-254A-43F3-B41F-C535FA27676B}" dt="2022-07-23T06:55:29.496" v="24430" actId="478"/>
          <ac:spMkLst>
            <pc:docMk/>
            <pc:sldMk cId="233136194" sldId="284"/>
            <ac:spMk id="9" creationId="{3D860CC9-767C-FDF2-3B3B-759A84E7F483}"/>
          </ac:spMkLst>
        </pc:spChg>
        <pc:spChg chg="add del mod">
          <ac:chgData name="Matt Lyle" userId="a96e7d453dd11193" providerId="LiveId" clId="{A0DBDC33-254A-43F3-B41F-C535FA27676B}" dt="2022-07-23T03:22:47.032" v="17116"/>
          <ac:spMkLst>
            <pc:docMk/>
            <pc:sldMk cId="233136194" sldId="284"/>
            <ac:spMk id="10" creationId="{AB942621-6543-2C92-2C15-180780977109}"/>
          </ac:spMkLst>
        </pc:spChg>
        <pc:spChg chg="add del mod">
          <ac:chgData name="Matt Lyle" userId="a96e7d453dd11193" providerId="LiveId" clId="{A0DBDC33-254A-43F3-B41F-C535FA27676B}" dt="2022-07-23T03:22:47.032" v="17116"/>
          <ac:spMkLst>
            <pc:docMk/>
            <pc:sldMk cId="233136194" sldId="284"/>
            <ac:spMk id="11" creationId="{9E76B938-8018-A2C9-D9CE-24C3F6D86176}"/>
          </ac:spMkLst>
        </pc:spChg>
        <pc:spChg chg="add del mod">
          <ac:chgData name="Matt Lyle" userId="a96e7d453dd11193" providerId="LiveId" clId="{A0DBDC33-254A-43F3-B41F-C535FA27676B}" dt="2022-07-23T03:22:47.032" v="17116"/>
          <ac:spMkLst>
            <pc:docMk/>
            <pc:sldMk cId="233136194" sldId="284"/>
            <ac:spMk id="12" creationId="{57E6C055-AB16-5AF9-5A9C-DCA9D270835A}"/>
          </ac:spMkLst>
        </pc:spChg>
        <pc:spChg chg="add del mod">
          <ac:chgData name="Matt Lyle" userId="a96e7d453dd11193" providerId="LiveId" clId="{A0DBDC33-254A-43F3-B41F-C535FA27676B}" dt="2022-07-23T03:22:47.032" v="17116"/>
          <ac:spMkLst>
            <pc:docMk/>
            <pc:sldMk cId="233136194" sldId="284"/>
            <ac:spMk id="13" creationId="{F227034C-E106-3685-764C-1D67349A4F92}"/>
          </ac:spMkLst>
        </pc:spChg>
        <pc:spChg chg="add del mod">
          <ac:chgData name="Matt Lyle" userId="a96e7d453dd11193" providerId="LiveId" clId="{A0DBDC33-254A-43F3-B41F-C535FA27676B}" dt="2022-07-23T03:22:50.172" v="17118"/>
          <ac:spMkLst>
            <pc:docMk/>
            <pc:sldMk cId="233136194" sldId="284"/>
            <ac:spMk id="14" creationId="{C6404DF9-D9BB-3425-8566-892C40D5BA12}"/>
          </ac:spMkLst>
        </pc:spChg>
        <pc:spChg chg="add del mod">
          <ac:chgData name="Matt Lyle" userId="a96e7d453dd11193" providerId="LiveId" clId="{A0DBDC33-254A-43F3-B41F-C535FA27676B}" dt="2022-07-23T03:22:50.172" v="17118"/>
          <ac:spMkLst>
            <pc:docMk/>
            <pc:sldMk cId="233136194" sldId="284"/>
            <ac:spMk id="15" creationId="{6C812A84-2088-0DE6-71B0-8B45BC5D3C83}"/>
          </ac:spMkLst>
        </pc:spChg>
        <pc:spChg chg="add del mod">
          <ac:chgData name="Matt Lyle" userId="a96e7d453dd11193" providerId="LiveId" clId="{A0DBDC33-254A-43F3-B41F-C535FA27676B}" dt="2022-07-23T03:22:50.172" v="17118"/>
          <ac:spMkLst>
            <pc:docMk/>
            <pc:sldMk cId="233136194" sldId="284"/>
            <ac:spMk id="17" creationId="{7528FFD2-7739-A6F3-E295-F695A2D42E05}"/>
          </ac:spMkLst>
        </pc:spChg>
        <pc:spChg chg="add del mod">
          <ac:chgData name="Matt Lyle" userId="a96e7d453dd11193" providerId="LiveId" clId="{A0DBDC33-254A-43F3-B41F-C535FA27676B}" dt="2022-07-23T03:22:50.172" v="17118"/>
          <ac:spMkLst>
            <pc:docMk/>
            <pc:sldMk cId="233136194" sldId="284"/>
            <ac:spMk id="18" creationId="{31766140-C3E4-63DC-2BDB-5280EEA80594}"/>
          </ac:spMkLst>
        </pc:spChg>
        <pc:spChg chg="add del mod">
          <ac:chgData name="Matt Lyle" userId="a96e7d453dd11193" providerId="LiveId" clId="{A0DBDC33-254A-43F3-B41F-C535FA27676B}" dt="2022-07-23T03:22:50.172" v="17118"/>
          <ac:spMkLst>
            <pc:docMk/>
            <pc:sldMk cId="233136194" sldId="284"/>
            <ac:spMk id="19" creationId="{065C2E5B-7C7C-DA67-7B5D-15123F1BE7CD}"/>
          </ac:spMkLst>
        </pc:spChg>
        <pc:spChg chg="add del mod">
          <ac:chgData name="Matt Lyle" userId="a96e7d453dd11193" providerId="LiveId" clId="{A0DBDC33-254A-43F3-B41F-C535FA27676B}" dt="2022-07-23T03:22:50.172" v="17118"/>
          <ac:spMkLst>
            <pc:docMk/>
            <pc:sldMk cId="233136194" sldId="284"/>
            <ac:spMk id="20" creationId="{AA5A175F-C1EE-DAA9-98C1-3B32AC0D97FC}"/>
          </ac:spMkLst>
        </pc:spChg>
        <pc:spChg chg="add del mod">
          <ac:chgData name="Matt Lyle" userId="a96e7d453dd11193" providerId="LiveId" clId="{A0DBDC33-254A-43F3-B41F-C535FA27676B}" dt="2022-07-23T03:22:50.172" v="17118"/>
          <ac:spMkLst>
            <pc:docMk/>
            <pc:sldMk cId="233136194" sldId="284"/>
            <ac:spMk id="21" creationId="{2CA2160F-0227-A8DA-4090-8476D215AF0E}"/>
          </ac:spMkLst>
        </pc:spChg>
        <pc:spChg chg="add mod">
          <ac:chgData name="Matt Lyle" userId="a96e7d453dd11193" providerId="LiveId" clId="{A0DBDC33-254A-43F3-B41F-C535FA27676B}" dt="2022-07-23T07:30:13.768" v="24989" actId="113"/>
          <ac:spMkLst>
            <pc:docMk/>
            <pc:sldMk cId="233136194" sldId="284"/>
            <ac:spMk id="23" creationId="{57FD952C-8FB4-FC6A-3F9B-AA1CB0212FF7}"/>
          </ac:spMkLst>
        </pc:spChg>
        <pc:picChg chg="add mod">
          <ac:chgData name="Matt Lyle" userId="a96e7d453dd11193" providerId="LiveId" clId="{A0DBDC33-254A-43F3-B41F-C535FA27676B}" dt="2022-07-23T06:58:45.525" v="24593" actId="14100"/>
          <ac:picMkLst>
            <pc:docMk/>
            <pc:sldMk cId="233136194" sldId="284"/>
            <ac:picMk id="22" creationId="{F879FE41-2C9A-2471-63FC-C7037BB83D72}"/>
          </ac:picMkLst>
        </pc:picChg>
        <pc:cxnChg chg="add del mod">
          <ac:chgData name="Matt Lyle" userId="a96e7d453dd11193" providerId="LiveId" clId="{A0DBDC33-254A-43F3-B41F-C535FA27676B}" dt="2022-07-23T03:22:47.032" v="17116"/>
          <ac:cxnSpMkLst>
            <pc:docMk/>
            <pc:sldMk cId="233136194" sldId="284"/>
            <ac:cxnSpMk id="7" creationId="{2B74ACF2-0BB7-9275-D645-4F2C18757B42}"/>
          </ac:cxnSpMkLst>
        </pc:cxnChg>
        <pc:cxnChg chg="add del mod">
          <ac:chgData name="Matt Lyle" userId="a96e7d453dd11193" providerId="LiveId" clId="{A0DBDC33-254A-43F3-B41F-C535FA27676B}" dt="2022-07-23T03:22:50.172" v="17118"/>
          <ac:cxnSpMkLst>
            <pc:docMk/>
            <pc:sldMk cId="233136194" sldId="284"/>
            <ac:cxnSpMk id="16" creationId="{86151765-CFE0-0D55-4386-6B9F141CBA22}"/>
          </ac:cxnSpMkLst>
        </pc:cxnChg>
      </pc:sldChg>
      <pc:sldChg chg="addSp delSp modSp add del mod setBg">
        <pc:chgData name="Matt Lyle" userId="a96e7d453dd11193" providerId="LiveId" clId="{A0DBDC33-254A-43F3-B41F-C535FA27676B}" dt="2022-07-22T07:42:27.746" v="8472" actId="47"/>
        <pc:sldMkLst>
          <pc:docMk/>
          <pc:sldMk cId="3621469632" sldId="285"/>
        </pc:sldMkLst>
        <pc:spChg chg="add mod">
          <ac:chgData name="Matt Lyle" userId="a96e7d453dd11193" providerId="LiveId" clId="{A0DBDC33-254A-43F3-B41F-C535FA27676B}" dt="2022-07-22T07:02:27.489" v="7798" actId="1076"/>
          <ac:spMkLst>
            <pc:docMk/>
            <pc:sldMk cId="3621469632" sldId="285"/>
            <ac:spMk id="7" creationId="{AAD51860-E74F-32E6-BB40-14287913CCB5}"/>
          </ac:spMkLst>
        </pc:spChg>
        <pc:spChg chg="add">
          <ac:chgData name="Matt Lyle" userId="a96e7d453dd11193" providerId="LiveId" clId="{A0DBDC33-254A-43F3-B41F-C535FA27676B}" dt="2022-07-22T06:56:11.766" v="7743" actId="26606"/>
          <ac:spMkLst>
            <pc:docMk/>
            <pc:sldMk cId="3621469632" sldId="285"/>
            <ac:spMk id="10" creationId="{A9F529C3-C941-49FD-8C67-82F134F64BDB}"/>
          </ac:spMkLst>
        </pc:spChg>
        <pc:spChg chg="add">
          <ac:chgData name="Matt Lyle" userId="a96e7d453dd11193" providerId="LiveId" clId="{A0DBDC33-254A-43F3-B41F-C535FA27676B}" dt="2022-07-22T06:56:11.766" v="7743" actId="26606"/>
          <ac:spMkLst>
            <pc:docMk/>
            <pc:sldMk cId="3621469632" sldId="285"/>
            <ac:spMk id="12" creationId="{20586029-32A0-47E5-9AEC-AE3ABA6B94D0}"/>
          </ac:spMkLst>
        </pc:spChg>
        <pc:picChg chg="mod ord">
          <ac:chgData name="Matt Lyle" userId="a96e7d453dd11193" providerId="LiveId" clId="{A0DBDC33-254A-43F3-B41F-C535FA27676B}" dt="2022-07-22T06:56:11.766" v="7743" actId="26606"/>
          <ac:picMkLst>
            <pc:docMk/>
            <pc:sldMk cId="3621469632" sldId="285"/>
            <ac:picMk id="3" creationId="{93671094-7C67-EA20-27A5-2A691F161A04}"/>
          </ac:picMkLst>
        </pc:picChg>
        <pc:picChg chg="mod">
          <ac:chgData name="Matt Lyle" userId="a96e7d453dd11193" providerId="LiveId" clId="{A0DBDC33-254A-43F3-B41F-C535FA27676B}" dt="2022-07-22T06:56:34.839" v="7746" actId="1076"/>
          <ac:picMkLst>
            <pc:docMk/>
            <pc:sldMk cId="3621469632" sldId="285"/>
            <ac:picMk id="5" creationId="{437660B3-4C05-7ABB-860A-F968B7D8DF90}"/>
          </ac:picMkLst>
        </pc:picChg>
        <pc:picChg chg="add del mod">
          <ac:chgData name="Matt Lyle" userId="a96e7d453dd11193" providerId="LiveId" clId="{A0DBDC33-254A-43F3-B41F-C535FA27676B}" dt="2022-07-22T07:38:16.288" v="8421" actId="21"/>
          <ac:picMkLst>
            <pc:docMk/>
            <pc:sldMk cId="3621469632" sldId="285"/>
            <ac:picMk id="8" creationId="{32BCEB9E-DBDF-15FC-5C14-350270A6CC9E}"/>
          </ac:picMkLst>
        </pc:picChg>
        <pc:cxnChg chg="add">
          <ac:chgData name="Matt Lyle" userId="a96e7d453dd11193" providerId="LiveId" clId="{A0DBDC33-254A-43F3-B41F-C535FA27676B}" dt="2022-07-22T06:56:11.766" v="7743" actId="26606"/>
          <ac:cxnSpMkLst>
            <pc:docMk/>
            <pc:sldMk cId="3621469632" sldId="285"/>
            <ac:cxnSpMk id="14" creationId="{8C730EAB-A532-4295-A302-FB4B90DB9F5E}"/>
          </ac:cxnSpMkLst>
        </pc:cxnChg>
      </pc:sldChg>
      <pc:sldChg chg="addSp delSp modSp add mod ord modTransition modAnim modNotes modNotesTx">
        <pc:chgData name="Matt Lyle" userId="a96e7d453dd11193" providerId="LiveId" clId="{A0DBDC33-254A-43F3-B41F-C535FA27676B}" dt="2022-07-23T09:39:43.858" v="30399"/>
        <pc:sldMkLst>
          <pc:docMk/>
          <pc:sldMk cId="173446265" sldId="286"/>
        </pc:sldMkLst>
        <pc:spChg chg="add del mod">
          <ac:chgData name="Matt Lyle" userId="a96e7d453dd11193" providerId="LiveId" clId="{A0DBDC33-254A-43F3-B41F-C535FA27676B}" dt="2022-07-22T07:02:21.466" v="7795" actId="21"/>
          <ac:spMkLst>
            <pc:docMk/>
            <pc:sldMk cId="173446265" sldId="286"/>
            <ac:spMk id="7" creationId="{71687848-ECBA-ECED-8E0D-E32A8561D100}"/>
          </ac:spMkLst>
        </pc:spChg>
        <pc:spChg chg="add mod">
          <ac:chgData name="Matt Lyle" userId="a96e7d453dd11193" providerId="LiveId" clId="{A0DBDC33-254A-43F3-B41F-C535FA27676B}" dt="2022-07-22T13:03:53.899" v="13360" actId="207"/>
          <ac:spMkLst>
            <pc:docMk/>
            <pc:sldMk cId="173446265" sldId="286"/>
            <ac:spMk id="9" creationId="{8280D0B7-1F56-2D3E-1981-00A332EC8342}"/>
          </ac:spMkLst>
        </pc:spChg>
        <pc:spChg chg="mod">
          <ac:chgData name="Matt Lyle" userId="a96e7d453dd11193" providerId="LiveId" clId="{A0DBDC33-254A-43F3-B41F-C535FA27676B}" dt="2022-07-22T13:03:53.899" v="13360" actId="207"/>
          <ac:spMkLst>
            <pc:docMk/>
            <pc:sldMk cId="173446265" sldId="286"/>
            <ac:spMk id="10" creationId="{A9F529C3-C941-49FD-8C67-82F134F64BDB}"/>
          </ac:spMkLst>
        </pc:spChg>
        <pc:spChg chg="add mod">
          <ac:chgData name="Matt Lyle" userId="a96e7d453dd11193" providerId="LiveId" clId="{A0DBDC33-254A-43F3-B41F-C535FA27676B}" dt="2022-07-22T13:03:53.899" v="13360" actId="207"/>
          <ac:spMkLst>
            <pc:docMk/>
            <pc:sldMk cId="173446265" sldId="286"/>
            <ac:spMk id="11" creationId="{7B62A455-F1C6-3CC1-BA4D-BC89960DA7AA}"/>
          </ac:spMkLst>
        </pc:spChg>
        <pc:spChg chg="mod">
          <ac:chgData name="Matt Lyle" userId="a96e7d453dd11193" providerId="LiveId" clId="{A0DBDC33-254A-43F3-B41F-C535FA27676B}" dt="2022-07-22T13:03:53.899" v="13360" actId="207"/>
          <ac:spMkLst>
            <pc:docMk/>
            <pc:sldMk cId="173446265" sldId="286"/>
            <ac:spMk id="12" creationId="{20586029-32A0-47E5-9AEC-AE3ABA6B94D0}"/>
          </ac:spMkLst>
        </pc:spChg>
        <pc:spChg chg="add mod">
          <ac:chgData name="Matt Lyle" userId="a96e7d453dd11193" providerId="LiveId" clId="{A0DBDC33-254A-43F3-B41F-C535FA27676B}" dt="2022-07-22T13:03:53.899" v="13360" actId="207"/>
          <ac:spMkLst>
            <pc:docMk/>
            <pc:sldMk cId="173446265" sldId="286"/>
            <ac:spMk id="13" creationId="{02EE0C47-D03B-AA23-BABC-30257DAC918F}"/>
          </ac:spMkLst>
        </pc:spChg>
        <pc:spChg chg="add del mod">
          <ac:chgData name="Matt Lyle" userId="a96e7d453dd11193" providerId="LiveId" clId="{A0DBDC33-254A-43F3-B41F-C535FA27676B}" dt="2022-07-22T07:11:18.274" v="7830" actId="22"/>
          <ac:spMkLst>
            <pc:docMk/>
            <pc:sldMk cId="173446265" sldId="286"/>
            <ac:spMk id="15" creationId="{98A60058-3719-19D5-F425-9999CF7CB36B}"/>
          </ac:spMkLst>
        </pc:spChg>
        <pc:spChg chg="add mod">
          <ac:chgData name="Matt Lyle" userId="a96e7d453dd11193" providerId="LiveId" clId="{A0DBDC33-254A-43F3-B41F-C535FA27676B}" dt="2022-07-22T13:03:53.899" v="13360" actId="207"/>
          <ac:spMkLst>
            <pc:docMk/>
            <pc:sldMk cId="173446265" sldId="286"/>
            <ac:spMk id="16" creationId="{9EA65245-38DD-39F3-A7DC-71A9854BED49}"/>
          </ac:spMkLst>
        </pc:spChg>
        <pc:spChg chg="add mod">
          <ac:chgData name="Matt Lyle" userId="a96e7d453dd11193" providerId="LiveId" clId="{A0DBDC33-254A-43F3-B41F-C535FA27676B}" dt="2022-07-22T13:03:53.899" v="13360" actId="207"/>
          <ac:spMkLst>
            <pc:docMk/>
            <pc:sldMk cId="173446265" sldId="286"/>
            <ac:spMk id="18" creationId="{E2E0E965-FA5C-54CF-E80F-DF34B3BD4A89}"/>
          </ac:spMkLst>
        </pc:spChg>
        <pc:spChg chg="add del mod">
          <ac:chgData name="Matt Lyle" userId="a96e7d453dd11193" providerId="LiveId" clId="{A0DBDC33-254A-43F3-B41F-C535FA27676B}" dt="2022-07-22T07:40:13.305" v="8444" actId="21"/>
          <ac:spMkLst>
            <pc:docMk/>
            <pc:sldMk cId="173446265" sldId="286"/>
            <ac:spMk id="19" creationId="{378DB3F9-E5F9-0699-4831-A5481A295198}"/>
          </ac:spMkLst>
        </pc:spChg>
        <pc:picChg chg="del">
          <ac:chgData name="Matt Lyle" userId="a96e7d453dd11193" providerId="LiveId" clId="{A0DBDC33-254A-43F3-B41F-C535FA27676B}" dt="2022-07-22T07:00:42.812" v="7786" actId="478"/>
          <ac:picMkLst>
            <pc:docMk/>
            <pc:sldMk cId="173446265" sldId="286"/>
            <ac:picMk id="3" creationId="{93671094-7C67-EA20-27A5-2A691F161A04}"/>
          </ac:picMkLst>
        </pc:picChg>
        <pc:picChg chg="add del">
          <ac:chgData name="Matt Lyle" userId="a96e7d453dd11193" providerId="LiveId" clId="{A0DBDC33-254A-43F3-B41F-C535FA27676B}" dt="2022-07-22T06:56:52.603" v="7750" actId="478"/>
          <ac:picMkLst>
            <pc:docMk/>
            <pc:sldMk cId="173446265" sldId="286"/>
            <ac:picMk id="5" creationId="{437660B3-4C05-7ABB-860A-F968B7D8DF90}"/>
          </ac:picMkLst>
        </pc:picChg>
        <pc:cxnChg chg="mod">
          <ac:chgData name="Matt Lyle" userId="a96e7d453dd11193" providerId="LiveId" clId="{A0DBDC33-254A-43F3-B41F-C535FA27676B}" dt="2022-07-22T13:03:53.899" v="13360" actId="207"/>
          <ac:cxnSpMkLst>
            <pc:docMk/>
            <pc:sldMk cId="173446265" sldId="286"/>
            <ac:cxnSpMk id="14" creationId="{8C730EAB-A532-4295-A302-FB4B90DB9F5E}"/>
          </ac:cxnSpMkLst>
        </pc:cxnChg>
      </pc:sldChg>
      <pc:sldChg chg="addSp delSp modSp add mod modTransition delAnim modAnim modNotes modNotesTx">
        <pc:chgData name="Matt Lyle" userId="a96e7d453dd11193" providerId="LiveId" clId="{A0DBDC33-254A-43F3-B41F-C535FA27676B}" dt="2022-07-23T09:39:43.858" v="30399"/>
        <pc:sldMkLst>
          <pc:docMk/>
          <pc:sldMk cId="1117040648" sldId="287"/>
        </pc:sldMkLst>
        <pc:spChg chg="mod">
          <ac:chgData name="Matt Lyle" userId="a96e7d453dd11193" providerId="LiveId" clId="{A0DBDC33-254A-43F3-B41F-C535FA27676B}" dt="2022-07-22T13:04:00.630" v="13362" actId="207"/>
          <ac:spMkLst>
            <pc:docMk/>
            <pc:sldMk cId="1117040648" sldId="287"/>
            <ac:spMk id="9" creationId="{8280D0B7-1F56-2D3E-1981-00A332EC8342}"/>
          </ac:spMkLst>
        </pc:spChg>
        <pc:spChg chg="mod">
          <ac:chgData name="Matt Lyle" userId="a96e7d453dd11193" providerId="LiveId" clId="{A0DBDC33-254A-43F3-B41F-C535FA27676B}" dt="2022-07-22T13:04:00.630" v="13362" actId="207"/>
          <ac:spMkLst>
            <pc:docMk/>
            <pc:sldMk cId="1117040648" sldId="287"/>
            <ac:spMk id="11" creationId="{7B62A455-F1C6-3CC1-BA4D-BC89960DA7AA}"/>
          </ac:spMkLst>
        </pc:spChg>
        <pc:spChg chg="del">
          <ac:chgData name="Matt Lyle" userId="a96e7d453dd11193" providerId="LiveId" clId="{A0DBDC33-254A-43F3-B41F-C535FA27676B}" dt="2022-07-22T07:30:29.785" v="8216" actId="478"/>
          <ac:spMkLst>
            <pc:docMk/>
            <pc:sldMk cId="1117040648" sldId="287"/>
            <ac:spMk id="13" creationId="{02EE0C47-D03B-AA23-BABC-30257DAC918F}"/>
          </ac:spMkLst>
        </pc:spChg>
        <pc:spChg chg="add mod">
          <ac:chgData name="Matt Lyle" userId="a96e7d453dd11193" providerId="LiveId" clId="{A0DBDC33-254A-43F3-B41F-C535FA27676B}" dt="2022-07-22T13:04:00.630" v="13362" actId="207"/>
          <ac:spMkLst>
            <pc:docMk/>
            <pc:sldMk cId="1117040648" sldId="287"/>
            <ac:spMk id="15" creationId="{42EBA452-D238-776E-BA90-1AA6D09E3E5A}"/>
          </ac:spMkLst>
        </pc:spChg>
        <pc:spChg chg="del">
          <ac:chgData name="Matt Lyle" userId="a96e7d453dd11193" providerId="LiveId" clId="{A0DBDC33-254A-43F3-B41F-C535FA27676B}" dt="2022-07-22T07:30:29.785" v="8216" actId="478"/>
          <ac:spMkLst>
            <pc:docMk/>
            <pc:sldMk cId="1117040648" sldId="287"/>
            <ac:spMk id="16" creationId="{9EA65245-38DD-39F3-A7DC-71A9854BED49}"/>
          </ac:spMkLst>
        </pc:spChg>
        <pc:spChg chg="add mod">
          <ac:chgData name="Matt Lyle" userId="a96e7d453dd11193" providerId="LiveId" clId="{A0DBDC33-254A-43F3-B41F-C535FA27676B}" dt="2022-07-22T13:04:00.630" v="13362" actId="207"/>
          <ac:spMkLst>
            <pc:docMk/>
            <pc:sldMk cId="1117040648" sldId="287"/>
            <ac:spMk id="17" creationId="{0B6415D3-38C3-1306-18D6-9BE44B5DBA15}"/>
          </ac:spMkLst>
        </pc:spChg>
        <pc:spChg chg="del">
          <ac:chgData name="Matt Lyle" userId="a96e7d453dd11193" providerId="LiveId" clId="{A0DBDC33-254A-43F3-B41F-C535FA27676B}" dt="2022-07-22T07:30:29.785" v="8216" actId="478"/>
          <ac:spMkLst>
            <pc:docMk/>
            <pc:sldMk cId="1117040648" sldId="287"/>
            <ac:spMk id="18" creationId="{E2E0E965-FA5C-54CF-E80F-DF34B3BD4A89}"/>
          </ac:spMkLst>
        </pc:spChg>
      </pc:sldChg>
      <pc:sldChg chg="addSp delSp modSp add mod modTransition modAnim modNotes modNotesTx">
        <pc:chgData name="Matt Lyle" userId="a96e7d453dd11193" providerId="LiveId" clId="{A0DBDC33-254A-43F3-B41F-C535FA27676B}" dt="2022-07-23T11:10:21.458" v="30736" actId="20577"/>
        <pc:sldMkLst>
          <pc:docMk/>
          <pc:sldMk cId="2712042561" sldId="288"/>
        </pc:sldMkLst>
        <pc:spChg chg="mod">
          <ac:chgData name="Matt Lyle" userId="a96e7d453dd11193" providerId="LiveId" clId="{A0DBDC33-254A-43F3-B41F-C535FA27676B}" dt="2022-07-22T07:38:25.385" v="8423" actId="26606"/>
          <ac:spMkLst>
            <pc:docMk/>
            <pc:sldMk cId="2712042561" sldId="288"/>
            <ac:spMk id="7" creationId="{AAD51860-E74F-32E6-BB40-14287913CCB5}"/>
          </ac:spMkLst>
        </pc:spChg>
        <pc:spChg chg="del">
          <ac:chgData name="Matt Lyle" userId="a96e7d453dd11193" providerId="LiveId" clId="{A0DBDC33-254A-43F3-B41F-C535FA27676B}" dt="2022-07-22T07:38:25.385" v="8423" actId="26606"/>
          <ac:spMkLst>
            <pc:docMk/>
            <pc:sldMk cId="2712042561" sldId="288"/>
            <ac:spMk id="10" creationId="{A9F529C3-C941-49FD-8C67-82F134F64BDB}"/>
          </ac:spMkLst>
        </pc:spChg>
        <pc:spChg chg="del">
          <ac:chgData name="Matt Lyle" userId="a96e7d453dd11193" providerId="LiveId" clId="{A0DBDC33-254A-43F3-B41F-C535FA27676B}" dt="2022-07-22T07:38:25.385" v="8423" actId="26606"/>
          <ac:spMkLst>
            <pc:docMk/>
            <pc:sldMk cId="2712042561" sldId="288"/>
            <ac:spMk id="12" creationId="{20586029-32A0-47E5-9AEC-AE3ABA6B94D0}"/>
          </ac:spMkLst>
        </pc:spChg>
        <pc:spChg chg="add">
          <ac:chgData name="Matt Lyle" userId="a96e7d453dd11193" providerId="LiveId" clId="{A0DBDC33-254A-43F3-B41F-C535FA27676B}" dt="2022-07-22T07:38:25.385" v="8423" actId="26606"/>
          <ac:spMkLst>
            <pc:docMk/>
            <pc:sldMk cId="2712042561" sldId="288"/>
            <ac:spMk id="19" creationId="{6E13DAD0-A4B0-4817-8995-A0D346584BD1}"/>
          </ac:spMkLst>
        </pc:spChg>
        <pc:picChg chg="add del mod ord">
          <ac:chgData name="Matt Lyle" userId="a96e7d453dd11193" providerId="LiveId" clId="{A0DBDC33-254A-43F3-B41F-C535FA27676B}" dt="2022-07-22T07:38:25.385" v="8423" actId="26606"/>
          <ac:picMkLst>
            <pc:docMk/>
            <pc:sldMk cId="2712042561" sldId="288"/>
            <ac:picMk id="3" creationId="{93671094-7C67-EA20-27A5-2A691F161A04}"/>
          </ac:picMkLst>
        </pc:picChg>
        <pc:picChg chg="add del mod modCrop">
          <ac:chgData name="Matt Lyle" userId="a96e7d453dd11193" providerId="LiveId" clId="{A0DBDC33-254A-43F3-B41F-C535FA27676B}" dt="2022-07-22T07:38:01.271" v="8414" actId="21"/>
          <ac:picMkLst>
            <pc:docMk/>
            <pc:sldMk cId="2712042561" sldId="288"/>
            <ac:picMk id="4" creationId="{814D9B65-82E7-2A81-5ADE-C13873F5CEE9}"/>
          </ac:picMkLst>
        </pc:picChg>
        <pc:picChg chg="mod ord">
          <ac:chgData name="Matt Lyle" userId="a96e7d453dd11193" providerId="LiveId" clId="{A0DBDC33-254A-43F3-B41F-C535FA27676B}" dt="2022-07-22T07:38:25.385" v="8423" actId="26606"/>
          <ac:picMkLst>
            <pc:docMk/>
            <pc:sldMk cId="2712042561" sldId="288"/>
            <ac:picMk id="5" creationId="{437660B3-4C05-7ABB-860A-F968B7D8DF90}"/>
          </ac:picMkLst>
        </pc:picChg>
        <pc:picChg chg="add mod">
          <ac:chgData name="Matt Lyle" userId="a96e7d453dd11193" providerId="LiveId" clId="{A0DBDC33-254A-43F3-B41F-C535FA27676B}" dt="2022-07-22T07:38:25.385" v="8423" actId="26606"/>
          <ac:picMkLst>
            <pc:docMk/>
            <pc:sldMk cId="2712042561" sldId="288"/>
            <ac:picMk id="11" creationId="{7187C7E1-A421-E712-ACBC-F23903EA6425}"/>
          </ac:picMkLst>
        </pc:picChg>
        <pc:cxnChg chg="del">
          <ac:chgData name="Matt Lyle" userId="a96e7d453dd11193" providerId="LiveId" clId="{A0DBDC33-254A-43F3-B41F-C535FA27676B}" dt="2022-07-22T07:38:25.385" v="8423" actId="26606"/>
          <ac:cxnSpMkLst>
            <pc:docMk/>
            <pc:sldMk cId="2712042561" sldId="288"/>
            <ac:cxnSpMk id="14" creationId="{8C730EAB-A532-4295-A302-FB4B90DB9F5E}"/>
          </ac:cxnSpMkLst>
        </pc:cxnChg>
        <pc:cxnChg chg="add">
          <ac:chgData name="Matt Lyle" userId="a96e7d453dd11193" providerId="LiveId" clId="{A0DBDC33-254A-43F3-B41F-C535FA27676B}" dt="2022-07-22T07:38:25.385" v="8423" actId="26606"/>
          <ac:cxnSpMkLst>
            <pc:docMk/>
            <pc:sldMk cId="2712042561" sldId="288"/>
            <ac:cxnSpMk id="21" creationId="{59F9672C-557D-4871-B58C-7874589D7F8C}"/>
          </ac:cxnSpMkLst>
        </pc:cxnChg>
      </pc:sldChg>
      <pc:sldChg chg="addSp delSp modSp add del mod ord modAnim modNotesTx">
        <pc:chgData name="Matt Lyle" userId="a96e7d453dd11193" providerId="LiveId" clId="{A0DBDC33-254A-43F3-B41F-C535FA27676B}" dt="2022-07-22T07:42:26.591" v="8471" actId="47"/>
        <pc:sldMkLst>
          <pc:docMk/>
          <pc:sldMk cId="2500332085" sldId="289"/>
        </pc:sldMkLst>
        <pc:spChg chg="add mod">
          <ac:chgData name="Matt Lyle" userId="a96e7d453dd11193" providerId="LiveId" clId="{A0DBDC33-254A-43F3-B41F-C535FA27676B}" dt="2022-07-22T07:42:23.938" v="8469" actId="1076"/>
          <ac:spMkLst>
            <pc:docMk/>
            <pc:sldMk cId="2500332085" sldId="289"/>
            <ac:spMk id="8" creationId="{5038C122-38D9-B2A4-DE1D-0356A452DB19}"/>
          </ac:spMkLst>
        </pc:spChg>
        <pc:spChg chg="add mod">
          <ac:chgData name="Matt Lyle" userId="a96e7d453dd11193" providerId="LiveId" clId="{A0DBDC33-254A-43F3-B41F-C535FA27676B}" dt="2022-07-22T07:39:37.117" v="8440" actId="14100"/>
          <ac:spMkLst>
            <pc:docMk/>
            <pc:sldMk cId="2500332085" sldId="289"/>
            <ac:spMk id="9" creationId="{0B387F15-1795-F86D-3491-0DBBB783B94A}"/>
          </ac:spMkLst>
        </pc:spChg>
        <pc:spChg chg="add mod">
          <ac:chgData name="Matt Lyle" userId="a96e7d453dd11193" providerId="LiveId" clId="{A0DBDC33-254A-43F3-B41F-C535FA27676B}" dt="2022-07-22T07:39:37.117" v="8440" actId="14100"/>
          <ac:spMkLst>
            <pc:docMk/>
            <pc:sldMk cId="2500332085" sldId="289"/>
            <ac:spMk id="10" creationId="{2C01C3C2-9E9F-EABA-028C-B1693311DAD7}"/>
          </ac:spMkLst>
        </pc:spChg>
        <pc:spChg chg="add mod">
          <ac:chgData name="Matt Lyle" userId="a96e7d453dd11193" providerId="LiveId" clId="{A0DBDC33-254A-43F3-B41F-C535FA27676B}" dt="2022-07-22T07:39:37.117" v="8440" actId="14100"/>
          <ac:spMkLst>
            <pc:docMk/>
            <pc:sldMk cId="2500332085" sldId="289"/>
            <ac:spMk id="12" creationId="{6A4590C5-E3E4-3187-7A4A-11344D25932E}"/>
          </ac:spMkLst>
        </pc:spChg>
        <pc:spChg chg="add mod">
          <ac:chgData name="Matt Lyle" userId="a96e7d453dd11193" providerId="LiveId" clId="{A0DBDC33-254A-43F3-B41F-C535FA27676B}" dt="2022-07-22T07:40:40.310" v="8450" actId="14100"/>
          <ac:spMkLst>
            <pc:docMk/>
            <pc:sldMk cId="2500332085" sldId="289"/>
            <ac:spMk id="13" creationId="{001F8258-94AB-DC53-3975-A2BF7338D981}"/>
          </ac:spMkLst>
        </pc:spChg>
        <pc:picChg chg="add del">
          <ac:chgData name="Matt Lyle" userId="a96e7d453dd11193" providerId="LiveId" clId="{A0DBDC33-254A-43F3-B41F-C535FA27676B}" dt="2022-07-22T07:39:01.300" v="8431" actId="478"/>
          <ac:picMkLst>
            <pc:docMk/>
            <pc:sldMk cId="2500332085" sldId="289"/>
            <ac:picMk id="3" creationId="{93671094-7C67-EA20-27A5-2A691F161A04}"/>
          </ac:picMkLst>
        </pc:picChg>
        <pc:picChg chg="del">
          <ac:chgData name="Matt Lyle" userId="a96e7d453dd11193" providerId="LiveId" clId="{A0DBDC33-254A-43F3-B41F-C535FA27676B}" dt="2022-07-22T07:39:01.797" v="8432" actId="478"/>
          <ac:picMkLst>
            <pc:docMk/>
            <pc:sldMk cId="2500332085" sldId="289"/>
            <ac:picMk id="5" creationId="{437660B3-4C05-7ABB-860A-F968B7D8DF90}"/>
          </ac:picMkLst>
        </pc:picChg>
        <pc:picChg chg="add del">
          <ac:chgData name="Matt Lyle" userId="a96e7d453dd11193" providerId="LiveId" clId="{A0DBDC33-254A-43F3-B41F-C535FA27676B}" dt="2022-07-22T07:39:23.890" v="8436" actId="478"/>
          <ac:picMkLst>
            <pc:docMk/>
            <pc:sldMk cId="2500332085" sldId="289"/>
            <ac:picMk id="11" creationId="{7187C7E1-A421-E712-ACBC-F23903EA6425}"/>
          </ac:picMkLst>
        </pc:picChg>
      </pc:sldChg>
      <pc:sldChg chg="addSp delSp modSp add mod ord modTransition delAnim modAnim modNotes modNotesTx">
        <pc:chgData name="Matt Lyle" userId="a96e7d453dd11193" providerId="LiveId" clId="{A0DBDC33-254A-43F3-B41F-C535FA27676B}" dt="2022-07-23T05:34:46.286" v="23259" actId="404"/>
        <pc:sldMkLst>
          <pc:docMk/>
          <pc:sldMk cId="4193338854" sldId="289"/>
        </pc:sldMkLst>
        <pc:spChg chg="add del mod ord">
          <ac:chgData name="Matt Lyle" userId="a96e7d453dd11193" providerId="LiveId" clId="{A0DBDC33-254A-43F3-B41F-C535FA27676B}" dt="2022-07-22T09:47:19.976" v="11708" actId="14100"/>
          <ac:spMkLst>
            <pc:docMk/>
            <pc:sldMk cId="4193338854" sldId="289"/>
            <ac:spMk id="2" creationId="{C104E160-5C7E-FC0B-27BA-F556C40630C0}"/>
          </ac:spMkLst>
        </pc:spChg>
        <pc:spChg chg="mod">
          <ac:chgData name="Matt Lyle" userId="a96e7d453dd11193" providerId="LiveId" clId="{A0DBDC33-254A-43F3-B41F-C535FA27676B}" dt="2022-07-22T13:04:50.249" v="13364" actId="113"/>
          <ac:spMkLst>
            <pc:docMk/>
            <pc:sldMk cId="4193338854" sldId="289"/>
            <ac:spMk id="5" creationId="{4AA66B62-2601-FD14-3278-8E5354B463BA}"/>
          </ac:spMkLst>
        </pc:spChg>
        <pc:spChg chg="add del mod">
          <ac:chgData name="Matt Lyle" userId="a96e7d453dd11193" providerId="LiveId" clId="{A0DBDC33-254A-43F3-B41F-C535FA27676B}" dt="2022-07-23T03:43:38.419" v="17633" actId="478"/>
          <ac:spMkLst>
            <pc:docMk/>
            <pc:sldMk cId="4193338854" sldId="289"/>
            <ac:spMk id="7" creationId="{5555DDDE-DE0C-5618-7A50-AA823B79EEF5}"/>
          </ac:spMkLst>
        </pc:spChg>
        <pc:spChg chg="mod">
          <ac:chgData name="Matt Lyle" userId="a96e7d453dd11193" providerId="LiveId" clId="{A0DBDC33-254A-43F3-B41F-C535FA27676B}" dt="2022-07-23T05:34:46.286" v="23259" actId="404"/>
          <ac:spMkLst>
            <pc:docMk/>
            <pc:sldMk cId="4193338854" sldId="289"/>
            <ac:spMk id="9" creationId="{4E4109D8-39AE-D4D1-EAE5-B629A68807F9}"/>
          </ac:spMkLst>
        </pc:spChg>
        <pc:picChg chg="add del mod modCrop">
          <ac:chgData name="Matt Lyle" userId="a96e7d453dd11193" providerId="LiveId" clId="{A0DBDC33-254A-43F3-B41F-C535FA27676B}" dt="2022-07-23T03:43:19.922" v="17631" actId="478"/>
          <ac:picMkLst>
            <pc:docMk/>
            <pc:sldMk cId="4193338854" sldId="289"/>
            <ac:picMk id="4" creationId="{3DBFFA08-9E19-DEC9-9B14-A51DE380CB5C}"/>
          </ac:picMkLst>
        </pc:picChg>
      </pc:sldChg>
      <pc:sldChg chg="addSp delSp modSp add mod ord modTransition delAnim modAnim modNotes modNotesTx">
        <pc:chgData name="Matt Lyle" userId="a96e7d453dd11193" providerId="LiveId" clId="{A0DBDC33-254A-43F3-B41F-C535FA27676B}" dt="2022-07-23T09:39:43.858" v="30399"/>
        <pc:sldMkLst>
          <pc:docMk/>
          <pc:sldMk cId="3671087359" sldId="290"/>
        </pc:sldMkLst>
        <pc:spChg chg="del mod">
          <ac:chgData name="Matt Lyle" userId="a96e7d453dd11193" providerId="LiveId" clId="{A0DBDC33-254A-43F3-B41F-C535FA27676B}" dt="2022-07-22T08:13:56.279" v="9008" actId="478"/>
          <ac:spMkLst>
            <pc:docMk/>
            <pc:sldMk cId="3671087359" sldId="290"/>
            <ac:spMk id="9" creationId="{8280D0B7-1F56-2D3E-1981-00A332EC8342}"/>
          </ac:spMkLst>
        </pc:spChg>
        <pc:spChg chg="mod">
          <ac:chgData name="Matt Lyle" userId="a96e7d453dd11193" providerId="LiveId" clId="{A0DBDC33-254A-43F3-B41F-C535FA27676B}" dt="2022-07-22T13:04:06.382" v="13363" actId="207"/>
          <ac:spMkLst>
            <pc:docMk/>
            <pc:sldMk cId="3671087359" sldId="290"/>
            <ac:spMk id="10" creationId="{A9F529C3-C941-49FD-8C67-82F134F64BDB}"/>
          </ac:spMkLst>
        </pc:spChg>
        <pc:spChg chg="mod">
          <ac:chgData name="Matt Lyle" userId="a96e7d453dd11193" providerId="LiveId" clId="{A0DBDC33-254A-43F3-B41F-C535FA27676B}" dt="2022-07-22T13:04:06.382" v="13363" actId="207"/>
          <ac:spMkLst>
            <pc:docMk/>
            <pc:sldMk cId="3671087359" sldId="290"/>
            <ac:spMk id="11" creationId="{7B62A455-F1C6-3CC1-BA4D-BC89960DA7AA}"/>
          </ac:spMkLst>
        </pc:spChg>
        <pc:spChg chg="mod">
          <ac:chgData name="Matt Lyle" userId="a96e7d453dd11193" providerId="LiveId" clId="{A0DBDC33-254A-43F3-B41F-C535FA27676B}" dt="2022-07-22T13:04:06.382" v="13363" actId="207"/>
          <ac:spMkLst>
            <pc:docMk/>
            <pc:sldMk cId="3671087359" sldId="290"/>
            <ac:spMk id="12" creationId="{20586029-32A0-47E5-9AEC-AE3ABA6B94D0}"/>
          </ac:spMkLst>
        </pc:spChg>
        <pc:spChg chg="del">
          <ac:chgData name="Matt Lyle" userId="a96e7d453dd11193" providerId="LiveId" clId="{A0DBDC33-254A-43F3-B41F-C535FA27676B}" dt="2022-07-22T08:13:04.436" v="8979" actId="478"/>
          <ac:spMkLst>
            <pc:docMk/>
            <pc:sldMk cId="3671087359" sldId="290"/>
            <ac:spMk id="13" creationId="{02EE0C47-D03B-AA23-BABC-30257DAC918F}"/>
          </ac:spMkLst>
        </pc:spChg>
        <pc:spChg chg="add mod">
          <ac:chgData name="Matt Lyle" userId="a96e7d453dd11193" providerId="LiveId" clId="{A0DBDC33-254A-43F3-B41F-C535FA27676B}" dt="2022-07-22T13:04:06.382" v="13363" actId="207"/>
          <ac:spMkLst>
            <pc:docMk/>
            <pc:sldMk cId="3671087359" sldId="290"/>
            <ac:spMk id="15" creationId="{73E8D770-0E26-0C84-7388-D5C064C9A940}"/>
          </ac:spMkLst>
        </pc:spChg>
        <pc:spChg chg="del">
          <ac:chgData name="Matt Lyle" userId="a96e7d453dd11193" providerId="LiveId" clId="{A0DBDC33-254A-43F3-B41F-C535FA27676B}" dt="2022-07-22T08:13:04.436" v="8979" actId="478"/>
          <ac:spMkLst>
            <pc:docMk/>
            <pc:sldMk cId="3671087359" sldId="290"/>
            <ac:spMk id="16" creationId="{9EA65245-38DD-39F3-A7DC-71A9854BED49}"/>
          </ac:spMkLst>
        </pc:spChg>
        <pc:spChg chg="add del mod">
          <ac:chgData name="Matt Lyle" userId="a96e7d453dd11193" providerId="LiveId" clId="{A0DBDC33-254A-43F3-B41F-C535FA27676B}" dt="2022-07-22T08:19:57.245" v="9019" actId="478"/>
          <ac:spMkLst>
            <pc:docMk/>
            <pc:sldMk cId="3671087359" sldId="290"/>
            <ac:spMk id="17" creationId="{2CD52BFF-FE81-C2D9-B4A6-FD121044E50F}"/>
          </ac:spMkLst>
        </pc:spChg>
        <pc:spChg chg="del">
          <ac:chgData name="Matt Lyle" userId="a96e7d453dd11193" providerId="LiveId" clId="{A0DBDC33-254A-43F3-B41F-C535FA27676B}" dt="2022-07-22T08:13:04.436" v="8979" actId="478"/>
          <ac:spMkLst>
            <pc:docMk/>
            <pc:sldMk cId="3671087359" sldId="290"/>
            <ac:spMk id="18" creationId="{E2E0E965-FA5C-54CF-E80F-DF34B3BD4A89}"/>
          </ac:spMkLst>
        </pc:spChg>
        <pc:spChg chg="add mod">
          <ac:chgData name="Matt Lyle" userId="a96e7d453dd11193" providerId="LiveId" clId="{A0DBDC33-254A-43F3-B41F-C535FA27676B}" dt="2022-07-22T13:04:06.382" v="13363" actId="207"/>
          <ac:spMkLst>
            <pc:docMk/>
            <pc:sldMk cId="3671087359" sldId="290"/>
            <ac:spMk id="19" creationId="{995A3994-45C8-AADA-64EB-08BF653BCAB6}"/>
          </ac:spMkLst>
        </pc:spChg>
        <pc:cxnChg chg="mod">
          <ac:chgData name="Matt Lyle" userId="a96e7d453dd11193" providerId="LiveId" clId="{A0DBDC33-254A-43F3-B41F-C535FA27676B}" dt="2022-07-22T13:04:06.382" v="13363" actId="207"/>
          <ac:cxnSpMkLst>
            <pc:docMk/>
            <pc:sldMk cId="3671087359" sldId="290"/>
            <ac:cxnSpMk id="14" creationId="{8C730EAB-A532-4295-A302-FB4B90DB9F5E}"/>
          </ac:cxnSpMkLst>
        </pc:cxnChg>
      </pc:sldChg>
      <pc:sldChg chg="addSp delSp modSp new mod modTransition modClrScheme modAnim chgLayout modNotes modNotesTx">
        <pc:chgData name="Matt Lyle" userId="a96e7d453dd11193" providerId="LiveId" clId="{A0DBDC33-254A-43F3-B41F-C535FA27676B}" dt="2022-07-23T11:13:39.578" v="30789" actId="20577"/>
        <pc:sldMkLst>
          <pc:docMk/>
          <pc:sldMk cId="2541995692" sldId="291"/>
        </pc:sldMkLst>
        <pc:spChg chg="add mod">
          <ac:chgData name="Matt Lyle" userId="a96e7d453dd11193" providerId="LiveId" clId="{A0DBDC33-254A-43F3-B41F-C535FA27676B}" dt="2022-07-22T08:26:19.171" v="9073" actId="1076"/>
          <ac:spMkLst>
            <pc:docMk/>
            <pc:sldMk cId="2541995692" sldId="291"/>
            <ac:spMk id="4" creationId="{19A76C0E-CE67-A002-34A8-65705A46F812}"/>
          </ac:spMkLst>
        </pc:spChg>
        <pc:grpChg chg="add mod">
          <ac:chgData name="Matt Lyle" userId="a96e7d453dd11193" providerId="LiveId" clId="{A0DBDC33-254A-43F3-B41F-C535FA27676B}" dt="2022-07-22T08:46:14.215" v="9237" actId="1076"/>
          <ac:grpSpMkLst>
            <pc:docMk/>
            <pc:sldMk cId="2541995692" sldId="291"/>
            <ac:grpSpMk id="37" creationId="{0B54E45D-071E-D035-68FE-97B580435493}"/>
          </ac:grpSpMkLst>
        </pc:grpChg>
        <pc:grpChg chg="add mod">
          <ac:chgData name="Matt Lyle" userId="a96e7d453dd11193" providerId="LiveId" clId="{A0DBDC33-254A-43F3-B41F-C535FA27676B}" dt="2022-07-22T08:44:21.907" v="9224" actId="164"/>
          <ac:grpSpMkLst>
            <pc:docMk/>
            <pc:sldMk cId="2541995692" sldId="291"/>
            <ac:grpSpMk id="42" creationId="{2B7286B6-D1DA-1A9C-A013-E101F14A6277}"/>
          </ac:grpSpMkLst>
        </pc:grpChg>
        <pc:grpChg chg="add mod">
          <ac:chgData name="Matt Lyle" userId="a96e7d453dd11193" providerId="LiveId" clId="{A0DBDC33-254A-43F3-B41F-C535FA27676B}" dt="2022-07-22T08:44:58.027" v="9230" actId="164"/>
          <ac:grpSpMkLst>
            <pc:docMk/>
            <pc:sldMk cId="2541995692" sldId="291"/>
            <ac:grpSpMk id="43" creationId="{759C8A26-9CB0-1949-4767-F65F2A3D5AB5}"/>
          </ac:grpSpMkLst>
        </pc:grpChg>
        <pc:picChg chg="add mod">
          <ac:chgData name="Matt Lyle" userId="a96e7d453dd11193" providerId="LiveId" clId="{A0DBDC33-254A-43F3-B41F-C535FA27676B}" dt="2022-07-22T08:44:58.027" v="9230" actId="164"/>
          <ac:picMkLst>
            <pc:docMk/>
            <pc:sldMk cId="2541995692" sldId="291"/>
            <ac:picMk id="3" creationId="{FE5AA95F-F376-5824-1127-A5FD78BFFDE3}"/>
          </ac:picMkLst>
        </pc:picChg>
        <pc:picChg chg="add del mod">
          <ac:chgData name="Matt Lyle" userId="a96e7d453dd11193" providerId="LiveId" clId="{A0DBDC33-254A-43F3-B41F-C535FA27676B}" dt="2022-07-22T08:27:11.161" v="9075" actId="478"/>
          <ac:picMkLst>
            <pc:docMk/>
            <pc:sldMk cId="2541995692" sldId="291"/>
            <ac:picMk id="6" creationId="{856D989D-27BE-C6F8-E648-1176338700B4}"/>
          </ac:picMkLst>
        </pc:picChg>
        <pc:picChg chg="add del mod">
          <ac:chgData name="Matt Lyle" userId="a96e7d453dd11193" providerId="LiveId" clId="{A0DBDC33-254A-43F3-B41F-C535FA27676B}" dt="2022-07-22T08:30:24.474" v="9098" actId="478"/>
          <ac:picMkLst>
            <pc:docMk/>
            <pc:sldMk cId="2541995692" sldId="291"/>
            <ac:picMk id="8" creationId="{04E9BE2A-E5CC-DA7E-DA92-EE53D98FC3B5}"/>
          </ac:picMkLst>
        </pc:picChg>
        <pc:picChg chg="add mod">
          <ac:chgData name="Matt Lyle" userId="a96e7d453dd11193" providerId="LiveId" clId="{A0DBDC33-254A-43F3-B41F-C535FA27676B}" dt="2022-07-22T08:44:58.027" v="9230" actId="164"/>
          <ac:picMkLst>
            <pc:docMk/>
            <pc:sldMk cId="2541995692" sldId="291"/>
            <ac:picMk id="10" creationId="{E34C490A-3097-784F-026E-88DD25EA35B2}"/>
          </ac:picMkLst>
        </pc:picChg>
        <pc:picChg chg="add del mod">
          <ac:chgData name="Matt Lyle" userId="a96e7d453dd11193" providerId="LiveId" clId="{A0DBDC33-254A-43F3-B41F-C535FA27676B}" dt="2022-07-22T08:42:28.118" v="9203" actId="21"/>
          <ac:picMkLst>
            <pc:docMk/>
            <pc:sldMk cId="2541995692" sldId="291"/>
            <ac:picMk id="12" creationId="{4368E71F-8A61-8311-4D56-C4374937EF56}"/>
          </ac:picMkLst>
        </pc:picChg>
        <pc:picChg chg="add del mod">
          <ac:chgData name="Matt Lyle" userId="a96e7d453dd11193" providerId="LiveId" clId="{A0DBDC33-254A-43F3-B41F-C535FA27676B}" dt="2022-07-22T08:42:28.118" v="9203" actId="21"/>
          <ac:picMkLst>
            <pc:docMk/>
            <pc:sldMk cId="2541995692" sldId="291"/>
            <ac:picMk id="14" creationId="{E29432B3-C4A0-B175-6A94-0CFC0C40BB84}"/>
          </ac:picMkLst>
        </pc:picChg>
        <pc:picChg chg="add del mod">
          <ac:chgData name="Matt Lyle" userId="a96e7d453dd11193" providerId="LiveId" clId="{A0DBDC33-254A-43F3-B41F-C535FA27676B}" dt="2022-07-22T08:37:04.654" v="9144" actId="478"/>
          <ac:picMkLst>
            <pc:docMk/>
            <pc:sldMk cId="2541995692" sldId="291"/>
            <ac:picMk id="16" creationId="{8E0A931A-26F8-E1FA-7853-E66AFF6BA8A8}"/>
          </ac:picMkLst>
        </pc:picChg>
        <pc:picChg chg="add mod">
          <ac:chgData name="Matt Lyle" userId="a96e7d453dd11193" providerId="LiveId" clId="{A0DBDC33-254A-43F3-B41F-C535FA27676B}" dt="2022-07-22T08:34:29.817" v="9121" actId="1076"/>
          <ac:picMkLst>
            <pc:docMk/>
            <pc:sldMk cId="2541995692" sldId="291"/>
            <ac:picMk id="18" creationId="{A04EE463-2EDC-A0ED-F22E-2A507B925116}"/>
          </ac:picMkLst>
        </pc:picChg>
        <pc:picChg chg="add mod">
          <ac:chgData name="Matt Lyle" userId="a96e7d453dd11193" providerId="LiveId" clId="{A0DBDC33-254A-43F3-B41F-C535FA27676B}" dt="2022-07-22T08:34:26.321" v="9118" actId="1076"/>
          <ac:picMkLst>
            <pc:docMk/>
            <pc:sldMk cId="2541995692" sldId="291"/>
            <ac:picMk id="20" creationId="{8098629C-11B4-3669-79B7-59B1693C995C}"/>
          </ac:picMkLst>
        </pc:picChg>
        <pc:picChg chg="add mod">
          <ac:chgData name="Matt Lyle" userId="a96e7d453dd11193" providerId="LiveId" clId="{A0DBDC33-254A-43F3-B41F-C535FA27676B}" dt="2022-07-22T08:34:47.366" v="9124" actId="1076"/>
          <ac:picMkLst>
            <pc:docMk/>
            <pc:sldMk cId="2541995692" sldId="291"/>
            <ac:picMk id="22" creationId="{5C3A2F27-AB10-FCDB-5298-CE6B187FF1F5}"/>
          </ac:picMkLst>
        </pc:picChg>
        <pc:picChg chg="add mod">
          <ac:chgData name="Matt Lyle" userId="a96e7d453dd11193" providerId="LiveId" clId="{A0DBDC33-254A-43F3-B41F-C535FA27676B}" dt="2022-07-22T08:44:38.962" v="9227" actId="1076"/>
          <ac:picMkLst>
            <pc:docMk/>
            <pc:sldMk cId="2541995692" sldId="291"/>
            <ac:picMk id="24" creationId="{A6345B0D-67EF-AB7B-34F4-260F433B7270}"/>
          </ac:picMkLst>
        </pc:picChg>
        <pc:picChg chg="add mod">
          <ac:chgData name="Matt Lyle" userId="a96e7d453dd11193" providerId="LiveId" clId="{A0DBDC33-254A-43F3-B41F-C535FA27676B}" dt="2022-07-22T08:44:21.907" v="9224" actId="164"/>
          <ac:picMkLst>
            <pc:docMk/>
            <pc:sldMk cId="2541995692" sldId="291"/>
            <ac:picMk id="26" creationId="{9525C048-EBF9-2601-3871-27592CEE7ABF}"/>
          </ac:picMkLst>
        </pc:picChg>
        <pc:picChg chg="add mod">
          <ac:chgData name="Matt Lyle" userId="a96e7d453dd11193" providerId="LiveId" clId="{A0DBDC33-254A-43F3-B41F-C535FA27676B}" dt="2022-07-22T08:44:35.761" v="9226" actId="1076"/>
          <ac:picMkLst>
            <pc:docMk/>
            <pc:sldMk cId="2541995692" sldId="291"/>
            <ac:picMk id="28" creationId="{F33B64D9-690E-0595-7A22-934967B0D057}"/>
          </ac:picMkLst>
        </pc:picChg>
        <pc:picChg chg="add mod">
          <ac:chgData name="Matt Lyle" userId="a96e7d453dd11193" providerId="LiveId" clId="{A0DBDC33-254A-43F3-B41F-C535FA27676B}" dt="2022-07-22T08:39:49.119" v="9159" actId="1076"/>
          <ac:picMkLst>
            <pc:docMk/>
            <pc:sldMk cId="2541995692" sldId="291"/>
            <ac:picMk id="30" creationId="{42E95F3B-59BE-213F-A6CD-52FC37B8D935}"/>
          </ac:picMkLst>
        </pc:picChg>
        <pc:picChg chg="add del mod ord">
          <ac:chgData name="Matt Lyle" userId="a96e7d453dd11193" providerId="LiveId" clId="{A0DBDC33-254A-43F3-B41F-C535FA27676B}" dt="2022-07-22T08:41:00.939" v="9170" actId="478"/>
          <ac:picMkLst>
            <pc:docMk/>
            <pc:sldMk cId="2541995692" sldId="291"/>
            <ac:picMk id="32" creationId="{2D678BF1-E7A8-D1FD-7D53-88C7AD5B89DE}"/>
          </ac:picMkLst>
        </pc:picChg>
        <pc:picChg chg="add del mod">
          <ac:chgData name="Matt Lyle" userId="a96e7d453dd11193" providerId="LiveId" clId="{A0DBDC33-254A-43F3-B41F-C535FA27676B}" dt="2022-07-22T08:41:36.237" v="9187" actId="478"/>
          <ac:picMkLst>
            <pc:docMk/>
            <pc:sldMk cId="2541995692" sldId="291"/>
            <ac:picMk id="34" creationId="{973159A9-844B-CB48-3595-FA3E8AE4484F}"/>
          </ac:picMkLst>
        </pc:picChg>
        <pc:picChg chg="add del mod">
          <ac:chgData name="Matt Lyle" userId="a96e7d453dd11193" providerId="LiveId" clId="{A0DBDC33-254A-43F3-B41F-C535FA27676B}" dt="2022-07-22T08:41:35.668" v="9186" actId="478"/>
          <ac:picMkLst>
            <pc:docMk/>
            <pc:sldMk cId="2541995692" sldId="291"/>
            <ac:picMk id="36" creationId="{60D1BCF9-A301-21FF-A5F5-9E80BCD4FF1A}"/>
          </ac:picMkLst>
        </pc:picChg>
        <pc:picChg chg="add mod ord">
          <ac:chgData name="Matt Lyle" userId="a96e7d453dd11193" providerId="LiveId" clId="{A0DBDC33-254A-43F3-B41F-C535FA27676B}" dt="2022-07-22T08:43:04.169" v="9213" actId="167"/>
          <ac:picMkLst>
            <pc:docMk/>
            <pc:sldMk cId="2541995692" sldId="291"/>
            <ac:picMk id="38" creationId="{C604424D-C03D-D0AF-0582-F53BFE46618A}"/>
          </ac:picMkLst>
        </pc:picChg>
        <pc:picChg chg="add mod ord">
          <ac:chgData name="Matt Lyle" userId="a96e7d453dd11193" providerId="LiveId" clId="{A0DBDC33-254A-43F3-B41F-C535FA27676B}" dt="2022-07-22T08:43:24.663" v="9217" actId="164"/>
          <ac:picMkLst>
            <pc:docMk/>
            <pc:sldMk cId="2541995692" sldId="291"/>
            <ac:picMk id="39" creationId="{AE4A1A15-E121-A907-FA5B-A353BA9DA6E1}"/>
          </ac:picMkLst>
        </pc:picChg>
        <pc:picChg chg="add mod">
          <ac:chgData name="Matt Lyle" userId="a96e7d453dd11193" providerId="LiveId" clId="{A0DBDC33-254A-43F3-B41F-C535FA27676B}" dt="2022-07-22T08:43:24.663" v="9217" actId="164"/>
          <ac:picMkLst>
            <pc:docMk/>
            <pc:sldMk cId="2541995692" sldId="291"/>
            <ac:picMk id="40" creationId="{30CA3D19-3C2F-C8C5-758D-A1D1D28743B8}"/>
          </ac:picMkLst>
        </pc:picChg>
        <pc:picChg chg="add mod">
          <ac:chgData name="Matt Lyle" userId="a96e7d453dd11193" providerId="LiveId" clId="{A0DBDC33-254A-43F3-B41F-C535FA27676B}" dt="2022-07-22T08:43:24.663" v="9217" actId="164"/>
          <ac:picMkLst>
            <pc:docMk/>
            <pc:sldMk cId="2541995692" sldId="291"/>
            <ac:picMk id="41" creationId="{E51A3360-A0B4-5BC2-40FA-A6D1DA75E143}"/>
          </ac:picMkLst>
        </pc:picChg>
        <pc:picChg chg="add del">
          <ac:chgData name="Matt Lyle" userId="a96e7d453dd11193" providerId="LiveId" clId="{A0DBDC33-254A-43F3-B41F-C535FA27676B}" dt="2022-07-22T08:37:02.787" v="9143" actId="478"/>
          <ac:picMkLst>
            <pc:docMk/>
            <pc:sldMk cId="2541995692" sldId="291"/>
            <ac:picMk id="1026" creationId="{3B550835-C1D0-DDC2-1FBC-F18E1A674882}"/>
          </ac:picMkLst>
        </pc:picChg>
      </pc:sldChg>
      <pc:sldChg chg="addSp delSp modSp new mod modTransition setBg modClrScheme modAnim setClrOvrMap chgLayout modNotesTx">
        <pc:chgData name="Matt Lyle" userId="a96e7d453dd11193" providerId="LiveId" clId="{A0DBDC33-254A-43F3-B41F-C535FA27676B}" dt="2022-07-23T09:39:43.858" v="30399"/>
        <pc:sldMkLst>
          <pc:docMk/>
          <pc:sldMk cId="2570805491" sldId="292"/>
        </pc:sldMkLst>
        <pc:spChg chg="add del mod">
          <ac:chgData name="Matt Lyle" userId="a96e7d453dd11193" providerId="LiveId" clId="{A0DBDC33-254A-43F3-B41F-C535FA27676B}" dt="2022-07-22T09:21:01.393" v="9683"/>
          <ac:spMkLst>
            <pc:docMk/>
            <pc:sldMk cId="2570805491" sldId="292"/>
            <ac:spMk id="6" creationId="{FEA66482-EC11-E694-677B-C6B06E2442BF}"/>
          </ac:spMkLst>
        </pc:spChg>
        <pc:spChg chg="add del mod">
          <ac:chgData name="Matt Lyle" userId="a96e7d453dd11193" providerId="LiveId" clId="{A0DBDC33-254A-43F3-B41F-C535FA27676B}" dt="2022-07-22T09:21:19.778" v="9703"/>
          <ac:spMkLst>
            <pc:docMk/>
            <pc:sldMk cId="2570805491" sldId="292"/>
            <ac:spMk id="7" creationId="{6187439B-3CCC-78AD-CDB2-67CA2E09ABD2}"/>
          </ac:spMkLst>
        </pc:spChg>
        <pc:spChg chg="add del mod">
          <ac:chgData name="Matt Lyle" userId="a96e7d453dd11193" providerId="LiveId" clId="{A0DBDC33-254A-43F3-B41F-C535FA27676B}" dt="2022-07-22T09:21:25.897" v="9705"/>
          <ac:spMkLst>
            <pc:docMk/>
            <pc:sldMk cId="2570805491" sldId="292"/>
            <ac:spMk id="8" creationId="{5B9EEC9B-7862-4360-9B18-06F7EB6AE152}"/>
          </ac:spMkLst>
        </pc:spChg>
        <pc:spChg chg="add mod">
          <ac:chgData name="Matt Lyle" userId="a96e7d453dd11193" providerId="LiveId" clId="{A0DBDC33-254A-43F3-B41F-C535FA27676B}" dt="2022-07-22T09:25:15.852" v="9882" actId="313"/>
          <ac:spMkLst>
            <pc:docMk/>
            <pc:sldMk cId="2570805491" sldId="292"/>
            <ac:spMk id="9" creationId="{3ABFA17D-D6FF-4280-F5C6-8222DE7B3A91}"/>
          </ac:spMkLst>
        </pc:spChg>
        <pc:picChg chg="add del mod">
          <ac:chgData name="Matt Lyle" userId="a96e7d453dd11193" providerId="LiveId" clId="{A0DBDC33-254A-43F3-B41F-C535FA27676B}" dt="2022-07-22T09:20:08.690" v="9673"/>
          <ac:picMkLst>
            <pc:docMk/>
            <pc:sldMk cId="2570805491" sldId="292"/>
            <ac:picMk id="3" creationId="{90E1306F-8ADC-CB89-D730-EE9B7C6760CF}"/>
          </ac:picMkLst>
        </pc:picChg>
        <pc:picChg chg="add del mod">
          <ac:chgData name="Matt Lyle" userId="a96e7d453dd11193" providerId="LiveId" clId="{A0DBDC33-254A-43F3-B41F-C535FA27676B}" dt="2022-07-22T09:20:39.439" v="9681" actId="26606"/>
          <ac:picMkLst>
            <pc:docMk/>
            <pc:sldMk cId="2570805491" sldId="292"/>
            <ac:picMk id="5" creationId="{A279DFBD-821E-F7D9-EA67-9210F2BE979F}"/>
          </ac:picMkLst>
        </pc:picChg>
      </pc:sldChg>
      <pc:sldChg chg="addSp delSp modSp add mod ord modTransition modNotes modNotesTx">
        <pc:chgData name="Matt Lyle" userId="a96e7d453dd11193" providerId="LiveId" clId="{A0DBDC33-254A-43F3-B41F-C535FA27676B}" dt="2022-07-23T11:19:03.809" v="30936" actId="6549"/>
        <pc:sldMkLst>
          <pc:docMk/>
          <pc:sldMk cId="3477440542" sldId="293"/>
        </pc:sldMkLst>
        <pc:spChg chg="mod">
          <ac:chgData name="Matt Lyle" userId="a96e7d453dd11193" providerId="LiveId" clId="{A0DBDC33-254A-43F3-B41F-C535FA27676B}" dt="2022-07-22T12:50:53.366" v="13116" actId="207"/>
          <ac:spMkLst>
            <pc:docMk/>
            <pc:sldMk cId="3477440542" sldId="293"/>
            <ac:spMk id="4" creationId="{D00817ED-715D-5E86-F127-5CC438BF0048}"/>
          </ac:spMkLst>
        </pc:spChg>
        <pc:spChg chg="add mod">
          <ac:chgData name="Matt Lyle" userId="a96e7d453dd11193" providerId="LiveId" clId="{A0DBDC33-254A-43F3-B41F-C535FA27676B}" dt="2022-07-23T04:22:40.127" v="18334" actId="20577"/>
          <ac:spMkLst>
            <pc:docMk/>
            <pc:sldMk cId="3477440542" sldId="293"/>
            <ac:spMk id="5" creationId="{B28312CB-0221-E9B6-6462-6F08308DB67B}"/>
          </ac:spMkLst>
        </pc:spChg>
        <pc:spChg chg="mod">
          <ac:chgData name="Matt Lyle" userId="a96e7d453dd11193" providerId="LiveId" clId="{A0DBDC33-254A-43F3-B41F-C535FA27676B}" dt="2022-07-23T05:34:36.765" v="23255" actId="404"/>
          <ac:spMkLst>
            <pc:docMk/>
            <pc:sldMk cId="3477440542" sldId="293"/>
            <ac:spMk id="7" creationId="{03FA4111-0E00-4349-E652-29C32C2C8BD8}"/>
          </ac:spMkLst>
        </pc:spChg>
        <pc:spChg chg="del mod">
          <ac:chgData name="Matt Lyle" userId="a96e7d453dd11193" providerId="LiveId" clId="{A0DBDC33-254A-43F3-B41F-C535FA27676B}" dt="2022-07-22T12:39:09.458" v="12836" actId="478"/>
          <ac:spMkLst>
            <pc:docMk/>
            <pc:sldMk cId="3477440542" sldId="293"/>
            <ac:spMk id="8" creationId="{F7AB71DB-C3CA-F500-9F18-CC1129F111C4}"/>
          </ac:spMkLst>
        </pc:spChg>
      </pc:sldChg>
      <pc:sldChg chg="addSp delSp modSp add mod ord modTransition modAnim modNotes modNotesTx">
        <pc:chgData name="Matt Lyle" userId="a96e7d453dd11193" providerId="LiveId" clId="{A0DBDC33-254A-43F3-B41F-C535FA27676B}" dt="2022-07-23T11:20:13.408" v="30947" actId="20577"/>
        <pc:sldMkLst>
          <pc:docMk/>
          <pc:sldMk cId="1400664693" sldId="294"/>
        </pc:sldMkLst>
        <pc:spChg chg="add mod">
          <ac:chgData name="Matt Lyle" userId="a96e7d453dd11193" providerId="LiveId" clId="{A0DBDC33-254A-43F3-B41F-C535FA27676B}" dt="2022-07-22T13:08:39.942" v="13576" actId="1076"/>
          <ac:spMkLst>
            <pc:docMk/>
            <pc:sldMk cId="1400664693" sldId="294"/>
            <ac:spMk id="9" creationId="{7990D09C-E626-9A8D-CF4D-BBD847945D4C}"/>
          </ac:spMkLst>
        </pc:spChg>
        <pc:spChg chg="mod">
          <ac:chgData name="Matt Lyle" userId="a96e7d453dd11193" providerId="LiveId" clId="{A0DBDC33-254A-43F3-B41F-C535FA27676B}" dt="2022-07-22T13:03:40.541" v="13352" actId="207"/>
          <ac:spMkLst>
            <pc:docMk/>
            <pc:sldMk cId="1400664693" sldId="294"/>
            <ac:spMk id="11" creationId="{7B62A455-F1C6-3CC1-BA4D-BC89960DA7AA}"/>
          </ac:spMkLst>
        </pc:spChg>
        <pc:spChg chg="add mod">
          <ac:chgData name="Matt Lyle" userId="a96e7d453dd11193" providerId="LiveId" clId="{A0DBDC33-254A-43F3-B41F-C535FA27676B}" dt="2022-07-22T13:10:35.647" v="13698" actId="20577"/>
          <ac:spMkLst>
            <pc:docMk/>
            <pc:sldMk cId="1400664693" sldId="294"/>
            <ac:spMk id="13" creationId="{3599702A-4438-660F-5684-55D3072BCE7A}"/>
          </ac:spMkLst>
        </pc:spChg>
        <pc:spChg chg="mod">
          <ac:chgData name="Matt Lyle" userId="a96e7d453dd11193" providerId="LiveId" clId="{A0DBDC33-254A-43F3-B41F-C535FA27676B}" dt="2022-07-22T13:03:40.541" v="13352" actId="207"/>
          <ac:spMkLst>
            <pc:docMk/>
            <pc:sldMk cId="1400664693" sldId="294"/>
            <ac:spMk id="15" creationId="{73E8D770-0E26-0C84-7388-D5C064C9A940}"/>
          </ac:spMkLst>
        </pc:spChg>
        <pc:spChg chg="add mod">
          <ac:chgData name="Matt Lyle" userId="a96e7d453dd11193" providerId="LiveId" clId="{A0DBDC33-254A-43F3-B41F-C535FA27676B}" dt="2022-07-22T13:14:41.422" v="13912" actId="14100"/>
          <ac:spMkLst>
            <pc:docMk/>
            <pc:sldMk cId="1400664693" sldId="294"/>
            <ac:spMk id="16" creationId="{C505F6DE-2B84-96CE-3BF2-08ACE931DD5C}"/>
          </ac:spMkLst>
        </pc:spChg>
        <pc:spChg chg="add mod">
          <ac:chgData name="Matt Lyle" userId="a96e7d453dd11193" providerId="LiveId" clId="{A0DBDC33-254A-43F3-B41F-C535FA27676B}" dt="2022-07-22T13:34:46.619" v="14022" actId="20577"/>
          <ac:spMkLst>
            <pc:docMk/>
            <pc:sldMk cId="1400664693" sldId="294"/>
            <ac:spMk id="17" creationId="{ECA535D2-71F3-2D3E-9035-6D5AC4DE2FD7}"/>
          </ac:spMkLst>
        </pc:spChg>
        <pc:spChg chg="del mod">
          <ac:chgData name="Matt Lyle" userId="a96e7d453dd11193" providerId="LiveId" clId="{A0DBDC33-254A-43F3-B41F-C535FA27676B}" dt="2022-07-22T13:08:52.714" v="13580" actId="478"/>
          <ac:spMkLst>
            <pc:docMk/>
            <pc:sldMk cId="1400664693" sldId="294"/>
            <ac:spMk id="19" creationId="{995A3994-45C8-AADA-64EB-08BF653BCAB6}"/>
          </ac:spMkLst>
        </pc:spChg>
      </pc:sldChg>
      <pc:sldChg chg="delSp modSp add del mod modTransition setBg delDesignElem">
        <pc:chgData name="Matt Lyle" userId="a96e7d453dd11193" providerId="LiveId" clId="{A0DBDC33-254A-43F3-B41F-C535FA27676B}" dt="2022-07-23T09:01:08.093" v="30377" actId="47"/>
        <pc:sldMkLst>
          <pc:docMk/>
          <pc:sldMk cId="4118295590" sldId="295"/>
        </pc:sldMkLst>
        <pc:spChg chg="del">
          <ac:chgData name="Matt Lyle" userId="a96e7d453dd11193" providerId="LiveId" clId="{A0DBDC33-254A-43F3-B41F-C535FA27676B}" dt="2022-07-22T12:45:35.921" v="12873"/>
          <ac:spMkLst>
            <pc:docMk/>
            <pc:sldMk cId="4118295590" sldId="295"/>
            <ac:spMk id="10" creationId="{A9F529C3-C941-49FD-8C67-82F134F64BDB}"/>
          </ac:spMkLst>
        </pc:spChg>
        <pc:spChg chg="mod">
          <ac:chgData name="Matt Lyle" userId="a96e7d453dd11193" providerId="LiveId" clId="{A0DBDC33-254A-43F3-B41F-C535FA27676B}" dt="2022-07-22T13:03:44.433" v="13353" actId="207"/>
          <ac:spMkLst>
            <pc:docMk/>
            <pc:sldMk cId="4118295590" sldId="295"/>
            <ac:spMk id="11" creationId="{7B62A455-F1C6-3CC1-BA4D-BC89960DA7AA}"/>
          </ac:spMkLst>
        </pc:spChg>
        <pc:spChg chg="del">
          <ac:chgData name="Matt Lyle" userId="a96e7d453dd11193" providerId="LiveId" clId="{A0DBDC33-254A-43F3-B41F-C535FA27676B}" dt="2022-07-22T12:45:35.921" v="12873"/>
          <ac:spMkLst>
            <pc:docMk/>
            <pc:sldMk cId="4118295590" sldId="295"/>
            <ac:spMk id="12" creationId="{20586029-32A0-47E5-9AEC-AE3ABA6B94D0}"/>
          </ac:spMkLst>
        </pc:spChg>
        <pc:spChg chg="mod">
          <ac:chgData name="Matt Lyle" userId="a96e7d453dd11193" providerId="LiveId" clId="{A0DBDC33-254A-43F3-B41F-C535FA27676B}" dt="2022-07-22T13:03:48.142" v="13359" actId="207"/>
          <ac:spMkLst>
            <pc:docMk/>
            <pc:sldMk cId="4118295590" sldId="295"/>
            <ac:spMk id="15" creationId="{73E8D770-0E26-0C84-7388-D5C064C9A940}"/>
          </ac:spMkLst>
        </pc:spChg>
        <pc:spChg chg="mod">
          <ac:chgData name="Matt Lyle" userId="a96e7d453dd11193" providerId="LiveId" clId="{A0DBDC33-254A-43F3-B41F-C535FA27676B}" dt="2022-07-22T13:03:44.433" v="13353" actId="207"/>
          <ac:spMkLst>
            <pc:docMk/>
            <pc:sldMk cId="4118295590" sldId="295"/>
            <ac:spMk id="19" creationId="{995A3994-45C8-AADA-64EB-08BF653BCAB6}"/>
          </ac:spMkLst>
        </pc:spChg>
        <pc:cxnChg chg="del">
          <ac:chgData name="Matt Lyle" userId="a96e7d453dd11193" providerId="LiveId" clId="{A0DBDC33-254A-43F3-B41F-C535FA27676B}" dt="2022-07-22T12:45:35.921" v="12873"/>
          <ac:cxnSpMkLst>
            <pc:docMk/>
            <pc:sldMk cId="4118295590" sldId="295"/>
            <ac:cxnSpMk id="14" creationId="{8C730EAB-A532-4295-A302-FB4B90DB9F5E}"/>
          </ac:cxnSpMkLst>
        </pc:cxnChg>
      </pc:sldChg>
      <pc:sldChg chg="addSp modSp add mod modTransition modNotesTx">
        <pc:chgData name="Matt Lyle" userId="a96e7d453dd11193" providerId="LiveId" clId="{A0DBDC33-254A-43F3-B41F-C535FA27676B}" dt="2022-07-23T05:35:14.952" v="23266"/>
        <pc:sldMkLst>
          <pc:docMk/>
          <pc:sldMk cId="3100978189" sldId="296"/>
        </pc:sldMkLst>
        <pc:spChg chg="mod">
          <ac:chgData name="Matt Lyle" userId="a96e7d453dd11193" providerId="LiveId" clId="{A0DBDC33-254A-43F3-B41F-C535FA27676B}" dt="2022-07-22T12:50:56.218" v="13117" actId="207"/>
          <ac:spMkLst>
            <pc:docMk/>
            <pc:sldMk cId="3100978189" sldId="296"/>
            <ac:spMk id="4" creationId="{D00817ED-715D-5E86-F127-5CC438BF0048}"/>
          </ac:spMkLst>
        </pc:spChg>
        <pc:spChg chg="mod">
          <ac:chgData name="Matt Lyle" userId="a96e7d453dd11193" providerId="LiveId" clId="{A0DBDC33-254A-43F3-B41F-C535FA27676B}" dt="2022-07-23T04:22:44.075" v="18339" actId="20577"/>
          <ac:spMkLst>
            <pc:docMk/>
            <pc:sldMk cId="3100978189" sldId="296"/>
            <ac:spMk id="5" creationId="{B28312CB-0221-E9B6-6462-6F08308DB67B}"/>
          </ac:spMkLst>
        </pc:spChg>
        <pc:spChg chg="add mod ord">
          <ac:chgData name="Matt Lyle" userId="a96e7d453dd11193" providerId="LiveId" clId="{A0DBDC33-254A-43F3-B41F-C535FA27676B}" dt="2022-07-22T13:05:18.103" v="13370" actId="14100"/>
          <ac:spMkLst>
            <pc:docMk/>
            <pc:sldMk cId="3100978189" sldId="296"/>
            <ac:spMk id="6" creationId="{29C07886-2EAF-A85D-319B-3CE4718D3C8F}"/>
          </ac:spMkLst>
        </pc:spChg>
        <pc:spChg chg="mod">
          <ac:chgData name="Matt Lyle" userId="a96e7d453dd11193" providerId="LiveId" clId="{A0DBDC33-254A-43F3-B41F-C535FA27676B}" dt="2022-07-23T05:35:14.952" v="23266"/>
          <ac:spMkLst>
            <pc:docMk/>
            <pc:sldMk cId="3100978189" sldId="296"/>
            <ac:spMk id="7" creationId="{03FA4111-0E00-4349-E652-29C32C2C8BD8}"/>
          </ac:spMkLst>
        </pc:spChg>
        <pc:spChg chg="add mod ord">
          <ac:chgData name="Matt Lyle" userId="a96e7d453dd11193" providerId="LiveId" clId="{A0DBDC33-254A-43F3-B41F-C535FA27676B}" dt="2022-07-22T13:05:13.035" v="13369" actId="167"/>
          <ac:spMkLst>
            <pc:docMk/>
            <pc:sldMk cId="3100978189" sldId="296"/>
            <ac:spMk id="8" creationId="{211A3462-4486-1035-7D79-AAD33075D82C}"/>
          </ac:spMkLst>
        </pc:spChg>
      </pc:sldChg>
      <pc:sldChg chg="addSp delSp modSp add mod ord modTransition modClrScheme modAnim delDesignElem chgLayout modNotesTx">
        <pc:chgData name="Matt Lyle" userId="a96e7d453dd11193" providerId="LiveId" clId="{A0DBDC33-254A-43F3-B41F-C535FA27676B}" dt="2022-07-23T09:42:20.934" v="30432" actId="167"/>
        <pc:sldMkLst>
          <pc:docMk/>
          <pc:sldMk cId="1219268452" sldId="297"/>
        </pc:sldMkLst>
        <pc:spChg chg="del">
          <ac:chgData name="Matt Lyle" userId="a96e7d453dd11193" providerId="LiveId" clId="{A0DBDC33-254A-43F3-B41F-C535FA27676B}" dt="2022-07-23T09:41:22.898" v="30418" actId="700"/>
          <ac:spMkLst>
            <pc:docMk/>
            <pc:sldMk cId="1219268452" sldId="297"/>
            <ac:spMk id="8" creationId="{3DAD86CA-8235-409B-982B-5E7A033E2392}"/>
          </ac:spMkLst>
        </pc:spChg>
        <pc:spChg chg="del">
          <ac:chgData name="Matt Lyle" userId="a96e7d453dd11193" providerId="LiveId" clId="{A0DBDC33-254A-43F3-B41F-C535FA27676B}" dt="2022-07-23T09:41:22.898" v="30418" actId="700"/>
          <ac:spMkLst>
            <pc:docMk/>
            <pc:sldMk cId="1219268452" sldId="297"/>
            <ac:spMk id="10" creationId="{9F234FBA-3501-47B4-AE0C-AA4AFBC8F603}"/>
          </ac:spMkLst>
        </pc:spChg>
        <pc:spChg chg="add mod ord">
          <ac:chgData name="Matt Lyle" userId="a96e7d453dd11193" providerId="LiveId" clId="{A0DBDC33-254A-43F3-B41F-C535FA27676B}" dt="2022-07-23T09:42:20.934" v="30432" actId="167"/>
          <ac:spMkLst>
            <pc:docMk/>
            <pc:sldMk cId="1219268452" sldId="297"/>
            <ac:spMk id="11" creationId="{9E80C5CB-5A6A-0D54-5F46-6949DCE7BE6D}"/>
          </ac:spMkLst>
        </pc:spChg>
        <pc:spChg chg="del">
          <ac:chgData name="Matt Lyle" userId="a96e7d453dd11193" providerId="LiveId" clId="{A0DBDC33-254A-43F3-B41F-C535FA27676B}" dt="2022-07-23T09:41:22.898" v="30418" actId="700"/>
          <ac:spMkLst>
            <pc:docMk/>
            <pc:sldMk cId="1219268452" sldId="297"/>
            <ac:spMk id="12" creationId="{B5EF893B-0491-416E-9D33-BADE9600792A}"/>
          </ac:spMkLst>
        </pc:spChg>
        <pc:spChg chg="mod">
          <ac:chgData name="Matt Lyle" userId="a96e7d453dd11193" providerId="LiveId" clId="{A0DBDC33-254A-43F3-B41F-C535FA27676B}" dt="2022-07-23T09:39:22.238" v="30396" actId="1076"/>
          <ac:spMkLst>
            <pc:docMk/>
            <pc:sldMk cId="1219268452" sldId="297"/>
            <ac:spMk id="13" creationId="{C8636C83-84E2-B291-B72D-AFA8D52D1721}"/>
          </ac:spMkLst>
        </pc:spChg>
        <pc:picChg chg="add mod">
          <ac:chgData name="Matt Lyle" userId="a96e7d453dd11193" providerId="LiveId" clId="{A0DBDC33-254A-43F3-B41F-C535FA27676B}" dt="2022-07-22T13:54:55.373" v="14341"/>
          <ac:picMkLst>
            <pc:docMk/>
            <pc:sldMk cId="1219268452" sldId="297"/>
            <ac:picMk id="2" creationId="{E74186FA-DB90-12A4-566A-89AD947AA1F3}"/>
          </ac:picMkLst>
        </pc:picChg>
        <pc:picChg chg="del">
          <ac:chgData name="Matt Lyle" userId="a96e7d453dd11193" providerId="LiveId" clId="{A0DBDC33-254A-43F3-B41F-C535FA27676B}" dt="2022-07-22T13:47:03.434" v="14222" actId="478"/>
          <ac:picMkLst>
            <pc:docMk/>
            <pc:sldMk cId="1219268452" sldId="297"/>
            <ac:picMk id="3" creationId="{66FAE830-FB05-1329-BB25-58FF700A0584}"/>
          </ac:picMkLst>
        </pc:picChg>
        <pc:picChg chg="add del mod ord">
          <ac:chgData name="Matt Lyle" userId="a96e7d453dd11193" providerId="LiveId" clId="{A0DBDC33-254A-43F3-B41F-C535FA27676B}" dt="2022-07-23T09:41:27.368" v="30419" actId="478"/>
          <ac:picMkLst>
            <pc:docMk/>
            <pc:sldMk cId="1219268452" sldId="297"/>
            <ac:picMk id="9" creationId="{DD89784C-95F6-5D81-EB78-87E6E99FD514}"/>
          </ac:picMkLst>
        </pc:picChg>
        <pc:cxnChg chg="del">
          <ac:chgData name="Matt Lyle" userId="a96e7d453dd11193" providerId="LiveId" clId="{A0DBDC33-254A-43F3-B41F-C535FA27676B}" dt="2022-07-23T09:41:22.898" v="30418" actId="700"/>
          <ac:cxnSpMkLst>
            <pc:docMk/>
            <pc:sldMk cId="1219268452" sldId="297"/>
            <ac:cxnSpMk id="14" creationId="{469F4FF8-F8B0-4630-BA1B-0D8B324CD5FF}"/>
          </ac:cxnSpMkLst>
        </pc:cxnChg>
      </pc:sldChg>
      <pc:sldChg chg="addSp delSp modSp add del mod">
        <pc:chgData name="Matt Lyle" userId="a96e7d453dd11193" providerId="LiveId" clId="{A0DBDC33-254A-43F3-B41F-C535FA27676B}" dt="2022-07-22T13:54:34.852" v="14336" actId="47"/>
        <pc:sldMkLst>
          <pc:docMk/>
          <pc:sldMk cId="1840456446" sldId="298"/>
        </pc:sldMkLst>
        <pc:spChg chg="add mod">
          <ac:chgData name="Matt Lyle" userId="a96e7d453dd11193" providerId="LiveId" clId="{A0DBDC33-254A-43F3-B41F-C535FA27676B}" dt="2022-07-22T13:49:08.311" v="14262" actId="20577"/>
          <ac:spMkLst>
            <pc:docMk/>
            <pc:sldMk cId="1840456446" sldId="298"/>
            <ac:spMk id="9" creationId="{8EAFB232-8046-1ECF-3E71-55A731122843}"/>
          </ac:spMkLst>
        </pc:spChg>
        <pc:spChg chg="del">
          <ac:chgData name="Matt Lyle" userId="a96e7d453dd11193" providerId="LiveId" clId="{A0DBDC33-254A-43F3-B41F-C535FA27676B}" dt="2022-07-22T13:47:47.907" v="14232" actId="478"/>
          <ac:spMkLst>
            <pc:docMk/>
            <pc:sldMk cId="1840456446" sldId="298"/>
            <ac:spMk id="13" creationId="{C8636C83-84E2-B291-B72D-AFA8D52D1721}"/>
          </ac:spMkLst>
        </pc:spChg>
      </pc:sldChg>
      <pc:sldChg chg="modSp add del mod">
        <pc:chgData name="Matt Lyle" userId="a96e7d453dd11193" providerId="LiveId" clId="{A0DBDC33-254A-43F3-B41F-C535FA27676B}" dt="2022-07-22T13:52:52.048" v="14320" actId="47"/>
        <pc:sldMkLst>
          <pc:docMk/>
          <pc:sldMk cId="2096144545" sldId="299"/>
        </pc:sldMkLst>
        <pc:spChg chg="mod">
          <ac:chgData name="Matt Lyle" userId="a96e7d453dd11193" providerId="LiveId" clId="{A0DBDC33-254A-43F3-B41F-C535FA27676B}" dt="2022-07-22T13:48:37.825" v="14253" actId="20577"/>
          <ac:spMkLst>
            <pc:docMk/>
            <pc:sldMk cId="2096144545" sldId="299"/>
            <ac:spMk id="13" creationId="{C8636C83-84E2-B291-B72D-AFA8D52D1721}"/>
          </ac:spMkLst>
        </pc:spChg>
      </pc:sldChg>
      <pc:sldChg chg="addSp delSp modSp add mod modTransition modClrScheme modAnim delDesignElem chgLayout modNotesTx">
        <pc:chgData name="Matt Lyle" userId="a96e7d453dd11193" providerId="LiveId" clId="{A0DBDC33-254A-43F3-B41F-C535FA27676B}" dt="2022-07-23T11:21:27.958" v="30948"/>
        <pc:sldMkLst>
          <pc:docMk/>
          <pc:sldMk cId="3213960869" sldId="300"/>
        </pc:sldMkLst>
        <pc:spChg chg="add mod ord">
          <ac:chgData name="Matt Lyle" userId="a96e7d453dd11193" providerId="LiveId" clId="{A0DBDC33-254A-43F3-B41F-C535FA27676B}" dt="2022-07-23T09:42:15.385" v="30430" actId="167"/>
          <ac:spMkLst>
            <pc:docMk/>
            <pc:sldMk cId="3213960869" sldId="300"/>
            <ac:spMk id="2" creationId="{563CB99B-56B4-653F-55E7-05100EF22D1E}"/>
          </ac:spMkLst>
        </pc:spChg>
        <pc:spChg chg="del">
          <ac:chgData name="Matt Lyle" userId="a96e7d453dd11193" providerId="LiveId" clId="{A0DBDC33-254A-43F3-B41F-C535FA27676B}" dt="2022-07-23T09:41:22.898" v="30418" actId="700"/>
          <ac:spMkLst>
            <pc:docMk/>
            <pc:sldMk cId="3213960869" sldId="300"/>
            <ac:spMk id="8" creationId="{3DAD86CA-8235-409B-982B-5E7A033E2392}"/>
          </ac:spMkLst>
        </pc:spChg>
        <pc:spChg chg="del">
          <ac:chgData name="Matt Lyle" userId="a96e7d453dd11193" providerId="LiveId" clId="{A0DBDC33-254A-43F3-B41F-C535FA27676B}" dt="2022-07-23T09:41:22.898" v="30418" actId="700"/>
          <ac:spMkLst>
            <pc:docMk/>
            <pc:sldMk cId="3213960869" sldId="300"/>
            <ac:spMk id="10" creationId="{9F234FBA-3501-47B4-AE0C-AA4AFBC8F603}"/>
          </ac:spMkLst>
        </pc:spChg>
        <pc:spChg chg="add mod">
          <ac:chgData name="Matt Lyle" userId="a96e7d453dd11193" providerId="LiveId" clId="{A0DBDC33-254A-43F3-B41F-C535FA27676B}" dt="2022-07-23T09:41:44.826" v="30425" actId="1076"/>
          <ac:spMkLst>
            <pc:docMk/>
            <pc:sldMk cId="3213960869" sldId="300"/>
            <ac:spMk id="11" creationId="{ECB4F2FD-8CF2-207D-8B99-2A930A0562B0}"/>
          </ac:spMkLst>
        </pc:spChg>
        <pc:spChg chg="del">
          <ac:chgData name="Matt Lyle" userId="a96e7d453dd11193" providerId="LiveId" clId="{A0DBDC33-254A-43F3-B41F-C535FA27676B}" dt="2022-07-23T09:41:22.898" v="30418" actId="700"/>
          <ac:spMkLst>
            <pc:docMk/>
            <pc:sldMk cId="3213960869" sldId="300"/>
            <ac:spMk id="12" creationId="{B5EF893B-0491-416E-9D33-BADE9600792A}"/>
          </ac:spMkLst>
        </pc:spChg>
        <pc:spChg chg="del mod">
          <ac:chgData name="Matt Lyle" userId="a96e7d453dd11193" providerId="LiveId" clId="{A0DBDC33-254A-43F3-B41F-C535FA27676B}" dt="2022-07-22T13:52:21.297" v="14301" actId="478"/>
          <ac:spMkLst>
            <pc:docMk/>
            <pc:sldMk cId="3213960869" sldId="300"/>
            <ac:spMk id="13" creationId="{C8636C83-84E2-B291-B72D-AFA8D52D1721}"/>
          </ac:spMkLst>
        </pc:spChg>
        <pc:picChg chg="add del mod ord">
          <ac:chgData name="Matt Lyle" userId="a96e7d453dd11193" providerId="LiveId" clId="{A0DBDC33-254A-43F3-B41F-C535FA27676B}" dt="2022-07-23T09:41:34.272" v="30421" actId="478"/>
          <ac:picMkLst>
            <pc:docMk/>
            <pc:sldMk cId="3213960869" sldId="300"/>
            <ac:picMk id="7" creationId="{A7754B47-D41E-0FC7-2A5F-21B7CC3929A8}"/>
          </ac:picMkLst>
        </pc:picChg>
        <pc:picChg chg="add del mod">
          <ac:chgData name="Matt Lyle" userId="a96e7d453dd11193" providerId="LiveId" clId="{A0DBDC33-254A-43F3-B41F-C535FA27676B}" dt="2022-07-22T13:51:39.272" v="14292"/>
          <ac:picMkLst>
            <pc:docMk/>
            <pc:sldMk cId="3213960869" sldId="300"/>
            <ac:picMk id="9" creationId="{50CBFFB4-0289-FF9B-E5BE-EDFEF0859C64}"/>
          </ac:picMkLst>
        </pc:picChg>
        <pc:cxnChg chg="del">
          <ac:chgData name="Matt Lyle" userId="a96e7d453dd11193" providerId="LiveId" clId="{A0DBDC33-254A-43F3-B41F-C535FA27676B}" dt="2022-07-23T09:41:22.898" v="30418" actId="700"/>
          <ac:cxnSpMkLst>
            <pc:docMk/>
            <pc:sldMk cId="3213960869" sldId="300"/>
            <ac:cxnSpMk id="14" creationId="{469F4FF8-F8B0-4630-BA1B-0D8B324CD5FF}"/>
          </ac:cxnSpMkLst>
        </pc:cxnChg>
      </pc:sldChg>
      <pc:sldChg chg="addSp delSp modSp add mod modTransition modClrScheme modAnim delDesignElem chgLayout modNotes modNotesTx">
        <pc:chgData name="Matt Lyle" userId="a96e7d453dd11193" providerId="LiveId" clId="{A0DBDC33-254A-43F3-B41F-C535FA27676B}" dt="2022-07-23T11:24:54.907" v="31016" actId="20577"/>
        <pc:sldMkLst>
          <pc:docMk/>
          <pc:sldMk cId="91077987" sldId="301"/>
        </pc:sldMkLst>
        <pc:spChg chg="del">
          <ac:chgData name="Matt Lyle" userId="a96e7d453dd11193" providerId="LiveId" clId="{A0DBDC33-254A-43F3-B41F-C535FA27676B}" dt="2022-07-23T09:41:22.898" v="30418" actId="700"/>
          <ac:spMkLst>
            <pc:docMk/>
            <pc:sldMk cId="91077987" sldId="301"/>
            <ac:spMk id="8" creationId="{3DAD86CA-8235-409B-982B-5E7A033E2392}"/>
          </ac:spMkLst>
        </pc:spChg>
        <pc:spChg chg="add mod">
          <ac:chgData name="Matt Lyle" userId="a96e7d453dd11193" providerId="LiveId" clId="{A0DBDC33-254A-43F3-B41F-C535FA27676B}" dt="2022-07-22T13:57:12.941" v="14356" actId="1036"/>
          <ac:spMkLst>
            <pc:docMk/>
            <pc:sldMk cId="91077987" sldId="301"/>
            <ac:spMk id="9" creationId="{96C4FE09-3AF5-69A1-962F-5801D2CF9254}"/>
          </ac:spMkLst>
        </pc:spChg>
        <pc:spChg chg="del">
          <ac:chgData name="Matt Lyle" userId="a96e7d453dd11193" providerId="LiveId" clId="{A0DBDC33-254A-43F3-B41F-C535FA27676B}" dt="2022-07-23T09:41:22.898" v="30418" actId="700"/>
          <ac:spMkLst>
            <pc:docMk/>
            <pc:sldMk cId="91077987" sldId="301"/>
            <ac:spMk id="10" creationId="{9F234FBA-3501-47B4-AE0C-AA4AFBC8F603}"/>
          </ac:spMkLst>
        </pc:spChg>
        <pc:spChg chg="mod">
          <ac:chgData name="Matt Lyle" userId="a96e7d453dd11193" providerId="LiveId" clId="{A0DBDC33-254A-43F3-B41F-C535FA27676B}" dt="2022-07-23T09:41:41.144" v="30423" actId="6549"/>
          <ac:spMkLst>
            <pc:docMk/>
            <pc:sldMk cId="91077987" sldId="301"/>
            <ac:spMk id="11" creationId="{ECB4F2FD-8CF2-207D-8B99-2A930A0562B0}"/>
          </ac:spMkLst>
        </pc:spChg>
        <pc:spChg chg="del">
          <ac:chgData name="Matt Lyle" userId="a96e7d453dd11193" providerId="LiveId" clId="{A0DBDC33-254A-43F3-B41F-C535FA27676B}" dt="2022-07-23T09:41:22.898" v="30418" actId="700"/>
          <ac:spMkLst>
            <pc:docMk/>
            <pc:sldMk cId="91077987" sldId="301"/>
            <ac:spMk id="12" creationId="{B5EF893B-0491-416E-9D33-BADE9600792A}"/>
          </ac:spMkLst>
        </pc:spChg>
        <pc:spChg chg="add mod">
          <ac:chgData name="Matt Lyle" userId="a96e7d453dd11193" providerId="LiveId" clId="{A0DBDC33-254A-43F3-B41F-C535FA27676B}" dt="2022-07-22T13:57:04.240" v="14353" actId="404"/>
          <ac:spMkLst>
            <pc:docMk/>
            <pc:sldMk cId="91077987" sldId="301"/>
            <ac:spMk id="13" creationId="{D14DB2DA-4EC0-D4DF-245F-3266CB4C4D9B}"/>
          </ac:spMkLst>
        </pc:spChg>
        <pc:spChg chg="add mod ord">
          <ac:chgData name="Matt Lyle" userId="a96e7d453dd11193" providerId="LiveId" clId="{A0DBDC33-254A-43F3-B41F-C535FA27676B}" dt="2022-07-23T09:42:26.407" v="30434" actId="167"/>
          <ac:spMkLst>
            <pc:docMk/>
            <pc:sldMk cId="91077987" sldId="301"/>
            <ac:spMk id="15" creationId="{FB240B9B-EAAF-2CDC-C5D6-1F03EC6E513B}"/>
          </ac:spMkLst>
        </pc:spChg>
        <pc:picChg chg="del mod">
          <ac:chgData name="Matt Lyle" userId="a96e7d453dd11193" providerId="LiveId" clId="{A0DBDC33-254A-43F3-B41F-C535FA27676B}" dt="2022-07-23T09:41:38.691" v="30422" actId="478"/>
          <ac:picMkLst>
            <pc:docMk/>
            <pc:sldMk cId="91077987" sldId="301"/>
            <ac:picMk id="7" creationId="{A7754B47-D41E-0FC7-2A5F-21B7CC3929A8}"/>
          </ac:picMkLst>
        </pc:picChg>
        <pc:cxnChg chg="del">
          <ac:chgData name="Matt Lyle" userId="a96e7d453dd11193" providerId="LiveId" clId="{A0DBDC33-254A-43F3-B41F-C535FA27676B}" dt="2022-07-23T09:41:22.898" v="30418" actId="700"/>
          <ac:cxnSpMkLst>
            <pc:docMk/>
            <pc:sldMk cId="91077987" sldId="301"/>
            <ac:cxnSpMk id="14" creationId="{469F4FF8-F8B0-4630-BA1B-0D8B324CD5FF}"/>
          </ac:cxnSpMkLst>
        </pc:cxnChg>
      </pc:sldChg>
      <pc:sldChg chg="addSp delSp add del setBg delDesignElem">
        <pc:chgData name="Matt Lyle" userId="a96e7d453dd11193" providerId="LiveId" clId="{A0DBDC33-254A-43F3-B41F-C535FA27676B}" dt="2022-07-22T13:52:47.187" v="14318"/>
        <pc:sldMkLst>
          <pc:docMk/>
          <pc:sldMk cId="2595080918" sldId="301"/>
        </pc:sldMkLst>
        <pc:spChg chg="add del">
          <ac:chgData name="Matt Lyle" userId="a96e7d453dd11193" providerId="LiveId" clId="{A0DBDC33-254A-43F3-B41F-C535FA27676B}" dt="2022-07-22T13:52:47.187" v="14318"/>
          <ac:spMkLst>
            <pc:docMk/>
            <pc:sldMk cId="2595080918" sldId="301"/>
            <ac:spMk id="8" creationId="{3DAD86CA-8235-409B-982B-5E7A033E2392}"/>
          </ac:spMkLst>
        </pc:spChg>
        <pc:spChg chg="add del">
          <ac:chgData name="Matt Lyle" userId="a96e7d453dd11193" providerId="LiveId" clId="{A0DBDC33-254A-43F3-B41F-C535FA27676B}" dt="2022-07-22T13:52:47.187" v="14318"/>
          <ac:spMkLst>
            <pc:docMk/>
            <pc:sldMk cId="2595080918" sldId="301"/>
            <ac:spMk id="10" creationId="{9F234FBA-3501-47B4-AE0C-AA4AFBC8F603}"/>
          </ac:spMkLst>
        </pc:spChg>
        <pc:spChg chg="add del">
          <ac:chgData name="Matt Lyle" userId="a96e7d453dd11193" providerId="LiveId" clId="{A0DBDC33-254A-43F3-B41F-C535FA27676B}" dt="2022-07-22T13:52:47.187" v="14318"/>
          <ac:spMkLst>
            <pc:docMk/>
            <pc:sldMk cId="2595080918" sldId="301"/>
            <ac:spMk id="12" creationId="{B5EF893B-0491-416E-9D33-BADE9600792A}"/>
          </ac:spMkLst>
        </pc:spChg>
        <pc:cxnChg chg="add del">
          <ac:chgData name="Matt Lyle" userId="a96e7d453dd11193" providerId="LiveId" clId="{A0DBDC33-254A-43F3-B41F-C535FA27676B}" dt="2022-07-22T13:52:47.187" v="14318"/>
          <ac:cxnSpMkLst>
            <pc:docMk/>
            <pc:sldMk cId="2595080918" sldId="301"/>
            <ac:cxnSpMk id="14" creationId="{469F4FF8-F8B0-4630-BA1B-0D8B324CD5FF}"/>
          </ac:cxnSpMkLst>
        </pc:cxnChg>
      </pc:sldChg>
      <pc:sldChg chg="addSp delSp modSp add mod ord modTransition modAnim modNotes modNotesTx">
        <pc:chgData name="Matt Lyle" userId="a96e7d453dd11193" providerId="LiveId" clId="{A0DBDC33-254A-43F3-B41F-C535FA27676B}" dt="2022-07-23T11:26:25.919" v="31045" actId="6549"/>
        <pc:sldMkLst>
          <pc:docMk/>
          <pc:sldMk cId="806411584" sldId="302"/>
        </pc:sldMkLst>
        <pc:spChg chg="add del">
          <ac:chgData name="Matt Lyle" userId="a96e7d453dd11193" providerId="LiveId" clId="{A0DBDC33-254A-43F3-B41F-C535FA27676B}" dt="2022-07-22T15:03:32.691" v="16303" actId="478"/>
          <ac:spMkLst>
            <pc:docMk/>
            <pc:sldMk cId="806411584" sldId="302"/>
            <ac:spMk id="4" creationId="{D00817ED-715D-5E86-F127-5CC438BF0048}"/>
          </ac:spMkLst>
        </pc:spChg>
        <pc:spChg chg="mod">
          <ac:chgData name="Matt Lyle" userId="a96e7d453dd11193" providerId="LiveId" clId="{A0DBDC33-254A-43F3-B41F-C535FA27676B}" dt="2022-07-23T04:22:50.543" v="18344" actId="20577"/>
          <ac:spMkLst>
            <pc:docMk/>
            <pc:sldMk cId="806411584" sldId="302"/>
            <ac:spMk id="5" creationId="{B28312CB-0221-E9B6-6462-6F08308DB67B}"/>
          </ac:spMkLst>
        </pc:spChg>
        <pc:spChg chg="add mod ord">
          <ac:chgData name="Matt Lyle" userId="a96e7d453dd11193" providerId="LiveId" clId="{A0DBDC33-254A-43F3-B41F-C535FA27676B}" dt="2022-07-22T14:58:41.279" v="15817" actId="167"/>
          <ac:spMkLst>
            <pc:docMk/>
            <pc:sldMk cId="806411584" sldId="302"/>
            <ac:spMk id="6" creationId="{E4201B32-F0D3-B896-2D97-9FBD0D3D5E03}"/>
          </ac:spMkLst>
        </pc:spChg>
        <pc:spChg chg="mod">
          <ac:chgData name="Matt Lyle" userId="a96e7d453dd11193" providerId="LiveId" clId="{A0DBDC33-254A-43F3-B41F-C535FA27676B}" dt="2022-07-23T05:35:28.294" v="23275"/>
          <ac:spMkLst>
            <pc:docMk/>
            <pc:sldMk cId="806411584" sldId="302"/>
            <ac:spMk id="7" creationId="{03FA4111-0E00-4349-E652-29C32C2C8BD8}"/>
          </ac:spMkLst>
        </pc:spChg>
        <pc:spChg chg="add mod">
          <ac:chgData name="Matt Lyle" userId="a96e7d453dd11193" providerId="LiveId" clId="{A0DBDC33-254A-43F3-B41F-C535FA27676B}" dt="2022-07-22T15:04:21.814" v="16322" actId="1076"/>
          <ac:spMkLst>
            <pc:docMk/>
            <pc:sldMk cId="806411584" sldId="302"/>
            <ac:spMk id="8" creationId="{0B21532A-B138-002C-9A8B-B8DC9863C966}"/>
          </ac:spMkLst>
        </pc:spChg>
      </pc:sldChg>
      <pc:sldChg chg="delSp modSp add del mod ord modTransition modNotesTx">
        <pc:chgData name="Matt Lyle" userId="a96e7d453dd11193" providerId="LiveId" clId="{A0DBDC33-254A-43F3-B41F-C535FA27676B}" dt="2022-07-23T05:25:57.447" v="22477" actId="47"/>
        <pc:sldMkLst>
          <pc:docMk/>
          <pc:sldMk cId="176915394" sldId="303"/>
        </pc:sldMkLst>
        <pc:spChg chg="mod">
          <ac:chgData name="Matt Lyle" userId="a96e7d453dd11193" providerId="LiveId" clId="{A0DBDC33-254A-43F3-B41F-C535FA27676B}" dt="2022-07-22T15:17:40.316" v="16523" actId="27636"/>
          <ac:spMkLst>
            <pc:docMk/>
            <pc:sldMk cId="176915394" sldId="303"/>
            <ac:spMk id="11" creationId="{7B62A455-F1C6-3CC1-BA4D-BC89960DA7AA}"/>
          </ac:spMkLst>
        </pc:spChg>
        <pc:spChg chg="del">
          <ac:chgData name="Matt Lyle" userId="a96e7d453dd11193" providerId="LiveId" clId="{A0DBDC33-254A-43F3-B41F-C535FA27676B}" dt="2022-07-22T15:17:45.516" v="16524" actId="478"/>
          <ac:spMkLst>
            <pc:docMk/>
            <pc:sldMk cId="176915394" sldId="303"/>
            <ac:spMk id="16" creationId="{C505F6DE-2B84-96CE-3BF2-08ACE931DD5C}"/>
          </ac:spMkLst>
        </pc:spChg>
      </pc:sldChg>
      <pc:sldChg chg="addSp delSp modSp new mod ord modTransition setBg modClrScheme modAnim chgLayout modNotes modNotesTx">
        <pc:chgData name="Matt Lyle" userId="a96e7d453dd11193" providerId="LiveId" clId="{A0DBDC33-254A-43F3-B41F-C535FA27676B}" dt="2022-07-23T09:39:43.858" v="30399"/>
        <pc:sldMkLst>
          <pc:docMk/>
          <pc:sldMk cId="809924293" sldId="304"/>
        </pc:sldMkLst>
        <pc:spChg chg="add del mod">
          <ac:chgData name="Matt Lyle" userId="a96e7d453dd11193" providerId="LiveId" clId="{A0DBDC33-254A-43F3-B41F-C535FA27676B}" dt="2022-07-23T03:20:16.104" v="17109"/>
          <ac:spMkLst>
            <pc:docMk/>
            <pc:sldMk cId="809924293" sldId="304"/>
            <ac:spMk id="2" creationId="{5575E417-1E98-52FF-15B5-A27BEAD1FB05}"/>
          </ac:spMkLst>
        </pc:spChg>
        <pc:spChg chg="add del mod">
          <ac:chgData name="Matt Lyle" userId="a96e7d453dd11193" providerId="LiveId" clId="{A0DBDC33-254A-43F3-B41F-C535FA27676B}" dt="2022-07-23T03:20:16.104" v="17109"/>
          <ac:spMkLst>
            <pc:docMk/>
            <pc:sldMk cId="809924293" sldId="304"/>
            <ac:spMk id="3" creationId="{C1B737D3-21D6-ED32-CD71-530363C3C2AE}"/>
          </ac:spMkLst>
        </pc:spChg>
        <pc:spChg chg="add del mod">
          <ac:chgData name="Matt Lyle" userId="a96e7d453dd11193" providerId="LiveId" clId="{A0DBDC33-254A-43F3-B41F-C535FA27676B}" dt="2022-07-23T03:20:16.104" v="17109"/>
          <ac:spMkLst>
            <pc:docMk/>
            <pc:sldMk cId="809924293" sldId="304"/>
            <ac:spMk id="4" creationId="{0F58D01D-AA9A-1F36-D7F9-6473712A65B1}"/>
          </ac:spMkLst>
        </pc:spChg>
        <pc:spChg chg="add mod">
          <ac:chgData name="Matt Lyle" userId="a96e7d453dd11193" providerId="LiveId" clId="{A0DBDC33-254A-43F3-B41F-C535FA27676B}" dt="2022-07-23T03:20:18.348" v="17110"/>
          <ac:spMkLst>
            <pc:docMk/>
            <pc:sldMk cId="809924293" sldId="304"/>
            <ac:spMk id="6" creationId="{06579BAF-FD49-069E-5BED-7ED7F00FEE36}"/>
          </ac:spMkLst>
        </pc:spChg>
        <pc:spChg chg="add del mod">
          <ac:chgData name="Matt Lyle" userId="a96e7d453dd11193" providerId="LiveId" clId="{A0DBDC33-254A-43F3-B41F-C535FA27676B}" dt="2022-07-23T04:54:33.961" v="19533" actId="478"/>
          <ac:spMkLst>
            <pc:docMk/>
            <pc:sldMk cId="809924293" sldId="304"/>
            <ac:spMk id="7" creationId="{E1F5F513-6705-4B8E-28B5-1F7D8A53EB90}"/>
          </ac:spMkLst>
        </pc:spChg>
        <pc:spChg chg="add del mod">
          <ac:chgData name="Matt Lyle" userId="a96e7d453dd11193" providerId="LiveId" clId="{A0DBDC33-254A-43F3-B41F-C535FA27676B}" dt="2022-07-23T04:54:32.114" v="19532" actId="478"/>
          <ac:spMkLst>
            <pc:docMk/>
            <pc:sldMk cId="809924293" sldId="304"/>
            <ac:spMk id="8" creationId="{57853361-D7B8-C43A-6590-3205A6CFAE69}"/>
          </ac:spMkLst>
        </pc:spChg>
        <pc:spChg chg="add del mod">
          <ac:chgData name="Matt Lyle" userId="a96e7d453dd11193" providerId="LiveId" clId="{A0DBDC33-254A-43F3-B41F-C535FA27676B}" dt="2022-07-23T03:20:57.714" v="17113" actId="478"/>
          <ac:spMkLst>
            <pc:docMk/>
            <pc:sldMk cId="809924293" sldId="304"/>
            <ac:spMk id="10" creationId="{E61D1B74-8C3F-9263-FD9C-02586CB69287}"/>
          </ac:spMkLst>
        </pc:spChg>
        <pc:spChg chg="add mod">
          <ac:chgData name="Matt Lyle" userId="a96e7d453dd11193" providerId="LiveId" clId="{A0DBDC33-254A-43F3-B41F-C535FA27676B}" dt="2022-07-23T04:57:17.357" v="19617" actId="6549"/>
          <ac:spMkLst>
            <pc:docMk/>
            <pc:sldMk cId="809924293" sldId="304"/>
            <ac:spMk id="12" creationId="{AEF4B2C2-0E27-C449-31B1-CAF687D55C54}"/>
          </ac:spMkLst>
        </pc:spChg>
        <pc:picChg chg="add del mod">
          <ac:chgData name="Matt Lyle" userId="a96e7d453dd11193" providerId="LiveId" clId="{A0DBDC33-254A-43F3-B41F-C535FA27676B}" dt="2022-07-23T03:20:16.104" v="17109"/>
          <ac:picMkLst>
            <pc:docMk/>
            <pc:sldMk cId="809924293" sldId="304"/>
            <ac:picMk id="5" creationId="{1CF7B97D-6A02-2B34-2CCE-F5201F345754}"/>
          </ac:picMkLst>
        </pc:picChg>
        <pc:picChg chg="add mod">
          <ac:chgData name="Matt Lyle" userId="a96e7d453dd11193" providerId="LiveId" clId="{A0DBDC33-254A-43F3-B41F-C535FA27676B}" dt="2022-07-23T03:20:18.348" v="17110"/>
          <ac:picMkLst>
            <pc:docMk/>
            <pc:sldMk cId="809924293" sldId="304"/>
            <ac:picMk id="9" creationId="{A668D6A7-D7AB-374E-43D3-B63A61FEBF68}"/>
          </ac:picMkLst>
        </pc:picChg>
      </pc:sldChg>
      <pc:sldChg chg="addSp delSp modSp add mod ord modTransition modAnim modNotes modNotesTx">
        <pc:chgData name="Matt Lyle" userId="a96e7d453dd11193" providerId="LiveId" clId="{A0DBDC33-254A-43F3-B41F-C535FA27676B}" dt="2022-07-23T11:31:58.825" v="31184" actId="6549"/>
        <pc:sldMkLst>
          <pc:docMk/>
          <pc:sldMk cId="1229532669" sldId="305"/>
        </pc:sldMkLst>
        <pc:spChg chg="mod">
          <ac:chgData name="Matt Lyle" userId="a96e7d453dd11193" providerId="LiveId" clId="{A0DBDC33-254A-43F3-B41F-C535FA27676B}" dt="2022-07-23T05:04:31.994" v="20142" actId="1076"/>
          <ac:spMkLst>
            <pc:docMk/>
            <pc:sldMk cId="1229532669" sldId="305"/>
            <ac:spMk id="7" creationId="{E1F5F513-6705-4B8E-28B5-1F7D8A53EB90}"/>
          </ac:spMkLst>
        </pc:spChg>
        <pc:spChg chg="mod">
          <ac:chgData name="Matt Lyle" userId="a96e7d453dd11193" providerId="LiveId" clId="{A0DBDC33-254A-43F3-B41F-C535FA27676B}" dt="2022-07-23T05:04:39.040" v="20143" actId="1076"/>
          <ac:spMkLst>
            <pc:docMk/>
            <pc:sldMk cId="1229532669" sldId="305"/>
            <ac:spMk id="8" creationId="{57853361-D7B8-C43A-6590-3205A6CFAE69}"/>
          </ac:spMkLst>
        </pc:spChg>
        <pc:spChg chg="add del mod">
          <ac:chgData name="Matt Lyle" userId="a96e7d453dd11193" providerId="LiveId" clId="{A0DBDC33-254A-43F3-B41F-C535FA27676B}" dt="2022-07-23T05:02:53.951" v="19972" actId="478"/>
          <ac:spMkLst>
            <pc:docMk/>
            <pc:sldMk cId="1229532669" sldId="305"/>
            <ac:spMk id="10" creationId="{67DA47BE-A54C-863B-8020-A7BBFCCC6C81}"/>
          </ac:spMkLst>
        </pc:spChg>
        <pc:spChg chg="add del mod">
          <ac:chgData name="Matt Lyle" userId="a96e7d453dd11193" providerId="LiveId" clId="{A0DBDC33-254A-43F3-B41F-C535FA27676B}" dt="2022-07-23T05:04:21.024" v="20141"/>
          <ac:spMkLst>
            <pc:docMk/>
            <pc:sldMk cId="1229532669" sldId="305"/>
            <ac:spMk id="11" creationId="{DF6CA86E-80AE-B250-790A-241E9F5891F2}"/>
          </ac:spMkLst>
        </pc:spChg>
        <pc:spChg chg="add mod">
          <ac:chgData name="Matt Lyle" userId="a96e7d453dd11193" providerId="LiveId" clId="{A0DBDC33-254A-43F3-B41F-C535FA27676B}" dt="2022-07-23T05:06:13.745" v="20244" actId="5793"/>
          <ac:spMkLst>
            <pc:docMk/>
            <pc:sldMk cId="1229532669" sldId="305"/>
            <ac:spMk id="12" creationId="{C26B3061-52DC-88B8-0204-D7E87911DB5D}"/>
          </ac:spMkLst>
        </pc:spChg>
      </pc:sldChg>
      <pc:sldChg chg="addSp delSp modSp new del mod ord modTransition modClrScheme chgLayout">
        <pc:chgData name="Matt Lyle" userId="a96e7d453dd11193" providerId="LiveId" clId="{A0DBDC33-254A-43F3-B41F-C535FA27676B}" dt="2022-07-23T09:01:08.838" v="30378" actId="47"/>
        <pc:sldMkLst>
          <pc:docMk/>
          <pc:sldMk cId="1728183445" sldId="306"/>
        </pc:sldMkLst>
        <pc:spChg chg="add del mod">
          <ac:chgData name="Matt Lyle" userId="a96e7d453dd11193" providerId="LiveId" clId="{A0DBDC33-254A-43F3-B41F-C535FA27676B}" dt="2022-07-23T03:22:59.361" v="17122"/>
          <ac:spMkLst>
            <pc:docMk/>
            <pc:sldMk cId="1728183445" sldId="306"/>
            <ac:spMk id="2" creationId="{B30EA82D-EAF5-9448-B1AA-28CD6CFBB7BF}"/>
          </ac:spMkLst>
        </pc:spChg>
        <pc:spChg chg="add del mod">
          <ac:chgData name="Matt Lyle" userId="a96e7d453dd11193" providerId="LiveId" clId="{A0DBDC33-254A-43F3-B41F-C535FA27676B}" dt="2022-07-23T03:22:59.361" v="17122"/>
          <ac:spMkLst>
            <pc:docMk/>
            <pc:sldMk cId="1728183445" sldId="306"/>
            <ac:spMk id="3" creationId="{3B7A0487-3345-05B8-8443-9C5369C556DC}"/>
          </ac:spMkLst>
        </pc:spChg>
        <pc:spChg chg="add del mod">
          <ac:chgData name="Matt Lyle" userId="a96e7d453dd11193" providerId="LiveId" clId="{A0DBDC33-254A-43F3-B41F-C535FA27676B}" dt="2022-07-23T03:22:59.361" v="17122"/>
          <ac:spMkLst>
            <pc:docMk/>
            <pc:sldMk cId="1728183445" sldId="306"/>
            <ac:spMk id="5" creationId="{06AF897B-21D9-C4FE-6D33-5883FBAF9A79}"/>
          </ac:spMkLst>
        </pc:spChg>
        <pc:spChg chg="add del mod">
          <ac:chgData name="Matt Lyle" userId="a96e7d453dd11193" providerId="LiveId" clId="{A0DBDC33-254A-43F3-B41F-C535FA27676B}" dt="2022-07-23T03:22:59.361" v="17122"/>
          <ac:spMkLst>
            <pc:docMk/>
            <pc:sldMk cId="1728183445" sldId="306"/>
            <ac:spMk id="6" creationId="{136EA856-91B3-215F-1442-21EB20B80827}"/>
          </ac:spMkLst>
        </pc:spChg>
        <pc:spChg chg="add del mod">
          <ac:chgData name="Matt Lyle" userId="a96e7d453dd11193" providerId="LiveId" clId="{A0DBDC33-254A-43F3-B41F-C535FA27676B}" dt="2022-07-23T03:22:59.361" v="17122"/>
          <ac:spMkLst>
            <pc:docMk/>
            <pc:sldMk cId="1728183445" sldId="306"/>
            <ac:spMk id="7" creationId="{26FB0805-A804-7CBB-2556-25915DA7EC09}"/>
          </ac:spMkLst>
        </pc:spChg>
        <pc:spChg chg="add del mod">
          <ac:chgData name="Matt Lyle" userId="a96e7d453dd11193" providerId="LiveId" clId="{A0DBDC33-254A-43F3-B41F-C535FA27676B}" dt="2022-07-23T03:22:59.361" v="17122"/>
          <ac:spMkLst>
            <pc:docMk/>
            <pc:sldMk cId="1728183445" sldId="306"/>
            <ac:spMk id="8" creationId="{2F9CE643-7B65-3C6E-950E-7CFFA4DCAA31}"/>
          </ac:spMkLst>
        </pc:spChg>
        <pc:spChg chg="add del mod">
          <ac:chgData name="Matt Lyle" userId="a96e7d453dd11193" providerId="LiveId" clId="{A0DBDC33-254A-43F3-B41F-C535FA27676B}" dt="2022-07-23T03:22:59.361" v="17122"/>
          <ac:spMkLst>
            <pc:docMk/>
            <pc:sldMk cId="1728183445" sldId="306"/>
            <ac:spMk id="9" creationId="{7D0C32E0-2CE8-8889-6E10-FDE1E315FED3}"/>
          </ac:spMkLst>
        </pc:spChg>
        <pc:spChg chg="add mod">
          <ac:chgData name="Matt Lyle" userId="a96e7d453dd11193" providerId="LiveId" clId="{A0DBDC33-254A-43F3-B41F-C535FA27676B}" dt="2022-07-23T03:23:10.297" v="17126" actId="14100"/>
          <ac:spMkLst>
            <pc:docMk/>
            <pc:sldMk cId="1728183445" sldId="306"/>
            <ac:spMk id="10" creationId="{EE16D569-DA20-3C6D-1B20-E0600AD24AB6}"/>
          </ac:spMkLst>
        </pc:spChg>
        <pc:spChg chg="add mod">
          <ac:chgData name="Matt Lyle" userId="a96e7d453dd11193" providerId="LiveId" clId="{A0DBDC33-254A-43F3-B41F-C535FA27676B}" dt="2022-07-23T03:23:10.297" v="17126" actId="14100"/>
          <ac:spMkLst>
            <pc:docMk/>
            <pc:sldMk cId="1728183445" sldId="306"/>
            <ac:spMk id="11" creationId="{E947C43C-D199-FE28-C337-A9E2E2F1CF9D}"/>
          </ac:spMkLst>
        </pc:spChg>
        <pc:spChg chg="add mod">
          <ac:chgData name="Matt Lyle" userId="a96e7d453dd11193" providerId="LiveId" clId="{A0DBDC33-254A-43F3-B41F-C535FA27676B}" dt="2022-07-23T03:28:53.489" v="17311" actId="27636"/>
          <ac:spMkLst>
            <pc:docMk/>
            <pc:sldMk cId="1728183445" sldId="306"/>
            <ac:spMk id="13" creationId="{713E645A-39AE-4236-BC2D-51D27ACE57BB}"/>
          </ac:spMkLst>
        </pc:spChg>
        <pc:spChg chg="add mod">
          <ac:chgData name="Matt Lyle" userId="a96e7d453dd11193" providerId="LiveId" clId="{A0DBDC33-254A-43F3-B41F-C535FA27676B}" dt="2022-07-23T03:23:10.297" v="17126" actId="14100"/>
          <ac:spMkLst>
            <pc:docMk/>
            <pc:sldMk cId="1728183445" sldId="306"/>
            <ac:spMk id="14" creationId="{FF429C7A-8DD2-3D8B-AD77-B96721150F29}"/>
          </ac:spMkLst>
        </pc:spChg>
        <pc:spChg chg="add del mod">
          <ac:chgData name="Matt Lyle" userId="a96e7d453dd11193" providerId="LiveId" clId="{A0DBDC33-254A-43F3-B41F-C535FA27676B}" dt="2022-07-23T03:23:35.497" v="17133" actId="478"/>
          <ac:spMkLst>
            <pc:docMk/>
            <pc:sldMk cId="1728183445" sldId="306"/>
            <ac:spMk id="15" creationId="{76B997B7-007D-00C7-F394-4681DDFB1558}"/>
          </ac:spMkLst>
        </pc:spChg>
        <pc:spChg chg="add del mod">
          <ac:chgData name="Matt Lyle" userId="a96e7d453dd11193" providerId="LiveId" clId="{A0DBDC33-254A-43F3-B41F-C535FA27676B}" dt="2022-07-23T03:23:38.704" v="17134" actId="478"/>
          <ac:spMkLst>
            <pc:docMk/>
            <pc:sldMk cId="1728183445" sldId="306"/>
            <ac:spMk id="16" creationId="{759755AD-F6CB-18FC-0A41-385F27032473}"/>
          </ac:spMkLst>
        </pc:spChg>
        <pc:spChg chg="add del mod">
          <ac:chgData name="Matt Lyle" userId="a96e7d453dd11193" providerId="LiveId" clId="{A0DBDC33-254A-43F3-B41F-C535FA27676B}" dt="2022-07-23T03:23:41.535" v="17135" actId="478"/>
          <ac:spMkLst>
            <pc:docMk/>
            <pc:sldMk cId="1728183445" sldId="306"/>
            <ac:spMk id="17" creationId="{4074ECFE-0552-1B44-0745-7937BE8C5D17}"/>
          </ac:spMkLst>
        </pc:spChg>
        <pc:cxnChg chg="add del mod">
          <ac:chgData name="Matt Lyle" userId="a96e7d453dd11193" providerId="LiveId" clId="{A0DBDC33-254A-43F3-B41F-C535FA27676B}" dt="2022-07-23T03:22:59.361" v="17122"/>
          <ac:cxnSpMkLst>
            <pc:docMk/>
            <pc:sldMk cId="1728183445" sldId="306"/>
            <ac:cxnSpMk id="4" creationId="{978EE3A9-1233-B6FE-0A4C-9FF42A5007B5}"/>
          </ac:cxnSpMkLst>
        </pc:cxnChg>
        <pc:cxnChg chg="add mod">
          <ac:chgData name="Matt Lyle" userId="a96e7d453dd11193" providerId="LiveId" clId="{A0DBDC33-254A-43F3-B41F-C535FA27676B}" dt="2022-07-23T03:23:10.297" v="17126" actId="14100"/>
          <ac:cxnSpMkLst>
            <pc:docMk/>
            <pc:sldMk cId="1728183445" sldId="306"/>
            <ac:cxnSpMk id="12" creationId="{36C09469-96B6-1DF9-EB78-38E05DD5498D}"/>
          </ac:cxnSpMkLst>
        </pc:cxnChg>
      </pc:sldChg>
      <pc:sldChg chg="add ord modTransition modAnim modNotes modNotesTx">
        <pc:chgData name="Matt Lyle" userId="a96e7d453dd11193" providerId="LiveId" clId="{A0DBDC33-254A-43F3-B41F-C535FA27676B}" dt="2022-07-23T11:27:53.682" v="31062" actId="20577"/>
        <pc:sldMkLst>
          <pc:docMk/>
          <pc:sldMk cId="3211502552" sldId="307"/>
        </pc:sldMkLst>
      </pc:sldChg>
      <pc:sldChg chg="delSp modSp add mod modTransition modClrScheme delAnim modAnim chgLayout modNotes modNotesTx">
        <pc:chgData name="Matt Lyle" userId="a96e7d453dd11193" providerId="LiveId" clId="{A0DBDC33-254A-43F3-B41F-C535FA27676B}" dt="2022-07-23T11:15:24.996" v="30793" actId="20577"/>
        <pc:sldMkLst>
          <pc:docMk/>
          <pc:sldMk cId="1714591619" sldId="308"/>
        </pc:sldMkLst>
        <pc:spChg chg="del">
          <ac:chgData name="Matt Lyle" userId="a96e7d453dd11193" providerId="LiveId" clId="{A0DBDC33-254A-43F3-B41F-C535FA27676B}" dt="2022-07-23T03:44:34.235" v="17653" actId="478"/>
          <ac:spMkLst>
            <pc:docMk/>
            <pc:sldMk cId="1714591619" sldId="308"/>
            <ac:spMk id="2" creationId="{C104E160-5C7E-FC0B-27BA-F556C40630C0}"/>
          </ac:spMkLst>
        </pc:spChg>
        <pc:spChg chg="del">
          <ac:chgData name="Matt Lyle" userId="a96e7d453dd11193" providerId="LiveId" clId="{A0DBDC33-254A-43F3-B41F-C535FA27676B}" dt="2022-07-23T03:44:34.235" v="17653" actId="478"/>
          <ac:spMkLst>
            <pc:docMk/>
            <pc:sldMk cId="1714591619" sldId="308"/>
            <ac:spMk id="5" creationId="{4AA66B62-2601-FD14-3278-8E5354B463BA}"/>
          </ac:spMkLst>
        </pc:spChg>
        <pc:spChg chg="del">
          <ac:chgData name="Matt Lyle" userId="a96e7d453dd11193" providerId="LiveId" clId="{A0DBDC33-254A-43F3-B41F-C535FA27676B}" dt="2022-07-23T03:44:34.235" v="17653" actId="478"/>
          <ac:spMkLst>
            <pc:docMk/>
            <pc:sldMk cId="1714591619" sldId="308"/>
            <ac:spMk id="6" creationId="{FEFFB634-0708-D023-5C7F-56EF4ECA8689}"/>
          </ac:spMkLst>
        </pc:spChg>
        <pc:spChg chg="del">
          <ac:chgData name="Matt Lyle" userId="a96e7d453dd11193" providerId="LiveId" clId="{A0DBDC33-254A-43F3-B41F-C535FA27676B}" dt="2022-07-23T03:44:34.235" v="17653" actId="478"/>
          <ac:spMkLst>
            <pc:docMk/>
            <pc:sldMk cId="1714591619" sldId="308"/>
            <ac:spMk id="7" creationId="{5555DDDE-DE0C-5618-7A50-AA823B79EEF5}"/>
          </ac:spMkLst>
        </pc:spChg>
        <pc:spChg chg="del">
          <ac:chgData name="Matt Lyle" userId="a96e7d453dd11193" providerId="LiveId" clId="{A0DBDC33-254A-43F3-B41F-C535FA27676B}" dt="2022-07-23T03:44:37.002" v="17656" actId="478"/>
          <ac:spMkLst>
            <pc:docMk/>
            <pc:sldMk cId="1714591619" sldId="308"/>
            <ac:spMk id="9" creationId="{4E4109D8-39AE-D4D1-EAE5-B629A68807F9}"/>
          </ac:spMkLst>
        </pc:spChg>
        <pc:picChg chg="mod ord">
          <ac:chgData name="Matt Lyle" userId="a96e7d453dd11193" providerId="LiveId" clId="{A0DBDC33-254A-43F3-B41F-C535FA27676B}" dt="2022-07-23T03:44:45.033" v="17660" actId="1076"/>
          <ac:picMkLst>
            <pc:docMk/>
            <pc:sldMk cId="1714591619" sldId="308"/>
            <ac:picMk id="4" creationId="{3DBFFA08-9E19-DEC9-9B14-A51DE380CB5C}"/>
          </ac:picMkLst>
        </pc:picChg>
      </pc:sldChg>
      <pc:sldChg chg="delSp modSp add mod modTransition modNotes modNotesTx">
        <pc:chgData name="Matt Lyle" userId="a96e7d453dd11193" providerId="LiveId" clId="{A0DBDC33-254A-43F3-B41F-C535FA27676B}" dt="2022-07-23T11:18:19.854" v="30935" actId="20577"/>
        <pc:sldMkLst>
          <pc:docMk/>
          <pc:sldMk cId="2546390060" sldId="309"/>
        </pc:sldMkLst>
        <pc:spChg chg="mod">
          <ac:chgData name="Matt Lyle" userId="a96e7d453dd11193" providerId="LiveId" clId="{A0DBDC33-254A-43F3-B41F-C535FA27676B}" dt="2022-07-23T05:34:40.997" v="23257" actId="404"/>
          <ac:spMkLst>
            <pc:docMk/>
            <pc:sldMk cId="2546390060" sldId="309"/>
            <ac:spMk id="9" creationId="{4E4109D8-39AE-D4D1-EAE5-B629A68807F9}"/>
          </ac:spMkLst>
        </pc:spChg>
        <pc:picChg chg="del">
          <ac:chgData name="Matt Lyle" userId="a96e7d453dd11193" providerId="LiveId" clId="{A0DBDC33-254A-43F3-B41F-C535FA27676B}" dt="2022-07-23T03:43:48.499" v="17636" actId="478"/>
          <ac:picMkLst>
            <pc:docMk/>
            <pc:sldMk cId="2546390060" sldId="309"/>
            <ac:picMk id="4" creationId="{3DBFFA08-9E19-DEC9-9B14-A51DE380CB5C}"/>
          </ac:picMkLst>
        </pc:picChg>
      </pc:sldChg>
      <pc:sldChg chg="addSp delSp modSp new mod modTransition setBg modClrScheme modAnim chgLayout modNotes modNotesTx">
        <pc:chgData name="Matt Lyle" userId="a96e7d453dd11193" providerId="LiveId" clId="{A0DBDC33-254A-43F3-B41F-C535FA27676B}" dt="2022-07-23T11:16:44.619" v="30901" actId="20577"/>
        <pc:sldMkLst>
          <pc:docMk/>
          <pc:sldMk cId="2449987672" sldId="310"/>
        </pc:sldMkLst>
        <pc:spChg chg="add del">
          <ac:chgData name="Matt Lyle" userId="a96e7d453dd11193" providerId="LiveId" clId="{A0DBDC33-254A-43F3-B41F-C535FA27676B}" dt="2022-07-23T04:27:09.145" v="18386" actId="26606"/>
          <ac:spMkLst>
            <pc:docMk/>
            <pc:sldMk cId="2449987672" sldId="310"/>
            <ac:spMk id="10" creationId="{5F9CFCE6-877F-4858-B8BD-2C52CA8AFBC4}"/>
          </ac:spMkLst>
        </pc:spChg>
        <pc:spChg chg="add del">
          <ac:chgData name="Matt Lyle" userId="a96e7d453dd11193" providerId="LiveId" clId="{A0DBDC33-254A-43F3-B41F-C535FA27676B}" dt="2022-07-23T04:27:09.145" v="18386" actId="26606"/>
          <ac:spMkLst>
            <pc:docMk/>
            <pc:sldMk cId="2449987672" sldId="310"/>
            <ac:spMk id="12" creationId="{8213F8A0-12AE-4514-8372-0DD766EC28EE}"/>
          </ac:spMkLst>
        </pc:spChg>
        <pc:spChg chg="add del">
          <ac:chgData name="Matt Lyle" userId="a96e7d453dd11193" providerId="LiveId" clId="{A0DBDC33-254A-43F3-B41F-C535FA27676B}" dt="2022-07-23T04:27:09.145" v="18386" actId="26606"/>
          <ac:spMkLst>
            <pc:docMk/>
            <pc:sldMk cId="2449987672" sldId="310"/>
            <ac:spMk id="14" creationId="{9EFF17D4-9A8C-4CE5-B096-D8CCD4400437}"/>
          </ac:spMkLst>
        </pc:spChg>
        <pc:spChg chg="add del">
          <ac:chgData name="Matt Lyle" userId="a96e7d453dd11193" providerId="LiveId" clId="{A0DBDC33-254A-43F3-B41F-C535FA27676B}" dt="2022-07-23T04:27:04.802" v="18383" actId="26606"/>
          <ac:spMkLst>
            <pc:docMk/>
            <pc:sldMk cId="2449987672" sldId="310"/>
            <ac:spMk id="19" creationId="{D99D2C73-08B0-4F6B-A8E9-4651E6BDBE48}"/>
          </ac:spMkLst>
        </pc:spChg>
        <pc:spChg chg="add del">
          <ac:chgData name="Matt Lyle" userId="a96e7d453dd11193" providerId="LiveId" clId="{A0DBDC33-254A-43F3-B41F-C535FA27676B}" dt="2022-07-23T04:27:04.802" v="18383" actId="26606"/>
          <ac:spMkLst>
            <pc:docMk/>
            <pc:sldMk cId="2449987672" sldId="310"/>
            <ac:spMk id="21" creationId="{968DB88C-7EF2-487C-85D1-848F61F13E3F}"/>
          </ac:spMkLst>
        </pc:spChg>
        <pc:spChg chg="add del">
          <ac:chgData name="Matt Lyle" userId="a96e7d453dd11193" providerId="LiveId" clId="{A0DBDC33-254A-43F3-B41F-C535FA27676B}" dt="2022-07-23T04:27:09.139" v="18385" actId="26606"/>
          <ac:spMkLst>
            <pc:docMk/>
            <pc:sldMk cId="2449987672" sldId="310"/>
            <ac:spMk id="24" creationId="{A9F529C3-C941-49FD-8C67-82F134F64BDB}"/>
          </ac:spMkLst>
        </pc:spChg>
        <pc:spChg chg="add del">
          <ac:chgData name="Matt Lyle" userId="a96e7d453dd11193" providerId="LiveId" clId="{A0DBDC33-254A-43F3-B41F-C535FA27676B}" dt="2022-07-23T04:27:09.139" v="18385" actId="26606"/>
          <ac:spMkLst>
            <pc:docMk/>
            <pc:sldMk cId="2449987672" sldId="310"/>
            <ac:spMk id="25" creationId="{20586029-32A0-47E5-9AEC-AE3ABA6B94D0}"/>
          </ac:spMkLst>
        </pc:spChg>
        <pc:spChg chg="add del">
          <ac:chgData name="Matt Lyle" userId="a96e7d453dd11193" providerId="LiveId" clId="{A0DBDC33-254A-43F3-B41F-C535FA27676B}" dt="2022-07-23T04:27:49.632" v="18398" actId="26606"/>
          <ac:spMkLst>
            <pc:docMk/>
            <pc:sldMk cId="2449987672" sldId="310"/>
            <ac:spMk id="27" creationId="{5F9CFCE6-877F-4858-B8BD-2C52CA8AFBC4}"/>
          </ac:spMkLst>
        </pc:spChg>
        <pc:spChg chg="add del">
          <ac:chgData name="Matt Lyle" userId="a96e7d453dd11193" providerId="LiveId" clId="{A0DBDC33-254A-43F3-B41F-C535FA27676B}" dt="2022-07-23T04:27:49.632" v="18398" actId="26606"/>
          <ac:spMkLst>
            <pc:docMk/>
            <pc:sldMk cId="2449987672" sldId="310"/>
            <ac:spMk id="28" creationId="{8213F8A0-12AE-4514-8372-0DD766EC28EE}"/>
          </ac:spMkLst>
        </pc:spChg>
        <pc:spChg chg="add del">
          <ac:chgData name="Matt Lyle" userId="a96e7d453dd11193" providerId="LiveId" clId="{A0DBDC33-254A-43F3-B41F-C535FA27676B}" dt="2022-07-23T04:27:49.632" v="18398" actId="26606"/>
          <ac:spMkLst>
            <pc:docMk/>
            <pc:sldMk cId="2449987672" sldId="310"/>
            <ac:spMk id="29" creationId="{9EFF17D4-9A8C-4CE5-B096-D8CCD4400437}"/>
          </ac:spMkLst>
        </pc:spChg>
        <pc:spChg chg="add del">
          <ac:chgData name="Matt Lyle" userId="a96e7d453dd11193" providerId="LiveId" clId="{A0DBDC33-254A-43F3-B41F-C535FA27676B}" dt="2022-07-23T04:27:49.632" v="18398" actId="26606"/>
          <ac:spMkLst>
            <pc:docMk/>
            <pc:sldMk cId="2449987672" sldId="310"/>
            <ac:spMk id="34" creationId="{0205D939-00C4-4F2E-9797-3170DD040D90}"/>
          </ac:spMkLst>
        </pc:spChg>
        <pc:spChg chg="add del">
          <ac:chgData name="Matt Lyle" userId="a96e7d453dd11193" providerId="LiveId" clId="{A0DBDC33-254A-43F3-B41F-C535FA27676B}" dt="2022-07-23T04:27:49.632" v="18398" actId="26606"/>
          <ac:spMkLst>
            <pc:docMk/>
            <pc:sldMk cId="2449987672" sldId="310"/>
            <ac:spMk id="36" creationId="{38EE4E44-1403-472B-8C01-D354CB8F5AE7}"/>
          </ac:spMkLst>
        </pc:spChg>
        <pc:spChg chg="add del">
          <ac:chgData name="Matt Lyle" userId="a96e7d453dd11193" providerId="LiveId" clId="{A0DBDC33-254A-43F3-B41F-C535FA27676B}" dt="2022-07-23T04:27:49.632" v="18398" actId="26606"/>
          <ac:spMkLst>
            <pc:docMk/>
            <pc:sldMk cId="2449987672" sldId="310"/>
            <ac:spMk id="38" creationId="{583CCE40-4C5F-42D3-86D9-7892AD1E98E3}"/>
          </ac:spMkLst>
        </pc:spChg>
        <pc:picChg chg="add del mod ord">
          <ac:chgData name="Matt Lyle" userId="a96e7d453dd11193" providerId="LiveId" clId="{A0DBDC33-254A-43F3-B41F-C535FA27676B}" dt="2022-07-23T04:27:19.913" v="18391" actId="21"/>
          <ac:picMkLst>
            <pc:docMk/>
            <pc:sldMk cId="2449987672" sldId="310"/>
            <ac:picMk id="3" creationId="{DF366C35-670D-ED12-C007-06833385C03B}"/>
          </ac:picMkLst>
        </pc:picChg>
        <pc:picChg chg="add mod">
          <ac:chgData name="Matt Lyle" userId="a96e7d453dd11193" providerId="LiveId" clId="{A0DBDC33-254A-43F3-B41F-C535FA27676B}" dt="2022-07-23T04:27:49.632" v="18398" actId="26606"/>
          <ac:picMkLst>
            <pc:docMk/>
            <pc:sldMk cId="2449987672" sldId="310"/>
            <ac:picMk id="5" creationId="{87BCB69C-EE80-161E-A68B-4625135D767A}"/>
          </ac:picMkLst>
        </pc:picChg>
        <pc:picChg chg="add mod">
          <ac:chgData name="Matt Lyle" userId="a96e7d453dd11193" providerId="LiveId" clId="{A0DBDC33-254A-43F3-B41F-C535FA27676B}" dt="2022-07-23T04:27:49.632" v="18398" actId="26606"/>
          <ac:picMkLst>
            <pc:docMk/>
            <pc:sldMk cId="2449987672" sldId="310"/>
            <ac:picMk id="17" creationId="{6C7732EB-2FF8-5768-530C-2C67825FD117}"/>
          </ac:picMkLst>
        </pc:picChg>
        <pc:cxnChg chg="add del">
          <ac:chgData name="Matt Lyle" userId="a96e7d453dd11193" providerId="LiveId" clId="{A0DBDC33-254A-43F3-B41F-C535FA27676B}" dt="2022-07-23T04:27:09.139" v="18385" actId="26606"/>
          <ac:cxnSpMkLst>
            <pc:docMk/>
            <pc:sldMk cId="2449987672" sldId="310"/>
            <ac:cxnSpMk id="23" creationId="{8C730EAB-A532-4295-A302-FB4B90DB9F5E}"/>
          </ac:cxnSpMkLst>
        </pc:cxnChg>
      </pc:sldChg>
      <pc:sldChg chg="addSp delSp modSp add mod modAnim modNotes modNotesTx">
        <pc:chgData name="Matt Lyle" userId="a96e7d453dd11193" providerId="LiveId" clId="{A0DBDC33-254A-43F3-B41F-C535FA27676B}" dt="2022-07-23T11:33:55.820" v="31197" actId="6549"/>
        <pc:sldMkLst>
          <pc:docMk/>
          <pc:sldMk cId="3113882193" sldId="311"/>
        </pc:sldMkLst>
        <pc:spChg chg="mod">
          <ac:chgData name="Matt Lyle" userId="a96e7d453dd11193" providerId="LiveId" clId="{A0DBDC33-254A-43F3-B41F-C535FA27676B}" dt="2022-07-23T05:36:53.986" v="23417" actId="207"/>
          <ac:spMkLst>
            <pc:docMk/>
            <pc:sldMk cId="3113882193" sldId="311"/>
            <ac:spMk id="4" creationId="{D00817ED-715D-5E86-F127-5CC438BF0048}"/>
          </ac:spMkLst>
        </pc:spChg>
        <pc:spChg chg="add del mod">
          <ac:chgData name="Matt Lyle" userId="a96e7d453dd11193" providerId="LiveId" clId="{A0DBDC33-254A-43F3-B41F-C535FA27676B}" dt="2022-07-23T05:38:23.378" v="23448" actId="478"/>
          <ac:spMkLst>
            <pc:docMk/>
            <pc:sldMk cId="3113882193" sldId="311"/>
            <ac:spMk id="6" creationId="{3BF793B9-F69E-2B1F-B097-08818BF91D44}"/>
          </ac:spMkLst>
        </pc:spChg>
        <pc:spChg chg="mod">
          <ac:chgData name="Matt Lyle" userId="a96e7d453dd11193" providerId="LiveId" clId="{A0DBDC33-254A-43F3-B41F-C535FA27676B}" dt="2022-07-23T06:52:07.023" v="23761" actId="404"/>
          <ac:spMkLst>
            <pc:docMk/>
            <pc:sldMk cId="3113882193" sldId="311"/>
            <ac:spMk id="7" creationId="{03FA4111-0E00-4349-E652-29C32C2C8BD8}"/>
          </ac:spMkLst>
        </pc:spChg>
        <pc:spChg chg="del">
          <ac:chgData name="Matt Lyle" userId="a96e7d453dd11193" providerId="LiveId" clId="{A0DBDC33-254A-43F3-B41F-C535FA27676B}" dt="2022-07-23T05:36:45.589" v="23415" actId="478"/>
          <ac:spMkLst>
            <pc:docMk/>
            <pc:sldMk cId="3113882193" sldId="311"/>
            <ac:spMk id="8" creationId="{F7AB71DB-C3CA-F500-9F18-CC1129F111C4}"/>
          </ac:spMkLst>
        </pc:spChg>
        <pc:spChg chg="add mod">
          <ac:chgData name="Matt Lyle" userId="a96e7d453dd11193" providerId="LiveId" clId="{A0DBDC33-254A-43F3-B41F-C535FA27676B}" dt="2022-07-23T07:30:18.706" v="24990" actId="113"/>
          <ac:spMkLst>
            <pc:docMk/>
            <pc:sldMk cId="3113882193" sldId="311"/>
            <ac:spMk id="9" creationId="{2EA32FB2-E5A4-AA7E-F0DA-106FEF6464B3}"/>
          </ac:spMkLst>
        </pc:spChg>
      </pc:sldChg>
      <pc:sldChg chg="delSp add del mod ord modNotesTx">
        <pc:chgData name="Matt Lyle" userId="a96e7d453dd11193" providerId="LiveId" clId="{A0DBDC33-254A-43F3-B41F-C535FA27676B}" dt="2022-07-23T08:59:25.717" v="30242" actId="47"/>
        <pc:sldMkLst>
          <pc:docMk/>
          <pc:sldMk cId="2030275158" sldId="312"/>
        </pc:sldMkLst>
        <pc:spChg chg="del">
          <ac:chgData name="Matt Lyle" userId="a96e7d453dd11193" providerId="LiveId" clId="{A0DBDC33-254A-43F3-B41F-C535FA27676B}" dt="2022-07-23T08:59:15.903" v="30240" actId="21"/>
          <ac:spMkLst>
            <pc:docMk/>
            <pc:sldMk cId="2030275158" sldId="312"/>
            <ac:spMk id="8" creationId="{F7AB71DB-C3CA-F500-9F18-CC1129F111C4}"/>
          </ac:spMkLst>
        </pc:spChg>
      </pc:sldChg>
      <pc:sldChg chg="addSp delSp modSp add mod ord modAnim modNotes modNotesTx">
        <pc:chgData name="Matt Lyle" userId="a96e7d453dd11193" providerId="LiveId" clId="{A0DBDC33-254A-43F3-B41F-C535FA27676B}" dt="2022-07-23T11:38:42.650" v="31235" actId="20577"/>
        <pc:sldMkLst>
          <pc:docMk/>
          <pc:sldMk cId="290343249" sldId="313"/>
        </pc:sldMkLst>
        <pc:spChg chg="add mod">
          <ac:chgData name="Matt Lyle" userId="a96e7d453dd11193" providerId="LiveId" clId="{A0DBDC33-254A-43F3-B41F-C535FA27676B}" dt="2022-07-23T08:35:41.919" v="28135" actId="164"/>
          <ac:spMkLst>
            <pc:docMk/>
            <pc:sldMk cId="290343249" sldId="313"/>
            <ac:spMk id="2" creationId="{2EC3E491-DC7E-2466-5030-7B4A8154672F}"/>
          </ac:spMkLst>
        </pc:spChg>
        <pc:spChg chg="add del mod">
          <ac:chgData name="Matt Lyle" userId="a96e7d453dd11193" providerId="LiveId" clId="{A0DBDC33-254A-43F3-B41F-C535FA27676B}" dt="2022-07-23T08:29:50.492" v="28121" actId="478"/>
          <ac:spMkLst>
            <pc:docMk/>
            <pc:sldMk cId="290343249" sldId="313"/>
            <ac:spMk id="5" creationId="{2B5E99F1-37A5-4897-B964-B7451010B36A}"/>
          </ac:spMkLst>
        </pc:spChg>
        <pc:spChg chg="del">
          <ac:chgData name="Matt Lyle" userId="a96e7d453dd11193" providerId="LiveId" clId="{A0DBDC33-254A-43F3-B41F-C535FA27676B}" dt="2022-07-23T07:21:33.051" v="24877" actId="478"/>
          <ac:spMkLst>
            <pc:docMk/>
            <pc:sldMk cId="290343249" sldId="313"/>
            <ac:spMk id="8" creationId="{F7AB71DB-C3CA-F500-9F18-CC1129F111C4}"/>
          </ac:spMkLst>
        </pc:spChg>
        <pc:spChg chg="add del mod">
          <ac:chgData name="Matt Lyle" userId="a96e7d453dd11193" providerId="LiveId" clId="{A0DBDC33-254A-43F3-B41F-C535FA27676B}" dt="2022-07-23T08:35:28.526" v="28131"/>
          <ac:spMkLst>
            <pc:docMk/>
            <pc:sldMk cId="290343249" sldId="313"/>
            <ac:spMk id="9" creationId="{6F191DE5-6878-2C0F-65FE-CD848063916E}"/>
          </ac:spMkLst>
        </pc:spChg>
        <pc:spChg chg="add mod">
          <ac:chgData name="Matt Lyle" userId="a96e7d453dd11193" providerId="LiveId" clId="{A0DBDC33-254A-43F3-B41F-C535FA27676B}" dt="2022-07-23T08:35:41.919" v="28135" actId="164"/>
          <ac:spMkLst>
            <pc:docMk/>
            <pc:sldMk cId="290343249" sldId="313"/>
            <ac:spMk id="10" creationId="{FF3CF8CB-1120-A369-54B2-988122C113AC}"/>
          </ac:spMkLst>
        </pc:spChg>
        <pc:grpChg chg="add mod">
          <ac:chgData name="Matt Lyle" userId="a96e7d453dd11193" providerId="LiveId" clId="{A0DBDC33-254A-43F3-B41F-C535FA27676B}" dt="2022-07-23T08:35:41.919" v="28135" actId="164"/>
          <ac:grpSpMkLst>
            <pc:docMk/>
            <pc:sldMk cId="290343249" sldId="313"/>
            <ac:grpSpMk id="3" creationId="{C654566A-BAB2-A341-473C-60F674DFAC0A}"/>
          </ac:grpSpMkLst>
        </pc:grpChg>
      </pc:sldChg>
      <pc:sldChg chg="addSp delSp modSp add del mod setBg modAnim">
        <pc:chgData name="Matt Lyle" userId="a96e7d453dd11193" providerId="LiveId" clId="{A0DBDC33-254A-43F3-B41F-C535FA27676B}" dt="2022-07-23T06:57:25.482" v="24445" actId="47"/>
        <pc:sldMkLst>
          <pc:docMk/>
          <pc:sldMk cId="2994617121" sldId="313"/>
        </pc:sldMkLst>
        <pc:spChg chg="add del mod">
          <ac:chgData name="Matt Lyle" userId="a96e7d453dd11193" providerId="LiveId" clId="{A0DBDC33-254A-43F3-B41F-C535FA27676B}" dt="2022-07-23T06:56:14.294" v="24434"/>
          <ac:spMkLst>
            <pc:docMk/>
            <pc:sldMk cId="2994617121" sldId="313"/>
            <ac:spMk id="3" creationId="{1A6ADDAD-68CA-05B7-7CB8-0CE4B0A09921}"/>
          </ac:spMkLst>
        </pc:spChg>
        <pc:spChg chg="del">
          <ac:chgData name="Matt Lyle" userId="a96e7d453dd11193" providerId="LiveId" clId="{A0DBDC33-254A-43F3-B41F-C535FA27676B}" dt="2022-07-23T06:56:12.402" v="24432" actId="478"/>
          <ac:spMkLst>
            <pc:docMk/>
            <pc:sldMk cId="2994617121" sldId="313"/>
            <ac:spMk id="4" creationId="{8F4EF77A-F53E-A8B5-0747-012F5DD0F959}"/>
          </ac:spMkLst>
        </pc:spChg>
        <pc:spChg chg="add del mod">
          <ac:chgData name="Matt Lyle" userId="a96e7d453dd11193" providerId="LiveId" clId="{A0DBDC33-254A-43F3-B41F-C535FA27676B}" dt="2022-07-23T06:56:14.294" v="24434"/>
          <ac:spMkLst>
            <pc:docMk/>
            <pc:sldMk cId="2994617121" sldId="313"/>
            <ac:spMk id="5" creationId="{3698F0C6-8EA7-1B4E-B023-0B2559A7DA1D}"/>
          </ac:spMkLst>
        </pc:spChg>
        <pc:spChg chg="add mod">
          <ac:chgData name="Matt Lyle" userId="a96e7d453dd11193" providerId="LiveId" clId="{A0DBDC33-254A-43F3-B41F-C535FA27676B}" dt="2022-07-23T06:56:18.802" v="24435"/>
          <ac:spMkLst>
            <pc:docMk/>
            <pc:sldMk cId="2994617121" sldId="313"/>
            <ac:spMk id="7" creationId="{F8B68C8E-8401-6CB8-9890-D3D48ED51D7C}"/>
          </ac:spMkLst>
        </pc:spChg>
        <pc:spChg chg="add del mod">
          <ac:chgData name="Matt Lyle" userId="a96e7d453dd11193" providerId="LiveId" clId="{A0DBDC33-254A-43F3-B41F-C535FA27676B}" dt="2022-07-23T06:56:49.680" v="24440" actId="478"/>
          <ac:spMkLst>
            <pc:docMk/>
            <pc:sldMk cId="2994617121" sldId="313"/>
            <ac:spMk id="8" creationId="{E737F8FD-646B-92EC-C0EC-DFD07B654D53}"/>
          </ac:spMkLst>
        </pc:spChg>
        <pc:spChg chg="add mod">
          <ac:chgData name="Matt Lyle" userId="a96e7d453dd11193" providerId="LiveId" clId="{A0DBDC33-254A-43F3-B41F-C535FA27676B}" dt="2022-07-23T06:56:50.801" v="24441"/>
          <ac:spMkLst>
            <pc:docMk/>
            <pc:sldMk cId="2994617121" sldId="313"/>
            <ac:spMk id="10" creationId="{9D582323-226C-9C3B-7058-D1D98509CF94}"/>
          </ac:spMkLst>
        </pc:spChg>
        <pc:picChg chg="add del mod">
          <ac:chgData name="Matt Lyle" userId="a96e7d453dd11193" providerId="LiveId" clId="{A0DBDC33-254A-43F3-B41F-C535FA27676B}" dt="2022-07-23T06:56:14.294" v="24434"/>
          <ac:picMkLst>
            <pc:docMk/>
            <pc:sldMk cId="2994617121" sldId="313"/>
            <ac:picMk id="6" creationId="{0474D2C9-9157-2A82-0F99-B65FF30FE26E}"/>
          </ac:picMkLst>
        </pc:picChg>
        <pc:picChg chg="add mod">
          <ac:chgData name="Matt Lyle" userId="a96e7d453dd11193" providerId="LiveId" clId="{A0DBDC33-254A-43F3-B41F-C535FA27676B}" dt="2022-07-23T06:56:18.802" v="24435"/>
          <ac:picMkLst>
            <pc:docMk/>
            <pc:sldMk cId="2994617121" sldId="313"/>
            <ac:picMk id="9" creationId="{C878CD41-0D41-71F3-FFE4-801620D8D15E}"/>
          </ac:picMkLst>
        </pc:picChg>
      </pc:sldChg>
      <pc:sldChg chg="addSp delSp modSp new mod modClrScheme modAnim chgLayout modNotes modNotesTx">
        <pc:chgData name="Matt Lyle" userId="a96e7d453dd11193" providerId="LiveId" clId="{A0DBDC33-254A-43F3-B41F-C535FA27676B}" dt="2022-07-23T09:38:22.079" v="30388" actId="700"/>
        <pc:sldMkLst>
          <pc:docMk/>
          <pc:sldMk cId="1420345702" sldId="314"/>
        </pc:sldMkLst>
        <pc:spChg chg="add del mod">
          <ac:chgData name="Matt Lyle" userId="a96e7d453dd11193" providerId="LiveId" clId="{A0DBDC33-254A-43F3-B41F-C535FA27676B}" dt="2022-07-23T07:26:26.040" v="24915"/>
          <ac:spMkLst>
            <pc:docMk/>
            <pc:sldMk cId="1420345702" sldId="314"/>
            <ac:spMk id="2" creationId="{A518A960-C9EB-1A11-BB33-92A69926C864}"/>
          </ac:spMkLst>
        </pc:spChg>
        <pc:spChg chg="add del mod">
          <ac:chgData name="Matt Lyle" userId="a96e7d453dd11193" providerId="LiveId" clId="{A0DBDC33-254A-43F3-B41F-C535FA27676B}" dt="2022-07-23T07:26:26.040" v="24915"/>
          <ac:spMkLst>
            <pc:docMk/>
            <pc:sldMk cId="1420345702" sldId="314"/>
            <ac:spMk id="4" creationId="{6AAC52AE-1918-3DBD-5DCD-C3B459D61349}"/>
          </ac:spMkLst>
        </pc:spChg>
        <pc:spChg chg="add del mod">
          <ac:chgData name="Matt Lyle" userId="a96e7d453dd11193" providerId="LiveId" clId="{A0DBDC33-254A-43F3-B41F-C535FA27676B}" dt="2022-07-23T07:26:26.040" v="24915"/>
          <ac:spMkLst>
            <pc:docMk/>
            <pc:sldMk cId="1420345702" sldId="314"/>
            <ac:spMk id="5" creationId="{9AADAFDA-271D-F9C8-85FA-8B344ECEB116}"/>
          </ac:spMkLst>
        </pc:spChg>
        <pc:spChg chg="add mod">
          <ac:chgData name="Matt Lyle" userId="a96e7d453dd11193" providerId="LiveId" clId="{A0DBDC33-254A-43F3-B41F-C535FA27676B}" dt="2022-07-23T07:27:00.877" v="24934" actId="20577"/>
          <ac:spMkLst>
            <pc:docMk/>
            <pc:sldMk cId="1420345702" sldId="314"/>
            <ac:spMk id="7" creationId="{77735251-2886-9F1A-37DC-306386234BD9}"/>
          </ac:spMkLst>
        </pc:spChg>
        <pc:spChg chg="add mod">
          <ac:chgData name="Matt Lyle" userId="a96e7d453dd11193" providerId="LiveId" clId="{A0DBDC33-254A-43F3-B41F-C535FA27676B}" dt="2022-07-23T07:32:10.966" v="25044" actId="6549"/>
          <ac:spMkLst>
            <pc:docMk/>
            <pc:sldMk cId="1420345702" sldId="314"/>
            <ac:spMk id="8" creationId="{7CF1EB8C-68BC-C008-6161-21EB7328A04E}"/>
          </ac:spMkLst>
        </pc:spChg>
        <pc:spChg chg="add del">
          <ac:chgData name="Matt Lyle" userId="a96e7d453dd11193" providerId="LiveId" clId="{A0DBDC33-254A-43F3-B41F-C535FA27676B}" dt="2022-07-23T07:33:31.745" v="25051" actId="478"/>
          <ac:spMkLst>
            <pc:docMk/>
            <pc:sldMk cId="1420345702" sldId="314"/>
            <ac:spMk id="10" creationId="{D81A22C8-3917-13FA-0EA8-FE57170C2198}"/>
          </ac:spMkLst>
        </pc:spChg>
        <pc:spChg chg="add mod">
          <ac:chgData name="Matt Lyle" userId="a96e7d453dd11193" providerId="LiveId" clId="{A0DBDC33-254A-43F3-B41F-C535FA27676B}" dt="2022-07-23T07:34:19.020" v="25061" actId="1076"/>
          <ac:spMkLst>
            <pc:docMk/>
            <pc:sldMk cId="1420345702" sldId="314"/>
            <ac:spMk id="11" creationId="{E30EC061-216A-C380-6D87-7DF1D5A3C85D}"/>
          </ac:spMkLst>
        </pc:spChg>
        <pc:picChg chg="add del mod">
          <ac:chgData name="Matt Lyle" userId="a96e7d453dd11193" providerId="LiveId" clId="{A0DBDC33-254A-43F3-B41F-C535FA27676B}" dt="2022-07-23T07:26:26.040" v="24915"/>
          <ac:picMkLst>
            <pc:docMk/>
            <pc:sldMk cId="1420345702" sldId="314"/>
            <ac:picMk id="3" creationId="{B8BE88D1-473A-F96A-C3ED-65CA7B1519C8}"/>
          </ac:picMkLst>
        </pc:picChg>
        <pc:picChg chg="add del">
          <ac:chgData name="Matt Lyle" userId="a96e7d453dd11193" providerId="LiveId" clId="{A0DBDC33-254A-43F3-B41F-C535FA27676B}" dt="2022-07-23T09:38:18.645" v="30387" actId="478"/>
          <ac:picMkLst>
            <pc:docMk/>
            <pc:sldMk cId="1420345702" sldId="314"/>
            <ac:picMk id="6" creationId="{34A0207D-A63C-914E-FFC8-CFEBDAF280BB}"/>
          </ac:picMkLst>
        </pc:picChg>
      </pc:sldChg>
      <pc:sldChg chg="addSp delSp modSp add mod modClrScheme delAnim chgLayout modNotes modNotesTx">
        <pc:chgData name="Matt Lyle" userId="a96e7d453dd11193" providerId="LiveId" clId="{A0DBDC33-254A-43F3-B41F-C535FA27676B}" dt="2022-07-23T11:36:34.222" v="31221"/>
        <pc:sldMkLst>
          <pc:docMk/>
          <pc:sldMk cId="3595397454" sldId="315"/>
        </pc:sldMkLst>
        <pc:spChg chg="mod">
          <ac:chgData name="Matt Lyle" userId="a96e7d453dd11193" providerId="LiveId" clId="{A0DBDC33-254A-43F3-B41F-C535FA27676B}" dt="2022-07-23T07:52:28.509" v="26377" actId="27636"/>
          <ac:spMkLst>
            <pc:docMk/>
            <pc:sldMk cId="3595397454" sldId="315"/>
            <ac:spMk id="7" creationId="{77735251-2886-9F1A-37DC-306386234BD9}"/>
          </ac:spMkLst>
        </pc:spChg>
        <pc:spChg chg="del">
          <ac:chgData name="Matt Lyle" userId="a96e7d453dd11193" providerId="LiveId" clId="{A0DBDC33-254A-43F3-B41F-C535FA27676B}" dt="2022-07-23T07:52:40.982" v="26379" actId="478"/>
          <ac:spMkLst>
            <pc:docMk/>
            <pc:sldMk cId="3595397454" sldId="315"/>
            <ac:spMk id="8" creationId="{7CF1EB8C-68BC-C008-6161-21EB7328A04E}"/>
          </ac:spMkLst>
        </pc:spChg>
        <pc:spChg chg="add mod">
          <ac:chgData name="Matt Lyle" userId="a96e7d453dd11193" providerId="LiveId" clId="{A0DBDC33-254A-43F3-B41F-C535FA27676B}" dt="2022-07-23T08:12:31.714" v="27180" actId="20577"/>
          <ac:spMkLst>
            <pc:docMk/>
            <pc:sldMk cId="3595397454" sldId="315"/>
            <ac:spMk id="9" creationId="{A03E00B8-4FE0-AB76-248D-1EC0C3668764}"/>
          </ac:spMkLst>
        </pc:spChg>
        <pc:spChg chg="del">
          <ac:chgData name="Matt Lyle" userId="a96e7d453dd11193" providerId="LiveId" clId="{A0DBDC33-254A-43F3-B41F-C535FA27676B}" dt="2022-07-23T07:53:10.533" v="26382" actId="478"/>
          <ac:spMkLst>
            <pc:docMk/>
            <pc:sldMk cId="3595397454" sldId="315"/>
            <ac:spMk id="11" creationId="{E30EC061-216A-C380-6D87-7DF1D5A3C85D}"/>
          </ac:spMkLst>
        </pc:spChg>
        <pc:spChg chg="add del mod">
          <ac:chgData name="Matt Lyle" userId="a96e7d453dd11193" providerId="LiveId" clId="{A0DBDC33-254A-43F3-B41F-C535FA27676B}" dt="2022-07-23T08:00:58.353" v="26498" actId="478"/>
          <ac:spMkLst>
            <pc:docMk/>
            <pc:sldMk cId="3595397454" sldId="315"/>
            <ac:spMk id="12" creationId="{DDC9961B-D4A8-9D9C-8397-9AA5FC869764}"/>
          </ac:spMkLst>
        </pc:spChg>
        <pc:spChg chg="add mod">
          <ac:chgData name="Matt Lyle" userId="a96e7d453dd11193" providerId="LiveId" clId="{A0DBDC33-254A-43F3-B41F-C535FA27676B}" dt="2022-07-23T08:00:41.646" v="26494" actId="14100"/>
          <ac:spMkLst>
            <pc:docMk/>
            <pc:sldMk cId="3595397454" sldId="315"/>
            <ac:spMk id="13" creationId="{201FC89D-2417-6472-78E0-ACD92FA3B390}"/>
          </ac:spMkLst>
        </pc:spChg>
        <pc:spChg chg="add mod">
          <ac:chgData name="Matt Lyle" userId="a96e7d453dd11193" providerId="LiveId" clId="{A0DBDC33-254A-43F3-B41F-C535FA27676B}" dt="2022-07-23T08:00:49.852" v="26497" actId="14100"/>
          <ac:spMkLst>
            <pc:docMk/>
            <pc:sldMk cId="3595397454" sldId="315"/>
            <ac:spMk id="14" creationId="{69775367-7E12-DEF8-3C08-1920AD05EF40}"/>
          </ac:spMkLst>
        </pc:spChg>
        <pc:graphicFrameChg chg="add mod modGraphic">
          <ac:chgData name="Matt Lyle" userId="a96e7d453dd11193" providerId="LiveId" clId="{A0DBDC33-254A-43F3-B41F-C535FA27676B}" dt="2022-07-23T11:36:34.222" v="31221"/>
          <ac:graphicFrameMkLst>
            <pc:docMk/>
            <pc:sldMk cId="3595397454" sldId="315"/>
            <ac:graphicFrameMk id="10" creationId="{7F729854-0BC1-D494-A008-8D4209B04419}"/>
          </ac:graphicFrameMkLst>
        </pc:graphicFrameChg>
        <pc:picChg chg="del">
          <ac:chgData name="Matt Lyle" userId="a96e7d453dd11193" providerId="LiveId" clId="{A0DBDC33-254A-43F3-B41F-C535FA27676B}" dt="2022-07-23T09:38:25.167" v="30389" actId="478"/>
          <ac:picMkLst>
            <pc:docMk/>
            <pc:sldMk cId="3595397454" sldId="315"/>
            <ac:picMk id="6" creationId="{34A0207D-A63C-914E-FFC8-CFEBDAF280BB}"/>
          </ac:picMkLst>
        </pc:picChg>
      </pc:sldChg>
      <pc:sldChg chg="delSp modSp add mod modClrScheme chgLayout modNotes modNotesTx">
        <pc:chgData name="Matt Lyle" userId="a96e7d453dd11193" providerId="LiveId" clId="{A0DBDC33-254A-43F3-B41F-C535FA27676B}" dt="2022-07-23T11:37:11.275" v="31230" actId="20577"/>
        <pc:sldMkLst>
          <pc:docMk/>
          <pc:sldMk cId="1742571867" sldId="316"/>
        </pc:sldMkLst>
        <pc:graphicFrameChg chg="mod modGraphic">
          <ac:chgData name="Matt Lyle" userId="a96e7d453dd11193" providerId="LiveId" clId="{A0DBDC33-254A-43F3-B41F-C535FA27676B}" dt="2022-07-23T11:36:21.571" v="31220"/>
          <ac:graphicFrameMkLst>
            <pc:docMk/>
            <pc:sldMk cId="1742571867" sldId="316"/>
            <ac:graphicFrameMk id="10" creationId="{7F729854-0BC1-D494-A008-8D4209B04419}"/>
          </ac:graphicFrameMkLst>
        </pc:graphicFrameChg>
        <pc:picChg chg="del">
          <ac:chgData name="Matt Lyle" userId="a96e7d453dd11193" providerId="LiveId" clId="{A0DBDC33-254A-43F3-B41F-C535FA27676B}" dt="2022-07-23T09:38:32.416" v="30391" actId="478"/>
          <ac:picMkLst>
            <pc:docMk/>
            <pc:sldMk cId="1742571867" sldId="316"/>
            <ac:picMk id="6" creationId="{34A0207D-A63C-914E-FFC8-CFEBDAF280BB}"/>
          </ac:picMkLst>
        </pc:picChg>
      </pc:sldChg>
      <pc:sldChg chg="addSp modSp new mod modClrScheme modAnim chgLayout modNotes modNotesTx">
        <pc:chgData name="Matt Lyle" userId="a96e7d453dd11193" providerId="LiveId" clId="{A0DBDC33-254A-43F3-B41F-C535FA27676B}" dt="2022-07-23T09:39:43.858" v="30399"/>
        <pc:sldMkLst>
          <pc:docMk/>
          <pc:sldMk cId="4058288402" sldId="317"/>
        </pc:sldMkLst>
        <pc:spChg chg="add mod">
          <ac:chgData name="Matt Lyle" userId="a96e7d453dd11193" providerId="LiveId" clId="{A0DBDC33-254A-43F3-B41F-C535FA27676B}" dt="2022-07-23T08:29:30.004" v="28120" actId="207"/>
          <ac:spMkLst>
            <pc:docMk/>
            <pc:sldMk cId="4058288402" sldId="317"/>
            <ac:spMk id="4" creationId="{F4A32E82-E1FB-1D72-3FDA-D9D0B532F95B}"/>
          </ac:spMkLst>
        </pc:spChg>
        <pc:picChg chg="add mod modCrop">
          <ac:chgData name="Matt Lyle" userId="a96e7d453dd11193" providerId="LiveId" clId="{A0DBDC33-254A-43F3-B41F-C535FA27676B}" dt="2022-07-23T08:26:30.309" v="28035" actId="1076"/>
          <ac:picMkLst>
            <pc:docMk/>
            <pc:sldMk cId="4058288402" sldId="317"/>
            <ac:picMk id="3" creationId="{AD06EDE2-FFE8-188C-7D3B-E37E3F25FE4C}"/>
          </ac:picMkLst>
        </pc:picChg>
      </pc:sldChg>
      <pc:sldChg chg="addSp modSp add mod modTransition modAnim modNotes modNotesTx">
        <pc:chgData name="Matt Lyle" userId="a96e7d453dd11193" providerId="LiveId" clId="{A0DBDC33-254A-43F3-B41F-C535FA27676B}" dt="2022-07-23T09:00:57.035" v="30376" actId="20577"/>
        <pc:sldMkLst>
          <pc:docMk/>
          <pc:sldMk cId="3134425853" sldId="318"/>
        </pc:sldMkLst>
        <pc:spChg chg="add mod">
          <ac:chgData name="Matt Lyle" userId="a96e7d453dd11193" providerId="LiveId" clId="{A0DBDC33-254A-43F3-B41F-C535FA27676B}" dt="2022-07-23T09:00:57.035" v="30376" actId="20577"/>
          <ac:spMkLst>
            <pc:docMk/>
            <pc:sldMk cId="3134425853" sldId="318"/>
            <ac:spMk id="8" creationId="{1C74A293-48F6-6437-AE20-76F6E752498E}"/>
          </ac:spMkLst>
        </pc:spChg>
        <pc:grpChg chg="mod">
          <ac:chgData name="Matt Lyle" userId="a96e7d453dd11193" providerId="LiveId" clId="{A0DBDC33-254A-43F3-B41F-C535FA27676B}" dt="2022-07-23T08:44:41.999" v="28737" actId="688"/>
          <ac:grpSpMkLst>
            <pc:docMk/>
            <pc:sldMk cId="3134425853" sldId="318"/>
            <ac:grpSpMk id="3" creationId="{C654566A-BAB2-A341-473C-60F674DFAC0A}"/>
          </ac:grpSpMkLst>
        </pc:grpChg>
      </pc:sldChg>
      <pc:sldMasterChg chg="addSldLayout delSldLayout modSldLayout sldLayoutOrd">
        <pc:chgData name="Matt Lyle" userId="a96e7d453dd11193" providerId="LiveId" clId="{A0DBDC33-254A-43F3-B41F-C535FA27676B}" dt="2022-07-23T09:41:12.415" v="30417" actId="478"/>
        <pc:sldMasterMkLst>
          <pc:docMk/>
          <pc:sldMasterMk cId="3496109949" sldId="2147483648"/>
        </pc:sldMasterMkLst>
        <pc:sldLayoutChg chg="addSp delSp modSp mod ord modAnim">
          <pc:chgData name="Matt Lyle" userId="a96e7d453dd11193" providerId="LiveId" clId="{A0DBDC33-254A-43F3-B41F-C535FA27676B}" dt="2022-07-23T09:39:43.858" v="30399"/>
          <pc:sldLayoutMkLst>
            <pc:docMk/>
            <pc:sldMasterMk cId="3496109949" sldId="2147483648"/>
            <pc:sldLayoutMk cId="1658849521" sldId="2147483649"/>
          </pc:sldLayoutMkLst>
          <pc:spChg chg="add del mod">
            <ac:chgData name="Matt Lyle" userId="a96e7d453dd11193" providerId="LiveId" clId="{A0DBDC33-254A-43F3-B41F-C535FA27676B}" dt="2022-07-23T09:39:43.858" v="30399"/>
            <ac:spMkLst>
              <pc:docMk/>
              <pc:sldMasterMk cId="3496109949" sldId="2147483648"/>
              <pc:sldLayoutMk cId="1658849521" sldId="2147483649"/>
              <ac:spMk id="4" creationId="{9273D773-62BA-4B26-004D-43602CF6B5D6}"/>
            </ac:spMkLst>
          </pc:spChg>
          <pc:spChg chg="add del mod">
            <ac:chgData name="Matt Lyle" userId="a96e7d453dd11193" providerId="LiveId" clId="{A0DBDC33-254A-43F3-B41F-C535FA27676B}" dt="2022-07-23T09:39:43.858" v="30399"/>
            <ac:spMkLst>
              <pc:docMk/>
              <pc:sldMasterMk cId="3496109949" sldId="2147483648"/>
              <pc:sldLayoutMk cId="1658849521" sldId="2147483649"/>
              <ac:spMk id="5" creationId="{0C19A0AF-9CE5-B81D-8AD4-FC088FA88732}"/>
            </ac:spMkLst>
          </pc:spChg>
          <pc:spChg chg="add del mod">
            <ac:chgData name="Matt Lyle" userId="a96e7d453dd11193" providerId="LiveId" clId="{A0DBDC33-254A-43F3-B41F-C535FA27676B}" dt="2022-07-23T09:39:43.858" v="30399"/>
            <ac:spMkLst>
              <pc:docMk/>
              <pc:sldMasterMk cId="3496109949" sldId="2147483648"/>
              <pc:sldLayoutMk cId="1658849521" sldId="2147483649"/>
              <ac:spMk id="6" creationId="{F902F15E-D82C-E3B3-1DB2-1FBC87DAB594}"/>
            </ac:spMkLst>
          </pc:spChg>
          <pc:spChg chg="add del mod">
            <ac:chgData name="Matt Lyle" userId="a96e7d453dd11193" providerId="LiveId" clId="{A0DBDC33-254A-43F3-B41F-C535FA27676B}" dt="2022-07-22T04:48:46.406" v="5794" actId="478"/>
            <ac:spMkLst>
              <pc:docMk/>
              <pc:sldMasterMk cId="3496109949" sldId="2147483648"/>
              <pc:sldLayoutMk cId="1658849521" sldId="2147483649"/>
              <ac:spMk id="8" creationId="{20FCD955-8CF9-E2EB-634C-D861C4843552}"/>
            </ac:spMkLst>
          </pc:spChg>
          <pc:spChg chg="add del mod">
            <ac:chgData name="Matt Lyle" userId="a96e7d453dd11193" providerId="LiveId" clId="{A0DBDC33-254A-43F3-B41F-C535FA27676B}" dt="2022-07-23T09:39:43.858" v="30399"/>
            <ac:spMkLst>
              <pc:docMk/>
              <pc:sldMasterMk cId="3496109949" sldId="2147483648"/>
              <pc:sldLayoutMk cId="1658849521" sldId="2147483649"/>
              <ac:spMk id="9" creationId="{471939E5-B1E4-6306-1A82-806A733F5166}"/>
            </ac:spMkLst>
          </pc:spChg>
          <pc:spChg chg="add del mod">
            <ac:chgData name="Matt Lyle" userId="a96e7d453dd11193" providerId="LiveId" clId="{A0DBDC33-254A-43F3-B41F-C535FA27676B}" dt="2022-07-22T04:51:49.248" v="5926" actId="21"/>
            <ac:spMkLst>
              <pc:docMk/>
              <pc:sldMasterMk cId="3496109949" sldId="2147483648"/>
              <pc:sldLayoutMk cId="1658849521" sldId="2147483649"/>
              <ac:spMk id="9" creationId="{4899E5BF-05F6-51B5-4DDB-50FEE476C19F}"/>
            </ac:spMkLst>
          </pc:spChg>
          <pc:picChg chg="add del mod">
            <ac:chgData name="Matt Lyle" userId="a96e7d453dd11193" providerId="LiveId" clId="{A0DBDC33-254A-43F3-B41F-C535FA27676B}" dt="2022-07-23T09:37:58.813" v="30384"/>
            <ac:picMkLst>
              <pc:docMk/>
              <pc:sldMasterMk cId="3496109949" sldId="2147483648"/>
              <pc:sldLayoutMk cId="1658849521" sldId="2147483649"/>
              <ac:picMk id="3" creationId="{5920348D-8342-114C-68B2-548CFA7E5278}"/>
            </ac:picMkLst>
          </pc:picChg>
          <pc:picChg chg="add del mod">
            <ac:chgData name="Matt Lyle" userId="a96e7d453dd11193" providerId="LiveId" clId="{A0DBDC33-254A-43F3-B41F-C535FA27676B}" dt="2022-07-22T04:49:44.868" v="5915" actId="21"/>
            <ac:picMkLst>
              <pc:docMk/>
              <pc:sldMasterMk cId="3496109949" sldId="2147483648"/>
              <pc:sldLayoutMk cId="1658849521" sldId="2147483649"/>
              <ac:picMk id="3" creationId="{E49870DE-AC01-1887-5F41-188384486AC8}"/>
            </ac:picMkLst>
          </pc:picChg>
          <pc:picChg chg="add del mod">
            <ac:chgData name="Matt Lyle" userId="a96e7d453dd11193" providerId="LiveId" clId="{A0DBDC33-254A-43F3-B41F-C535FA27676B}" dt="2022-07-22T04:46:17.936" v="5484" actId="478"/>
            <ac:picMkLst>
              <pc:docMk/>
              <pc:sldMasterMk cId="3496109949" sldId="2147483648"/>
              <pc:sldLayoutMk cId="1658849521" sldId="2147483649"/>
              <ac:picMk id="5" creationId="{54D88716-09E8-428A-9314-131FF0D750D0}"/>
            </ac:picMkLst>
          </pc:picChg>
          <pc:picChg chg="add del mod ord">
            <ac:chgData name="Matt Lyle" userId="a96e7d453dd11193" providerId="LiveId" clId="{A0DBDC33-254A-43F3-B41F-C535FA27676B}" dt="2022-07-22T04:51:49.248" v="5926" actId="21"/>
            <ac:picMkLst>
              <pc:docMk/>
              <pc:sldMasterMk cId="3496109949" sldId="2147483648"/>
              <pc:sldLayoutMk cId="1658849521" sldId="2147483649"/>
              <ac:picMk id="7" creationId="{B9AFB3C0-B378-7AE9-53F1-E76AC46EB6EE}"/>
            </ac:picMkLst>
          </pc:picChg>
          <pc:picChg chg="add del mod">
            <ac:chgData name="Matt Lyle" userId="a96e7d453dd11193" providerId="LiveId" clId="{A0DBDC33-254A-43F3-B41F-C535FA27676B}" dt="2022-07-23T09:39:43.858" v="30399"/>
            <ac:picMkLst>
              <pc:docMk/>
              <pc:sldMasterMk cId="3496109949" sldId="2147483648"/>
              <pc:sldLayoutMk cId="1658849521" sldId="2147483649"/>
              <ac:picMk id="8" creationId="{6F3779EE-BBB8-EC71-3767-223CA0EEF476}"/>
            </ac:picMkLst>
          </pc:picChg>
          <pc:picChg chg="add del mod">
            <ac:chgData name="Matt Lyle" userId="a96e7d453dd11193" providerId="LiveId" clId="{A0DBDC33-254A-43F3-B41F-C535FA27676B}" dt="2022-07-22T04:51:49.248" v="5926" actId="21"/>
            <ac:picMkLst>
              <pc:docMk/>
              <pc:sldMasterMk cId="3496109949" sldId="2147483648"/>
              <pc:sldLayoutMk cId="1658849521" sldId="2147483649"/>
              <ac:picMk id="10" creationId="{3965E06D-81C5-AEAF-1573-A9717E9315A8}"/>
            </ac:picMkLst>
          </pc:picChg>
          <pc:picChg chg="add del mod">
            <ac:chgData name="Matt Lyle" userId="a96e7d453dd11193" providerId="LiveId" clId="{A0DBDC33-254A-43F3-B41F-C535FA27676B}" dt="2022-07-23T09:39:43.858" v="30399"/>
            <ac:picMkLst>
              <pc:docMk/>
              <pc:sldMasterMk cId="3496109949" sldId="2147483648"/>
              <pc:sldLayoutMk cId="1658849521" sldId="2147483649"/>
              <ac:picMk id="10" creationId="{EA273DB5-DE1E-3E67-D5A7-E6454641E528}"/>
            </ac:picMkLst>
          </pc:picChg>
          <pc:cxnChg chg="add del mod">
            <ac:chgData name="Matt Lyle" userId="a96e7d453dd11193" providerId="LiveId" clId="{A0DBDC33-254A-43F3-B41F-C535FA27676B}" dt="2022-07-23T09:39:43.858" v="30399"/>
            <ac:cxnSpMkLst>
              <pc:docMk/>
              <pc:sldMasterMk cId="3496109949" sldId="2147483648"/>
              <pc:sldLayoutMk cId="1658849521" sldId="2147483649"/>
              <ac:cxnSpMk id="7" creationId="{A7090553-112C-8E6A-D488-74444913172C}"/>
            </ac:cxnSpMkLst>
          </pc:cxnChg>
        </pc:sldLayoutChg>
        <pc:sldLayoutChg chg="addSp modSp add mod ord modTransition">
          <pc:chgData name="Matt Lyle" userId="a96e7d453dd11193" providerId="LiveId" clId="{A0DBDC33-254A-43F3-B41F-C535FA27676B}" dt="2022-07-22T04:57:37.985" v="5931" actId="20578"/>
          <pc:sldLayoutMkLst>
            <pc:docMk/>
            <pc:sldMasterMk cId="3496109949" sldId="2147483648"/>
            <pc:sldLayoutMk cId="537488228" sldId="2147483650"/>
          </pc:sldLayoutMkLst>
          <pc:picChg chg="add mod">
            <ac:chgData name="Matt Lyle" userId="a96e7d453dd11193" providerId="LiveId" clId="{A0DBDC33-254A-43F3-B41F-C535FA27676B}" dt="2022-07-22T03:00:17.943" v="4214"/>
            <ac:picMkLst>
              <pc:docMk/>
              <pc:sldMasterMk cId="3496109949" sldId="2147483648"/>
              <pc:sldLayoutMk cId="537488228" sldId="2147483650"/>
              <ac:picMk id="3" creationId="{6DCBF720-4BCC-6A04-6777-B28A57BBF49E}"/>
            </ac:picMkLst>
          </pc:picChg>
        </pc:sldLayoutChg>
        <pc:sldLayoutChg chg="addSp delSp modSp new add del mod ord">
          <pc:chgData name="Matt Lyle" userId="a96e7d453dd11193" providerId="LiveId" clId="{A0DBDC33-254A-43F3-B41F-C535FA27676B}" dt="2022-07-23T09:37:54.473" v="30382" actId="2696"/>
          <pc:sldLayoutMkLst>
            <pc:docMk/>
            <pc:sldMasterMk cId="3496109949" sldId="2147483648"/>
            <pc:sldLayoutMk cId="831567024" sldId="2147483651"/>
          </pc:sldLayoutMkLst>
          <pc:spChg chg="del">
            <ac:chgData name="Matt Lyle" userId="a96e7d453dd11193" providerId="LiveId" clId="{A0DBDC33-254A-43F3-B41F-C535FA27676B}" dt="2022-07-22T04:51:44.486" v="5925" actId="478"/>
            <ac:spMkLst>
              <pc:docMk/>
              <pc:sldMasterMk cId="3496109949" sldId="2147483648"/>
              <pc:sldLayoutMk cId="831567024" sldId="2147483651"/>
              <ac:spMk id="2" creationId="{5E1C3C01-5849-3B58-7BE6-4A681ACB9DB9}"/>
            </ac:spMkLst>
          </pc:spChg>
          <pc:spChg chg="add mod">
            <ac:chgData name="Matt Lyle" userId="a96e7d453dd11193" providerId="LiveId" clId="{A0DBDC33-254A-43F3-B41F-C535FA27676B}" dt="2022-07-22T04:51:50.579" v="5927"/>
            <ac:spMkLst>
              <pc:docMk/>
              <pc:sldMasterMk cId="3496109949" sldId="2147483648"/>
              <pc:sldLayoutMk cId="831567024" sldId="2147483651"/>
              <ac:spMk id="4" creationId="{737294A6-4420-F445-6F12-F06079C1F90F}"/>
            </ac:spMkLst>
          </pc:spChg>
          <pc:picChg chg="add mod">
            <ac:chgData name="Matt Lyle" userId="a96e7d453dd11193" providerId="LiveId" clId="{A0DBDC33-254A-43F3-B41F-C535FA27676B}" dt="2022-07-22T04:51:50.579" v="5927"/>
            <ac:picMkLst>
              <pc:docMk/>
              <pc:sldMasterMk cId="3496109949" sldId="2147483648"/>
              <pc:sldLayoutMk cId="831567024" sldId="2147483651"/>
              <ac:picMk id="3" creationId="{3883B8C3-7025-4E98-B73C-BDF286F977C8}"/>
            </ac:picMkLst>
          </pc:picChg>
          <pc:picChg chg="add mod">
            <ac:chgData name="Matt Lyle" userId="a96e7d453dd11193" providerId="LiveId" clId="{A0DBDC33-254A-43F3-B41F-C535FA27676B}" dt="2022-07-22T04:51:50.579" v="5927"/>
            <ac:picMkLst>
              <pc:docMk/>
              <pc:sldMasterMk cId="3496109949" sldId="2147483648"/>
              <pc:sldLayoutMk cId="831567024" sldId="2147483651"/>
              <ac:picMk id="5" creationId="{D0D842CB-1821-02DF-FD98-FC6305A8FDD2}"/>
            </ac:picMkLst>
          </pc:picChg>
        </pc:sldLayoutChg>
        <pc:sldLayoutChg chg="addSp delSp modSp new del mod">
          <pc:chgData name="Matt Lyle" userId="a96e7d453dd11193" providerId="LiveId" clId="{A0DBDC33-254A-43F3-B41F-C535FA27676B}" dt="2022-07-22T04:58:08.206" v="5943" actId="2696"/>
          <pc:sldLayoutMkLst>
            <pc:docMk/>
            <pc:sldMasterMk cId="3496109949" sldId="2147483648"/>
            <pc:sldLayoutMk cId="4232089110" sldId="2147483652"/>
          </pc:sldLayoutMkLst>
          <pc:spChg chg="del">
            <ac:chgData name="Matt Lyle" userId="a96e7d453dd11193" providerId="LiveId" clId="{A0DBDC33-254A-43F3-B41F-C535FA27676B}" dt="2022-07-22T04:57:42.722" v="5932" actId="478"/>
            <ac:spMkLst>
              <pc:docMk/>
              <pc:sldMasterMk cId="3496109949" sldId="2147483648"/>
              <pc:sldLayoutMk cId="4232089110" sldId="2147483652"/>
              <ac:spMk id="2" creationId="{204F83C9-BFB6-5260-DF34-82D5A7CA62D8}"/>
            </ac:spMkLst>
          </pc:spChg>
          <pc:picChg chg="add mod">
            <ac:chgData name="Matt Lyle" userId="a96e7d453dd11193" providerId="LiveId" clId="{A0DBDC33-254A-43F3-B41F-C535FA27676B}" dt="2022-07-22T04:58:00.658" v="5941" actId="962"/>
            <ac:picMkLst>
              <pc:docMk/>
              <pc:sldMasterMk cId="3496109949" sldId="2147483648"/>
              <pc:sldLayoutMk cId="4232089110" sldId="2147483652"/>
              <ac:picMk id="4" creationId="{8F69BF17-14F4-0820-681D-0C9D253031A5}"/>
            </ac:picMkLst>
          </pc:picChg>
        </pc:sldLayoutChg>
        <pc:sldLayoutChg chg="addSp modSp mod">
          <pc:chgData name="Matt Lyle" userId="a96e7d453dd11193" providerId="LiveId" clId="{A0DBDC33-254A-43F3-B41F-C535FA27676B}" dt="2022-07-22T04:57:55.339" v="5938" actId="962"/>
          <pc:sldLayoutMkLst>
            <pc:docMk/>
            <pc:sldMasterMk cId="3496109949" sldId="2147483648"/>
            <pc:sldLayoutMk cId="1070075500" sldId="2147483653"/>
          </pc:sldLayoutMkLst>
          <pc:picChg chg="add mod">
            <ac:chgData name="Matt Lyle" userId="a96e7d453dd11193" providerId="LiveId" clId="{A0DBDC33-254A-43F3-B41F-C535FA27676B}" dt="2022-07-22T04:57:55.339" v="5938" actId="962"/>
            <ac:picMkLst>
              <pc:docMk/>
              <pc:sldMasterMk cId="3496109949" sldId="2147483648"/>
              <pc:sldLayoutMk cId="1070075500" sldId="2147483653"/>
              <ac:picMk id="3" creationId="{B322660E-CE84-96E5-6AAA-7147F5F4C973}"/>
            </ac:picMkLst>
          </pc:picChg>
        </pc:sldLayoutChg>
        <pc:sldLayoutChg chg="addSp modSp mod ord">
          <pc:chgData name="Matt Lyle" userId="a96e7d453dd11193" providerId="LiveId" clId="{A0DBDC33-254A-43F3-B41F-C535FA27676B}" dt="2022-07-22T04:58:04.771" v="5942" actId="20578"/>
          <pc:sldLayoutMkLst>
            <pc:docMk/>
            <pc:sldMasterMk cId="3496109949" sldId="2147483648"/>
            <pc:sldLayoutMk cId="3724201384" sldId="2147483654"/>
          </pc:sldLayoutMkLst>
          <pc:picChg chg="add mod">
            <ac:chgData name="Matt Lyle" userId="a96e7d453dd11193" providerId="LiveId" clId="{A0DBDC33-254A-43F3-B41F-C535FA27676B}" dt="2022-07-22T04:57:50.045" v="5935" actId="962"/>
            <ac:picMkLst>
              <pc:docMk/>
              <pc:sldMasterMk cId="3496109949" sldId="2147483648"/>
              <pc:sldLayoutMk cId="3724201384" sldId="2147483654"/>
              <ac:picMk id="3" creationId="{B4C69E2D-C9A4-1532-B44C-CEE145AD9A52}"/>
            </ac:picMkLst>
          </pc:picChg>
        </pc:sldLayoutChg>
        <pc:sldLayoutChg chg="addSp delSp modSp new mod">
          <pc:chgData name="Matt Lyle" userId="a96e7d453dd11193" providerId="LiveId" clId="{A0DBDC33-254A-43F3-B41F-C535FA27676B}" dt="2022-07-22T05:50:10.287" v="6213"/>
          <pc:sldLayoutMkLst>
            <pc:docMk/>
            <pc:sldMasterMk cId="3496109949" sldId="2147483648"/>
            <pc:sldLayoutMk cId="3980510629" sldId="2147483655"/>
          </pc:sldLayoutMkLst>
          <pc:spChg chg="del">
            <ac:chgData name="Matt Lyle" userId="a96e7d453dd11193" providerId="LiveId" clId="{A0DBDC33-254A-43F3-B41F-C535FA27676B}" dt="2022-07-22T05:50:09.943" v="6212" actId="478"/>
            <ac:spMkLst>
              <pc:docMk/>
              <pc:sldMasterMk cId="3496109949" sldId="2147483648"/>
              <pc:sldLayoutMk cId="3980510629" sldId="2147483655"/>
              <ac:spMk id="2" creationId="{6C30D1A5-5E31-4AA2-F869-46C9CDAE123B}"/>
            </ac:spMkLst>
          </pc:spChg>
          <pc:picChg chg="add mod">
            <ac:chgData name="Matt Lyle" userId="a96e7d453dd11193" providerId="LiveId" clId="{A0DBDC33-254A-43F3-B41F-C535FA27676B}" dt="2022-07-22T05:50:10.287" v="6213"/>
            <ac:picMkLst>
              <pc:docMk/>
              <pc:sldMasterMk cId="3496109949" sldId="2147483648"/>
              <pc:sldLayoutMk cId="3980510629" sldId="2147483655"/>
              <ac:picMk id="3" creationId="{519E8F02-DEAE-048E-26EB-5C909F742517}"/>
            </ac:picMkLst>
          </pc:picChg>
        </pc:sldLayoutChg>
        <pc:sldLayoutChg chg="addSp modSp add mod modTransition">
          <pc:chgData name="Matt Lyle" userId="a96e7d453dd11193" providerId="LiveId" clId="{A0DBDC33-254A-43F3-B41F-C535FA27676B}" dt="2022-07-23T09:38:09.184" v="30386"/>
          <pc:sldLayoutMkLst>
            <pc:docMk/>
            <pc:sldMasterMk cId="3496109949" sldId="2147483648"/>
            <pc:sldLayoutMk cId="4241256825" sldId="2147483656"/>
          </pc:sldLayoutMkLst>
          <pc:picChg chg="add mod">
            <ac:chgData name="Matt Lyle" userId="a96e7d453dd11193" providerId="LiveId" clId="{A0DBDC33-254A-43F3-B41F-C535FA27676B}" dt="2022-07-23T09:38:09.184" v="30386"/>
            <ac:picMkLst>
              <pc:docMk/>
              <pc:sldMasterMk cId="3496109949" sldId="2147483648"/>
              <pc:sldLayoutMk cId="4241256825" sldId="2147483656"/>
              <ac:picMk id="3" creationId="{07693F41-CD97-4FDC-B1BE-DFD36C6F7C69}"/>
            </ac:picMkLst>
          </pc:picChg>
        </pc:sldLayoutChg>
        <pc:sldLayoutChg chg="addSp delSp modSp add mod modTransition delAnim modAnim">
          <pc:chgData name="Matt Lyle" userId="a96e7d453dd11193" providerId="LiveId" clId="{A0DBDC33-254A-43F3-B41F-C535FA27676B}" dt="2022-07-23T09:41:12.415" v="30417" actId="478"/>
          <pc:sldLayoutMkLst>
            <pc:docMk/>
            <pc:sldMasterMk cId="3496109949" sldId="2147483648"/>
            <pc:sldLayoutMk cId="4055304833" sldId="2147483657"/>
          </pc:sldLayoutMkLst>
          <pc:spChg chg="add mod">
            <ac:chgData name="Matt Lyle" userId="a96e7d453dd11193" providerId="LiveId" clId="{A0DBDC33-254A-43F3-B41F-C535FA27676B}" dt="2022-07-23T09:39:45.360" v="30400"/>
            <ac:spMkLst>
              <pc:docMk/>
              <pc:sldMasterMk cId="3496109949" sldId="2147483648"/>
              <pc:sldLayoutMk cId="4055304833" sldId="2147483657"/>
              <ac:spMk id="2" creationId="{DEFDEA52-B0F5-2CA4-35B9-55A435A6F5AA}"/>
            </ac:spMkLst>
          </pc:spChg>
          <pc:spChg chg="add mod">
            <ac:chgData name="Matt Lyle" userId="a96e7d453dd11193" providerId="LiveId" clId="{A0DBDC33-254A-43F3-B41F-C535FA27676B}" dt="2022-07-23T09:39:45.360" v="30400"/>
            <ac:spMkLst>
              <pc:docMk/>
              <pc:sldMasterMk cId="3496109949" sldId="2147483648"/>
              <pc:sldLayoutMk cId="4055304833" sldId="2147483657"/>
              <ac:spMk id="3" creationId="{9321088C-05F5-FDF0-B0D7-776A2E638AB8}"/>
            </ac:spMkLst>
          </pc:spChg>
          <pc:spChg chg="add mod">
            <ac:chgData name="Matt Lyle" userId="a96e7d453dd11193" providerId="LiveId" clId="{A0DBDC33-254A-43F3-B41F-C535FA27676B}" dt="2022-07-23T09:39:45.360" v="30400"/>
            <ac:spMkLst>
              <pc:docMk/>
              <pc:sldMasterMk cId="3496109949" sldId="2147483648"/>
              <pc:sldLayoutMk cId="4055304833" sldId="2147483657"/>
              <ac:spMk id="4" creationId="{A1710304-2E0A-78A5-F8F6-5FED86806359}"/>
            </ac:spMkLst>
          </pc:spChg>
          <pc:spChg chg="add del mod">
            <ac:chgData name="Matt Lyle" userId="a96e7d453dd11193" providerId="LiveId" clId="{A0DBDC33-254A-43F3-B41F-C535FA27676B}" dt="2022-07-23T09:39:48.998" v="30401" actId="478"/>
            <ac:spMkLst>
              <pc:docMk/>
              <pc:sldMasterMk cId="3496109949" sldId="2147483648"/>
              <pc:sldLayoutMk cId="4055304833" sldId="2147483657"/>
              <ac:spMk id="7" creationId="{CB599C94-BA2B-E4B7-9C79-3C37416B4714}"/>
            </ac:spMkLst>
          </pc:spChg>
          <pc:picChg chg="add del mod">
            <ac:chgData name="Matt Lyle" userId="a96e7d453dd11193" providerId="LiveId" clId="{A0DBDC33-254A-43F3-B41F-C535FA27676B}" dt="2022-07-23T09:39:51.316" v="30403" actId="478"/>
            <ac:picMkLst>
              <pc:docMk/>
              <pc:sldMasterMk cId="3496109949" sldId="2147483648"/>
              <pc:sldLayoutMk cId="4055304833" sldId="2147483657"/>
              <ac:picMk id="6" creationId="{A4E75C18-15E3-0154-328C-6317D79E5944}"/>
            </ac:picMkLst>
          </pc:picChg>
          <pc:picChg chg="add del mod">
            <ac:chgData name="Matt Lyle" userId="a96e7d453dd11193" providerId="LiveId" clId="{A0DBDC33-254A-43F3-B41F-C535FA27676B}" dt="2022-07-23T09:39:49.936" v="30402" actId="478"/>
            <ac:picMkLst>
              <pc:docMk/>
              <pc:sldMasterMk cId="3496109949" sldId="2147483648"/>
              <pc:sldLayoutMk cId="4055304833" sldId="2147483657"/>
              <ac:picMk id="8" creationId="{0E0F4771-AD86-869A-819B-539C319C0091}"/>
            </ac:picMkLst>
          </pc:picChg>
          <pc:picChg chg="add mod">
            <ac:chgData name="Matt Lyle" userId="a96e7d453dd11193" providerId="LiveId" clId="{A0DBDC33-254A-43F3-B41F-C535FA27676B}" dt="2022-07-23T09:40:00.629" v="30405"/>
            <ac:picMkLst>
              <pc:docMk/>
              <pc:sldMasterMk cId="3496109949" sldId="2147483648"/>
              <pc:sldLayoutMk cId="4055304833" sldId="2147483657"/>
              <ac:picMk id="9" creationId="{7FDDAC1D-98D8-9B70-8B10-8F1066070C13}"/>
            </ac:picMkLst>
          </pc:picChg>
          <pc:picChg chg="add del mod">
            <ac:chgData name="Matt Lyle" userId="a96e7d453dd11193" providerId="LiveId" clId="{A0DBDC33-254A-43F3-B41F-C535FA27676B}" dt="2022-07-23T09:40:16.113" v="30410" actId="478"/>
            <ac:picMkLst>
              <pc:docMk/>
              <pc:sldMasterMk cId="3496109949" sldId="2147483648"/>
              <pc:sldLayoutMk cId="4055304833" sldId="2147483657"/>
              <ac:picMk id="11" creationId="{F10991F1-915C-C464-E8DB-13DC23D59DDB}"/>
            </ac:picMkLst>
          </pc:picChg>
          <pc:picChg chg="add del mod">
            <ac:chgData name="Matt Lyle" userId="a96e7d453dd11193" providerId="LiveId" clId="{A0DBDC33-254A-43F3-B41F-C535FA27676B}" dt="2022-07-23T09:41:12.415" v="30417" actId="478"/>
            <ac:picMkLst>
              <pc:docMk/>
              <pc:sldMasterMk cId="3496109949" sldId="2147483648"/>
              <pc:sldLayoutMk cId="4055304833" sldId="2147483657"/>
              <ac:picMk id="13" creationId="{E6D30092-CDFC-C0C1-CBD1-7888E1D85C08}"/>
            </ac:picMkLst>
          </pc:picChg>
          <pc:cxnChg chg="add mod">
            <ac:chgData name="Matt Lyle" userId="a96e7d453dd11193" providerId="LiveId" clId="{A0DBDC33-254A-43F3-B41F-C535FA27676B}" dt="2022-07-23T09:39:45.360" v="30400"/>
            <ac:cxnSpMkLst>
              <pc:docMk/>
              <pc:sldMasterMk cId="3496109949" sldId="2147483648"/>
              <pc:sldLayoutMk cId="4055304833" sldId="2147483657"/>
              <ac:cxnSpMk id="5" creationId="{42B2EA43-41EF-6D6B-B189-165465AEE733}"/>
            </ac:cxnSpMkLst>
          </pc:cxnChg>
        </pc:sldLayoutChg>
      </pc:sldMasterChg>
      <pc:sldMasterChg chg="new del mod addSldLayout delSldLayout">
        <pc:chgData name="Matt Lyle" userId="a96e7d453dd11193" providerId="LiveId" clId="{A0DBDC33-254A-43F3-B41F-C535FA27676B}" dt="2022-07-22T04:51:39.867" v="5923" actId="6938"/>
        <pc:sldMasterMkLst>
          <pc:docMk/>
          <pc:sldMasterMk cId="1343954922" sldId="2147483651"/>
        </pc:sldMasterMkLst>
        <pc:sldLayoutChg chg="new del replId">
          <pc:chgData name="Matt Lyle" userId="a96e7d453dd11193" providerId="LiveId" clId="{A0DBDC33-254A-43F3-B41F-C535FA27676B}" dt="2022-07-22T04:51:39.867" v="5923" actId="6938"/>
          <pc:sldLayoutMkLst>
            <pc:docMk/>
            <pc:sldMasterMk cId="1343954922" sldId="2147483651"/>
            <pc:sldLayoutMk cId="3705044869" sldId="2147483652"/>
          </pc:sldLayoutMkLst>
        </pc:sldLayoutChg>
        <pc:sldLayoutChg chg="new del replId">
          <pc:chgData name="Matt Lyle" userId="a96e7d453dd11193" providerId="LiveId" clId="{A0DBDC33-254A-43F3-B41F-C535FA27676B}" dt="2022-07-22T04:51:39.867" v="5923" actId="6938"/>
          <pc:sldLayoutMkLst>
            <pc:docMk/>
            <pc:sldMasterMk cId="1343954922" sldId="2147483651"/>
            <pc:sldLayoutMk cId="3628092463" sldId="2147483653"/>
          </pc:sldLayoutMkLst>
        </pc:sldLayoutChg>
        <pc:sldLayoutChg chg="new del replId">
          <pc:chgData name="Matt Lyle" userId="a96e7d453dd11193" providerId="LiveId" clId="{A0DBDC33-254A-43F3-B41F-C535FA27676B}" dt="2022-07-22T04:51:39.867" v="5923" actId="6938"/>
          <pc:sldLayoutMkLst>
            <pc:docMk/>
            <pc:sldMasterMk cId="1343954922" sldId="2147483651"/>
            <pc:sldLayoutMk cId="3533319855" sldId="2147483654"/>
          </pc:sldLayoutMkLst>
        </pc:sldLayoutChg>
        <pc:sldLayoutChg chg="new del replId">
          <pc:chgData name="Matt Lyle" userId="a96e7d453dd11193" providerId="LiveId" clId="{A0DBDC33-254A-43F3-B41F-C535FA27676B}" dt="2022-07-22T04:51:39.867" v="5923" actId="6938"/>
          <pc:sldLayoutMkLst>
            <pc:docMk/>
            <pc:sldMasterMk cId="1343954922" sldId="2147483651"/>
            <pc:sldLayoutMk cId="1436775499" sldId="2147483655"/>
          </pc:sldLayoutMkLst>
        </pc:sldLayoutChg>
        <pc:sldLayoutChg chg="new del replId">
          <pc:chgData name="Matt Lyle" userId="a96e7d453dd11193" providerId="LiveId" clId="{A0DBDC33-254A-43F3-B41F-C535FA27676B}" dt="2022-07-22T04:51:39.867" v="5923" actId="6938"/>
          <pc:sldLayoutMkLst>
            <pc:docMk/>
            <pc:sldMasterMk cId="1343954922" sldId="2147483651"/>
            <pc:sldLayoutMk cId="491305450" sldId="2147483656"/>
          </pc:sldLayoutMkLst>
        </pc:sldLayoutChg>
        <pc:sldLayoutChg chg="new del replId">
          <pc:chgData name="Matt Lyle" userId="a96e7d453dd11193" providerId="LiveId" clId="{A0DBDC33-254A-43F3-B41F-C535FA27676B}" dt="2022-07-22T04:51:39.867" v="5923" actId="6938"/>
          <pc:sldLayoutMkLst>
            <pc:docMk/>
            <pc:sldMasterMk cId="1343954922" sldId="2147483651"/>
            <pc:sldLayoutMk cId="1887599688" sldId="2147483657"/>
          </pc:sldLayoutMkLst>
        </pc:sldLayoutChg>
        <pc:sldLayoutChg chg="new del replId">
          <pc:chgData name="Matt Lyle" userId="a96e7d453dd11193" providerId="LiveId" clId="{A0DBDC33-254A-43F3-B41F-C535FA27676B}" dt="2022-07-22T04:51:39.867" v="5923" actId="6938"/>
          <pc:sldLayoutMkLst>
            <pc:docMk/>
            <pc:sldMasterMk cId="1343954922" sldId="2147483651"/>
            <pc:sldLayoutMk cId="3216334982" sldId="2147483658"/>
          </pc:sldLayoutMkLst>
        </pc:sldLayoutChg>
        <pc:sldLayoutChg chg="new del replId">
          <pc:chgData name="Matt Lyle" userId="a96e7d453dd11193" providerId="LiveId" clId="{A0DBDC33-254A-43F3-B41F-C535FA27676B}" dt="2022-07-22T04:51:39.867" v="5923" actId="6938"/>
          <pc:sldLayoutMkLst>
            <pc:docMk/>
            <pc:sldMasterMk cId="1343954922" sldId="2147483651"/>
            <pc:sldLayoutMk cId="644156745" sldId="2147483659"/>
          </pc:sldLayoutMkLst>
        </pc:sldLayoutChg>
        <pc:sldLayoutChg chg="new del replId">
          <pc:chgData name="Matt Lyle" userId="a96e7d453dd11193" providerId="LiveId" clId="{A0DBDC33-254A-43F3-B41F-C535FA27676B}" dt="2022-07-22T04:51:39.867" v="5923" actId="6938"/>
          <pc:sldLayoutMkLst>
            <pc:docMk/>
            <pc:sldMasterMk cId="1343954922" sldId="2147483651"/>
            <pc:sldLayoutMk cId="1338270901" sldId="2147483660"/>
          </pc:sldLayoutMkLst>
        </pc:sldLayoutChg>
        <pc:sldLayoutChg chg="new del replId">
          <pc:chgData name="Matt Lyle" userId="a96e7d453dd11193" providerId="LiveId" clId="{A0DBDC33-254A-43F3-B41F-C535FA27676B}" dt="2022-07-22T04:51:39.867" v="5923" actId="6938"/>
          <pc:sldLayoutMkLst>
            <pc:docMk/>
            <pc:sldMasterMk cId="1343954922" sldId="2147483651"/>
            <pc:sldLayoutMk cId="868171507" sldId="2147483661"/>
          </pc:sldLayoutMkLst>
        </pc:sldLayoutChg>
        <pc:sldLayoutChg chg="new del replId">
          <pc:chgData name="Matt Lyle" userId="a96e7d453dd11193" providerId="LiveId" clId="{A0DBDC33-254A-43F3-B41F-C535FA27676B}" dt="2022-07-22T04:51:39.867" v="5923" actId="6938"/>
          <pc:sldLayoutMkLst>
            <pc:docMk/>
            <pc:sldMasterMk cId="1343954922" sldId="2147483651"/>
            <pc:sldLayoutMk cId="24331071" sldId="214748366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972255" y="177085"/>
            <a:ext cx="2913487" cy="1638836"/>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83146" y="1918952"/>
            <a:ext cx="6091707" cy="6722772"/>
          </a:xfrm>
          <a:prstGeom prst="rect">
            <a:avLst/>
          </a:prstGeom>
        </p:spPr>
        <p:txBody>
          <a:bodyPr vert="horz" lIns="91440" tIns="45720" rIns="91440" bIns="45720" rtlCol="0"/>
          <a:lstStyle/>
          <a:p>
            <a:pPr lvl="0"/>
            <a:r>
              <a:rPr lang="en-US" dirty="0"/>
              <a:t>Click to edit Master text styles</a:t>
            </a:r>
          </a:p>
          <a:p>
            <a:pPr lvl="0"/>
            <a:r>
              <a:rPr lang="en-US" dirty="0"/>
              <a:t>	Second level</a:t>
            </a:r>
          </a:p>
          <a:p>
            <a:pPr lvl="0"/>
            <a:r>
              <a:rPr lang="en-US" dirty="0"/>
              <a:t>		Third level</a:t>
            </a:r>
          </a:p>
          <a:p>
            <a:pPr lvl="0"/>
            <a:r>
              <a:rPr lang="en-US" dirty="0"/>
              <a:t>			Fourth level</a:t>
            </a:r>
          </a:p>
          <a:p>
            <a:pPr lvl="0"/>
            <a:r>
              <a:rPr lang="en-US" dirty="0"/>
              <a:t>				Fifth level</a:t>
            </a:r>
          </a:p>
        </p:txBody>
      </p:sp>
      <p:sp>
        <p:nvSpPr>
          <p:cNvPr id="8" name="Slide Number Placeholder 3">
            <a:extLst>
              <a:ext uri="{FF2B5EF4-FFF2-40B4-BE49-F238E27FC236}">
                <a16:creationId xmlns:a16="http://schemas.microsoft.com/office/drawing/2014/main" id="{8A13AADF-8554-8288-6045-2E8273C87467}"/>
              </a:ext>
            </a:extLst>
          </p:cNvPr>
          <p:cNvSpPr txBox="1">
            <a:spLocks/>
          </p:cNvSpPr>
          <p:nvPr/>
        </p:nvSpPr>
        <p:spPr>
          <a:xfrm>
            <a:off x="6414699" y="8488537"/>
            <a:ext cx="403077" cy="20726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A87367B-3B25-496F-A1A4-141C7F88EB41}" type="slidenum">
              <a:rPr lang="en-SG" sz="1100" smtClean="0"/>
              <a:pPr/>
              <a:t>‹#›</a:t>
            </a:fld>
            <a:endParaRPr lang="en-SG" sz="1100" dirty="0"/>
          </a:p>
        </p:txBody>
      </p:sp>
    </p:spTree>
    <p:extLst>
      <p:ext uri="{BB962C8B-B14F-4D97-AF65-F5344CB8AC3E}">
        <p14:creationId xmlns:p14="http://schemas.microsoft.com/office/powerpoint/2010/main" val="1555355078"/>
      </p:ext>
    </p:extLst>
  </p:cSld>
  <p:clrMap bg1="lt1" tx1="dk1" bg2="lt2" tx2="dk2" accent1="accent1" accent2="accent2" accent3="accent3" accent4="accent4" accent5="accent5" accent6="accent6" hlink="hlink" folHlink="folHlink"/>
  <p:notesStyle>
    <a:lvl1pPr marL="0" algn="l" defTabSz="274320" rtl="0" eaLnBrk="1" latinLnBrk="0" hangingPunct="1">
      <a:defRPr sz="1300" kern="1200">
        <a:solidFill>
          <a:schemeClr val="tx1"/>
        </a:solidFill>
        <a:latin typeface="+mn-lt"/>
        <a:ea typeface="+mn-ea"/>
        <a:cs typeface="+mn-cs"/>
      </a:defRPr>
    </a:lvl1pPr>
    <a:lvl2pPr marL="457200" algn="l" defTabSz="274320" rtl="0" eaLnBrk="1" latinLnBrk="0" hangingPunct="1">
      <a:defRPr sz="1200" kern="1200">
        <a:solidFill>
          <a:schemeClr val="tx1"/>
        </a:solidFill>
        <a:latin typeface="+mn-lt"/>
        <a:ea typeface="+mn-ea"/>
        <a:cs typeface="+mn-cs"/>
      </a:defRPr>
    </a:lvl2pPr>
    <a:lvl3pPr marL="914400" algn="l" defTabSz="274320" rtl="0" eaLnBrk="1" latinLnBrk="0" hangingPunct="1">
      <a:defRPr sz="1200" kern="1200">
        <a:solidFill>
          <a:schemeClr val="tx1"/>
        </a:solidFill>
        <a:latin typeface="+mn-lt"/>
        <a:ea typeface="+mn-ea"/>
        <a:cs typeface="+mn-cs"/>
      </a:defRPr>
    </a:lvl3pPr>
    <a:lvl4pPr marL="1371600" algn="l" defTabSz="274320" rtl="0" eaLnBrk="1" latinLnBrk="0" hangingPunct="1">
      <a:defRPr sz="1200" kern="1200">
        <a:solidFill>
          <a:schemeClr val="tx1"/>
        </a:solidFill>
        <a:latin typeface="+mn-lt"/>
        <a:ea typeface="+mn-ea"/>
        <a:cs typeface="+mn-cs"/>
      </a:defRPr>
    </a:lvl4pPr>
    <a:lvl5pPr marL="1828800" algn="l" defTabSz="27432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3263" y="177800"/>
            <a:ext cx="2911475" cy="1638300"/>
          </a:xfrm>
        </p:spPr>
      </p:sp>
      <p:sp>
        <p:nvSpPr>
          <p:cNvPr id="3" name="Notes Placeholder 2"/>
          <p:cNvSpPr>
            <a:spLocks noGrp="1"/>
          </p:cNvSpPr>
          <p:nvPr>
            <p:ph type="body" idx="1"/>
          </p:nvPr>
        </p:nvSpPr>
        <p:spPr/>
        <p:txBody>
          <a:bodyPr/>
          <a:lstStyle/>
          <a:p>
            <a:r>
              <a:rPr lang="en-US" dirty="0"/>
              <a:t>Singapore has a high concentration of luxury hotels. </a:t>
            </a:r>
          </a:p>
          <a:p>
            <a:endParaRPr lang="en-US" dirty="0"/>
          </a:p>
          <a:p>
            <a:r>
              <a:rPr lang="en-US" dirty="0"/>
              <a:t>According to the Five Star Alliance, </a:t>
            </a:r>
          </a:p>
          <a:p>
            <a:r>
              <a:rPr lang="en-US" dirty="0"/>
              <a:t>	there are 28 5-star hotels on the little red dot, </a:t>
            </a:r>
          </a:p>
          <a:p>
            <a:r>
              <a:rPr lang="en-US" dirty="0"/>
              <a:t>		which is relatively high </a:t>
            </a:r>
          </a:p>
          <a:p>
            <a:r>
              <a:rPr lang="en-US" dirty="0"/>
              <a:t>			considering its small population of just over 6 million people.</a:t>
            </a:r>
          </a:p>
          <a:p>
            <a:endParaRPr lang="en-US" dirty="0"/>
          </a:p>
          <a:p>
            <a:r>
              <a:rPr lang="en-US" dirty="0"/>
              <a:t>Hong Kong, </a:t>
            </a:r>
          </a:p>
          <a:p>
            <a:r>
              <a:rPr lang="en-US" dirty="0"/>
              <a:t>	which has over 7 million people, </a:t>
            </a:r>
          </a:p>
          <a:p>
            <a:r>
              <a:rPr lang="en-US" dirty="0"/>
              <a:t>		only has 23 five-star hotels.</a:t>
            </a:r>
          </a:p>
          <a:p>
            <a:endParaRPr lang="en-US" dirty="0"/>
          </a:p>
          <a:p>
            <a:r>
              <a:rPr lang="en-US" dirty="0"/>
              <a:t>There are cities in Asia that have more of these high-quality hotels. </a:t>
            </a:r>
          </a:p>
          <a:p>
            <a:r>
              <a:rPr lang="en-US" dirty="0"/>
              <a:t>For example, Shanghai has 37 and Bangkok 35.  </a:t>
            </a:r>
          </a:p>
          <a:p>
            <a:endParaRPr lang="en-US" dirty="0"/>
          </a:p>
          <a:p>
            <a:r>
              <a:rPr lang="en-US" dirty="0"/>
              <a:t>However, their populations are much larger than Singapore’s,</a:t>
            </a:r>
          </a:p>
          <a:p>
            <a:r>
              <a:rPr lang="en-US" dirty="0"/>
              <a:t>with 30 and 15 million people, respectively</a:t>
            </a:r>
          </a:p>
          <a:p>
            <a:endParaRPr lang="en-US" dirty="0"/>
          </a:p>
          <a:p>
            <a:pPr marL="0" marR="0" lvl="0" indent="0" algn="l" defTabSz="274320" rtl="0" eaLnBrk="1" fontAlgn="auto" latinLnBrk="0" hangingPunct="1">
              <a:lnSpc>
                <a:spcPct val="100000"/>
              </a:lnSpc>
              <a:spcBef>
                <a:spcPts val="0"/>
              </a:spcBef>
              <a:spcAft>
                <a:spcPts val="0"/>
              </a:spcAft>
              <a:buClrTx/>
              <a:buSzTx/>
              <a:buFontTx/>
              <a:buNone/>
              <a:tabLst/>
              <a:defRPr/>
            </a:pPr>
            <a:endParaRPr lang="en-US" dirty="0"/>
          </a:p>
          <a:p>
            <a:pPr marL="0" marR="0" lvl="0" indent="0" algn="l" defTabSz="274320" rtl="0" eaLnBrk="1" fontAlgn="auto" latinLnBrk="0" hangingPunct="1">
              <a:lnSpc>
                <a:spcPct val="100000"/>
              </a:lnSpc>
              <a:spcBef>
                <a:spcPts val="0"/>
              </a:spcBef>
              <a:spcAft>
                <a:spcPts val="0"/>
              </a:spcAft>
              <a:buClrTx/>
              <a:buSzTx/>
              <a:buFontTx/>
              <a:buNone/>
              <a:tabLst/>
              <a:defRPr/>
            </a:pPr>
            <a:r>
              <a:rPr lang="en-US" sz="1000" dirty="0"/>
              <a:t>---------------------------------------------------------------------</a:t>
            </a:r>
          </a:p>
          <a:p>
            <a:r>
              <a:rPr lang="en-US" sz="1000" dirty="0"/>
              <a:t>https://www.fivestaralliance.com/find-luxury-hotels/singapore</a:t>
            </a:r>
          </a:p>
          <a:p>
            <a:r>
              <a:rPr lang="en-US" sz="1000" dirty="0"/>
              <a:t>https://www.fivestaralliance.com/find-luxury-hotels/hong+kong</a:t>
            </a:r>
          </a:p>
          <a:p>
            <a:r>
              <a:rPr lang="en-US" sz="1000" dirty="0"/>
              <a:t>https://www.fivestaralliance.com/find-luxury-hotels/shanghai</a:t>
            </a:r>
          </a:p>
          <a:p>
            <a:r>
              <a:rPr lang="en-US" sz="1000" dirty="0"/>
              <a:t>https://www.fivestaralliance.com/find-luxury-hotels/bangkok</a:t>
            </a:r>
          </a:p>
          <a:p>
            <a:endParaRPr lang="en-US" dirty="0"/>
          </a:p>
        </p:txBody>
      </p:sp>
    </p:spTree>
    <p:extLst>
      <p:ext uri="{BB962C8B-B14F-4D97-AF65-F5344CB8AC3E}">
        <p14:creationId xmlns:p14="http://schemas.microsoft.com/office/powerpoint/2010/main" val="700555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3263" y="177800"/>
            <a:ext cx="2911475" cy="1638300"/>
          </a:xfrm>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Arial" panose="020B0604020202020204" pitchFamily="34" charset="0"/>
              </a:rPr>
              <a:t>No, because we know there is no end! </a:t>
            </a:r>
          </a:p>
          <a:p>
            <a:pPr marL="0" marR="0">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Arial" panose="020B0604020202020204" pitchFamily="34" charset="0"/>
              </a:rPr>
              <a:t>	Our current life will be followed by eternity. </a:t>
            </a:r>
          </a:p>
          <a:p>
            <a:pPr marL="0" marR="0">
              <a:lnSpc>
                <a:spcPct val="107000"/>
              </a:lnSpc>
              <a:spcBef>
                <a:spcPts val="0"/>
              </a:spcBef>
              <a:spcAft>
                <a:spcPts val="0"/>
              </a:spcAft>
            </a:pPr>
            <a:r>
              <a:rPr lang="en-US" dirty="0">
                <a:latin typeface="Calibri" panose="020F0502020204030204" pitchFamily="34" charset="0"/>
                <a:ea typeface="Calibri" panose="020F0502020204030204" pitchFamily="34" charset="0"/>
                <a:cs typeface="Arial" panose="020B0604020202020204" pitchFamily="34" charset="0"/>
              </a:rPr>
              <a:t>		</a:t>
            </a:r>
            <a:r>
              <a:rPr lang="en-US" sz="1300" dirty="0">
                <a:effectLst/>
                <a:latin typeface="Calibri" panose="020F0502020204030204" pitchFamily="34" charset="0"/>
                <a:ea typeface="Calibri" panose="020F0502020204030204" pitchFamily="34" charset="0"/>
                <a:cs typeface="Arial" panose="020B0604020202020204" pitchFamily="34" charset="0"/>
              </a:rPr>
              <a:t>And we will spend eternity with the everlasting God. </a:t>
            </a:r>
          </a:p>
          <a:p>
            <a:pPr marL="0" marR="0">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Arial" panose="020B0604020202020204" pitchFamily="34" charset="0"/>
              </a:rPr>
              <a:t>Psalm 90 tells us that: </a:t>
            </a:r>
          </a:p>
          <a:p>
            <a:pPr marL="0" marR="0">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Arial" panose="020B0604020202020204" pitchFamily="34" charset="0"/>
              </a:rPr>
              <a:t>	Before the mountains were brought forth,</a:t>
            </a:r>
            <a:br>
              <a:rPr lang="en-US" sz="1300" dirty="0">
                <a:effectLst/>
                <a:latin typeface="Calibri" panose="020F0502020204030204" pitchFamily="34" charset="0"/>
                <a:ea typeface="Calibri" panose="020F0502020204030204" pitchFamily="34" charset="0"/>
                <a:cs typeface="Arial" panose="020B0604020202020204" pitchFamily="34" charset="0"/>
              </a:rPr>
            </a:br>
            <a:r>
              <a:rPr lang="en-US" sz="1300" dirty="0">
                <a:effectLst/>
                <a:latin typeface="Calibri" panose="020F0502020204030204" pitchFamily="34" charset="0"/>
                <a:ea typeface="Calibri" panose="020F0502020204030204" pitchFamily="34" charset="0"/>
                <a:cs typeface="Arial" panose="020B0604020202020204" pitchFamily="34" charset="0"/>
              </a:rPr>
              <a:t>	    or ever you had formed the earth and the world,</a:t>
            </a:r>
            <a:br>
              <a:rPr lang="en-US" sz="1300" dirty="0">
                <a:effectLst/>
                <a:latin typeface="Calibri" panose="020F0502020204030204" pitchFamily="34" charset="0"/>
                <a:ea typeface="Calibri" panose="020F0502020204030204" pitchFamily="34" charset="0"/>
                <a:cs typeface="Arial" panose="020B0604020202020204" pitchFamily="34" charset="0"/>
              </a:rPr>
            </a:br>
            <a:r>
              <a:rPr lang="en-US" sz="1300" dirty="0">
                <a:effectLst/>
                <a:latin typeface="Calibri" panose="020F0502020204030204" pitchFamily="34" charset="0"/>
                <a:ea typeface="Calibri" panose="020F0502020204030204" pitchFamily="34" charset="0"/>
                <a:cs typeface="Arial" panose="020B0604020202020204" pitchFamily="34" charset="0"/>
              </a:rPr>
              <a:t>		    from everlasting to everlasting you are God.</a:t>
            </a:r>
          </a:p>
          <a:p>
            <a:pPr marL="0" marR="0">
              <a:lnSpc>
                <a:spcPct val="107000"/>
              </a:lnSpc>
              <a:spcBef>
                <a:spcPts val="0"/>
              </a:spcBef>
              <a:spcAft>
                <a:spcPts val="0"/>
              </a:spcAft>
            </a:pPr>
            <a:endParaRPr lang="en-US" sz="13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Arial" panose="020B0604020202020204" pitchFamily="34" charset="0"/>
              </a:rPr>
              <a:t>We know our God is eternal. We know our God is everlasting. </a:t>
            </a:r>
          </a:p>
          <a:p>
            <a:pPr marL="0" marR="0">
              <a:lnSpc>
                <a:spcPct val="107000"/>
              </a:lnSpc>
              <a:spcBef>
                <a:spcPts val="0"/>
              </a:spcBef>
              <a:spcAft>
                <a:spcPts val="0"/>
              </a:spcAft>
            </a:pPr>
            <a:endParaRPr lang="en-US" sz="13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Arial" panose="020B0604020202020204" pitchFamily="34" charset="0"/>
              </a:rPr>
              <a:t>When do we get to experience eternity with God in heaven? </a:t>
            </a:r>
          </a:p>
          <a:p>
            <a:pPr marL="0" marR="0">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Arial" panose="020B0604020202020204" pitchFamily="34" charset="0"/>
              </a:rPr>
              <a:t>	The answer can be found in the lyrics of the song “In Christ Alone,” </a:t>
            </a:r>
          </a:p>
          <a:p>
            <a:pPr marL="0" marR="0">
              <a:lnSpc>
                <a:spcPct val="107000"/>
              </a:lnSpc>
              <a:spcBef>
                <a:spcPts val="0"/>
              </a:spcBef>
              <a:spcAft>
                <a:spcPts val="0"/>
              </a:spcAft>
            </a:pPr>
            <a:r>
              <a:rPr lang="en-US" dirty="0">
                <a:latin typeface="Calibri" panose="020F0502020204030204" pitchFamily="34" charset="0"/>
                <a:ea typeface="Calibri" panose="020F0502020204030204" pitchFamily="34" charset="0"/>
                <a:cs typeface="Arial" panose="020B0604020202020204" pitchFamily="34" charset="0"/>
              </a:rPr>
              <a:t>		</a:t>
            </a:r>
            <a:r>
              <a:rPr lang="en-US" sz="1300" dirty="0">
                <a:effectLst/>
                <a:latin typeface="Calibri" panose="020F0502020204030204" pitchFamily="34" charset="0"/>
                <a:ea typeface="Calibri" panose="020F0502020204030204" pitchFamily="34" charset="0"/>
                <a:cs typeface="Arial" panose="020B0604020202020204" pitchFamily="34" charset="0"/>
              </a:rPr>
              <a:t>which we sang as our opening hymn, </a:t>
            </a:r>
          </a:p>
          <a:p>
            <a:pPr marL="0" marR="0">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Arial" panose="020B0604020202020204" pitchFamily="34" charset="0"/>
              </a:rPr>
              <a:t>			The lyrics go: Till He returns or calls me home</a:t>
            </a:r>
          </a:p>
          <a:p>
            <a:pPr marL="0" marR="0">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Arial" panose="020B0604020202020204" pitchFamily="34" charset="0"/>
              </a:rPr>
              <a:t>			Here in the power of Christ, I’ll stand.</a:t>
            </a:r>
          </a:p>
          <a:p>
            <a:pPr marL="0" marR="0">
              <a:lnSpc>
                <a:spcPct val="107000"/>
              </a:lnSpc>
              <a:spcBef>
                <a:spcPts val="0"/>
              </a:spcBef>
              <a:spcAft>
                <a:spcPts val="0"/>
              </a:spcAft>
            </a:pPr>
            <a:endParaRPr lang="en-US" sz="13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Arial" panose="020B0604020202020204" pitchFamily="34" charset="0"/>
              </a:rPr>
              <a:t>And so we look forward to his return. </a:t>
            </a:r>
          </a:p>
          <a:p>
            <a:pPr marL="0" marR="0">
              <a:lnSpc>
                <a:spcPct val="107000"/>
              </a:lnSpc>
              <a:spcBef>
                <a:spcPts val="0"/>
              </a:spcBef>
              <a:spcAft>
                <a:spcPts val="0"/>
              </a:spcAft>
            </a:pPr>
            <a:endParaRPr lang="en-US" sz="13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Arial" panose="020B0604020202020204" pitchFamily="34" charset="0"/>
              </a:rPr>
              <a:t>Last week, when we read “they will give account to him who is ready to judge the living and the dead,” we saw Peter talking about Christ’s return. </a:t>
            </a:r>
          </a:p>
          <a:p>
            <a:pPr marL="0" marR="0">
              <a:lnSpc>
                <a:spcPct val="107000"/>
              </a:lnSpc>
              <a:spcBef>
                <a:spcPts val="0"/>
              </a:spcBef>
              <a:spcAft>
                <a:spcPts val="0"/>
              </a:spcAft>
            </a:pPr>
            <a:endParaRPr lang="en-US" sz="1300" dirty="0">
              <a:effectLst/>
              <a:latin typeface="Calibri" panose="020F0502020204030204" pitchFamily="34" charset="0"/>
              <a:ea typeface="Calibri" panose="020F0502020204030204" pitchFamily="34" charset="0"/>
              <a:cs typeface="Arial" panose="020B0604020202020204" pitchFamily="34" charset="0"/>
            </a:endParaRPr>
          </a:p>
          <a:p>
            <a:endParaRPr lang="en-US" sz="1300" dirty="0"/>
          </a:p>
        </p:txBody>
      </p:sp>
    </p:spTree>
    <p:extLst>
      <p:ext uri="{BB962C8B-B14F-4D97-AF65-F5344CB8AC3E}">
        <p14:creationId xmlns:p14="http://schemas.microsoft.com/office/powerpoint/2010/main" val="1856192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3263" y="177800"/>
            <a:ext cx="2911475" cy="1638300"/>
          </a:xfrm>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Arial" panose="020B0604020202020204" pitchFamily="34" charset="0"/>
              </a:rPr>
              <a:t>When we take communion, we are also looking forward to Christ’s return. </a:t>
            </a:r>
          </a:p>
          <a:p>
            <a:pPr marL="0" marR="0">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Arial" panose="020B0604020202020204" pitchFamily="34" charset="0"/>
              </a:rPr>
              <a:t>	That is why Paul wrote </a:t>
            </a:r>
          </a:p>
          <a:p>
            <a:pPr marL="0" marR="0">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Arial" panose="020B0604020202020204" pitchFamily="34" charset="0"/>
              </a:rPr>
              <a:t>		“For as often as you eat this bread and drink the cup, </a:t>
            </a:r>
          </a:p>
          <a:p>
            <a:pPr marL="0" marR="0">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Arial" panose="020B0604020202020204" pitchFamily="34" charset="0"/>
              </a:rPr>
              <a:t>			you proclaim the Lord's death until he comes.</a:t>
            </a:r>
          </a:p>
          <a:p>
            <a:pPr marL="0" marR="0">
              <a:lnSpc>
                <a:spcPct val="107000"/>
              </a:lnSpc>
              <a:spcBef>
                <a:spcPts val="0"/>
              </a:spcBef>
              <a:spcAft>
                <a:spcPts val="0"/>
              </a:spcAft>
            </a:pPr>
            <a:endParaRPr lang="en-US" sz="13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Arial" panose="020B0604020202020204" pitchFamily="34" charset="0"/>
              </a:rPr>
              <a:t>So the phrase “the end of all things is at hand” is not an ominous warning about impending doom</a:t>
            </a:r>
          </a:p>
          <a:p>
            <a:pPr marL="0" marR="0">
              <a:lnSpc>
                <a:spcPct val="107000"/>
              </a:lnSpc>
              <a:spcBef>
                <a:spcPts val="0"/>
              </a:spcBef>
              <a:spcAft>
                <a:spcPts val="0"/>
              </a:spcAft>
            </a:pPr>
            <a:endParaRPr lang="en-US" sz="13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Arial" panose="020B0604020202020204" pitchFamily="34" charset="0"/>
              </a:rPr>
              <a:t>Instead, it is there to tell us </a:t>
            </a:r>
            <a:r>
              <a:rPr lang="en-US" sz="1300" b="1" dirty="0">
                <a:effectLst/>
                <a:latin typeface="Calibri" panose="020F0502020204030204" pitchFamily="34" charset="0"/>
                <a:ea typeface="Calibri" panose="020F0502020204030204" pitchFamily="34" charset="0"/>
                <a:cs typeface="Arial" panose="020B0604020202020204" pitchFamily="34" charset="0"/>
              </a:rPr>
              <a:t>WHEN</a:t>
            </a:r>
            <a:r>
              <a:rPr lang="en-US" sz="1300" dirty="0">
                <a:effectLst/>
                <a:latin typeface="Calibri" panose="020F0502020204030204" pitchFamily="34" charset="0"/>
                <a:ea typeface="Calibri" panose="020F0502020204030204" pitchFamily="34" charset="0"/>
                <a:cs typeface="Arial" panose="020B0604020202020204" pitchFamily="34" charset="0"/>
              </a:rPr>
              <a:t> we need to heed the commands that Peter will give in this section.</a:t>
            </a:r>
          </a:p>
          <a:p>
            <a:pPr marL="0" marR="0">
              <a:lnSpc>
                <a:spcPct val="107000"/>
              </a:lnSpc>
              <a:spcBef>
                <a:spcPts val="0"/>
              </a:spcBef>
              <a:spcAft>
                <a:spcPts val="0"/>
              </a:spcAft>
            </a:pPr>
            <a:endParaRPr lang="en-US" sz="13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Arial" panose="020B0604020202020204" pitchFamily="34" charset="0"/>
              </a:rPr>
              <a:t>And the answer to </a:t>
            </a:r>
            <a:r>
              <a:rPr lang="en-US" sz="1300" b="1" dirty="0">
                <a:effectLst/>
                <a:latin typeface="Calibri" panose="020F0502020204030204" pitchFamily="34" charset="0"/>
                <a:ea typeface="Calibri" panose="020F0502020204030204" pitchFamily="34" charset="0"/>
                <a:cs typeface="Arial" panose="020B0604020202020204" pitchFamily="34" charset="0"/>
              </a:rPr>
              <a:t>WHEN</a:t>
            </a:r>
            <a:r>
              <a:rPr lang="en-US" sz="1300" dirty="0">
                <a:effectLst/>
                <a:latin typeface="Calibri" panose="020F0502020204030204" pitchFamily="34" charset="0"/>
                <a:ea typeface="Calibri" panose="020F0502020204030204" pitchFamily="34" charset="0"/>
                <a:cs typeface="Arial" panose="020B0604020202020204" pitchFamily="34" charset="0"/>
              </a:rPr>
              <a:t> is . . . ?</a:t>
            </a:r>
          </a:p>
          <a:p>
            <a:pPr marL="0" marR="0">
              <a:lnSpc>
                <a:spcPct val="107000"/>
              </a:lnSpc>
              <a:spcBef>
                <a:spcPts val="0"/>
              </a:spcBef>
              <a:spcAft>
                <a:spcPts val="0"/>
              </a:spcAft>
            </a:pPr>
            <a:endParaRPr lang="en-US" sz="13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3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3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300" dirty="0">
              <a:effectLst/>
              <a:latin typeface="Calibri" panose="020F0502020204030204" pitchFamily="34" charset="0"/>
              <a:ea typeface="Calibri" panose="020F0502020204030204" pitchFamily="34" charset="0"/>
              <a:cs typeface="Arial" panose="020B0604020202020204" pitchFamily="34" charset="0"/>
            </a:endParaRPr>
          </a:p>
          <a:p>
            <a:endParaRPr lang="en-US" sz="1300" dirty="0"/>
          </a:p>
        </p:txBody>
      </p:sp>
    </p:spTree>
    <p:extLst>
      <p:ext uri="{BB962C8B-B14F-4D97-AF65-F5344CB8AC3E}">
        <p14:creationId xmlns:p14="http://schemas.microsoft.com/office/powerpoint/2010/main" val="1395571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3263" y="177800"/>
            <a:ext cx="2911475" cy="1638300"/>
          </a:xfrm>
        </p:spPr>
      </p:sp>
      <p:sp>
        <p:nvSpPr>
          <p:cNvPr id="3" name="Notes Placeholder 2"/>
          <p:cNvSpPr>
            <a:spLocks noGrp="1"/>
          </p:cNvSpPr>
          <p:nvPr>
            <p:ph type="body" idx="1"/>
          </p:nvPr>
        </p:nvSpPr>
        <p:spPr/>
        <p:txBody>
          <a:bodyPr/>
          <a:lstStyle/>
          <a:p>
            <a:r>
              <a:rPr lang="en-US" dirty="0"/>
              <a:t>Now!  Now is the time to glorify God in your own lives. </a:t>
            </a:r>
          </a:p>
          <a:p>
            <a:endParaRPr lang="en-US" dirty="0"/>
          </a:p>
          <a:p>
            <a:r>
              <a:rPr lang="en-US" dirty="0"/>
              <a:t>And how do we glorify God in our own lives?  </a:t>
            </a:r>
          </a:p>
          <a:p>
            <a:endParaRPr lang="en-US" dirty="0"/>
          </a:p>
          <a:p>
            <a:r>
              <a:rPr lang="en-US" dirty="0"/>
              <a:t>By being self-controlled and sober-minded. </a:t>
            </a:r>
          </a:p>
          <a:p>
            <a:endParaRPr lang="en-US" dirty="0"/>
          </a:p>
          <a:p>
            <a:r>
              <a:rPr lang="en-US" dirty="0"/>
              <a:t>Now let's take a closer look at what these two commands mean.</a:t>
            </a:r>
          </a:p>
          <a:p>
            <a:endParaRPr lang="en-US" dirty="0"/>
          </a:p>
        </p:txBody>
      </p:sp>
    </p:spTree>
    <p:extLst>
      <p:ext uri="{BB962C8B-B14F-4D97-AF65-F5344CB8AC3E}">
        <p14:creationId xmlns:p14="http://schemas.microsoft.com/office/powerpoint/2010/main" val="705150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3263" y="177800"/>
            <a:ext cx="2911475" cy="1638300"/>
          </a:xfrm>
        </p:spPr>
      </p:sp>
      <p:sp>
        <p:nvSpPr>
          <p:cNvPr id="3" name="Notes Placeholder 2"/>
          <p:cNvSpPr>
            <a:spLocks noGrp="1"/>
          </p:cNvSpPr>
          <p:nvPr>
            <p:ph type="body" idx="1"/>
          </p:nvPr>
        </p:nvSpPr>
        <p:spPr/>
        <p:txBody>
          <a:bodyPr/>
          <a:lstStyle/>
          <a:p>
            <a:r>
              <a:rPr lang="en-US" dirty="0"/>
              <a:t>First, let's look at self-control. </a:t>
            </a:r>
          </a:p>
          <a:p>
            <a:endParaRPr lang="en-US" dirty="0"/>
          </a:p>
          <a:p>
            <a:r>
              <a:rPr lang="en-US" dirty="0"/>
              <a:t>One Bible Dictionary states that self-control indicates </a:t>
            </a:r>
          </a:p>
          <a:p>
            <a:r>
              <a:rPr lang="en-US" dirty="0"/>
              <a:t>	a sober, temperate, calm, and dispassionate approach to life, </a:t>
            </a:r>
          </a:p>
          <a:p>
            <a:r>
              <a:rPr lang="en-US" dirty="0"/>
              <a:t>		having mastered personal desires and passions.</a:t>
            </a:r>
          </a:p>
          <a:p>
            <a:endParaRPr lang="en-US" dirty="0"/>
          </a:p>
          <a:p>
            <a:r>
              <a:rPr lang="en-US" dirty="0"/>
              <a:t>Self-control is an essential concept in the Bible. </a:t>
            </a:r>
          </a:p>
          <a:p>
            <a:r>
              <a:rPr lang="en-US" dirty="0"/>
              <a:t>	Therefore, we see it mentioned quite frequently. </a:t>
            </a:r>
          </a:p>
          <a:p>
            <a:endParaRPr lang="en-US" dirty="0"/>
          </a:p>
          <a:p>
            <a:r>
              <a:rPr lang="en-US" b="1" u="sng" dirty="0"/>
              <a:t>(</a:t>
            </a:r>
            <a:r>
              <a:rPr lang="en-US" b="1" u="sng" dirty="0" err="1"/>
              <a:t>CLK</a:t>
            </a:r>
            <a:r>
              <a:rPr lang="en-US" b="1" u="sng" dirty="0"/>
              <a:t>)</a:t>
            </a:r>
            <a:r>
              <a:rPr lang="en-US" b="1" u="none" dirty="0"/>
              <a:t> </a:t>
            </a:r>
            <a:r>
              <a:rPr lang="en-US" b="1" u="sng" dirty="0"/>
              <a:t>Proverbs 25:28</a:t>
            </a:r>
          </a:p>
          <a:p>
            <a:r>
              <a:rPr lang="en-US" dirty="0"/>
              <a:t>A man without self-control</a:t>
            </a:r>
          </a:p>
          <a:p>
            <a:r>
              <a:rPr lang="en-US" dirty="0"/>
              <a:t>    is like a city broken into and left without walls.</a:t>
            </a:r>
          </a:p>
          <a:p>
            <a:endParaRPr lang="en-US" dirty="0"/>
          </a:p>
          <a:p>
            <a:r>
              <a:rPr lang="en-US" b="1" u="sng" dirty="0"/>
              <a:t>1 Thessalonians 5:6</a:t>
            </a:r>
          </a:p>
          <a:p>
            <a:r>
              <a:rPr lang="en-US" dirty="0"/>
              <a:t>So then let us not sleep, as others do, but let us keep awake and be sober.</a:t>
            </a:r>
          </a:p>
          <a:p>
            <a:r>
              <a:rPr lang="en-US" dirty="0"/>
              <a:t>	This passage does not use the “word” self-control, but the concept is the same.</a:t>
            </a:r>
          </a:p>
          <a:p>
            <a:endParaRPr lang="en-US" dirty="0"/>
          </a:p>
          <a:p>
            <a:r>
              <a:rPr lang="en-US" b="1" u="sng" dirty="0"/>
              <a:t>2 Timothy 1:7</a:t>
            </a:r>
          </a:p>
          <a:p>
            <a:r>
              <a:rPr lang="en-US" dirty="0"/>
              <a:t>for God gave us a spirit not of fear but of power and love and self-control.</a:t>
            </a:r>
          </a:p>
          <a:p>
            <a:endParaRPr lang="en-US" dirty="0"/>
          </a:p>
          <a:p>
            <a:r>
              <a:rPr lang="en-US" dirty="0"/>
              <a:t>There are a couple more verses listed in the handout that you can look up on your own.</a:t>
            </a:r>
          </a:p>
          <a:p>
            <a:endParaRPr lang="en-US" dirty="0"/>
          </a:p>
          <a:p>
            <a:endParaRPr lang="en-US" dirty="0"/>
          </a:p>
        </p:txBody>
      </p:sp>
    </p:spTree>
    <p:extLst>
      <p:ext uri="{BB962C8B-B14F-4D97-AF65-F5344CB8AC3E}">
        <p14:creationId xmlns:p14="http://schemas.microsoft.com/office/powerpoint/2010/main" val="1680799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3263" y="177800"/>
            <a:ext cx="2911475" cy="1638300"/>
          </a:xfrm>
        </p:spPr>
      </p:sp>
      <p:sp>
        <p:nvSpPr>
          <p:cNvPr id="3" name="Notes Placeholder 2"/>
          <p:cNvSpPr>
            <a:spLocks noGrp="1"/>
          </p:cNvSpPr>
          <p:nvPr>
            <p:ph type="body" idx="1"/>
          </p:nvPr>
        </p:nvSpPr>
        <p:spPr/>
        <p:txBody>
          <a:bodyPr/>
          <a:lstStyle/>
          <a:p>
            <a:r>
              <a:rPr lang="en-US" dirty="0"/>
              <a:t>Now let me give you two reasons why self-control is essential.</a:t>
            </a:r>
          </a:p>
          <a:p>
            <a:endParaRPr lang="en-US" dirty="0"/>
          </a:p>
          <a:p>
            <a:r>
              <a:rPr lang="en-US" dirty="0"/>
              <a:t>First, as Christians, we don’t have to follow a list of do’s and don’ts.</a:t>
            </a:r>
          </a:p>
          <a:p>
            <a:endParaRPr lang="en-US" dirty="0"/>
          </a:p>
          <a:p>
            <a:r>
              <a:rPr lang="en-US" dirty="0"/>
              <a:t>We have freedom in Christ, because of Christ, </a:t>
            </a:r>
          </a:p>
          <a:p>
            <a:r>
              <a:rPr lang="en-US" dirty="0"/>
              <a:t>	Because of his suffering, death, and resurrection.</a:t>
            </a:r>
          </a:p>
          <a:p>
            <a:endParaRPr lang="en-US" dirty="0"/>
          </a:p>
          <a:p>
            <a:r>
              <a:rPr lang="en-US" dirty="0"/>
              <a:t>But even though we have freedom,  </a:t>
            </a:r>
          </a:p>
          <a:p>
            <a:r>
              <a:rPr lang="en-US" dirty="0"/>
              <a:t>	we can’t just cast off all moral restraint and do what we desire! </a:t>
            </a:r>
          </a:p>
          <a:p>
            <a:r>
              <a:rPr lang="en-US" dirty="0"/>
              <a:t>		That is what Paul is writing about in Galatians 5:13 where he states </a:t>
            </a:r>
          </a:p>
          <a:p>
            <a:r>
              <a:rPr lang="en-US" dirty="0"/>
              <a:t>			For you were called to freedom, brothers.</a:t>
            </a:r>
          </a:p>
          <a:p>
            <a:r>
              <a:rPr lang="en-US" dirty="0"/>
              <a:t>			Only do not use your freedom as an opportunity for the flesh, </a:t>
            </a:r>
          </a:p>
          <a:p>
            <a:r>
              <a:rPr lang="en-US" dirty="0"/>
              <a:t>			but through love serve one another.</a:t>
            </a:r>
          </a:p>
          <a:p>
            <a:r>
              <a:rPr lang="en-US" dirty="0"/>
              <a:t>				Remember, we are called to be distinctly different from the world.</a:t>
            </a:r>
          </a:p>
          <a:p>
            <a:endParaRPr lang="en-US" dirty="0"/>
          </a:p>
          <a:p>
            <a:r>
              <a:rPr lang="en-US" dirty="0"/>
              <a:t>The second reason we must have self-control is that we must be in the world. </a:t>
            </a:r>
          </a:p>
          <a:p>
            <a:r>
              <a:rPr lang="en-US" dirty="0"/>
              <a:t>	We can’t lock ourselves away in a monastery. </a:t>
            </a:r>
          </a:p>
          <a:p>
            <a:r>
              <a:rPr lang="en-US" dirty="0"/>
              <a:t>			We need to be distinctly different, but still in the world. </a:t>
            </a:r>
          </a:p>
          <a:p>
            <a:endParaRPr lang="en-US" dirty="0"/>
          </a:p>
          <a:p>
            <a:r>
              <a:rPr lang="en-US" dirty="0"/>
              <a:t>Why?  Because we want the world to see us, Jesus said:</a:t>
            </a:r>
          </a:p>
          <a:p>
            <a:r>
              <a:rPr lang="en-US" dirty="0"/>
              <a:t>	“Let your light shine before others, </a:t>
            </a:r>
          </a:p>
          <a:p>
            <a:r>
              <a:rPr lang="en-US" dirty="0"/>
              <a:t>		so that they may see your good works </a:t>
            </a:r>
          </a:p>
          <a:p>
            <a:r>
              <a:rPr lang="en-US" dirty="0"/>
              <a:t>			and give glory to your Father who is in heaven.”</a:t>
            </a:r>
          </a:p>
          <a:p>
            <a:endParaRPr lang="en-US" dirty="0"/>
          </a:p>
          <a:p>
            <a:r>
              <a:rPr lang="en-US" dirty="0"/>
              <a:t>Do I want the world to be watching me?  </a:t>
            </a:r>
          </a:p>
          <a:p>
            <a:r>
              <a:rPr lang="en-US" dirty="0"/>
              <a:t>	Do I have enough self-control so that when people see me they give glory to God?</a:t>
            </a:r>
          </a:p>
        </p:txBody>
      </p:sp>
    </p:spTree>
    <p:extLst>
      <p:ext uri="{BB962C8B-B14F-4D97-AF65-F5344CB8AC3E}">
        <p14:creationId xmlns:p14="http://schemas.microsoft.com/office/powerpoint/2010/main" val="142879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3263" y="177800"/>
            <a:ext cx="2911475" cy="1638300"/>
          </a:xfrm>
        </p:spPr>
      </p:sp>
      <p:sp>
        <p:nvSpPr>
          <p:cNvPr id="3" name="Notes Placeholder 2"/>
          <p:cNvSpPr>
            <a:spLocks noGrp="1"/>
          </p:cNvSpPr>
          <p:nvPr>
            <p:ph type="body" idx="1"/>
          </p:nvPr>
        </p:nvSpPr>
        <p:spPr/>
        <p:txBody>
          <a:bodyPr/>
          <a:lstStyle/>
          <a:p>
            <a:r>
              <a:rPr lang="en-US" dirty="0"/>
              <a:t>Fortunately, self-control can be taught. </a:t>
            </a:r>
          </a:p>
          <a:p>
            <a:endParaRPr lang="en-US" dirty="0"/>
          </a:p>
          <a:p>
            <a:r>
              <a:rPr lang="en-US" dirty="0"/>
              <a:t>Many dog owners teach their dogs self-control using a treat such as a dog bone.</a:t>
            </a:r>
          </a:p>
          <a:p>
            <a:endParaRPr lang="en-US" dirty="0"/>
          </a:p>
          <a:p>
            <a:r>
              <a:rPr lang="en-US" b="1" dirty="0"/>
              <a:t>(</a:t>
            </a:r>
            <a:r>
              <a:rPr lang="en-US" b="1" dirty="0" err="1"/>
              <a:t>CLK</a:t>
            </a:r>
            <a:r>
              <a:rPr lang="en-US" b="1" dirty="0"/>
              <a:t>) </a:t>
            </a:r>
            <a:r>
              <a:rPr lang="en-US" dirty="0"/>
              <a:t>But even more enticing than a dog bone is bacon. Everybody loves bacon.</a:t>
            </a:r>
          </a:p>
          <a:p>
            <a:endParaRPr lang="en-US" dirty="0"/>
          </a:p>
          <a:p>
            <a:r>
              <a:rPr lang="en-US" b="1" dirty="0"/>
              <a:t>(</a:t>
            </a:r>
            <a:r>
              <a:rPr lang="en-US" b="1" dirty="0" err="1"/>
              <a:t>CLK</a:t>
            </a:r>
            <a:r>
              <a:rPr lang="en-US" b="1" dirty="0"/>
              <a:t>) </a:t>
            </a:r>
            <a:r>
              <a:rPr lang="en-US" dirty="0"/>
              <a:t>Now the ultimate test of self-control for a dog is a bacon-wrapped bone. </a:t>
            </a:r>
          </a:p>
          <a:p>
            <a:endParaRPr lang="en-US" dirty="0"/>
          </a:p>
          <a:p>
            <a:r>
              <a:rPr lang="en-US" dirty="0"/>
              <a:t>Now, this is not just any dog demonstrating utmost self-control. </a:t>
            </a:r>
          </a:p>
          <a:p>
            <a:r>
              <a:rPr lang="en-US" dirty="0"/>
              <a:t>	This is Malu, which is Hawaiian for peacefulness. </a:t>
            </a:r>
          </a:p>
          <a:p>
            <a:r>
              <a:rPr lang="en-US" dirty="0"/>
              <a:t>		And for now, Malu is the closest thing Karla and I have to a grandkid.</a:t>
            </a:r>
          </a:p>
          <a:p>
            <a:r>
              <a:rPr lang="en-US" dirty="0"/>
              <a:t>			We have three adult children, but none are married,</a:t>
            </a:r>
          </a:p>
          <a:p>
            <a:r>
              <a:rPr lang="en-US" dirty="0"/>
              <a:t>					and only one has a pet. </a:t>
            </a:r>
          </a:p>
          <a:p>
            <a:endParaRPr lang="en-US" dirty="0"/>
          </a:p>
          <a:p>
            <a:r>
              <a:rPr lang="en-US" dirty="0"/>
              <a:t>Malu was trained by Joshua, our son, to have self-control.</a:t>
            </a:r>
          </a:p>
          <a:p>
            <a:endParaRPr lang="en-US" dirty="0"/>
          </a:p>
          <a:p>
            <a:r>
              <a:rPr lang="en-US" dirty="0"/>
              <a:t>We too can be trained to have self-control, but we need to be sober minded</a:t>
            </a:r>
          </a:p>
        </p:txBody>
      </p:sp>
    </p:spTree>
    <p:extLst>
      <p:ext uri="{BB962C8B-B14F-4D97-AF65-F5344CB8AC3E}">
        <p14:creationId xmlns:p14="http://schemas.microsoft.com/office/powerpoint/2010/main" val="1634366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3263" y="177800"/>
            <a:ext cx="2911475" cy="1638300"/>
          </a:xfrm>
        </p:spPr>
      </p:sp>
      <p:sp>
        <p:nvSpPr>
          <p:cNvPr id="3" name="Notes Placeholder 2"/>
          <p:cNvSpPr>
            <a:spLocks noGrp="1"/>
          </p:cNvSpPr>
          <p:nvPr>
            <p:ph type="body" idx="1"/>
          </p:nvPr>
        </p:nvSpPr>
        <p:spPr/>
        <p:txBody>
          <a:bodyPr/>
          <a:lstStyle/>
          <a:p>
            <a:r>
              <a:rPr lang="en-US" dirty="0"/>
              <a:t>Which is the second command we will look</a:t>
            </a:r>
            <a:r>
              <a:rPr lang="en-US"/>
              <a:t>:  to </a:t>
            </a:r>
            <a:r>
              <a:rPr lang="en-US" dirty="0"/>
              <a:t>be sober-minded.</a:t>
            </a:r>
          </a:p>
          <a:p>
            <a:endParaRPr lang="en-US" dirty="0"/>
          </a:p>
          <a:p>
            <a:r>
              <a:rPr lang="en-US" dirty="0"/>
              <a:t>The literal meaning of sober-minded is to be free from intoxicating substances. </a:t>
            </a:r>
          </a:p>
          <a:p>
            <a:endParaRPr lang="en-US" dirty="0"/>
          </a:p>
          <a:p>
            <a:r>
              <a:rPr lang="en-US" dirty="0"/>
              <a:t>But from a Biblical sense, being sober-minded means being free from ANY influence that would lead you away from sound judgment. </a:t>
            </a:r>
          </a:p>
          <a:p>
            <a:endParaRPr lang="en-US" dirty="0"/>
          </a:p>
          <a:p>
            <a:r>
              <a:rPr lang="en-US" dirty="0"/>
              <a:t>In 1 Corinthians chapter 15, 	Paul addresses the influence of false teachers</a:t>
            </a:r>
          </a:p>
          <a:p>
            <a:r>
              <a:rPr lang="en-US" dirty="0"/>
              <a:t>	who said there is no resurrection. </a:t>
            </a:r>
          </a:p>
          <a:p>
            <a:endParaRPr lang="en-US" dirty="0"/>
          </a:p>
          <a:p>
            <a:r>
              <a:rPr lang="en-US" dirty="0"/>
              <a:t>Paul states their false teaching had the same effect as being drunk. </a:t>
            </a:r>
          </a:p>
          <a:p>
            <a:r>
              <a:rPr lang="en-US" dirty="0"/>
              <a:t>	It was leading the Corinthians away from sound judgment and truth. </a:t>
            </a:r>
          </a:p>
          <a:p>
            <a:r>
              <a:rPr lang="en-US" dirty="0"/>
              <a:t>		That is why he writes: </a:t>
            </a:r>
          </a:p>
          <a:p>
            <a:r>
              <a:rPr lang="en-US" dirty="0"/>
              <a:t>			“Wake up from your drunken stupor, as is right, and do not go on sinning.”</a:t>
            </a:r>
          </a:p>
          <a:p>
            <a:endParaRPr lang="en-US" dirty="0"/>
          </a:p>
          <a:p>
            <a:endParaRPr lang="en-US" dirty="0"/>
          </a:p>
          <a:p>
            <a:endParaRPr lang="en-US" dirty="0"/>
          </a:p>
        </p:txBody>
      </p:sp>
    </p:spTree>
    <p:extLst>
      <p:ext uri="{BB962C8B-B14F-4D97-AF65-F5344CB8AC3E}">
        <p14:creationId xmlns:p14="http://schemas.microsoft.com/office/powerpoint/2010/main" val="1413439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3263" y="177800"/>
            <a:ext cx="2911475" cy="1638300"/>
          </a:xfrm>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Arial" panose="020B0604020202020204" pitchFamily="34" charset="0"/>
              </a:rPr>
              <a:t>Unfortunately, today we are surrounded by many negative influences </a:t>
            </a:r>
          </a:p>
          <a:p>
            <a:pPr marL="0" marR="0">
              <a:lnSpc>
                <a:spcPct val="107000"/>
              </a:lnSpc>
              <a:spcBef>
                <a:spcPts val="0"/>
              </a:spcBef>
              <a:spcAft>
                <a:spcPts val="0"/>
              </a:spcAft>
            </a:pPr>
            <a:r>
              <a:rPr lang="en-US" dirty="0">
                <a:latin typeface="Calibri" panose="020F0502020204030204" pitchFamily="34" charset="0"/>
                <a:ea typeface="Calibri" panose="020F0502020204030204" pitchFamily="34" charset="0"/>
                <a:cs typeface="Arial" panose="020B0604020202020204" pitchFamily="34" charset="0"/>
              </a:rPr>
              <a:t>	</a:t>
            </a:r>
            <a:r>
              <a:rPr lang="en-US" dirty="0">
                <a:effectLst/>
                <a:latin typeface="Calibri" panose="020F0502020204030204" pitchFamily="34" charset="0"/>
                <a:ea typeface="Calibri" panose="020F0502020204030204" pitchFamily="34" charset="0"/>
                <a:cs typeface="Arial" panose="020B0604020202020204" pitchFamily="34" charset="0"/>
              </a:rPr>
              <a:t>that try to lead us away from sound judgment.</a:t>
            </a: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Arial" panose="020B0604020202020204" pitchFamily="34" charset="0"/>
              </a:rPr>
              <a:t>Remember, we are trying to glorify God in our own lives. </a:t>
            </a: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Arial" panose="020B0604020202020204" pitchFamily="34" charset="0"/>
              </a:rPr>
              <a:t>	We are trying to live distinctively different lives from the non-Christians around us.</a:t>
            </a: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Arial" panose="020B0604020202020204" pitchFamily="34" charset="0"/>
              </a:rPr>
              <a:t>So, what are some negative influences we need to watch out for?</a:t>
            </a:r>
          </a:p>
          <a:p>
            <a:pPr marL="0" marR="0">
              <a:lnSpc>
                <a:spcPct val="107000"/>
              </a:lnSpc>
              <a:spcBef>
                <a:spcPts val="0"/>
              </a:spcBef>
              <a:spcAft>
                <a:spcPts val="0"/>
              </a:spcAft>
            </a:pPr>
            <a:r>
              <a:rPr lang="en-US" b="1" dirty="0">
                <a:effectLst/>
                <a:latin typeface="Calibri" panose="020F0502020204030204" pitchFamily="34" charset="0"/>
                <a:ea typeface="Calibri" panose="020F0502020204030204" pitchFamily="34" charset="0"/>
                <a:cs typeface="Arial" panose="020B0604020202020204" pitchFamily="34" charset="0"/>
              </a:rPr>
              <a:t>(</a:t>
            </a:r>
            <a:r>
              <a:rPr lang="en-US" b="1" dirty="0" err="1">
                <a:effectLst/>
                <a:latin typeface="Calibri" panose="020F0502020204030204" pitchFamily="34" charset="0"/>
                <a:ea typeface="Calibri" panose="020F0502020204030204" pitchFamily="34" charset="0"/>
                <a:cs typeface="Arial" panose="020B0604020202020204" pitchFamily="34" charset="0"/>
              </a:rPr>
              <a:t>CLK</a:t>
            </a:r>
            <a:r>
              <a:rPr lang="en-US" b="1" dirty="0">
                <a:effectLst/>
                <a:latin typeface="Calibri" panose="020F0502020204030204" pitchFamily="34" charset="0"/>
                <a:ea typeface="Calibri" panose="020F0502020204030204" pitchFamily="34" charset="0"/>
                <a:cs typeface="Arial" panose="020B0604020202020204" pitchFamily="34" charset="0"/>
              </a:rPr>
              <a:t>)</a:t>
            </a: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Arial" panose="020B0604020202020204" pitchFamily="34" charset="0"/>
              </a:rPr>
              <a:t>Obviously, intoxicating substances come to mind. </a:t>
            </a:r>
          </a:p>
          <a:p>
            <a:pPr marL="0" marR="0">
              <a:lnSpc>
                <a:spcPct val="107000"/>
              </a:lnSpc>
              <a:spcBef>
                <a:spcPts val="0"/>
              </a:spcBef>
              <a:spcAft>
                <a:spcPts val="0"/>
              </a:spcAft>
            </a:pPr>
            <a:r>
              <a:rPr lang="en-US" dirty="0">
                <a:latin typeface="Calibri" panose="020F0502020204030204" pitchFamily="34" charset="0"/>
                <a:ea typeface="Calibri" panose="020F0502020204030204" pitchFamily="34" charset="0"/>
                <a:cs typeface="Arial" panose="020B0604020202020204" pitchFamily="34" charset="0"/>
              </a:rPr>
              <a:t>	</a:t>
            </a:r>
            <a:r>
              <a:rPr lang="en-US" dirty="0">
                <a:effectLst/>
                <a:latin typeface="Calibri" panose="020F0502020204030204" pitchFamily="34" charset="0"/>
                <a:ea typeface="Calibri" panose="020F0502020204030204" pitchFamily="34" charset="0"/>
                <a:cs typeface="Arial" panose="020B0604020202020204" pitchFamily="34" charset="0"/>
              </a:rPr>
              <a:t>When you are under the influence, you make poor decisions. </a:t>
            </a:r>
          </a:p>
          <a:p>
            <a:pPr marL="0" marR="0">
              <a:lnSpc>
                <a:spcPct val="107000"/>
              </a:lnSpc>
              <a:spcBef>
                <a:spcPts val="0"/>
              </a:spcBef>
              <a:spcAft>
                <a:spcPts val="0"/>
              </a:spcAft>
            </a:pPr>
            <a:r>
              <a:rPr lang="en-US" dirty="0">
                <a:latin typeface="Calibri" panose="020F0502020204030204" pitchFamily="34" charset="0"/>
                <a:ea typeface="Calibri" panose="020F0502020204030204" pitchFamily="34" charset="0"/>
                <a:cs typeface="Arial" panose="020B0604020202020204" pitchFamily="34" charset="0"/>
              </a:rPr>
              <a:t>		</a:t>
            </a:r>
            <a:r>
              <a:rPr lang="en-US" dirty="0">
                <a:effectLst/>
                <a:latin typeface="Calibri" panose="020F0502020204030204" pitchFamily="34" charset="0"/>
                <a:ea typeface="Calibri" panose="020F0502020204030204" pitchFamily="34" charset="0"/>
                <a:cs typeface="Arial" panose="020B0604020202020204" pitchFamily="34" charset="0"/>
              </a:rPr>
              <a:t>If you are addicted and suffer withdrawal, you also make poor decisions. </a:t>
            </a:r>
          </a:p>
          <a:p>
            <a:pPr>
              <a:lnSpc>
                <a:spcPct val="107000"/>
              </a:lnSpc>
            </a:pPr>
            <a:r>
              <a:rPr lang="en-US" b="1" dirty="0">
                <a:effectLst/>
                <a:latin typeface="Calibri" panose="020F0502020204030204" pitchFamily="34" charset="0"/>
                <a:ea typeface="Calibri" panose="020F0502020204030204" pitchFamily="34" charset="0"/>
                <a:cs typeface="Arial" panose="020B0604020202020204" pitchFamily="34" charset="0"/>
              </a:rPr>
              <a:t>(</a:t>
            </a:r>
            <a:r>
              <a:rPr lang="en-US" b="1" dirty="0" err="1">
                <a:effectLst/>
                <a:latin typeface="Calibri" panose="020F0502020204030204" pitchFamily="34" charset="0"/>
                <a:ea typeface="Calibri" panose="020F0502020204030204" pitchFamily="34" charset="0"/>
                <a:cs typeface="Arial" panose="020B0604020202020204" pitchFamily="34" charset="0"/>
              </a:rPr>
              <a:t>CLK</a:t>
            </a:r>
            <a:r>
              <a:rPr lang="en-US" b="1" dirty="0">
                <a:effectLst/>
                <a:latin typeface="Calibri" panose="020F0502020204030204" pitchFamily="34" charset="0"/>
                <a:ea typeface="Calibri" panose="020F0502020204030204" pitchFamily="34" charset="0"/>
                <a:cs typeface="Arial" panose="020B0604020202020204" pitchFamily="34" charset="0"/>
              </a:rPr>
              <a:t>)</a:t>
            </a: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Arial" panose="020B0604020202020204" pitchFamily="34" charset="0"/>
              </a:rPr>
              <a:t>You can be addicted to other things as well, such as gambling. </a:t>
            </a:r>
          </a:p>
          <a:p>
            <a:pPr marL="0" marR="0">
              <a:lnSpc>
                <a:spcPct val="107000"/>
              </a:lnSpc>
              <a:spcBef>
                <a:spcPts val="0"/>
              </a:spcBef>
              <a:spcAft>
                <a:spcPts val="0"/>
              </a:spcAft>
            </a:pPr>
            <a:r>
              <a:rPr lang="en-US" dirty="0">
                <a:latin typeface="Calibri" panose="020F0502020204030204" pitchFamily="34" charset="0"/>
                <a:ea typeface="Calibri" panose="020F0502020204030204" pitchFamily="34" charset="0"/>
                <a:cs typeface="Arial" panose="020B0604020202020204" pitchFamily="34" charset="0"/>
              </a:rPr>
              <a:t>	</a:t>
            </a:r>
            <a:r>
              <a:rPr lang="en-US" dirty="0">
                <a:effectLst/>
                <a:latin typeface="Calibri" panose="020F0502020204030204" pitchFamily="34" charset="0"/>
                <a:ea typeface="Calibri" panose="020F0502020204030204" pitchFamily="34" charset="0"/>
                <a:cs typeface="Arial" panose="020B0604020202020204" pitchFamily="34" charset="0"/>
              </a:rPr>
              <a:t>And with online gambling, you don’t need to leave the house </a:t>
            </a:r>
          </a:p>
          <a:p>
            <a:pPr marL="0" marR="0">
              <a:lnSpc>
                <a:spcPct val="107000"/>
              </a:lnSpc>
              <a:spcBef>
                <a:spcPts val="0"/>
              </a:spcBef>
              <a:spcAft>
                <a:spcPts val="0"/>
              </a:spcAft>
            </a:pPr>
            <a:r>
              <a:rPr lang="en-US" dirty="0">
                <a:latin typeface="Calibri" panose="020F0502020204030204" pitchFamily="34" charset="0"/>
                <a:ea typeface="Calibri" panose="020F0502020204030204" pitchFamily="34" charset="0"/>
                <a:cs typeface="Arial" panose="020B0604020202020204" pitchFamily="34" charset="0"/>
              </a:rPr>
              <a:t>	</a:t>
            </a:r>
            <a:r>
              <a:rPr lang="en-US" dirty="0">
                <a:effectLst/>
                <a:latin typeface="Calibri" panose="020F0502020204030204" pitchFamily="34" charset="0"/>
                <a:ea typeface="Calibri" panose="020F0502020204030204" pitchFamily="34" charset="0"/>
                <a:cs typeface="Arial" panose="020B0604020202020204" pitchFamily="34" charset="0"/>
              </a:rPr>
              <a:t>to get your fix or get into trouble.</a:t>
            </a:r>
          </a:p>
          <a:p>
            <a:pPr marL="0" marR="0">
              <a:lnSpc>
                <a:spcPct val="107000"/>
              </a:lnSpc>
              <a:spcBef>
                <a:spcPts val="0"/>
              </a:spcBef>
              <a:spcAft>
                <a:spcPts val="0"/>
              </a:spcAft>
            </a:pPr>
            <a:r>
              <a:rPr lang="en-US" b="1" dirty="0">
                <a:effectLst/>
                <a:latin typeface="Calibri" panose="020F0502020204030204" pitchFamily="34" charset="0"/>
                <a:ea typeface="Calibri" panose="020F0502020204030204" pitchFamily="34" charset="0"/>
                <a:cs typeface="Arial" panose="020B0604020202020204" pitchFamily="34" charset="0"/>
              </a:rPr>
              <a:t>(</a:t>
            </a:r>
            <a:r>
              <a:rPr lang="en-US" b="1" dirty="0" err="1">
                <a:effectLst/>
                <a:latin typeface="Calibri" panose="020F0502020204030204" pitchFamily="34" charset="0"/>
                <a:ea typeface="Calibri" panose="020F0502020204030204" pitchFamily="34" charset="0"/>
                <a:cs typeface="Arial" panose="020B0604020202020204" pitchFamily="34" charset="0"/>
              </a:rPr>
              <a:t>CLK</a:t>
            </a:r>
            <a:r>
              <a:rPr lang="en-US" b="1" dirty="0">
                <a:effectLst/>
                <a:latin typeface="Calibri" panose="020F0502020204030204" pitchFamily="34" charset="0"/>
                <a:ea typeface="Calibri" panose="020F0502020204030204" pitchFamily="34" charset="0"/>
                <a:cs typeface="Arial" panose="020B0604020202020204" pitchFamily="34"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Arial" panose="020B0604020202020204" pitchFamily="34" charset="0"/>
              </a:rPr>
              <a:t>People can be bad influences. </a:t>
            </a: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Arial" panose="020B0604020202020204" pitchFamily="34" charset="0"/>
              </a:rPr>
              <a:t>	For example, in 2</a:t>
            </a:r>
            <a:r>
              <a:rPr lang="en-US" baseline="30000" dirty="0">
                <a:effectLst/>
                <a:latin typeface="Calibri" panose="020F0502020204030204" pitchFamily="34" charset="0"/>
                <a:ea typeface="Calibri" panose="020F0502020204030204" pitchFamily="34" charset="0"/>
                <a:cs typeface="Arial" panose="020B0604020202020204" pitchFamily="34" charset="0"/>
              </a:rPr>
              <a:t>nd</a:t>
            </a:r>
            <a:r>
              <a:rPr lang="en-US" dirty="0">
                <a:effectLst/>
                <a:latin typeface="Calibri" panose="020F0502020204030204" pitchFamily="34" charset="0"/>
                <a:ea typeface="Calibri" panose="020F0502020204030204" pitchFamily="34" charset="0"/>
                <a:cs typeface="Arial" panose="020B0604020202020204" pitchFamily="34" charset="0"/>
              </a:rPr>
              <a:t> Samuel 13, Jonadab influenced his cousin Amnon badly. </a:t>
            </a:r>
          </a:p>
          <a:p>
            <a:pPr marL="0" marR="0">
              <a:lnSpc>
                <a:spcPct val="107000"/>
              </a:lnSpc>
              <a:spcBef>
                <a:spcPts val="0"/>
              </a:spcBef>
              <a:spcAft>
                <a:spcPts val="0"/>
              </a:spcAft>
            </a:pPr>
            <a:r>
              <a:rPr lang="en-US" dirty="0">
                <a:latin typeface="Calibri" panose="020F0502020204030204" pitchFamily="34" charset="0"/>
                <a:ea typeface="Calibri" panose="020F0502020204030204" pitchFamily="34" charset="0"/>
                <a:cs typeface="Arial" panose="020B0604020202020204" pitchFamily="34" charset="0"/>
              </a:rPr>
              <a:t>		</a:t>
            </a:r>
            <a:r>
              <a:rPr lang="en-US" dirty="0">
                <a:effectLst/>
                <a:latin typeface="Calibri" panose="020F0502020204030204" pitchFamily="34" charset="0"/>
                <a:ea typeface="Calibri" panose="020F0502020204030204" pitchFamily="34" charset="0"/>
                <a:cs typeface="Arial" panose="020B0604020202020204" pitchFamily="34" charset="0"/>
              </a:rPr>
              <a:t>The results led to a civil war in ancient Israel.</a:t>
            </a:r>
          </a:p>
          <a:p>
            <a:pPr marL="0" marR="0">
              <a:lnSpc>
                <a:spcPct val="107000"/>
              </a:lnSpc>
              <a:spcBef>
                <a:spcPts val="0"/>
              </a:spcBef>
              <a:spcAft>
                <a:spcPts val="0"/>
              </a:spcAft>
            </a:pPr>
            <a:r>
              <a:rPr lang="en-US" b="1" dirty="0">
                <a:effectLst/>
                <a:latin typeface="Calibri" panose="020F0502020204030204" pitchFamily="34" charset="0"/>
                <a:ea typeface="Calibri" panose="020F0502020204030204" pitchFamily="34" charset="0"/>
                <a:cs typeface="Arial" panose="020B0604020202020204" pitchFamily="34" charset="0"/>
              </a:rPr>
              <a:t>(</a:t>
            </a:r>
            <a:r>
              <a:rPr lang="en-US" b="1" dirty="0" err="1">
                <a:effectLst/>
                <a:latin typeface="Calibri" panose="020F0502020204030204" pitchFamily="34" charset="0"/>
                <a:ea typeface="Calibri" panose="020F0502020204030204" pitchFamily="34" charset="0"/>
                <a:cs typeface="Arial" panose="020B0604020202020204" pitchFamily="34" charset="0"/>
              </a:rPr>
              <a:t>CLK</a:t>
            </a:r>
            <a:r>
              <a:rPr lang="en-US" b="1" dirty="0">
                <a:effectLst/>
                <a:latin typeface="Calibri" panose="020F0502020204030204" pitchFamily="34" charset="0"/>
                <a:ea typeface="Calibri" panose="020F0502020204030204" pitchFamily="34" charset="0"/>
                <a:cs typeface="Arial" panose="020B0604020202020204" pitchFamily="34"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Arial" panose="020B0604020202020204" pitchFamily="34" charset="0"/>
              </a:rPr>
              <a:t>With the rise of online podcasts, millions of people are getting bad advice, </a:t>
            </a:r>
          </a:p>
          <a:p>
            <a:pPr marL="0" marR="0">
              <a:lnSpc>
                <a:spcPct val="107000"/>
              </a:lnSpc>
              <a:spcBef>
                <a:spcPts val="0"/>
              </a:spcBef>
              <a:spcAft>
                <a:spcPts val="0"/>
              </a:spcAft>
            </a:pPr>
            <a:r>
              <a:rPr lang="en-US" dirty="0">
                <a:latin typeface="Calibri" panose="020F0502020204030204" pitchFamily="34" charset="0"/>
                <a:ea typeface="Calibri" panose="020F0502020204030204" pitchFamily="34" charset="0"/>
                <a:cs typeface="Arial" panose="020B0604020202020204" pitchFamily="34" charset="0"/>
              </a:rPr>
              <a:t>	</a:t>
            </a:r>
            <a:r>
              <a:rPr lang="en-US" dirty="0">
                <a:effectLst/>
                <a:latin typeface="Calibri" panose="020F0502020204030204" pitchFamily="34" charset="0"/>
                <a:ea typeface="Calibri" panose="020F0502020204030204" pitchFamily="34" charset="0"/>
                <a:cs typeface="Arial" panose="020B0604020202020204" pitchFamily="34" charset="0"/>
              </a:rPr>
              <a:t>influencing them to make poor judgments.</a:t>
            </a:r>
          </a:p>
          <a:p>
            <a:pPr marL="0" marR="0">
              <a:lnSpc>
                <a:spcPct val="107000"/>
              </a:lnSpc>
              <a:spcBef>
                <a:spcPts val="0"/>
              </a:spcBef>
              <a:spcAft>
                <a:spcPts val="0"/>
              </a:spcAft>
            </a:pPr>
            <a:r>
              <a:rPr lang="en-US" b="1" dirty="0">
                <a:effectLst/>
                <a:latin typeface="Calibri" panose="020F0502020204030204" pitchFamily="34" charset="0"/>
                <a:ea typeface="Calibri" panose="020F0502020204030204" pitchFamily="34" charset="0"/>
                <a:cs typeface="Arial" panose="020B0604020202020204" pitchFamily="34" charset="0"/>
              </a:rPr>
              <a:t>(</a:t>
            </a:r>
            <a:r>
              <a:rPr lang="en-US" b="1" dirty="0" err="1">
                <a:effectLst/>
                <a:latin typeface="Calibri" panose="020F0502020204030204" pitchFamily="34" charset="0"/>
                <a:ea typeface="Calibri" panose="020F0502020204030204" pitchFamily="34" charset="0"/>
                <a:cs typeface="Arial" panose="020B0604020202020204" pitchFamily="34" charset="0"/>
              </a:rPr>
              <a:t>CLK</a:t>
            </a:r>
            <a:r>
              <a:rPr lang="en-US" b="1" dirty="0">
                <a:effectLst/>
                <a:latin typeface="Calibri" panose="020F0502020204030204" pitchFamily="34" charset="0"/>
                <a:ea typeface="Calibri" panose="020F0502020204030204" pitchFamily="34" charset="0"/>
                <a:cs typeface="Arial" panose="020B0604020202020204" pitchFamily="34" charset="0"/>
              </a:rPr>
              <a:t>) </a:t>
            </a:r>
            <a:r>
              <a:rPr lang="en-US" dirty="0">
                <a:effectLst/>
                <a:latin typeface="Calibri" panose="020F050202020403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Arial" panose="020B0604020202020204" pitchFamily="34" charset="0"/>
              </a:rPr>
              <a:t>The movies and TV shows we watch also influence us.</a:t>
            </a:r>
          </a:p>
          <a:p>
            <a:pPr marL="0" marR="0">
              <a:lnSpc>
                <a:spcPct val="107000"/>
              </a:lnSpc>
              <a:spcBef>
                <a:spcPts val="0"/>
              </a:spcBef>
              <a:spcAft>
                <a:spcPts val="0"/>
              </a:spcAft>
            </a:pPr>
            <a:r>
              <a:rPr lang="en-US" b="1" dirty="0">
                <a:effectLst/>
                <a:latin typeface="Calibri" panose="020F0502020204030204" pitchFamily="34" charset="0"/>
                <a:ea typeface="Calibri" panose="020F0502020204030204" pitchFamily="34" charset="0"/>
                <a:cs typeface="Arial" panose="020B0604020202020204" pitchFamily="34" charset="0"/>
              </a:rPr>
              <a:t>(</a:t>
            </a:r>
            <a:r>
              <a:rPr lang="en-US" b="1" dirty="0" err="1">
                <a:effectLst/>
                <a:latin typeface="Calibri" panose="020F0502020204030204" pitchFamily="34" charset="0"/>
                <a:ea typeface="Calibri" panose="020F0502020204030204" pitchFamily="34" charset="0"/>
                <a:cs typeface="Arial" panose="020B0604020202020204" pitchFamily="34" charset="0"/>
              </a:rPr>
              <a:t>CLK</a:t>
            </a:r>
            <a:r>
              <a:rPr lang="en-US" b="1" dirty="0">
                <a:effectLst/>
                <a:latin typeface="Calibri" panose="020F0502020204030204" pitchFamily="34" charset="0"/>
                <a:ea typeface="Calibri" panose="020F0502020204030204" pitchFamily="34" charset="0"/>
                <a:cs typeface="Arial" panose="020B0604020202020204" pitchFamily="34" charset="0"/>
              </a:rPr>
              <a:t>) </a:t>
            </a:r>
            <a:r>
              <a:rPr lang="en-US" dirty="0">
                <a:effectLst/>
                <a:latin typeface="Calibri" panose="020F050202020403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Arial" panose="020B0604020202020204" pitchFamily="34" charset="0"/>
              </a:rPr>
              <a:t>And of course the computer. </a:t>
            </a:r>
          </a:p>
          <a:p>
            <a:pPr marL="0" marR="0">
              <a:lnSpc>
                <a:spcPct val="107000"/>
              </a:lnSpc>
              <a:spcBef>
                <a:spcPts val="0"/>
              </a:spcBef>
              <a:spcAft>
                <a:spcPts val="0"/>
              </a:spcAft>
            </a:pPr>
            <a:r>
              <a:rPr lang="en-US" dirty="0">
                <a:latin typeface="Calibri" panose="020F0502020204030204" pitchFamily="34" charset="0"/>
                <a:ea typeface="Calibri" panose="020F0502020204030204" pitchFamily="34" charset="0"/>
                <a:cs typeface="Arial" panose="020B0604020202020204" pitchFamily="34" charset="0"/>
              </a:rPr>
              <a:t>	</a:t>
            </a:r>
            <a:r>
              <a:rPr lang="en-US" dirty="0">
                <a:effectLst/>
                <a:latin typeface="Calibri" panose="020F0502020204030204" pitchFamily="34" charset="0"/>
                <a:ea typeface="Calibri" panose="020F0502020204030204" pitchFamily="34" charset="0"/>
                <a:cs typeface="Arial" panose="020B0604020202020204" pitchFamily="34" charset="0"/>
              </a:rPr>
              <a:t>When you are addicted to games or porn, </a:t>
            </a:r>
            <a:r>
              <a:rPr lang="en-US" dirty="0">
                <a:latin typeface="Calibri" panose="020F0502020204030204" pitchFamily="34" charset="0"/>
                <a:ea typeface="Calibri" panose="020F0502020204030204" pitchFamily="34" charset="0"/>
                <a:cs typeface="Arial" panose="020B0604020202020204" pitchFamily="34" charset="0"/>
              </a:rPr>
              <a:t> </a:t>
            </a:r>
            <a:r>
              <a:rPr lang="en-US" dirty="0">
                <a:effectLst/>
                <a:latin typeface="Calibri" panose="020F0502020204030204" pitchFamily="34" charset="0"/>
                <a:ea typeface="Calibri" panose="020F0502020204030204" pitchFamily="34" charset="0"/>
                <a:cs typeface="Arial" panose="020B0604020202020204" pitchFamily="34" charset="0"/>
              </a:rPr>
              <a:t>the consequences can be disastrous.</a:t>
            </a:r>
          </a:p>
          <a:p>
            <a:pPr marL="0" marR="0">
              <a:lnSpc>
                <a:spcPct val="107000"/>
              </a:lnSpc>
              <a:spcBef>
                <a:spcPts val="0"/>
              </a:spcBef>
              <a:spcAft>
                <a:spcPts val="0"/>
              </a:spcAft>
            </a:pP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Arial" panose="020B0604020202020204" pitchFamily="34" charset="0"/>
              </a:rPr>
              <a:t>I want you to talk a close look at the list up on the screen. </a:t>
            </a: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Arial" panose="020B0604020202020204" pitchFamily="34" charset="0"/>
              </a:rPr>
              <a:t>	Now take a close look at your life.  </a:t>
            </a: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Arial" panose="020B0604020202020204" pitchFamily="34" charset="0"/>
              </a:rPr>
              <a:t>	Are any of these items (or anything else) causing you to make poor decisions? </a:t>
            </a:r>
          </a:p>
        </p:txBody>
      </p:sp>
    </p:spTree>
    <p:extLst>
      <p:ext uri="{BB962C8B-B14F-4D97-AF65-F5344CB8AC3E}">
        <p14:creationId xmlns:p14="http://schemas.microsoft.com/office/powerpoint/2010/main" val="3113720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3263" y="177800"/>
            <a:ext cx="2911475" cy="1638300"/>
          </a:xfrm>
        </p:spPr>
      </p:sp>
      <p:sp>
        <p:nvSpPr>
          <p:cNvPr id="3" name="Notes Placeholder 2"/>
          <p:cNvSpPr>
            <a:spLocks noGrp="1"/>
          </p:cNvSpPr>
          <p:nvPr>
            <p:ph type="body" idx="1"/>
          </p:nvPr>
        </p:nvSpPr>
        <p:spPr/>
        <p:txBody>
          <a:bodyPr/>
          <a:lstStyle/>
          <a:p>
            <a:r>
              <a:rPr lang="en-US" dirty="0"/>
              <a:t>That list was by no means all-inclusive.</a:t>
            </a:r>
          </a:p>
          <a:p>
            <a:endParaRPr lang="en-US" dirty="0"/>
          </a:p>
          <a:p>
            <a:r>
              <a:rPr lang="en-US" dirty="0"/>
              <a:t>There are so many things that can be bad influences in your life,</a:t>
            </a:r>
          </a:p>
          <a:p>
            <a:endParaRPr lang="en-US" dirty="0"/>
          </a:p>
          <a:p>
            <a:r>
              <a:rPr lang="en-US" dirty="0"/>
              <a:t>And sometimes, we may not recognize how something as innocent as a Disney cartoon </a:t>
            </a:r>
          </a:p>
          <a:p>
            <a:r>
              <a:rPr lang="en-US" dirty="0"/>
              <a:t>	Not only exposes us to a worldview that is contrary to what the church teaches.,</a:t>
            </a:r>
          </a:p>
          <a:p>
            <a:r>
              <a:rPr lang="en-US" dirty="0"/>
              <a:t>		It can make us accepting of that worldview.</a:t>
            </a:r>
          </a:p>
          <a:p>
            <a:endParaRPr lang="en-US" dirty="0"/>
          </a:p>
          <a:p>
            <a:r>
              <a:rPr lang="en-US" dirty="0"/>
              <a:t>Therefore, I challenge you to take the time to closely scrutinize everything in your life.</a:t>
            </a:r>
          </a:p>
          <a:p>
            <a:endParaRPr lang="en-US" dirty="0"/>
          </a:p>
          <a:p>
            <a:r>
              <a:rPr lang="en-US" dirty="0"/>
              <a:t>I want to challenge you to practice self-control. </a:t>
            </a:r>
          </a:p>
          <a:p>
            <a:endParaRPr lang="en-US" dirty="0"/>
          </a:p>
          <a:p>
            <a:r>
              <a:rPr lang="en-US" dirty="0"/>
              <a:t>I want to challenge you to be sober-minded.  </a:t>
            </a:r>
          </a:p>
          <a:p>
            <a:endParaRPr lang="en-US" dirty="0"/>
          </a:p>
          <a:p>
            <a:r>
              <a:rPr lang="en-US" dirty="0"/>
              <a:t>Just as Peter challenged the early church.</a:t>
            </a:r>
          </a:p>
          <a:p>
            <a:endParaRPr lang="en-US" dirty="0"/>
          </a:p>
          <a:p>
            <a:endParaRPr lang="en-US" dirty="0"/>
          </a:p>
        </p:txBody>
      </p:sp>
    </p:spTree>
    <p:extLst>
      <p:ext uri="{BB962C8B-B14F-4D97-AF65-F5344CB8AC3E}">
        <p14:creationId xmlns:p14="http://schemas.microsoft.com/office/powerpoint/2010/main" val="500479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3263" y="177800"/>
            <a:ext cx="2911475" cy="1638300"/>
          </a:xfrm>
        </p:spPr>
      </p:sp>
      <p:sp>
        <p:nvSpPr>
          <p:cNvPr id="3" name="Notes Placeholder 2"/>
          <p:cNvSpPr>
            <a:spLocks noGrp="1"/>
          </p:cNvSpPr>
          <p:nvPr>
            <p:ph type="body" idx="1"/>
          </p:nvPr>
        </p:nvSpPr>
        <p:spPr/>
        <p:txBody>
          <a:bodyPr/>
          <a:lstStyle/>
          <a:p>
            <a:r>
              <a:rPr lang="en-US" dirty="0"/>
              <a:t>Peter finishes his challenge with a reminder of the importance of prayer.</a:t>
            </a:r>
          </a:p>
          <a:p>
            <a:endParaRPr lang="en-US" dirty="0"/>
          </a:p>
          <a:p>
            <a:r>
              <a:rPr lang="en-US" dirty="0"/>
              <a:t>I find it amazing that the God who created the universe out of nothing </a:t>
            </a:r>
          </a:p>
          <a:p>
            <a:r>
              <a:rPr lang="en-US" dirty="0"/>
              <a:t>	invites us to pray. </a:t>
            </a:r>
          </a:p>
          <a:p>
            <a:endParaRPr lang="en-US" dirty="0"/>
          </a:p>
          <a:p>
            <a:r>
              <a:rPr lang="en-US" dirty="0"/>
              <a:t>The God who knows us before we are born</a:t>
            </a:r>
          </a:p>
          <a:p>
            <a:r>
              <a:rPr lang="en-US" dirty="0"/>
              <a:t>	The God who knows the number of hairs on our head, </a:t>
            </a:r>
          </a:p>
          <a:p>
            <a:endParaRPr lang="en-US" dirty="0"/>
          </a:p>
          <a:p>
            <a:r>
              <a:rPr lang="en-US" dirty="0"/>
              <a:t>He desires that we communicate with him.</a:t>
            </a:r>
          </a:p>
          <a:p>
            <a:r>
              <a:rPr lang="en-US" dirty="0"/>
              <a:t>	That we sing to him in praise, </a:t>
            </a:r>
          </a:p>
          <a:p>
            <a:r>
              <a:rPr lang="en-US" dirty="0"/>
              <a:t>		and cry out to him in sorrow.</a:t>
            </a:r>
          </a:p>
          <a:p>
            <a:endParaRPr lang="en-US" dirty="0"/>
          </a:p>
          <a:p>
            <a:endParaRPr lang="en-US" dirty="0"/>
          </a:p>
        </p:txBody>
      </p:sp>
    </p:spTree>
    <p:extLst>
      <p:ext uri="{BB962C8B-B14F-4D97-AF65-F5344CB8AC3E}">
        <p14:creationId xmlns:p14="http://schemas.microsoft.com/office/powerpoint/2010/main" val="3735686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3263" y="177800"/>
            <a:ext cx="2911475" cy="1638300"/>
          </a:xfrm>
        </p:spPr>
      </p:sp>
      <p:sp>
        <p:nvSpPr>
          <p:cNvPr id="3" name="Notes Placeholder 2"/>
          <p:cNvSpPr>
            <a:spLocks noGrp="1"/>
          </p:cNvSpPr>
          <p:nvPr>
            <p:ph type="body" idx="1"/>
          </p:nvPr>
        </p:nvSpPr>
        <p:spPr/>
        <p:txBody>
          <a:bodyPr/>
          <a:lstStyle/>
          <a:p>
            <a:r>
              <a:rPr lang="en-US" dirty="0"/>
              <a:t>But whether you are in Shanghai, Bangkok, Hong Kong, or Singapore, </a:t>
            </a:r>
          </a:p>
          <a:p>
            <a:r>
              <a:rPr lang="en-US" dirty="0"/>
              <a:t>	all these luxury hotels are known for hospitality.</a:t>
            </a:r>
          </a:p>
          <a:p>
            <a:endParaRPr lang="en-US" dirty="0"/>
          </a:p>
          <a:p>
            <a:r>
              <a:rPr lang="en-US" b="1" dirty="0"/>
              <a:t>(</a:t>
            </a:r>
            <a:r>
              <a:rPr lang="en-US" b="1" dirty="0" err="1"/>
              <a:t>CLK</a:t>
            </a:r>
            <a:r>
              <a:rPr lang="en-US" b="1" dirty="0"/>
              <a:t>) </a:t>
            </a:r>
            <a:r>
              <a:rPr lang="en-US" dirty="0"/>
              <a:t>One definition of hospitality is </a:t>
            </a:r>
          </a:p>
          <a:p>
            <a:r>
              <a:rPr lang="en-US" dirty="0"/>
              <a:t>	the friendly and generous </a:t>
            </a:r>
          </a:p>
          <a:p>
            <a:r>
              <a:rPr lang="en-US" dirty="0"/>
              <a:t>		reception and entertainment</a:t>
            </a:r>
          </a:p>
          <a:p>
            <a:r>
              <a:rPr lang="en-US" dirty="0"/>
              <a:t>			 of guests, visitors, or strangers.</a:t>
            </a:r>
          </a:p>
        </p:txBody>
      </p:sp>
    </p:spTree>
    <p:extLst>
      <p:ext uri="{BB962C8B-B14F-4D97-AF65-F5344CB8AC3E}">
        <p14:creationId xmlns:p14="http://schemas.microsoft.com/office/powerpoint/2010/main" val="1064339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3263" y="177800"/>
            <a:ext cx="2911475" cy="1638300"/>
          </a:xfrm>
        </p:spPr>
      </p:sp>
      <p:sp>
        <p:nvSpPr>
          <p:cNvPr id="3" name="Notes Placeholder 2"/>
          <p:cNvSpPr>
            <a:spLocks noGrp="1"/>
          </p:cNvSpPr>
          <p:nvPr>
            <p:ph type="body" idx="1"/>
          </p:nvPr>
        </p:nvSpPr>
        <p:spPr/>
        <p:txBody>
          <a:bodyPr/>
          <a:lstStyle/>
          <a:p>
            <a:r>
              <a:rPr lang="en-US" dirty="0"/>
              <a:t>Jeremiah captures this sentiment well, stating:</a:t>
            </a:r>
          </a:p>
          <a:p>
            <a:endParaRPr lang="en-US" dirty="0"/>
          </a:p>
          <a:p>
            <a:r>
              <a:rPr lang="en-US" dirty="0"/>
              <a:t>Then you will call on me </a:t>
            </a:r>
          </a:p>
          <a:p>
            <a:r>
              <a:rPr lang="en-US" dirty="0"/>
              <a:t>	and come and pray to me,</a:t>
            </a:r>
          </a:p>
          <a:p>
            <a:r>
              <a:rPr lang="en-US" dirty="0"/>
              <a:t>		and I will listen to you.</a:t>
            </a:r>
          </a:p>
          <a:p>
            <a:r>
              <a:rPr lang="en-US" dirty="0"/>
              <a:t>You will seek me and find me</a:t>
            </a:r>
          </a:p>
          <a:p>
            <a:r>
              <a:rPr lang="en-US" dirty="0"/>
              <a:t>	when you seek me with all your heart. </a:t>
            </a:r>
          </a:p>
          <a:p>
            <a:endParaRPr lang="en-US" dirty="0"/>
          </a:p>
          <a:p>
            <a:r>
              <a:rPr lang="en-US" dirty="0"/>
              <a:t>But what happens when you are not self-controlled or sober-minded,</a:t>
            </a:r>
          </a:p>
          <a:p>
            <a:r>
              <a:rPr lang="en-US" dirty="0"/>
              <a:t>	you won’t be seeking with all your heart.</a:t>
            </a:r>
          </a:p>
          <a:p>
            <a:endParaRPr lang="en-US" dirty="0"/>
          </a:p>
          <a:p>
            <a:r>
              <a:rPr lang="en-US" dirty="0"/>
              <a:t>One way to help with being self-controlled and sober-minded is with daily devotions.</a:t>
            </a:r>
          </a:p>
          <a:p>
            <a:endParaRPr lang="en-US" dirty="0"/>
          </a:p>
          <a:p>
            <a:r>
              <a:rPr lang="en-US" dirty="0"/>
              <a:t>With the internet and online signups, these can be sent to you automatically every day. </a:t>
            </a:r>
          </a:p>
          <a:p>
            <a:endParaRPr lang="en-US" dirty="0"/>
          </a:p>
          <a:p>
            <a:r>
              <a:rPr lang="en-US" dirty="0"/>
              <a:t>If you don’t know where to start, just go to Biblegateway.com, </a:t>
            </a:r>
          </a:p>
          <a:p>
            <a:r>
              <a:rPr lang="en-US" dirty="0"/>
              <a:t>	and select “explore more” from the menu, then choose Devotionals. </a:t>
            </a:r>
          </a:p>
          <a:p>
            <a:r>
              <a:rPr lang="en-US" dirty="0"/>
              <a:t>		They have a wide variety of devotionals you can sign for.</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015138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3263" y="177800"/>
            <a:ext cx="2911475" cy="1638300"/>
          </a:xfrm>
        </p:spPr>
      </p:sp>
      <p:sp>
        <p:nvSpPr>
          <p:cNvPr id="3" name="Notes Placeholder 2"/>
          <p:cNvSpPr>
            <a:spLocks noGrp="1"/>
          </p:cNvSpPr>
          <p:nvPr>
            <p:ph type="body" idx="1"/>
          </p:nvPr>
        </p:nvSpPr>
        <p:spPr/>
        <p:txBody>
          <a:bodyPr/>
          <a:lstStyle/>
          <a:p>
            <a:r>
              <a:rPr lang="en-US" dirty="0"/>
              <a:t>Now back to prayer.  How often should we pray?</a:t>
            </a:r>
          </a:p>
          <a:p>
            <a:r>
              <a:rPr lang="en-US" dirty="0"/>
              <a:t>	Peter writes for the sake of your </a:t>
            </a:r>
            <a:r>
              <a:rPr lang="en-US" dirty="0" err="1"/>
              <a:t>prayer”s</a:t>
            </a:r>
            <a:r>
              <a:rPr lang="en-US" dirty="0"/>
              <a:t>”.  Notice the s at the end, It is plural.</a:t>
            </a:r>
          </a:p>
          <a:p>
            <a:endParaRPr lang="en-US" dirty="0"/>
          </a:p>
          <a:p>
            <a:r>
              <a:rPr lang="en-US" b="1" dirty="0"/>
              <a:t>(</a:t>
            </a:r>
            <a:r>
              <a:rPr lang="en-US" b="1" dirty="0" err="1"/>
              <a:t>CLK</a:t>
            </a:r>
            <a:r>
              <a:rPr lang="en-US" b="1" dirty="0"/>
              <a:t>) </a:t>
            </a:r>
            <a:r>
              <a:rPr lang="en-US" dirty="0"/>
              <a:t>Wayne Grudem tells us that </a:t>
            </a:r>
          </a:p>
          <a:p>
            <a:r>
              <a:rPr lang="en-US" dirty="0"/>
              <a:t>	“the plural suggests specific, individual prayers throughout each day. “</a:t>
            </a:r>
          </a:p>
          <a:p>
            <a:r>
              <a:rPr lang="en-US" dirty="0"/>
              <a:t>		This is similar to the Apostle Paul, who tells us to “Pray without Ceasing!”</a:t>
            </a:r>
          </a:p>
          <a:p>
            <a:endParaRPr lang="en-US" dirty="0"/>
          </a:p>
          <a:p>
            <a:r>
              <a:rPr lang="en-US" dirty="0"/>
              <a:t>This appeal to pray throughout the day falls perfectly in line with our first point, </a:t>
            </a:r>
          </a:p>
          <a:p>
            <a:r>
              <a:rPr lang="en-US" dirty="0"/>
              <a:t>	which is that: </a:t>
            </a:r>
          </a:p>
          <a:p>
            <a:r>
              <a:rPr lang="en-US" b="1" dirty="0"/>
              <a:t>		Believers should glorify God in their own lives.</a:t>
            </a:r>
          </a:p>
          <a:p>
            <a:endParaRPr lang="en-US" b="1" dirty="0"/>
          </a:p>
          <a:p>
            <a:endParaRPr lang="en-US" b="1" dirty="0"/>
          </a:p>
          <a:p>
            <a:endParaRPr lang="en-US" dirty="0"/>
          </a:p>
          <a:p>
            <a:endParaRPr lang="en-US" dirty="0"/>
          </a:p>
        </p:txBody>
      </p:sp>
    </p:spTree>
    <p:extLst>
      <p:ext uri="{BB962C8B-B14F-4D97-AF65-F5344CB8AC3E}">
        <p14:creationId xmlns:p14="http://schemas.microsoft.com/office/powerpoint/2010/main" val="3337742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3263" y="177800"/>
            <a:ext cx="2911475" cy="1638300"/>
          </a:xfrm>
        </p:spPr>
      </p:sp>
      <p:sp>
        <p:nvSpPr>
          <p:cNvPr id="3" name="Notes Placeholder 2"/>
          <p:cNvSpPr>
            <a:spLocks noGrp="1"/>
          </p:cNvSpPr>
          <p:nvPr>
            <p:ph type="body" idx="1"/>
          </p:nvPr>
        </p:nvSpPr>
        <p:spPr/>
        <p:txBody>
          <a:bodyPr/>
          <a:lstStyle/>
          <a:p>
            <a:r>
              <a:rPr lang="en-US" dirty="0"/>
              <a:t>Looking at the next two verses, not only do we see two more commands, </a:t>
            </a:r>
          </a:p>
          <a:p>
            <a:r>
              <a:rPr lang="en-US" dirty="0"/>
              <a:t>	we see a </a:t>
            </a:r>
            <a:r>
              <a:rPr lang="en-US" b="1" dirty="0"/>
              <a:t>SECOND</a:t>
            </a:r>
            <a:r>
              <a:rPr lang="en-US" dirty="0"/>
              <a:t> area where we can glorify God.</a:t>
            </a:r>
          </a:p>
          <a:p>
            <a:endParaRPr lang="en-US" dirty="0"/>
          </a:p>
          <a:p>
            <a:r>
              <a:rPr lang="en-US" dirty="0"/>
              <a:t>We are called to Glorify God in relationships.</a:t>
            </a:r>
          </a:p>
          <a:p>
            <a:endParaRPr lang="en-US" dirty="0"/>
          </a:p>
          <a:p>
            <a:r>
              <a:rPr lang="en-US" dirty="0"/>
              <a:t>Specifically, a Christian prioritizes relationships of love and forgiveness.</a:t>
            </a:r>
          </a:p>
          <a:p>
            <a:endParaRPr lang="en-US" dirty="0"/>
          </a:p>
          <a:p>
            <a:r>
              <a:rPr lang="en-US" dirty="0"/>
              <a:t>The verses read 8 Above all, keep loving one another earnestly, </a:t>
            </a:r>
          </a:p>
          <a:p>
            <a:r>
              <a:rPr lang="en-US" dirty="0"/>
              <a:t>	 since love covers a multitude of sins. </a:t>
            </a:r>
          </a:p>
          <a:p>
            <a:r>
              <a:rPr lang="en-US" dirty="0"/>
              <a:t>		9 Show hospitality to one another without grumbling.</a:t>
            </a:r>
          </a:p>
        </p:txBody>
      </p:sp>
    </p:spTree>
    <p:extLst>
      <p:ext uri="{BB962C8B-B14F-4D97-AF65-F5344CB8AC3E}">
        <p14:creationId xmlns:p14="http://schemas.microsoft.com/office/powerpoint/2010/main" val="875987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3263" y="177800"/>
            <a:ext cx="2911475" cy="1638300"/>
          </a:xfrm>
        </p:spPr>
      </p:sp>
      <p:sp>
        <p:nvSpPr>
          <p:cNvPr id="3" name="Notes Placeholder 2"/>
          <p:cNvSpPr>
            <a:spLocks noGrp="1"/>
          </p:cNvSpPr>
          <p:nvPr>
            <p:ph type="body" idx="1"/>
          </p:nvPr>
        </p:nvSpPr>
        <p:spPr/>
        <p:txBody>
          <a:bodyPr/>
          <a:lstStyle/>
          <a:p>
            <a:r>
              <a:rPr lang="en-US" dirty="0"/>
              <a:t>It is easy to identify the two commands,  Keep loving one another and show hospitality.</a:t>
            </a:r>
          </a:p>
          <a:p>
            <a:endParaRPr lang="en-US" dirty="0"/>
          </a:p>
          <a:p>
            <a:r>
              <a:rPr lang="en-US" dirty="0"/>
              <a:t>The command to love one another is not a new concept to Christians. </a:t>
            </a:r>
          </a:p>
        </p:txBody>
      </p:sp>
    </p:spTree>
    <p:extLst>
      <p:ext uri="{BB962C8B-B14F-4D97-AF65-F5344CB8AC3E}">
        <p14:creationId xmlns:p14="http://schemas.microsoft.com/office/powerpoint/2010/main" val="33465856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3263" y="177800"/>
            <a:ext cx="2911475" cy="1638300"/>
          </a:xfrm>
        </p:spPr>
      </p:sp>
      <p:sp>
        <p:nvSpPr>
          <p:cNvPr id="3" name="Notes Placeholder 2"/>
          <p:cNvSpPr>
            <a:spLocks noGrp="1"/>
          </p:cNvSpPr>
          <p:nvPr>
            <p:ph type="body" idx="1"/>
          </p:nvPr>
        </p:nvSpPr>
        <p:spPr/>
        <p:txBody>
          <a:bodyPr/>
          <a:lstStyle/>
          <a:p>
            <a:r>
              <a:rPr lang="en-US" dirty="0"/>
              <a:t>In all three of the synoptic gospels, Matthew, Mark, and Luke, we see the great commandment, which is:</a:t>
            </a:r>
          </a:p>
          <a:p>
            <a:r>
              <a:rPr lang="en-US" dirty="0"/>
              <a:t>	“You shall love the Lord your God </a:t>
            </a:r>
          </a:p>
          <a:p>
            <a:r>
              <a:rPr lang="en-US" dirty="0"/>
              <a:t>		with all your heart and with all your soul </a:t>
            </a:r>
          </a:p>
          <a:p>
            <a:r>
              <a:rPr lang="en-US" dirty="0"/>
              <a:t>		and with all your strength and with all your mind, </a:t>
            </a:r>
          </a:p>
          <a:p>
            <a:r>
              <a:rPr lang="en-US" dirty="0"/>
              <a:t>			and your neighbor as yourself.”</a:t>
            </a:r>
          </a:p>
          <a:p>
            <a:endParaRPr lang="en-US" dirty="0"/>
          </a:p>
          <a:p>
            <a:r>
              <a:rPr lang="en-US" dirty="0"/>
              <a:t>The Apostle John records Jesus telling his followers:</a:t>
            </a:r>
          </a:p>
          <a:p>
            <a:pPr marL="0" marR="0" lvl="0" indent="0" algn="l" defTabSz="274320" rtl="0" eaLnBrk="1" fontAlgn="auto" latinLnBrk="0" hangingPunct="1">
              <a:lnSpc>
                <a:spcPct val="100000"/>
              </a:lnSpc>
              <a:spcBef>
                <a:spcPts val="0"/>
              </a:spcBef>
              <a:spcAft>
                <a:spcPts val="0"/>
              </a:spcAft>
              <a:buClrTx/>
              <a:buSzTx/>
              <a:buFontTx/>
              <a:buNone/>
              <a:tabLst/>
              <a:defRPr/>
            </a:pPr>
            <a:r>
              <a:rPr lang="en-US" sz="1400" b="0" i="0" dirty="0">
                <a:solidFill>
                  <a:srgbClr val="000000"/>
                </a:solidFill>
                <a:effectLst/>
              </a:rPr>
              <a:t>	By this all people will know that you are my disciples, </a:t>
            </a:r>
          </a:p>
          <a:p>
            <a:pPr marL="0" marR="0" lvl="0" indent="0" algn="l" defTabSz="274320" rtl="0" eaLnBrk="1" fontAlgn="auto" latinLnBrk="0" hangingPunct="1">
              <a:lnSpc>
                <a:spcPct val="100000"/>
              </a:lnSpc>
              <a:spcBef>
                <a:spcPts val="0"/>
              </a:spcBef>
              <a:spcAft>
                <a:spcPts val="0"/>
              </a:spcAft>
              <a:buClrTx/>
              <a:buSzTx/>
              <a:buFontTx/>
              <a:buNone/>
              <a:tabLst/>
              <a:defRPr/>
            </a:pPr>
            <a:r>
              <a:rPr lang="en-US" sz="1400" dirty="0">
                <a:solidFill>
                  <a:srgbClr val="000000"/>
                </a:solidFill>
              </a:rPr>
              <a:t>		</a:t>
            </a:r>
            <a:r>
              <a:rPr lang="en-US" sz="1400" b="0" i="0" dirty="0">
                <a:solidFill>
                  <a:srgbClr val="000000"/>
                </a:solidFill>
                <a:effectLst/>
              </a:rPr>
              <a:t>if you have love for one another.</a:t>
            </a:r>
          </a:p>
          <a:p>
            <a:pPr marL="0" marR="0" lvl="0" indent="0" algn="l" defTabSz="274320" rtl="0" eaLnBrk="1" fontAlgn="auto" latinLnBrk="0" hangingPunct="1">
              <a:lnSpc>
                <a:spcPct val="100000"/>
              </a:lnSpc>
              <a:spcBef>
                <a:spcPts val="0"/>
              </a:spcBef>
              <a:spcAft>
                <a:spcPts val="0"/>
              </a:spcAft>
              <a:buClrTx/>
              <a:buSzTx/>
              <a:buFontTx/>
              <a:buNone/>
              <a:tabLst/>
              <a:defRPr/>
            </a:pPr>
            <a:endParaRPr lang="en-US" sz="1400" dirty="0">
              <a:solidFill>
                <a:srgbClr val="000000"/>
              </a:solidFill>
            </a:endParaRPr>
          </a:p>
          <a:p>
            <a:pPr marL="0" marR="0" lvl="0" indent="0" algn="l" defTabSz="274320" rtl="0" eaLnBrk="1" fontAlgn="auto" latinLnBrk="0" hangingPunct="1">
              <a:lnSpc>
                <a:spcPct val="100000"/>
              </a:lnSpc>
              <a:spcBef>
                <a:spcPts val="0"/>
              </a:spcBef>
              <a:spcAft>
                <a:spcPts val="0"/>
              </a:spcAft>
              <a:buClrTx/>
              <a:buSzTx/>
              <a:buFontTx/>
              <a:buNone/>
              <a:tabLst/>
              <a:defRPr/>
            </a:pPr>
            <a:r>
              <a:rPr lang="en-US" sz="1400" dirty="0"/>
              <a:t>When Christians show love for one another, and others can see it,</a:t>
            </a:r>
          </a:p>
          <a:p>
            <a:pPr marL="0" marR="0" lvl="0" indent="0" algn="l" defTabSz="274320" rtl="0" eaLnBrk="1" fontAlgn="auto" latinLnBrk="0" hangingPunct="1">
              <a:lnSpc>
                <a:spcPct val="100000"/>
              </a:lnSpc>
              <a:spcBef>
                <a:spcPts val="0"/>
              </a:spcBef>
              <a:spcAft>
                <a:spcPts val="0"/>
              </a:spcAft>
              <a:buClrTx/>
              <a:buSzTx/>
              <a:buFontTx/>
              <a:buNone/>
              <a:tabLst/>
              <a:defRPr/>
            </a:pPr>
            <a:r>
              <a:rPr lang="en-US" sz="1400" dirty="0"/>
              <a:t>	we are genuinely being distinctively different from the world.</a:t>
            </a:r>
          </a:p>
          <a:p>
            <a:pPr marL="0" marR="0" lvl="0" indent="0" algn="l" defTabSz="27432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274320" rtl="0" eaLnBrk="1" fontAlgn="auto" latinLnBrk="0" hangingPunct="1">
              <a:lnSpc>
                <a:spcPct val="100000"/>
              </a:lnSpc>
              <a:spcBef>
                <a:spcPts val="0"/>
              </a:spcBef>
              <a:spcAft>
                <a:spcPts val="0"/>
              </a:spcAft>
              <a:buClrTx/>
              <a:buSzTx/>
              <a:buFontTx/>
              <a:buNone/>
              <a:tabLst/>
              <a:defRPr/>
            </a:pPr>
            <a:r>
              <a:rPr lang="en-US" sz="1400" dirty="0"/>
              <a:t>Finally, no discussion of love would be complete without mentioning Paul’s seminal chapter on love:  1 Cor 13</a:t>
            </a:r>
          </a:p>
          <a:p>
            <a:pPr marL="0" marR="0" lvl="0" indent="0" algn="l" defTabSz="274320" rtl="0" eaLnBrk="1" fontAlgn="auto" latinLnBrk="0" hangingPunct="1">
              <a:lnSpc>
                <a:spcPct val="100000"/>
              </a:lnSpc>
              <a:spcBef>
                <a:spcPts val="0"/>
              </a:spcBef>
              <a:spcAft>
                <a:spcPts val="0"/>
              </a:spcAft>
              <a:buClrTx/>
              <a:buSzTx/>
              <a:buFontTx/>
              <a:buNone/>
              <a:tabLst/>
              <a:defRPr/>
            </a:pPr>
            <a:endParaRPr lang="en-US" sz="1400" dirty="0"/>
          </a:p>
          <a:p>
            <a:endParaRPr lang="en-US" dirty="0"/>
          </a:p>
        </p:txBody>
      </p:sp>
    </p:spTree>
    <p:extLst>
      <p:ext uri="{BB962C8B-B14F-4D97-AF65-F5344CB8AC3E}">
        <p14:creationId xmlns:p14="http://schemas.microsoft.com/office/powerpoint/2010/main" val="16939332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3263" y="177800"/>
            <a:ext cx="2911475" cy="1638300"/>
          </a:xfrm>
        </p:spPr>
      </p:sp>
      <p:sp>
        <p:nvSpPr>
          <p:cNvPr id="3" name="Notes Placeholder 2"/>
          <p:cNvSpPr>
            <a:spLocks noGrp="1"/>
          </p:cNvSpPr>
          <p:nvPr>
            <p:ph type="body" idx="1"/>
          </p:nvPr>
        </p:nvSpPr>
        <p:spPr/>
        <p:txBody>
          <a:bodyPr/>
          <a:lstStyle/>
          <a:p>
            <a:r>
              <a:rPr lang="en-US" dirty="0"/>
              <a:t>Although this is a short chapter, it is very compelling. </a:t>
            </a:r>
          </a:p>
          <a:p>
            <a:endParaRPr lang="en-US" dirty="0"/>
          </a:p>
          <a:p>
            <a:r>
              <a:rPr lang="en-US" dirty="0"/>
              <a:t>As we listen to the first six verses, it is easy to see why Peter writes that love covers a multitude of sins.</a:t>
            </a:r>
          </a:p>
        </p:txBody>
      </p:sp>
    </p:spTree>
    <p:extLst>
      <p:ext uri="{BB962C8B-B14F-4D97-AF65-F5344CB8AC3E}">
        <p14:creationId xmlns:p14="http://schemas.microsoft.com/office/powerpoint/2010/main" val="2041639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3263" y="177800"/>
            <a:ext cx="2911475" cy="1638300"/>
          </a:xfrm>
        </p:spPr>
      </p:sp>
      <p:sp>
        <p:nvSpPr>
          <p:cNvPr id="3" name="Notes Placeholder 2"/>
          <p:cNvSpPr>
            <a:spLocks noGrp="1"/>
          </p:cNvSpPr>
          <p:nvPr>
            <p:ph type="body" idx="1"/>
          </p:nvPr>
        </p:nvSpPr>
        <p:spPr/>
        <p:txBody>
          <a:bodyPr/>
          <a:lstStyle/>
          <a:p>
            <a:r>
              <a:rPr lang="en-US" i="1" dirty="0"/>
              <a:t>Note: audio plays automatically in the slideshow for these three slides, but slides must be advanced manually.</a:t>
            </a:r>
          </a:p>
        </p:txBody>
      </p:sp>
    </p:spTree>
    <p:extLst>
      <p:ext uri="{BB962C8B-B14F-4D97-AF65-F5344CB8AC3E}">
        <p14:creationId xmlns:p14="http://schemas.microsoft.com/office/powerpoint/2010/main" val="36838225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3263" y="177800"/>
            <a:ext cx="2911475" cy="1638300"/>
          </a:xfrm>
        </p:spPr>
      </p:sp>
      <p:sp>
        <p:nvSpPr>
          <p:cNvPr id="3" name="Notes Placeholder 2"/>
          <p:cNvSpPr>
            <a:spLocks noGrp="1"/>
          </p:cNvSpPr>
          <p:nvPr>
            <p:ph type="body" idx="1"/>
          </p:nvPr>
        </p:nvSpPr>
        <p:spPr/>
        <p:txBody>
          <a:bodyPr/>
          <a:lstStyle/>
          <a:p>
            <a:r>
              <a:rPr lang="en-US" i="1" dirty="0"/>
              <a:t>Note: audio plays automatically in the slideshow for these three slides, but slides must be advanced manually.</a:t>
            </a:r>
          </a:p>
          <a:p>
            <a:endParaRPr lang="en-US" dirty="0"/>
          </a:p>
        </p:txBody>
      </p:sp>
    </p:spTree>
    <p:extLst>
      <p:ext uri="{BB962C8B-B14F-4D97-AF65-F5344CB8AC3E}">
        <p14:creationId xmlns:p14="http://schemas.microsoft.com/office/powerpoint/2010/main" val="513035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3263" y="177800"/>
            <a:ext cx="2911475" cy="1638300"/>
          </a:xfrm>
        </p:spPr>
      </p:sp>
      <p:sp>
        <p:nvSpPr>
          <p:cNvPr id="3" name="Notes Placeholder 2"/>
          <p:cNvSpPr>
            <a:spLocks noGrp="1"/>
          </p:cNvSpPr>
          <p:nvPr>
            <p:ph type="body" idx="1"/>
          </p:nvPr>
        </p:nvSpPr>
        <p:spPr/>
        <p:txBody>
          <a:bodyPr/>
          <a:lstStyle/>
          <a:p>
            <a:pPr marL="0" marR="0" lvl="0" indent="0" algn="l" defTabSz="274320" rtl="0" eaLnBrk="1" fontAlgn="auto" latinLnBrk="0" hangingPunct="1">
              <a:lnSpc>
                <a:spcPct val="100000"/>
              </a:lnSpc>
              <a:spcBef>
                <a:spcPts val="0"/>
              </a:spcBef>
              <a:spcAft>
                <a:spcPts val="0"/>
              </a:spcAft>
              <a:buClrTx/>
              <a:buSzTx/>
              <a:buFontTx/>
              <a:buNone/>
              <a:tabLst/>
              <a:defRPr/>
            </a:pPr>
            <a:r>
              <a:rPr lang="en-US" i="1" dirty="0"/>
              <a:t>Note: audio stops with verse 7</a:t>
            </a:r>
          </a:p>
          <a:p>
            <a:endParaRPr lang="en-US" dirty="0"/>
          </a:p>
          <a:p>
            <a:r>
              <a:rPr lang="en-US" dirty="0"/>
              <a:t>Rather than continue with the rest of the chapter, </a:t>
            </a:r>
          </a:p>
          <a:p>
            <a:r>
              <a:rPr lang="en-US" dirty="0"/>
              <a:t>let me focus your attention on verses 4 through 6</a:t>
            </a:r>
          </a:p>
          <a:p>
            <a:endParaRPr lang="en-US" dirty="0"/>
          </a:p>
          <a:p>
            <a:r>
              <a:rPr lang="en-US" dirty="0"/>
              <a:t>This is a short list about love. It contains:</a:t>
            </a:r>
          </a:p>
          <a:p>
            <a:r>
              <a:rPr lang="en-US" dirty="0"/>
              <a:t>2 things that love is: patient and kind</a:t>
            </a:r>
          </a:p>
          <a:p>
            <a:r>
              <a:rPr lang="en-US" dirty="0"/>
              <a:t>4 things that love is not: arrogant, rude, irritable, or resentful</a:t>
            </a:r>
          </a:p>
          <a:p>
            <a:r>
              <a:rPr lang="en-US" dirty="0"/>
              <a:t>4 things that love does not do: Love does not envy, boast, </a:t>
            </a:r>
          </a:p>
          <a:p>
            <a:r>
              <a:rPr lang="en-US" dirty="0"/>
              <a:t>	insist on its own way, or rejoice at wrongdoing</a:t>
            </a:r>
          </a:p>
          <a:p>
            <a:r>
              <a:rPr lang="en-US" dirty="0"/>
              <a:t>But the most extensive list is the 5 things that love does: </a:t>
            </a:r>
          </a:p>
          <a:p>
            <a:r>
              <a:rPr lang="en-US" dirty="0"/>
              <a:t>	rejoices with the truth, bears all things, believes all things,</a:t>
            </a:r>
          </a:p>
          <a:p>
            <a:r>
              <a:rPr lang="en-US" dirty="0"/>
              <a:t>		hopes all things and endures all things</a:t>
            </a:r>
          </a:p>
          <a:p>
            <a:endParaRPr lang="en-US" dirty="0"/>
          </a:p>
          <a:p>
            <a:pPr marL="0" marR="0" lvl="0" indent="0" algn="l" defTabSz="274320" rtl="0" eaLnBrk="1" fontAlgn="auto" latinLnBrk="0" hangingPunct="1">
              <a:lnSpc>
                <a:spcPct val="100000"/>
              </a:lnSpc>
              <a:spcBef>
                <a:spcPts val="0"/>
              </a:spcBef>
              <a:spcAft>
                <a:spcPts val="0"/>
              </a:spcAft>
              <a:buClrTx/>
              <a:buSzTx/>
              <a:buFontTx/>
              <a:buNone/>
              <a:tabLst/>
              <a:defRPr/>
            </a:pPr>
            <a:r>
              <a:rPr lang="en-US" dirty="0"/>
              <a:t>Earlier we read that people will know we are disciples of Jesus </a:t>
            </a:r>
          </a:p>
          <a:p>
            <a:pPr marL="0" marR="0" lvl="0" indent="0" algn="l" defTabSz="274320" rtl="0" eaLnBrk="1" fontAlgn="auto" latinLnBrk="0" hangingPunct="1">
              <a:lnSpc>
                <a:spcPct val="100000"/>
              </a:lnSpc>
              <a:spcBef>
                <a:spcPts val="0"/>
              </a:spcBef>
              <a:spcAft>
                <a:spcPts val="0"/>
              </a:spcAft>
              <a:buClrTx/>
              <a:buSzTx/>
              <a:buFontTx/>
              <a:buNone/>
              <a:tabLst/>
              <a:defRPr/>
            </a:pPr>
            <a:r>
              <a:rPr lang="en-US" dirty="0"/>
              <a:t>	if we have love for another. </a:t>
            </a:r>
          </a:p>
          <a:p>
            <a:pPr marL="0" marR="0" lvl="0" indent="0" algn="l" defTabSz="274320" rtl="0" eaLnBrk="1" fontAlgn="auto" latinLnBrk="0" hangingPunct="1">
              <a:lnSpc>
                <a:spcPct val="100000"/>
              </a:lnSpc>
              <a:spcBef>
                <a:spcPts val="0"/>
              </a:spcBef>
              <a:spcAft>
                <a:spcPts val="0"/>
              </a:spcAft>
              <a:buClrTx/>
              <a:buSzTx/>
              <a:buFontTx/>
              <a:buNone/>
              <a:tabLst/>
              <a:defRPr/>
            </a:pPr>
            <a:r>
              <a:rPr lang="en-US" dirty="0"/>
              <a:t>And since love consists of a lot of doing, </a:t>
            </a:r>
          </a:p>
          <a:p>
            <a:pPr marL="0" marR="0" lvl="0" indent="0" algn="l" defTabSz="274320" rtl="0" eaLnBrk="1" fontAlgn="auto" latinLnBrk="0" hangingPunct="1">
              <a:lnSpc>
                <a:spcPct val="100000"/>
              </a:lnSpc>
              <a:spcBef>
                <a:spcPts val="0"/>
              </a:spcBef>
              <a:spcAft>
                <a:spcPts val="0"/>
              </a:spcAft>
              <a:buClrTx/>
              <a:buSzTx/>
              <a:buFontTx/>
              <a:buNone/>
              <a:tabLst/>
              <a:defRPr/>
            </a:pPr>
            <a:r>
              <a:rPr lang="en-US" dirty="0"/>
              <a:t>	it will be easy for people to see us loving one another. </a:t>
            </a:r>
          </a:p>
          <a:p>
            <a:endParaRPr lang="en-US" dirty="0"/>
          </a:p>
          <a:p>
            <a:r>
              <a:rPr lang="en-US" b="1" dirty="0"/>
              <a:t>(</a:t>
            </a:r>
            <a:r>
              <a:rPr lang="en-US" b="1" dirty="0" err="1"/>
              <a:t>CLK</a:t>
            </a:r>
            <a:r>
              <a:rPr lang="en-US" b="1" dirty="0"/>
              <a:t>)</a:t>
            </a:r>
            <a:r>
              <a:rPr lang="en-US" dirty="0"/>
              <a:t> Going back to what Peter wrote:</a:t>
            </a:r>
          </a:p>
          <a:p>
            <a:r>
              <a:rPr lang="en-US" dirty="0"/>
              <a:t> Above all, keep loving one another earnestly, </a:t>
            </a:r>
          </a:p>
          <a:p>
            <a:r>
              <a:rPr lang="en-US" dirty="0"/>
              <a:t>	 since love covers a multitude of sins. </a:t>
            </a:r>
          </a:p>
          <a:p>
            <a:endParaRPr lang="en-US" dirty="0"/>
          </a:p>
          <a:p>
            <a:r>
              <a:rPr lang="en-US" dirty="0"/>
              <a:t>We see that when we demonstrate love towards one another</a:t>
            </a:r>
          </a:p>
          <a:p>
            <a:r>
              <a:rPr lang="en-US" dirty="0"/>
              <a:t>	using Paul’s definition from 1 Cor 13</a:t>
            </a:r>
          </a:p>
          <a:p>
            <a:r>
              <a:rPr lang="en-US" dirty="0"/>
              <a:t>		we will be distinctively different from the world, </a:t>
            </a:r>
          </a:p>
          <a:p>
            <a:r>
              <a:rPr lang="en-US" dirty="0"/>
              <a:t>			and we will be glorifying the father.</a:t>
            </a:r>
          </a:p>
          <a:p>
            <a:pPr marL="0" marR="0" lvl="0" indent="0" algn="l" defTabSz="274320" rtl="0" eaLnBrk="1" fontAlgn="auto" latinLnBrk="0" hangingPunct="1">
              <a:lnSpc>
                <a:spcPct val="100000"/>
              </a:lnSpc>
              <a:spcBef>
                <a:spcPts val="0"/>
              </a:spcBef>
              <a:spcAft>
                <a:spcPts val="0"/>
              </a:spcAft>
              <a:buClrTx/>
              <a:buSzTx/>
              <a:buFontTx/>
              <a:buNone/>
              <a:tabLst/>
              <a:defRPr/>
            </a:pPr>
            <a:endParaRPr lang="en-US" dirty="0"/>
          </a:p>
          <a:p>
            <a:pPr marL="0" marR="0" lvl="0" indent="0" algn="l" defTabSz="274320" rtl="0" eaLnBrk="1" fontAlgn="auto" latinLnBrk="0" hangingPunct="1">
              <a:lnSpc>
                <a:spcPct val="100000"/>
              </a:lnSpc>
              <a:spcBef>
                <a:spcPts val="0"/>
              </a:spcBef>
              <a:spcAft>
                <a:spcPts val="0"/>
              </a:spcAft>
              <a:buClrTx/>
              <a:buSzTx/>
              <a:buFontTx/>
              <a:buNone/>
              <a:tabLst/>
              <a:defRPr/>
            </a:pPr>
            <a:endParaRPr lang="en-US" dirty="0"/>
          </a:p>
          <a:p>
            <a:pPr marL="0" marR="0" lvl="0" indent="0" algn="l" defTabSz="27432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274320" rtl="0" eaLnBrk="1" fontAlgn="auto" latinLnBrk="0" hangingPunct="1">
              <a:lnSpc>
                <a:spcPct val="100000"/>
              </a:lnSpc>
              <a:spcBef>
                <a:spcPts val="0"/>
              </a:spcBef>
              <a:spcAft>
                <a:spcPts val="0"/>
              </a:spcAft>
              <a:buClrTx/>
              <a:buSzTx/>
              <a:buFontTx/>
              <a:buNone/>
              <a:tabLst/>
              <a:defRPr/>
            </a:pPr>
            <a:endParaRPr lang="en-US" sz="1400" dirty="0"/>
          </a:p>
          <a:p>
            <a:endParaRPr lang="en-US" dirty="0"/>
          </a:p>
        </p:txBody>
      </p:sp>
    </p:spTree>
    <p:extLst>
      <p:ext uri="{BB962C8B-B14F-4D97-AF65-F5344CB8AC3E}">
        <p14:creationId xmlns:p14="http://schemas.microsoft.com/office/powerpoint/2010/main" val="40404520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3263" y="177800"/>
            <a:ext cx="2911475" cy="1638300"/>
          </a:xfrm>
        </p:spPr>
      </p:sp>
      <p:sp>
        <p:nvSpPr>
          <p:cNvPr id="3" name="Notes Placeholder 2"/>
          <p:cNvSpPr>
            <a:spLocks noGrp="1"/>
          </p:cNvSpPr>
          <p:nvPr>
            <p:ph type="body" idx="1"/>
          </p:nvPr>
        </p:nvSpPr>
        <p:spPr/>
        <p:txBody>
          <a:bodyPr/>
          <a:lstStyle/>
          <a:p>
            <a:r>
              <a:rPr lang="en-US" dirty="0"/>
              <a:t>One more thing to point out about love covering a multitude of sins. </a:t>
            </a:r>
          </a:p>
          <a:p>
            <a:endParaRPr lang="en-US" dirty="0"/>
          </a:p>
          <a:p>
            <a:r>
              <a:rPr lang="en-US" dirty="0"/>
              <a:t>Love is not condoning sin. </a:t>
            </a:r>
          </a:p>
          <a:p>
            <a:r>
              <a:rPr lang="en-US" dirty="0"/>
              <a:t>	Love is not justifying sin. </a:t>
            </a:r>
          </a:p>
          <a:p>
            <a:r>
              <a:rPr lang="en-US" dirty="0"/>
              <a:t>		Love is not saying it is okay to sin.</a:t>
            </a:r>
          </a:p>
          <a:p>
            <a:endParaRPr lang="en-US" dirty="0"/>
          </a:p>
          <a:p>
            <a:r>
              <a:rPr lang="en-US" dirty="0"/>
              <a:t>But love does make it easier to </a:t>
            </a:r>
            <a:r>
              <a:rPr lang="en-US" b="1" u="none" dirty="0"/>
              <a:t>FORGIVE</a:t>
            </a:r>
            <a:r>
              <a:rPr lang="en-US" dirty="0"/>
              <a:t> sins.</a:t>
            </a:r>
          </a:p>
          <a:p>
            <a:endParaRPr lang="en-US" dirty="0"/>
          </a:p>
          <a:p>
            <a:r>
              <a:rPr lang="en-US" dirty="0"/>
              <a:t>Sins occur when someone hurts someone else. </a:t>
            </a:r>
          </a:p>
          <a:p>
            <a:r>
              <a:rPr lang="en-US" dirty="0"/>
              <a:t>	But when both parties are demonstrating true Christian love, </a:t>
            </a:r>
          </a:p>
          <a:p>
            <a:r>
              <a:rPr lang="en-US" dirty="0"/>
              <a:t>		it is much easier to forgive and move on. </a:t>
            </a:r>
          </a:p>
          <a:p>
            <a:endParaRPr lang="en-US" dirty="0"/>
          </a:p>
          <a:p>
            <a:r>
              <a:rPr lang="en-US" b="1" dirty="0"/>
              <a:t>(</a:t>
            </a:r>
            <a:r>
              <a:rPr lang="en-US" b="1" dirty="0" err="1"/>
              <a:t>CLK</a:t>
            </a:r>
            <a:r>
              <a:rPr lang="en-US" b="1" dirty="0"/>
              <a:t>)</a:t>
            </a:r>
            <a:r>
              <a:rPr lang="en-US" dirty="0"/>
              <a:t> Grudem puts it this way: “Where love abounds in a fellowship of Christians, </a:t>
            </a:r>
          </a:p>
          <a:p>
            <a:r>
              <a:rPr lang="en-US" dirty="0"/>
              <a:t>	many small offenses, and even some large ones, are overlooked and forgotten. </a:t>
            </a:r>
          </a:p>
          <a:p>
            <a:r>
              <a:rPr lang="en-US" dirty="0"/>
              <a:t>	But where love is lacking, </a:t>
            </a:r>
          </a:p>
          <a:p>
            <a:r>
              <a:rPr lang="en-US" dirty="0"/>
              <a:t>		every word is viewed with suspicion, </a:t>
            </a:r>
          </a:p>
          <a:p>
            <a:r>
              <a:rPr lang="en-US" dirty="0"/>
              <a:t>			every action is liable to misunderstanding, and conflicts abound.”</a:t>
            </a:r>
            <a:br>
              <a:rPr lang="en-US" dirty="0"/>
            </a:br>
            <a:endParaRPr lang="en-US" dirty="0"/>
          </a:p>
          <a:p>
            <a:r>
              <a:rPr lang="en-US" dirty="0"/>
              <a:t>That’s why we need to keep loving one another earnestly, </a:t>
            </a:r>
          </a:p>
          <a:p>
            <a:endParaRPr lang="en-US" dirty="0"/>
          </a:p>
        </p:txBody>
      </p:sp>
    </p:spTree>
    <p:extLst>
      <p:ext uri="{BB962C8B-B14F-4D97-AF65-F5344CB8AC3E}">
        <p14:creationId xmlns:p14="http://schemas.microsoft.com/office/powerpoint/2010/main" val="2012989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3263" y="177800"/>
            <a:ext cx="2911475" cy="1638300"/>
          </a:xfrm>
        </p:spPr>
      </p:sp>
      <p:sp>
        <p:nvSpPr>
          <p:cNvPr id="3" name="Notes Placeholder 2"/>
          <p:cNvSpPr>
            <a:spLocks noGrp="1"/>
          </p:cNvSpPr>
          <p:nvPr>
            <p:ph type="body" idx="1"/>
          </p:nvPr>
        </p:nvSpPr>
        <p:spPr/>
        <p:txBody>
          <a:bodyPr/>
          <a:lstStyle/>
          <a:p>
            <a:r>
              <a:rPr lang="en-US" dirty="0"/>
              <a:t>In the sermon today, </a:t>
            </a:r>
          </a:p>
          <a:p>
            <a:r>
              <a:rPr lang="en-US" dirty="0"/>
              <a:t>	we will see that hospitality is just one of four “commands” mentioned. </a:t>
            </a:r>
          </a:p>
          <a:p>
            <a:endParaRPr lang="en-US" dirty="0"/>
          </a:p>
          <a:p>
            <a:r>
              <a:rPr lang="en-US" dirty="0"/>
              <a:t>The sermon title is “Live with the Proper Perspective of Time.”</a:t>
            </a:r>
          </a:p>
          <a:p>
            <a:endParaRPr lang="en-US" dirty="0"/>
          </a:p>
          <a:p>
            <a:r>
              <a:rPr lang="en-US" dirty="0"/>
              <a:t>In addition to these four commands, </a:t>
            </a:r>
          </a:p>
          <a:p>
            <a:r>
              <a:rPr lang="en-US" dirty="0"/>
              <a:t>	Peter also gives us a goal to pursue.  </a:t>
            </a:r>
          </a:p>
          <a:p>
            <a:r>
              <a:rPr lang="en-US" dirty="0"/>
              <a:t>		That goal is to glorify God!</a:t>
            </a:r>
          </a:p>
          <a:p>
            <a:endParaRPr lang="en-US" dirty="0"/>
          </a:p>
          <a:p>
            <a:r>
              <a:rPr lang="en-US" dirty="0"/>
              <a:t>When we follow these four commands and direct our lives towards glorifying God, </a:t>
            </a:r>
          </a:p>
          <a:p>
            <a:r>
              <a:rPr lang="en-US" dirty="0"/>
              <a:t>	we will live with the proper perspective of time. </a:t>
            </a:r>
          </a:p>
          <a:p>
            <a:endParaRPr lang="en-US" dirty="0"/>
          </a:p>
          <a:p>
            <a:r>
              <a:rPr lang="en-US" dirty="0"/>
              <a:t>This message was needed when Peter wrote it two thousand years ago.  </a:t>
            </a:r>
          </a:p>
          <a:p>
            <a:r>
              <a:rPr lang="en-US" dirty="0"/>
              <a:t>	It is also needed today.  The reason?  </a:t>
            </a:r>
          </a:p>
          <a:p>
            <a:r>
              <a:rPr lang="en-US" dirty="0"/>
              <a:t>		Because we, like the early church, are enduring suffering. </a:t>
            </a:r>
          </a:p>
          <a:p>
            <a:endParaRPr lang="en-US" dirty="0"/>
          </a:p>
          <a:p>
            <a:r>
              <a:rPr lang="en-US" dirty="0"/>
              <a:t>A famous movie quote tells us that “Life is Pain.  </a:t>
            </a:r>
          </a:p>
          <a:p>
            <a:r>
              <a:rPr lang="en-US" dirty="0"/>
              <a:t>	Anyone who tells you differently is selling something.”</a:t>
            </a:r>
          </a:p>
          <a:p>
            <a:endParaRPr lang="en-US" dirty="0"/>
          </a:p>
          <a:p>
            <a:endParaRPr lang="en-US" dirty="0"/>
          </a:p>
          <a:p>
            <a:r>
              <a:rPr lang="en-US" dirty="0"/>
              <a:t>---------------------------------------------------------------------</a:t>
            </a:r>
          </a:p>
          <a:p>
            <a:r>
              <a:rPr lang="en-US" sz="1000" dirty="0"/>
              <a:t>Move Quote is from The Princess Bride, but it’s “inconceivable” that someone would not know </a:t>
            </a:r>
            <a:r>
              <a:rPr lang="en-US" sz="1000" dirty="0">
                <a:sym typeface="Wingdings" panose="05000000000000000000" pitchFamily="2" charset="2"/>
              </a:rPr>
              <a:t></a:t>
            </a:r>
            <a:endParaRPr lang="en-US" sz="1000" dirty="0"/>
          </a:p>
          <a:p>
            <a:endParaRPr lang="en-US" sz="1000" dirty="0"/>
          </a:p>
        </p:txBody>
      </p:sp>
    </p:spTree>
    <p:extLst>
      <p:ext uri="{BB962C8B-B14F-4D97-AF65-F5344CB8AC3E}">
        <p14:creationId xmlns:p14="http://schemas.microsoft.com/office/powerpoint/2010/main" val="38547176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3263" y="177800"/>
            <a:ext cx="2911475" cy="1638300"/>
          </a:xfrm>
        </p:spPr>
      </p:sp>
      <p:sp>
        <p:nvSpPr>
          <p:cNvPr id="3" name="Notes Placeholder 2"/>
          <p:cNvSpPr>
            <a:spLocks noGrp="1"/>
          </p:cNvSpPr>
          <p:nvPr>
            <p:ph type="body" idx="1"/>
          </p:nvPr>
        </p:nvSpPr>
        <p:spPr/>
        <p:txBody>
          <a:bodyPr/>
          <a:lstStyle/>
          <a:p>
            <a:r>
              <a:rPr lang="en-US" dirty="0"/>
              <a:t>When we keep loving each other deeply,</a:t>
            </a:r>
          </a:p>
          <a:p>
            <a:r>
              <a:rPr lang="en-US" dirty="0"/>
              <a:t>	we will inevitability show hospitality.</a:t>
            </a:r>
          </a:p>
          <a:p>
            <a:endParaRPr lang="en-US" dirty="0"/>
          </a:p>
          <a:p>
            <a:r>
              <a:rPr lang="en-US" dirty="0"/>
              <a:t>We’ve already discussed hospitality from the standpoint of luxury hotels.</a:t>
            </a:r>
          </a:p>
          <a:p>
            <a:endParaRPr lang="en-US" dirty="0"/>
          </a:p>
          <a:p>
            <a:r>
              <a:rPr lang="en-US" dirty="0"/>
              <a:t>Luxury hotels want you to feel welcome, so you spend your money there. </a:t>
            </a:r>
          </a:p>
          <a:p>
            <a:endParaRPr lang="en-US" dirty="0"/>
          </a:p>
          <a:p>
            <a:r>
              <a:rPr lang="en-US" dirty="0"/>
              <a:t>But the definition of hospitality goes back further, back to the Old Testament.</a:t>
            </a:r>
          </a:p>
          <a:p>
            <a:endParaRPr lang="en-US" dirty="0"/>
          </a:p>
          <a:p>
            <a:endParaRPr lang="en-US" dirty="0"/>
          </a:p>
        </p:txBody>
      </p:sp>
    </p:spTree>
    <p:extLst>
      <p:ext uri="{BB962C8B-B14F-4D97-AF65-F5344CB8AC3E}">
        <p14:creationId xmlns:p14="http://schemas.microsoft.com/office/powerpoint/2010/main" val="39696724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3263" y="177800"/>
            <a:ext cx="2911475" cy="1638300"/>
          </a:xfrm>
        </p:spPr>
      </p:sp>
      <p:sp>
        <p:nvSpPr>
          <p:cNvPr id="3" name="Notes Placeholder 2"/>
          <p:cNvSpPr>
            <a:spLocks noGrp="1"/>
          </p:cNvSpPr>
          <p:nvPr>
            <p:ph type="body" idx="1"/>
          </p:nvPr>
        </p:nvSpPr>
        <p:spPr/>
        <p:txBody>
          <a:bodyPr/>
          <a:lstStyle/>
          <a:p>
            <a:r>
              <a:rPr lang="en-US" dirty="0"/>
              <a:t>In Leviticus chapter 19, we read that </a:t>
            </a:r>
          </a:p>
          <a:p>
            <a:r>
              <a:rPr lang="en-US" dirty="0"/>
              <a:t>When a stranger sojourns with you in your land, </a:t>
            </a:r>
          </a:p>
          <a:p>
            <a:r>
              <a:rPr lang="en-US" dirty="0"/>
              <a:t>	you shall not do him wrong. </a:t>
            </a:r>
          </a:p>
          <a:p>
            <a:r>
              <a:rPr lang="en-US" dirty="0"/>
              <a:t>		You shall treat the stranger who sojourns with you as the native among you, </a:t>
            </a:r>
          </a:p>
          <a:p>
            <a:r>
              <a:rPr lang="en-US" dirty="0"/>
              <a:t>			and you shall love him as yourself, </a:t>
            </a:r>
          </a:p>
          <a:p>
            <a:r>
              <a:rPr lang="en-US" dirty="0"/>
              <a:t>				for you were strangers in the land of Egypt: </a:t>
            </a:r>
          </a:p>
          <a:p>
            <a:r>
              <a:rPr lang="en-US" dirty="0"/>
              <a:t>					I am the Lord your God.</a:t>
            </a:r>
          </a:p>
          <a:p>
            <a:endParaRPr lang="en-US" dirty="0"/>
          </a:p>
          <a:p>
            <a:r>
              <a:rPr lang="en-US" dirty="0"/>
              <a:t>Just as the nation of Ancient Israel were strangers sojourning in the land of Egypt,</a:t>
            </a:r>
          </a:p>
          <a:p>
            <a:r>
              <a:rPr lang="en-US" dirty="0"/>
              <a:t>	Today, Christians are strangers sojourning in the land of the secular world.</a:t>
            </a:r>
          </a:p>
          <a:p>
            <a:endParaRPr lang="en-US" dirty="0"/>
          </a:p>
          <a:p>
            <a:r>
              <a:rPr lang="en-US" dirty="0"/>
              <a:t>But by showing hospitality, we are shining a light on God’s glory.</a:t>
            </a:r>
          </a:p>
          <a:p>
            <a:r>
              <a:rPr lang="en-US" dirty="0"/>
              <a:t>	</a:t>
            </a:r>
          </a:p>
        </p:txBody>
      </p:sp>
    </p:spTree>
    <p:extLst>
      <p:ext uri="{BB962C8B-B14F-4D97-AF65-F5344CB8AC3E}">
        <p14:creationId xmlns:p14="http://schemas.microsoft.com/office/powerpoint/2010/main" val="35556864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3263" y="177800"/>
            <a:ext cx="2911475" cy="1638300"/>
          </a:xfrm>
        </p:spPr>
      </p:sp>
      <p:sp>
        <p:nvSpPr>
          <p:cNvPr id="3" name="Notes Placeholder 2"/>
          <p:cNvSpPr>
            <a:spLocks noGrp="1"/>
          </p:cNvSpPr>
          <p:nvPr>
            <p:ph type="body" idx="1"/>
          </p:nvPr>
        </p:nvSpPr>
        <p:spPr/>
        <p:txBody>
          <a:bodyPr/>
          <a:lstStyle/>
          <a:p>
            <a:r>
              <a:rPr lang="en-US" dirty="0"/>
              <a:t>That is why Peter calls on us to show hospitality. </a:t>
            </a:r>
          </a:p>
          <a:p>
            <a:endParaRPr lang="en-US" dirty="0"/>
          </a:p>
          <a:p>
            <a:r>
              <a:rPr lang="en-US" dirty="0"/>
              <a:t>That is why Peter asks us to live effectively for the Lord in an unbelieving world. </a:t>
            </a:r>
          </a:p>
          <a:p>
            <a:endParaRPr lang="en-US" dirty="0"/>
          </a:p>
          <a:p>
            <a:r>
              <a:rPr lang="en-US" b="1" dirty="0"/>
              <a:t>(</a:t>
            </a:r>
            <a:r>
              <a:rPr lang="en-US" b="1" dirty="0" err="1"/>
              <a:t>CLK</a:t>
            </a:r>
            <a:r>
              <a:rPr lang="en-US" b="1" dirty="0"/>
              <a:t>)</a:t>
            </a:r>
            <a:r>
              <a:rPr lang="en-US" dirty="0"/>
              <a:t> There are two challenges with this command.</a:t>
            </a:r>
          </a:p>
          <a:p>
            <a:r>
              <a:rPr lang="en-US" dirty="0"/>
              <a:t>		The first is stated quite clearly by Peter.</a:t>
            </a:r>
          </a:p>
          <a:p>
            <a:pPr marL="0" indent="0">
              <a:buFont typeface="Arial" panose="020B0604020202020204" pitchFamily="34" charset="0"/>
              <a:buNone/>
            </a:pPr>
            <a:r>
              <a:rPr lang="en-US" dirty="0"/>
              <a:t>			He tells us to show hospitality without grumbling.</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It’s easy to get caught up in grumbling. </a:t>
            </a:r>
          </a:p>
          <a:p>
            <a:pPr marL="0" indent="0">
              <a:buFont typeface="Arial" panose="020B0604020202020204" pitchFamily="34" charset="0"/>
              <a:buNone/>
            </a:pPr>
            <a:r>
              <a:rPr lang="en-US" dirty="0"/>
              <a:t>	Especially if you are a hospitable person</a:t>
            </a:r>
          </a:p>
          <a:p>
            <a:pPr marL="0" indent="0">
              <a:buFont typeface="Arial" panose="020B0604020202020204" pitchFamily="34" charset="0"/>
              <a:buNone/>
            </a:pPr>
            <a:r>
              <a:rPr lang="en-US" dirty="0"/>
              <a:t>		and you end up taking on too much work.</a:t>
            </a:r>
          </a:p>
          <a:p>
            <a:pPr marL="0" indent="0">
              <a:buFont typeface="Arial" panose="020B0604020202020204" pitchFamily="34" charset="0"/>
              <a:buNone/>
            </a:pPr>
            <a:endParaRPr lang="en-US" dirty="0"/>
          </a:p>
          <a:p>
            <a:pPr marL="0" indent="0">
              <a:buFont typeface="Arial" panose="020B0604020202020204" pitchFamily="34" charset="0"/>
              <a:buNone/>
            </a:pPr>
            <a:r>
              <a:rPr lang="en-US" sz="1100" dirty="0"/>
              <a:t>I have an example from my own life. 20 years ago, I was one of four department heads on a Navy ship. </a:t>
            </a:r>
          </a:p>
          <a:p>
            <a:pPr marL="0" indent="0">
              <a:buFont typeface="Arial" panose="020B0604020202020204" pitchFamily="34" charset="0"/>
              <a:buNone/>
            </a:pPr>
            <a:r>
              <a:rPr lang="en-US" sz="1100" dirty="0"/>
              <a:t>In addition to your primary job, the navy assigns collateral duties, which are distributed to even out the workload. Often these get overlooked. Shortly after arriving, the Captain realized I could fix broken programs, and get things back on track, so as others left, I ended up taking on extra collateral duties.  Pretty soon, I had most of the DH-level collateral duties. It began to wear on me. I began to grumble and complain.  Instead of grumbling and complaining, I should have said; I can’t handle anymore. Instead, I was not a good witness. I did not glorify God with my life.</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dirty="0"/>
              <a:t>But now, most of you know I am a full-time student. I also lead a small group on Sunday Evenings. How often have you seen an announcement that we are having a game night?  Or we are taking a short break. Rather than complain, I cheerfully admit when I am overloaded.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first challenge is to be hospitable without grumbling. </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a:t>
            </a:r>
            <a:r>
              <a:rPr lang="en-US" b="1" dirty="0" err="1"/>
              <a:t>CLK</a:t>
            </a:r>
            <a:r>
              <a:rPr lang="en-US" b="1" dirty="0"/>
              <a:t>) </a:t>
            </a:r>
            <a:r>
              <a:rPr lang="en-US" dirty="0"/>
              <a:t>The second challenge is that hospitality is frequently viewed as the recreational sharing of fellowship, lodging, and provisions </a:t>
            </a:r>
            <a:r>
              <a:rPr lang="en-US" b="1" dirty="0"/>
              <a:t>AMONG FRIENDS OR RELATIVES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But in the Bible (and for luxury hotels),</a:t>
            </a:r>
          </a:p>
          <a:p>
            <a:pPr marL="0" indent="0">
              <a:buFont typeface="Arial" panose="020B0604020202020204" pitchFamily="34" charset="0"/>
              <a:buNone/>
            </a:pPr>
            <a:r>
              <a:rPr lang="en-US" dirty="0"/>
              <a:t>	hospitality involves receiving </a:t>
            </a:r>
            <a:r>
              <a:rPr lang="en-US" b="1" dirty="0"/>
              <a:t>STRANGERS</a:t>
            </a:r>
          </a:p>
          <a:p>
            <a:r>
              <a:rPr lang="en-US" dirty="0"/>
              <a:t>		—rather than merely reinforcing pre-existing friendships or bonds of affection.</a:t>
            </a:r>
          </a:p>
          <a:p>
            <a:r>
              <a:rPr lang="en-US" dirty="0"/>
              <a:t>	hospitality involves receiving </a:t>
            </a:r>
            <a:r>
              <a:rPr lang="en-US" b="1" dirty="0"/>
              <a:t>STRANGERS</a:t>
            </a:r>
          </a:p>
          <a:p>
            <a:pPr marL="0" indent="0">
              <a:buFont typeface="Arial" panose="020B0604020202020204" pitchFamily="34" charset="0"/>
              <a:buNone/>
            </a:pPr>
            <a:r>
              <a:rPr lang="en-US" dirty="0"/>
              <a:t>		—especially travelers, who then become guests or are treated as friends</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5265597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3263" y="177800"/>
            <a:ext cx="2911475" cy="1638300"/>
          </a:xfrm>
        </p:spPr>
      </p:sp>
      <p:sp>
        <p:nvSpPr>
          <p:cNvPr id="3" name="Notes Placeholder 2"/>
          <p:cNvSpPr>
            <a:spLocks noGrp="1"/>
          </p:cNvSpPr>
          <p:nvPr>
            <p:ph type="body" idx="1"/>
          </p:nvPr>
        </p:nvSpPr>
        <p:spPr/>
        <p:txBody>
          <a:bodyPr/>
          <a:lstStyle/>
          <a:p>
            <a:r>
              <a:rPr lang="en-US" dirty="0"/>
              <a:t>To summarize:</a:t>
            </a:r>
          </a:p>
          <a:p>
            <a:endParaRPr lang="en-US" dirty="0"/>
          </a:p>
          <a:p>
            <a:r>
              <a:rPr lang="en-US" dirty="0"/>
              <a:t>You need to show Biblical love for others.</a:t>
            </a:r>
          </a:p>
          <a:p>
            <a:endParaRPr lang="en-US" dirty="0"/>
          </a:p>
          <a:p>
            <a:r>
              <a:rPr lang="en-US" dirty="0"/>
              <a:t>You show this love by being hospitable without grumbling.</a:t>
            </a:r>
          </a:p>
          <a:p>
            <a:endParaRPr lang="en-US" dirty="0"/>
          </a:p>
          <a:p>
            <a:r>
              <a:rPr lang="en-US" dirty="0"/>
              <a:t>And you show love and hospitality to strangers, not just friends and family.</a:t>
            </a:r>
          </a:p>
          <a:p>
            <a:endParaRPr lang="en-US" dirty="0"/>
          </a:p>
          <a:p>
            <a:r>
              <a:rPr lang="en-US" dirty="0"/>
              <a:t>And by doing this, by prioritizing relationships of love and forgiveness,</a:t>
            </a:r>
          </a:p>
          <a:p>
            <a:r>
              <a:rPr lang="en-US" dirty="0"/>
              <a:t>You will be glorifying God.</a:t>
            </a:r>
          </a:p>
          <a:p>
            <a:endParaRPr lang="en-US" dirty="0"/>
          </a:p>
          <a:p>
            <a:endParaRPr lang="en-US" dirty="0"/>
          </a:p>
          <a:p>
            <a:endParaRPr lang="en-US" dirty="0"/>
          </a:p>
          <a:p>
            <a:r>
              <a:rPr lang="en-US" dirty="0"/>
              <a:t>	</a:t>
            </a:r>
          </a:p>
        </p:txBody>
      </p:sp>
    </p:spTree>
    <p:extLst>
      <p:ext uri="{BB962C8B-B14F-4D97-AF65-F5344CB8AC3E}">
        <p14:creationId xmlns:p14="http://schemas.microsoft.com/office/powerpoint/2010/main" val="15936191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3263" y="177800"/>
            <a:ext cx="2911475" cy="1638300"/>
          </a:xfrm>
        </p:spPr>
      </p:sp>
      <p:sp>
        <p:nvSpPr>
          <p:cNvPr id="3" name="Notes Placeholder 2"/>
          <p:cNvSpPr>
            <a:spLocks noGrp="1"/>
          </p:cNvSpPr>
          <p:nvPr>
            <p:ph type="body" idx="1"/>
          </p:nvPr>
        </p:nvSpPr>
        <p:spPr/>
        <p:txBody>
          <a:bodyPr/>
          <a:lstStyle/>
          <a:p>
            <a:r>
              <a:rPr lang="en-US" dirty="0"/>
              <a:t>Now we come to a third area where we can glorify God, </a:t>
            </a:r>
          </a:p>
          <a:p>
            <a:r>
              <a:rPr lang="en-US" dirty="0"/>
              <a:t>	which is through Christian service.</a:t>
            </a:r>
          </a:p>
          <a:p>
            <a:endParaRPr lang="en-US" dirty="0"/>
          </a:p>
          <a:p>
            <a:r>
              <a:rPr lang="en-US" dirty="0"/>
              <a:t>A Christian exercises the gifts of the spirit in service.</a:t>
            </a:r>
          </a:p>
          <a:p>
            <a:endParaRPr lang="en-US" dirty="0"/>
          </a:p>
          <a:p>
            <a:r>
              <a:rPr lang="en-US" b="1" dirty="0"/>
              <a:t>(</a:t>
            </a:r>
            <a:r>
              <a:rPr lang="en-US" b="1" dirty="0" err="1"/>
              <a:t>CLK</a:t>
            </a:r>
            <a:r>
              <a:rPr lang="en-US" b="1" dirty="0"/>
              <a:t>)</a:t>
            </a:r>
          </a:p>
          <a:p>
            <a:r>
              <a:rPr lang="en-US" dirty="0"/>
              <a:t>Verses 10 and 11 tell us that:</a:t>
            </a:r>
          </a:p>
          <a:p>
            <a:r>
              <a:rPr lang="en-US" dirty="0"/>
              <a:t>As each has received a gift, use it to serve one another, </a:t>
            </a:r>
          </a:p>
          <a:p>
            <a:r>
              <a:rPr lang="en-US" dirty="0"/>
              <a:t>as good stewards of God's varied grace: </a:t>
            </a:r>
          </a:p>
          <a:p>
            <a:endParaRPr lang="en-US" dirty="0"/>
          </a:p>
          <a:p>
            <a:r>
              <a:rPr lang="en-US" dirty="0"/>
              <a:t>whoever speaks, as one who speaks oracles of God; </a:t>
            </a:r>
          </a:p>
          <a:p>
            <a:r>
              <a:rPr lang="en-US" dirty="0"/>
              <a:t>whoever serves, as one who serves by the strength that God supplies</a:t>
            </a:r>
          </a:p>
          <a:p>
            <a:r>
              <a:rPr lang="en-US" dirty="0"/>
              <a:t>—in order that in everything God may be glorified through Jesus Christ. </a:t>
            </a:r>
          </a:p>
          <a:p>
            <a:r>
              <a:rPr lang="en-US" dirty="0"/>
              <a:t>To him belong glory and dominion forever and ever. Amen.</a:t>
            </a:r>
          </a:p>
          <a:p>
            <a:endParaRPr lang="en-US" dirty="0"/>
          </a:p>
          <a:p>
            <a:r>
              <a:rPr lang="en-US" dirty="0"/>
              <a:t>This final section is a little different than the previous 2 sections.</a:t>
            </a:r>
          </a:p>
          <a:p>
            <a:endParaRPr lang="en-US" dirty="0"/>
          </a:p>
          <a:p>
            <a:r>
              <a:rPr lang="en-US" dirty="0"/>
              <a:t>Vs. 8 contained the commands to be self-controlled and sober-minded</a:t>
            </a:r>
          </a:p>
          <a:p>
            <a:r>
              <a:rPr lang="en-US" dirty="0"/>
              <a:t>	in order to Glorify God in our own lives.</a:t>
            </a:r>
          </a:p>
          <a:p>
            <a:r>
              <a:rPr lang="en-US" dirty="0"/>
              <a:t>Vs. 9 and 10 contained the commands to love and be hospitable </a:t>
            </a:r>
          </a:p>
          <a:p>
            <a:r>
              <a:rPr lang="en-US" dirty="0"/>
              <a:t>	in order to Glorify God in relationships.</a:t>
            </a:r>
          </a:p>
          <a:p>
            <a:endParaRPr lang="en-US" dirty="0"/>
          </a:p>
          <a:p>
            <a:r>
              <a:rPr lang="en-US" dirty="0"/>
              <a:t>You can say this final section contains a “command” </a:t>
            </a:r>
          </a:p>
          <a:p>
            <a:r>
              <a:rPr lang="en-US" dirty="0"/>
              <a:t>	to use your gifts to serve one another </a:t>
            </a:r>
          </a:p>
          <a:p>
            <a:r>
              <a:rPr lang="en-US" dirty="0"/>
              <a:t>		 to Glorify God in Christian Service.</a:t>
            </a:r>
          </a:p>
        </p:txBody>
      </p:sp>
    </p:spTree>
    <p:extLst>
      <p:ext uri="{BB962C8B-B14F-4D97-AF65-F5344CB8AC3E}">
        <p14:creationId xmlns:p14="http://schemas.microsoft.com/office/powerpoint/2010/main" val="21285462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3263" y="177800"/>
            <a:ext cx="2911475" cy="1638300"/>
          </a:xfrm>
        </p:spPr>
      </p:sp>
      <p:sp>
        <p:nvSpPr>
          <p:cNvPr id="3" name="Notes Placeholder 2"/>
          <p:cNvSpPr>
            <a:spLocks noGrp="1"/>
          </p:cNvSpPr>
          <p:nvPr>
            <p:ph type="body" idx="1"/>
          </p:nvPr>
        </p:nvSpPr>
        <p:spPr/>
        <p:txBody>
          <a:bodyPr/>
          <a:lstStyle/>
          <a:p>
            <a:r>
              <a:rPr lang="en-US" dirty="0"/>
              <a:t>You could also state that this verse shows the </a:t>
            </a:r>
            <a:r>
              <a:rPr lang="en-US" b="1" dirty="0"/>
              <a:t>MANNER</a:t>
            </a:r>
            <a:r>
              <a:rPr lang="en-US" dirty="0"/>
              <a:t> </a:t>
            </a:r>
          </a:p>
          <a:p>
            <a:r>
              <a:rPr lang="en-US" dirty="0"/>
              <a:t>	in which we glorify God through Christian service. </a:t>
            </a:r>
          </a:p>
          <a:p>
            <a:endParaRPr lang="en-US" dirty="0"/>
          </a:p>
          <a:p>
            <a:r>
              <a:rPr lang="en-US" dirty="0"/>
              <a:t>The manner is a statement where the speaker is asserting </a:t>
            </a:r>
          </a:p>
          <a:p>
            <a:pPr marL="285750" indent="-285750">
              <a:buFont typeface="Arial" panose="020B0604020202020204" pitchFamily="34" charset="0"/>
              <a:buChar char="•"/>
            </a:pPr>
            <a:r>
              <a:rPr lang="en-US" dirty="0"/>
              <a:t>how something is done, </a:t>
            </a:r>
          </a:p>
          <a:p>
            <a:pPr marL="285750" indent="-285750">
              <a:buFont typeface="Arial" panose="020B0604020202020204" pitchFamily="34" charset="0"/>
              <a:buChar char="•"/>
            </a:pPr>
            <a:r>
              <a:rPr lang="en-US" dirty="0"/>
              <a:t>how something happened, or </a:t>
            </a:r>
          </a:p>
          <a:p>
            <a:pPr marL="285750" indent="-285750">
              <a:buFont typeface="Arial" panose="020B0604020202020204" pitchFamily="34" charset="0"/>
              <a:buChar char="•"/>
            </a:pPr>
            <a:r>
              <a:rPr lang="en-US" dirty="0"/>
              <a:t>how someone is behaving</a:t>
            </a:r>
          </a:p>
          <a:p>
            <a:endParaRPr lang="en-US" dirty="0"/>
          </a:p>
          <a:p>
            <a:r>
              <a:rPr lang="en-US" dirty="0"/>
              <a:t>In this case, Peter is asserting how something is done, </a:t>
            </a:r>
          </a:p>
          <a:p>
            <a:r>
              <a:rPr lang="en-US" dirty="0"/>
              <a:t>specifically, how to glorify God by using spiritual gifts</a:t>
            </a:r>
          </a:p>
          <a:p>
            <a:endParaRPr lang="en-US" dirty="0"/>
          </a:p>
          <a:p>
            <a:endParaRPr lang="en-US" dirty="0"/>
          </a:p>
        </p:txBody>
      </p:sp>
    </p:spTree>
    <p:extLst>
      <p:ext uri="{BB962C8B-B14F-4D97-AF65-F5344CB8AC3E}">
        <p14:creationId xmlns:p14="http://schemas.microsoft.com/office/powerpoint/2010/main" val="25073465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3263" y="177800"/>
            <a:ext cx="2911475" cy="1638300"/>
          </a:xfrm>
        </p:spPr>
      </p:sp>
      <p:sp>
        <p:nvSpPr>
          <p:cNvPr id="3" name="Notes Placeholder 2"/>
          <p:cNvSpPr>
            <a:spLocks noGrp="1"/>
          </p:cNvSpPr>
          <p:nvPr>
            <p:ph type="body" idx="1"/>
          </p:nvPr>
        </p:nvSpPr>
        <p:spPr/>
        <p:txBody>
          <a:bodyPr/>
          <a:lstStyle/>
          <a:p>
            <a:r>
              <a:rPr lang="en-US" dirty="0"/>
              <a:t>Where do the gifts come from?</a:t>
            </a:r>
          </a:p>
          <a:p>
            <a:r>
              <a:rPr lang="en-US" dirty="0"/>
              <a:t>	They are the result of God’s grace.</a:t>
            </a:r>
          </a:p>
          <a:p>
            <a:r>
              <a:rPr lang="en-US" dirty="0"/>
              <a:t>		Therefore, believers shouldn’t boast about the gift they have.</a:t>
            </a:r>
          </a:p>
          <a:p>
            <a:endParaRPr lang="en-US" dirty="0"/>
          </a:p>
          <a:p>
            <a:r>
              <a:rPr lang="en-US" dirty="0"/>
              <a:t>We can work on and improve our gifts. </a:t>
            </a:r>
          </a:p>
          <a:p>
            <a:r>
              <a:rPr lang="en-US" dirty="0"/>
              <a:t>	A musician practices his instrument.</a:t>
            </a:r>
          </a:p>
          <a:p>
            <a:r>
              <a:rPr lang="en-US" dirty="0"/>
              <a:t>	A singer works on breathing techniques and vocal exercises</a:t>
            </a:r>
          </a:p>
          <a:p>
            <a:r>
              <a:rPr lang="en-US" dirty="0"/>
              <a:t>	A seminary student studies preaching methods</a:t>
            </a:r>
          </a:p>
          <a:p>
            <a:r>
              <a:rPr lang="en-US" dirty="0"/>
              <a:t>		and should listen to recordings of himself. </a:t>
            </a:r>
          </a:p>
          <a:p>
            <a:endParaRPr lang="en-US" dirty="0"/>
          </a:p>
          <a:p>
            <a:r>
              <a:rPr lang="en-US" dirty="0"/>
              <a:t>But regardless of how much practice one puts in, </a:t>
            </a:r>
          </a:p>
          <a:p>
            <a:r>
              <a:rPr lang="en-US" dirty="0"/>
              <a:t>	by acknowledging God’s grace as the source of the gift, </a:t>
            </a:r>
          </a:p>
          <a:p>
            <a:r>
              <a:rPr lang="en-US" dirty="0"/>
              <a:t>		you glorify God with your service. </a:t>
            </a:r>
          </a:p>
          <a:p>
            <a:endParaRPr lang="en-US" dirty="0"/>
          </a:p>
          <a:p>
            <a:r>
              <a:rPr lang="en-US" b="1" dirty="0"/>
              <a:t>(</a:t>
            </a:r>
            <a:r>
              <a:rPr lang="en-US" b="1" dirty="0" err="1"/>
              <a:t>CLK</a:t>
            </a:r>
            <a:r>
              <a:rPr lang="en-US" b="1" dirty="0"/>
              <a:t>)</a:t>
            </a:r>
          </a:p>
          <a:p>
            <a:r>
              <a:rPr lang="en-US" dirty="0"/>
              <a:t>Another thing that Peter points out is that each one of us has at least one spiritual gift. </a:t>
            </a:r>
          </a:p>
          <a:p>
            <a:r>
              <a:rPr lang="en-US" dirty="0"/>
              <a:t>But, if you are not self-controlled and sober-minded, </a:t>
            </a:r>
          </a:p>
          <a:p>
            <a:r>
              <a:rPr lang="en-US" dirty="0"/>
              <a:t>if you are not loving and hospitable to one another,</a:t>
            </a:r>
          </a:p>
          <a:p>
            <a:r>
              <a:rPr lang="en-US" dirty="0"/>
              <a:t>Can you use your spiritual gift to serve others and glorify God? </a:t>
            </a:r>
          </a:p>
          <a:p>
            <a:endParaRPr lang="en-US" dirty="0"/>
          </a:p>
          <a:p>
            <a:r>
              <a:rPr lang="en-US" dirty="0"/>
              <a:t>Of course not!</a:t>
            </a:r>
          </a:p>
        </p:txBody>
      </p:sp>
    </p:spTree>
    <p:extLst>
      <p:ext uri="{BB962C8B-B14F-4D97-AF65-F5344CB8AC3E}">
        <p14:creationId xmlns:p14="http://schemas.microsoft.com/office/powerpoint/2010/main" val="3413854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3263" y="177800"/>
            <a:ext cx="2911475" cy="1638300"/>
          </a:xfrm>
        </p:spPr>
      </p:sp>
      <p:sp>
        <p:nvSpPr>
          <p:cNvPr id="3" name="Notes Placeholder 2"/>
          <p:cNvSpPr>
            <a:spLocks noGrp="1"/>
          </p:cNvSpPr>
          <p:nvPr>
            <p:ph type="body" idx="1"/>
          </p:nvPr>
        </p:nvSpPr>
        <p:spPr/>
        <p:txBody>
          <a:bodyPr/>
          <a:lstStyle/>
          <a:p>
            <a:r>
              <a:rPr lang="en-US" dirty="0"/>
              <a:t>It is fairly easy to see why Peter would use categories of speaking and serving to discuss the spiritual gifts. </a:t>
            </a:r>
          </a:p>
          <a:p>
            <a:endParaRPr lang="en-US" dirty="0"/>
          </a:p>
          <a:p>
            <a:r>
              <a:rPr lang="en-US" dirty="0"/>
              <a:t>Gifts such as teaching, evangelism, encouraging, and pastoral teaching and encouraging</a:t>
            </a:r>
          </a:p>
          <a:p>
            <a:r>
              <a:rPr lang="en-US" dirty="0"/>
              <a:t>	involve speaking or getting words from God.</a:t>
            </a:r>
          </a:p>
          <a:p>
            <a:endParaRPr lang="en-US" dirty="0"/>
          </a:p>
          <a:p>
            <a:r>
              <a:rPr lang="en-US" dirty="0"/>
              <a:t>And gifts such as administering, faith, giving, service, and mercy</a:t>
            </a:r>
          </a:p>
          <a:p>
            <a:r>
              <a:rPr lang="en-US" dirty="0"/>
              <a:t>	involve getting strength from God.</a:t>
            </a:r>
          </a:p>
          <a:p>
            <a:endParaRPr lang="en-US" dirty="0"/>
          </a:p>
          <a:p>
            <a:r>
              <a:rPr lang="en-US" dirty="0"/>
              <a:t>Does that mean all gifts can fit into one of these two categories?</a:t>
            </a:r>
          </a:p>
          <a:p>
            <a:endParaRPr lang="en-US" dirty="0"/>
          </a:p>
        </p:txBody>
      </p:sp>
    </p:spTree>
    <p:extLst>
      <p:ext uri="{BB962C8B-B14F-4D97-AF65-F5344CB8AC3E}">
        <p14:creationId xmlns:p14="http://schemas.microsoft.com/office/powerpoint/2010/main" val="35406455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3263" y="177800"/>
            <a:ext cx="2911475" cy="1638300"/>
          </a:xfrm>
        </p:spPr>
      </p:sp>
      <p:sp>
        <p:nvSpPr>
          <p:cNvPr id="3" name="Notes Placeholder 2"/>
          <p:cNvSpPr>
            <a:spLocks noGrp="1"/>
          </p:cNvSpPr>
          <p:nvPr>
            <p:ph type="body" idx="1"/>
          </p:nvPr>
        </p:nvSpPr>
        <p:spPr/>
        <p:txBody>
          <a:bodyPr/>
          <a:lstStyle/>
          <a:p>
            <a:r>
              <a:rPr lang="en-US" dirty="0"/>
              <a:t>Certainly not!  </a:t>
            </a:r>
          </a:p>
          <a:p>
            <a:endParaRPr lang="en-US" dirty="0"/>
          </a:p>
          <a:p>
            <a:r>
              <a:rPr lang="en-US" dirty="0"/>
              <a:t>Mentoring involves both speaking and serving.</a:t>
            </a:r>
          </a:p>
          <a:p>
            <a:r>
              <a:rPr lang="en-US" dirty="0"/>
              <a:t>It involves both words from God and strength from God. </a:t>
            </a:r>
          </a:p>
          <a:p>
            <a:endParaRPr lang="en-US" dirty="0"/>
          </a:p>
          <a:p>
            <a:r>
              <a:rPr lang="en-US" dirty="0"/>
              <a:t>But the </a:t>
            </a:r>
            <a:r>
              <a:rPr lang="en-US" b="1" dirty="0"/>
              <a:t>KEY</a:t>
            </a:r>
            <a:r>
              <a:rPr lang="en-US" dirty="0"/>
              <a:t> thing to remember is that</a:t>
            </a:r>
          </a:p>
          <a:p>
            <a:r>
              <a:rPr lang="en-US" dirty="0"/>
              <a:t>	the words, the strength, the talent, the wisdom, </a:t>
            </a:r>
          </a:p>
          <a:p>
            <a:r>
              <a:rPr lang="en-US" dirty="0"/>
              <a:t>		whatever trait your gift needs, </a:t>
            </a:r>
          </a:p>
          <a:p>
            <a:r>
              <a:rPr lang="en-US" dirty="0"/>
              <a:t>			it comes from God!</a:t>
            </a:r>
          </a:p>
          <a:p>
            <a:endParaRPr lang="en-US" dirty="0"/>
          </a:p>
        </p:txBody>
      </p:sp>
    </p:spTree>
    <p:extLst>
      <p:ext uri="{BB962C8B-B14F-4D97-AF65-F5344CB8AC3E}">
        <p14:creationId xmlns:p14="http://schemas.microsoft.com/office/powerpoint/2010/main" val="5620177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3263" y="177800"/>
            <a:ext cx="2911475" cy="1638300"/>
          </a:xfrm>
        </p:spPr>
      </p:sp>
      <p:sp>
        <p:nvSpPr>
          <p:cNvPr id="3" name="Notes Placeholder 2"/>
          <p:cNvSpPr>
            <a:spLocks noGrp="1"/>
          </p:cNvSpPr>
          <p:nvPr>
            <p:ph type="body" idx="1"/>
          </p:nvPr>
        </p:nvSpPr>
        <p:spPr/>
        <p:txBody>
          <a:bodyPr/>
          <a:lstStyle/>
          <a:p>
            <a:r>
              <a:rPr lang="en-US" dirty="0"/>
              <a:t>This is why Peter concludes with: </a:t>
            </a:r>
          </a:p>
          <a:p>
            <a:endParaRPr lang="en-US" dirty="0"/>
          </a:p>
          <a:p>
            <a:r>
              <a:rPr lang="en-US" dirty="0"/>
              <a:t>that in everything God may be glorified through Jesus Christ. </a:t>
            </a:r>
          </a:p>
          <a:p>
            <a:r>
              <a:rPr lang="en-US" dirty="0"/>
              <a:t>To him belong glory and dominion forever and ever. Amen. </a:t>
            </a:r>
          </a:p>
        </p:txBody>
      </p:sp>
    </p:spTree>
    <p:extLst>
      <p:ext uri="{BB962C8B-B14F-4D97-AF65-F5344CB8AC3E}">
        <p14:creationId xmlns:p14="http://schemas.microsoft.com/office/powerpoint/2010/main" val="53686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3263" y="177800"/>
            <a:ext cx="2911475" cy="1638300"/>
          </a:xfrm>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Arial" panose="020B0604020202020204" pitchFamily="34" charset="0"/>
              </a:rPr>
              <a:t>But Peter isn’t selling something.  </a:t>
            </a: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Arial" panose="020B0604020202020204" pitchFamily="34" charset="0"/>
              </a:rPr>
              <a:t>	Instead, he is writing to give encouragement to a suffering church.</a:t>
            </a: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Arial" panose="020B0604020202020204" pitchFamily="34" charset="0"/>
              </a:rPr>
              <a:t>Our church is currently working through 1st Peter.  </a:t>
            </a: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Arial" panose="020B0604020202020204" pitchFamily="34" charset="0"/>
              </a:rPr>
              <a:t>	And today will be message 9 of 12.  </a:t>
            </a: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Arial" panose="020B0604020202020204" pitchFamily="34" charset="0"/>
              </a:rPr>
              <a:t>		The series is titled the Sojourner’s Life </a:t>
            </a: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Arial" panose="020B0604020202020204" pitchFamily="34" charset="0"/>
              </a:rPr>
              <a:t>			because we, as Christians, </a:t>
            </a:r>
          </a:p>
          <a:p>
            <a:pPr marL="0" marR="0">
              <a:lnSpc>
                <a:spcPct val="107000"/>
              </a:lnSpc>
              <a:spcBef>
                <a:spcPts val="0"/>
              </a:spcBef>
              <a:spcAft>
                <a:spcPts val="0"/>
              </a:spcAft>
            </a:pPr>
            <a:r>
              <a:rPr lang="en-US" dirty="0">
                <a:latin typeface="Calibri" panose="020F0502020204030204" pitchFamily="34" charset="0"/>
                <a:ea typeface="Calibri" panose="020F0502020204030204" pitchFamily="34" charset="0"/>
                <a:cs typeface="Arial" panose="020B0604020202020204" pitchFamily="34" charset="0"/>
              </a:rPr>
              <a:t>				</a:t>
            </a:r>
            <a:r>
              <a:rPr lang="en-US" dirty="0">
                <a:effectLst/>
                <a:latin typeface="Calibri" panose="020F0502020204030204" pitchFamily="34" charset="0"/>
                <a:ea typeface="Calibri" panose="020F0502020204030204" pitchFamily="34" charset="0"/>
                <a:cs typeface="Arial" panose="020B0604020202020204" pitchFamily="34" charset="0"/>
              </a:rPr>
              <a:t>are traveling through this life as strangers in a stranger land.</a:t>
            </a: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Arial" panose="020B0604020202020204" pitchFamily="34" charset="0"/>
              </a:rPr>
              <a:t>At this point, Peter needs to give encouragement because </a:t>
            </a: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Arial" panose="020B0604020202020204" pitchFamily="34" charset="0"/>
              </a:rPr>
              <a:t>	he has been talking about suffering since the middle of chapter 3.</a:t>
            </a: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Arial" panose="020B0604020202020204" pitchFamily="34" charset="0"/>
              </a:rPr>
              <a:t>In fact, the two previous sermons were about suffering.  </a:t>
            </a: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Arial" panose="020B0604020202020204" pitchFamily="34" charset="0"/>
              </a:rPr>
              <a:t>	And guess what the sermon next week is about?  Suffering.  </a:t>
            </a: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Arial" panose="020B0604020202020204" pitchFamily="34" charset="0"/>
              </a:rPr>
              <a:t>But this week, we will see Peter writing to encourage us to glorify God.</a:t>
            </a:r>
          </a:p>
        </p:txBody>
      </p:sp>
    </p:spTree>
    <p:extLst>
      <p:ext uri="{BB962C8B-B14F-4D97-AF65-F5344CB8AC3E}">
        <p14:creationId xmlns:p14="http://schemas.microsoft.com/office/powerpoint/2010/main" val="2128192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3263" y="177800"/>
            <a:ext cx="2911475" cy="1638300"/>
          </a:xfrm>
        </p:spPr>
      </p:sp>
      <p:sp>
        <p:nvSpPr>
          <p:cNvPr id="3" name="Notes Placeholder 2"/>
          <p:cNvSpPr>
            <a:spLocks noGrp="1"/>
          </p:cNvSpPr>
          <p:nvPr>
            <p:ph type="body" idx="1"/>
          </p:nvPr>
        </p:nvSpPr>
        <p:spPr/>
        <p:txBody>
          <a:bodyPr/>
          <a:lstStyle/>
          <a:p>
            <a:r>
              <a:rPr lang="en-US" dirty="0"/>
              <a:t>I want to point out that Peter put these commands and principles</a:t>
            </a:r>
          </a:p>
          <a:p>
            <a:r>
              <a:rPr lang="en-US" dirty="0"/>
              <a:t>	in this order on purpose. </a:t>
            </a:r>
          </a:p>
          <a:p>
            <a:endParaRPr lang="en-US" dirty="0"/>
          </a:p>
          <a:p>
            <a:r>
              <a:rPr lang="en-US" dirty="0"/>
              <a:t>But some people try to do things backward. </a:t>
            </a:r>
          </a:p>
          <a:p>
            <a:endParaRPr lang="en-US" dirty="0"/>
          </a:p>
          <a:p>
            <a:r>
              <a:rPr lang="en-US" dirty="0"/>
              <a:t>(</a:t>
            </a:r>
            <a:r>
              <a:rPr lang="en-US" dirty="0" err="1"/>
              <a:t>CLK</a:t>
            </a:r>
            <a:r>
              <a:rPr lang="en-US" dirty="0"/>
              <a:t>) They think they can jump into serving using their own merits and strengths</a:t>
            </a:r>
          </a:p>
          <a:p>
            <a:r>
              <a:rPr lang="en-US" dirty="0"/>
              <a:t>They think they can have relationships without love and hospitality </a:t>
            </a:r>
          </a:p>
          <a:p>
            <a:r>
              <a:rPr lang="en-US" dirty="0"/>
              <a:t>	but rather based on being mutually beneficial for each other.</a:t>
            </a:r>
          </a:p>
          <a:p>
            <a:r>
              <a:rPr lang="en-US" dirty="0"/>
              <a:t>		They think if they do all this stuff, </a:t>
            </a:r>
          </a:p>
          <a:p>
            <a:r>
              <a:rPr lang="en-US" dirty="0"/>
              <a:t>			the broken pieces in their own lives won’t matter.</a:t>
            </a:r>
          </a:p>
          <a:p>
            <a:endParaRPr lang="en-US" dirty="0"/>
          </a:p>
          <a:p>
            <a:r>
              <a:rPr lang="en-US" dirty="0"/>
              <a:t>We need to realize the broken pieces in our lives are the result of sin. </a:t>
            </a:r>
          </a:p>
          <a:p>
            <a:r>
              <a:rPr lang="en-US" dirty="0"/>
              <a:t>The Bible teaches that because of sin, we are condemned and separated from God.</a:t>
            </a:r>
          </a:p>
          <a:p>
            <a:r>
              <a:rPr lang="en-US" dirty="0"/>
              <a:t>Because of sin, we are unable to gain God’s favor or forgiveness by self-effort.</a:t>
            </a:r>
          </a:p>
          <a:p>
            <a:endParaRPr lang="en-US" dirty="0"/>
          </a:p>
          <a:p>
            <a:r>
              <a:rPr lang="en-US" dirty="0"/>
              <a:t>But we also know that Jesus’s shed blood on the cross</a:t>
            </a:r>
          </a:p>
          <a:p>
            <a:r>
              <a:rPr lang="en-US" dirty="0"/>
              <a:t>	allows us to overcome the power and eternal penalty of sin.</a:t>
            </a:r>
          </a:p>
          <a:p>
            <a:endParaRPr lang="en-US" dirty="0"/>
          </a:p>
          <a:p>
            <a:r>
              <a:rPr lang="en-US" dirty="0"/>
              <a:t>We know that when we admit that we are a sinner, </a:t>
            </a:r>
          </a:p>
          <a:p>
            <a:r>
              <a:rPr lang="en-US" dirty="0"/>
              <a:t>	when we repent and believe that Jesus died and rose again, </a:t>
            </a:r>
          </a:p>
          <a:p>
            <a:r>
              <a:rPr lang="en-US" dirty="0"/>
              <a:t>		when we receive the Lord Jesus Christ personally as the only Savior</a:t>
            </a:r>
          </a:p>
          <a:p>
            <a:endParaRPr lang="en-US" dirty="0"/>
          </a:p>
          <a:p>
            <a:r>
              <a:rPr lang="en-US" dirty="0"/>
              <a:t>Then we receive a new nature and become a true born-again Christian.</a:t>
            </a:r>
          </a:p>
        </p:txBody>
      </p:sp>
    </p:spTree>
    <p:extLst>
      <p:ext uri="{BB962C8B-B14F-4D97-AF65-F5344CB8AC3E}">
        <p14:creationId xmlns:p14="http://schemas.microsoft.com/office/powerpoint/2010/main" val="28134789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3263" y="177800"/>
            <a:ext cx="2911475" cy="1638300"/>
          </a:xfrm>
        </p:spPr>
      </p:sp>
      <p:sp>
        <p:nvSpPr>
          <p:cNvPr id="3" name="Notes Placeholder 2"/>
          <p:cNvSpPr>
            <a:spLocks noGrp="1"/>
          </p:cNvSpPr>
          <p:nvPr>
            <p:ph type="body" idx="1"/>
          </p:nvPr>
        </p:nvSpPr>
        <p:spPr/>
        <p:txBody>
          <a:bodyPr/>
          <a:lstStyle/>
          <a:p>
            <a:r>
              <a:rPr lang="en-US" dirty="0"/>
              <a:t>It is this new nature </a:t>
            </a:r>
          </a:p>
          <a:p>
            <a:r>
              <a:rPr lang="en-US" dirty="0"/>
              <a:t>	brought about by the power of the Holy Spirit</a:t>
            </a:r>
          </a:p>
          <a:p>
            <a:r>
              <a:rPr lang="en-US" dirty="0"/>
              <a:t>		that allows us to be self-controlled and sober-minded. </a:t>
            </a:r>
          </a:p>
          <a:p>
            <a:endParaRPr lang="en-US" dirty="0"/>
          </a:p>
          <a:p>
            <a:r>
              <a:rPr lang="en-US" dirty="0"/>
              <a:t>Then we can glorify God in our own lives.</a:t>
            </a:r>
          </a:p>
          <a:p>
            <a:endParaRPr lang="en-US" dirty="0"/>
          </a:p>
          <a:p>
            <a:r>
              <a:rPr lang="en-US" dirty="0"/>
              <a:t>It is this new nature that allows us to love one another earnestly</a:t>
            </a:r>
          </a:p>
          <a:p>
            <a:r>
              <a:rPr lang="en-US" dirty="0"/>
              <a:t>	and be hospitable with one another</a:t>
            </a:r>
          </a:p>
          <a:p>
            <a:r>
              <a:rPr lang="en-US" dirty="0"/>
              <a:t>		even strangers</a:t>
            </a:r>
          </a:p>
          <a:p>
            <a:endParaRPr lang="en-US" dirty="0"/>
          </a:p>
          <a:p>
            <a:r>
              <a:rPr lang="en-US" dirty="0"/>
              <a:t>Then we can glorify God in our relationships.</a:t>
            </a:r>
          </a:p>
          <a:p>
            <a:endParaRPr lang="en-US" dirty="0"/>
          </a:p>
          <a:p>
            <a:r>
              <a:rPr lang="en-US" dirty="0"/>
              <a:t>It is this new nature that allows us to </a:t>
            </a:r>
          </a:p>
          <a:p>
            <a:r>
              <a:rPr lang="en-US" dirty="0"/>
              <a:t>	draw on God’s words and rely on God’s strength</a:t>
            </a:r>
          </a:p>
          <a:p>
            <a:r>
              <a:rPr lang="en-US" dirty="0"/>
              <a:t>		and empowers us with spiritual gifts</a:t>
            </a:r>
          </a:p>
          <a:p>
            <a:endParaRPr lang="en-US" dirty="0"/>
          </a:p>
          <a:p>
            <a:r>
              <a:rPr lang="en-US" dirty="0"/>
              <a:t>Then we can glorify God in Christian Service.</a:t>
            </a:r>
          </a:p>
          <a:p>
            <a:endParaRPr lang="en-US" dirty="0"/>
          </a:p>
          <a:p>
            <a:r>
              <a:rPr lang="en-US" dirty="0"/>
              <a:t>We know that time is short, and the end is near. </a:t>
            </a:r>
          </a:p>
          <a:p>
            <a:endParaRPr lang="en-US" dirty="0"/>
          </a:p>
          <a:p>
            <a:r>
              <a:rPr lang="en-US" dirty="0"/>
              <a:t>Therefore, </a:t>
            </a:r>
          </a:p>
          <a:p>
            <a:r>
              <a:rPr lang="en-US" b="1" dirty="0"/>
              <a:t>(</a:t>
            </a:r>
            <a:r>
              <a:rPr lang="en-US" b="1" dirty="0" err="1"/>
              <a:t>CLK</a:t>
            </a:r>
            <a:r>
              <a:rPr lang="en-US" b="1" dirty="0"/>
              <a:t>) </a:t>
            </a:r>
            <a:r>
              <a:rPr lang="en-US" dirty="0"/>
              <a:t>Now is the Time to Glorify God!</a:t>
            </a:r>
          </a:p>
          <a:p>
            <a:r>
              <a:rPr lang="en-US" dirty="0"/>
              <a:t>We give glory to God in all things!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11531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3263" y="177800"/>
            <a:ext cx="2911475" cy="1638300"/>
          </a:xfrm>
        </p:spPr>
      </p:sp>
      <p:sp>
        <p:nvSpPr>
          <p:cNvPr id="3" name="Notes Placeholder 2"/>
          <p:cNvSpPr>
            <a:spLocks noGrp="1"/>
          </p:cNvSpPr>
          <p:nvPr>
            <p:ph type="body" idx="1"/>
          </p:nvPr>
        </p:nvSpPr>
        <p:spPr/>
        <p:txBody>
          <a:bodyPr/>
          <a:lstStyle/>
          <a:p>
            <a:r>
              <a:rPr lang="en-US" dirty="0"/>
              <a:t>We saw a prelude to encouragement last week. </a:t>
            </a:r>
          </a:p>
          <a:p>
            <a:r>
              <a:rPr lang="en-US" dirty="0"/>
              <a:t>	Pastor Jim ended with this point about 1 Peter 4 verses 5 and 6:</a:t>
            </a:r>
          </a:p>
          <a:p>
            <a:r>
              <a:rPr lang="en-US" dirty="0"/>
              <a:t>		God will ultimately judge those who reject His gospel.  </a:t>
            </a:r>
          </a:p>
          <a:p>
            <a:endParaRPr lang="en-US" dirty="0"/>
          </a:p>
          <a:p>
            <a:r>
              <a:rPr lang="en-US" b="1" dirty="0"/>
              <a:t>(</a:t>
            </a:r>
            <a:r>
              <a:rPr lang="en-US" b="1" dirty="0" err="1"/>
              <a:t>CLK</a:t>
            </a:r>
            <a:r>
              <a:rPr lang="en-US" b="1" dirty="0"/>
              <a:t>)</a:t>
            </a:r>
            <a:r>
              <a:rPr lang="en-US" dirty="0"/>
              <a:t> Specifically, vs. 5 tells us that</a:t>
            </a:r>
          </a:p>
          <a:p>
            <a:r>
              <a:rPr lang="en-US" dirty="0"/>
              <a:t>	 “they” (those who reject the gospel, those who do not obey the word) </a:t>
            </a:r>
          </a:p>
          <a:p>
            <a:r>
              <a:rPr lang="en-US" dirty="0"/>
              <a:t>		“they will give account to him who is ready to judge the living and the dead.”</a:t>
            </a:r>
          </a:p>
          <a:p>
            <a:endParaRPr lang="en-US" dirty="0"/>
          </a:p>
          <a:p>
            <a:r>
              <a:rPr lang="en-US" dirty="0"/>
              <a:t>Let me point out that:</a:t>
            </a:r>
          </a:p>
          <a:p>
            <a:r>
              <a:rPr lang="en-US" dirty="0"/>
              <a:t>	We are </a:t>
            </a:r>
            <a:r>
              <a:rPr lang="en-US" b="1" dirty="0"/>
              <a:t>NOT</a:t>
            </a:r>
            <a:r>
              <a:rPr lang="en-US" dirty="0"/>
              <a:t> encouraged because non-believers face this judgment. </a:t>
            </a:r>
          </a:p>
          <a:p>
            <a:r>
              <a:rPr lang="en-US" dirty="0"/>
              <a:t>		We are encouraged because we, as believers, </a:t>
            </a:r>
            <a:r>
              <a:rPr lang="en-US" b="1" dirty="0"/>
              <a:t>DON’T</a:t>
            </a:r>
            <a:r>
              <a:rPr lang="en-US" dirty="0"/>
              <a:t> face this judgment.  </a:t>
            </a:r>
          </a:p>
          <a:p>
            <a:r>
              <a:rPr lang="en-US" dirty="0"/>
              <a:t>			But we, as believers, don’t want </a:t>
            </a:r>
            <a:r>
              <a:rPr lang="en-US" b="1" dirty="0"/>
              <a:t>ANYONE</a:t>
            </a:r>
            <a:r>
              <a:rPr lang="en-US" b="0" dirty="0"/>
              <a:t> to face this judgment. </a:t>
            </a:r>
          </a:p>
          <a:p>
            <a:endParaRPr lang="en-US" b="0" dirty="0"/>
          </a:p>
          <a:p>
            <a:endParaRPr lang="en-US" dirty="0"/>
          </a:p>
          <a:p>
            <a:endParaRPr lang="en-US" dirty="0"/>
          </a:p>
        </p:txBody>
      </p:sp>
    </p:spTree>
    <p:extLst>
      <p:ext uri="{BB962C8B-B14F-4D97-AF65-F5344CB8AC3E}">
        <p14:creationId xmlns:p14="http://schemas.microsoft.com/office/powerpoint/2010/main" val="3308733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3263" y="177800"/>
            <a:ext cx="2911475" cy="1638300"/>
          </a:xfrm>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dirty="0">
                <a:effectLst/>
                <a:ea typeface="Calibri" panose="020F0502020204030204" pitchFamily="34" charset="0"/>
                <a:cs typeface="Arial" panose="020B0604020202020204" pitchFamily="34" charset="0"/>
              </a:rPr>
              <a:t>Because we don’t want anyone to face judgment, </a:t>
            </a:r>
          </a:p>
          <a:p>
            <a:pPr marL="0" marR="0">
              <a:lnSpc>
                <a:spcPct val="107000"/>
              </a:lnSpc>
              <a:spcBef>
                <a:spcPts val="0"/>
              </a:spcBef>
              <a:spcAft>
                <a:spcPts val="0"/>
              </a:spcAft>
            </a:pPr>
            <a:r>
              <a:rPr lang="en-US" dirty="0">
                <a:ea typeface="Calibri" panose="020F0502020204030204" pitchFamily="34" charset="0"/>
                <a:cs typeface="Arial" panose="020B0604020202020204" pitchFamily="34" charset="0"/>
              </a:rPr>
              <a:t>	</a:t>
            </a:r>
            <a:r>
              <a:rPr lang="en-US" dirty="0">
                <a:effectLst/>
                <a:ea typeface="Calibri" panose="020F0502020204030204" pitchFamily="34" charset="0"/>
                <a:cs typeface="Arial" panose="020B0604020202020204" pitchFamily="34" charset="0"/>
              </a:rPr>
              <a:t>we follow the relationship advice </a:t>
            </a:r>
            <a:r>
              <a:rPr lang="en-US" dirty="0">
                <a:ea typeface="Calibri" panose="020F0502020204030204" pitchFamily="34" charset="0"/>
                <a:cs typeface="Arial" panose="020B0604020202020204" pitchFamily="34" charset="0"/>
              </a:rPr>
              <a:t>we already covered i</a:t>
            </a:r>
            <a:r>
              <a:rPr lang="en-US" dirty="0">
                <a:effectLst/>
                <a:ea typeface="Calibri" panose="020F0502020204030204" pitchFamily="34" charset="0"/>
                <a:cs typeface="Arial" panose="020B0604020202020204" pitchFamily="34" charset="0"/>
              </a:rPr>
              <a:t>n chapters 2 and 3.</a:t>
            </a:r>
          </a:p>
          <a:p>
            <a:pPr marL="0" marR="0">
              <a:lnSpc>
                <a:spcPct val="107000"/>
              </a:lnSpc>
              <a:spcBef>
                <a:spcPts val="0"/>
              </a:spcBef>
              <a:spcAft>
                <a:spcPts val="0"/>
              </a:spcAft>
            </a:pPr>
            <a:r>
              <a:rPr lang="en-US" dirty="0">
                <a:effectLst/>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dirty="0">
                <a:effectLst/>
                <a:ea typeface="Calibri" panose="020F0502020204030204" pitchFamily="34" charset="0"/>
                <a:cs typeface="Arial" panose="020B0604020202020204" pitchFamily="34" charset="0"/>
              </a:rPr>
              <a:t>Peter’s relationship advice is concerning</a:t>
            </a:r>
          </a:p>
          <a:p>
            <a:pPr marL="0" marR="0">
              <a:lnSpc>
                <a:spcPct val="107000"/>
              </a:lnSpc>
              <a:spcBef>
                <a:spcPts val="0"/>
              </a:spcBef>
              <a:spcAft>
                <a:spcPts val="0"/>
              </a:spcAft>
            </a:pPr>
            <a:r>
              <a:rPr lang="en-US" dirty="0">
                <a:effectLst/>
                <a:ea typeface="Calibri" panose="020F0502020204030204" pitchFamily="34" charset="0"/>
                <a:cs typeface="Arial" panose="020B0604020202020204" pitchFamily="34" charset="0"/>
              </a:rPr>
              <a:t>	leaders in our government,</a:t>
            </a:r>
          </a:p>
          <a:p>
            <a:pPr marL="0" marR="0">
              <a:lnSpc>
                <a:spcPct val="107000"/>
              </a:lnSpc>
              <a:spcBef>
                <a:spcPts val="0"/>
              </a:spcBef>
              <a:spcAft>
                <a:spcPts val="0"/>
              </a:spcAft>
            </a:pPr>
            <a:r>
              <a:rPr lang="en-US" dirty="0">
                <a:effectLst/>
                <a:ea typeface="Calibri" panose="020F0502020204030204" pitchFamily="34" charset="0"/>
                <a:cs typeface="Arial" panose="020B0604020202020204" pitchFamily="34" charset="0"/>
              </a:rPr>
              <a:t>		employers and employees,  </a:t>
            </a:r>
          </a:p>
          <a:p>
            <a:pPr marL="0" marR="0">
              <a:lnSpc>
                <a:spcPct val="107000"/>
              </a:lnSpc>
              <a:spcBef>
                <a:spcPts val="0"/>
              </a:spcBef>
              <a:spcAft>
                <a:spcPts val="0"/>
              </a:spcAft>
            </a:pPr>
            <a:r>
              <a:rPr lang="en-US" dirty="0">
                <a:ea typeface="Calibri" panose="020F0502020204030204" pitchFamily="34" charset="0"/>
                <a:cs typeface="Arial" panose="020B0604020202020204" pitchFamily="34" charset="0"/>
              </a:rPr>
              <a:t>			</a:t>
            </a:r>
            <a:r>
              <a:rPr lang="en-US" dirty="0">
                <a:effectLst/>
                <a:ea typeface="Calibri" panose="020F0502020204030204" pitchFamily="34" charset="0"/>
                <a:cs typeface="Arial" panose="020B0604020202020204" pitchFamily="34" charset="0"/>
              </a:rPr>
              <a:t>husbands and wives, </a:t>
            </a:r>
          </a:p>
          <a:p>
            <a:pPr marL="0" marR="0">
              <a:lnSpc>
                <a:spcPct val="107000"/>
              </a:lnSpc>
              <a:spcBef>
                <a:spcPts val="0"/>
              </a:spcBef>
              <a:spcAft>
                <a:spcPts val="0"/>
              </a:spcAft>
            </a:pPr>
            <a:r>
              <a:rPr lang="en-US" dirty="0">
                <a:effectLst/>
                <a:ea typeface="Calibri" panose="020F0502020204030204" pitchFamily="34" charset="0"/>
                <a:cs typeface="Arial" panose="020B0604020202020204" pitchFamily="34" charset="0"/>
              </a:rPr>
              <a:t>				and other people in general,</a:t>
            </a:r>
          </a:p>
          <a:p>
            <a:pPr marL="0" marR="0">
              <a:lnSpc>
                <a:spcPct val="107000"/>
              </a:lnSpc>
              <a:spcBef>
                <a:spcPts val="0"/>
              </a:spcBef>
              <a:spcAft>
                <a:spcPts val="0"/>
              </a:spcAft>
            </a:pPr>
            <a:r>
              <a:rPr lang="en-US" dirty="0">
                <a:ea typeface="Calibri" panose="020F0502020204030204" pitchFamily="34" charset="0"/>
                <a:cs typeface="Arial" panose="020B0604020202020204" pitchFamily="34" charset="0"/>
              </a:rPr>
              <a:t>					</a:t>
            </a:r>
            <a:r>
              <a:rPr lang="en-US" dirty="0">
                <a:effectLst/>
                <a:ea typeface="Calibri" panose="020F0502020204030204" pitchFamily="34" charset="0"/>
                <a:cs typeface="Arial" panose="020B0604020202020204" pitchFamily="34" charset="0"/>
              </a:rPr>
              <a:t>whether in the church </a:t>
            </a:r>
          </a:p>
          <a:p>
            <a:pPr marL="0" marR="0">
              <a:lnSpc>
                <a:spcPct val="107000"/>
              </a:lnSpc>
              <a:spcBef>
                <a:spcPts val="0"/>
              </a:spcBef>
              <a:spcAft>
                <a:spcPts val="0"/>
              </a:spcAft>
            </a:pPr>
            <a:r>
              <a:rPr lang="en-US" dirty="0">
                <a:ea typeface="Calibri" panose="020F0502020204030204" pitchFamily="34" charset="0"/>
                <a:cs typeface="Arial" panose="020B0604020202020204" pitchFamily="34" charset="0"/>
              </a:rPr>
              <a:t>						</a:t>
            </a:r>
            <a:r>
              <a:rPr lang="en-US" dirty="0">
                <a:effectLst/>
                <a:ea typeface="Calibri" panose="020F0502020204030204" pitchFamily="34" charset="0"/>
                <a:cs typeface="Arial" panose="020B0604020202020204" pitchFamily="34" charset="0"/>
              </a:rPr>
              <a:t>or even with unfriendly people outside the church. </a:t>
            </a:r>
          </a:p>
          <a:p>
            <a:pPr marL="0" marR="0">
              <a:lnSpc>
                <a:spcPct val="107000"/>
              </a:lnSpc>
              <a:spcBef>
                <a:spcPts val="0"/>
              </a:spcBef>
              <a:spcAft>
                <a:spcPts val="0"/>
              </a:spcAft>
            </a:pPr>
            <a:r>
              <a:rPr lang="en-US" dirty="0">
                <a:effectLst/>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dirty="0">
                <a:effectLst/>
                <a:ea typeface="Calibri" panose="020F0502020204030204" pitchFamily="34" charset="0"/>
                <a:cs typeface="Arial" panose="020B0604020202020204" pitchFamily="34" charset="0"/>
              </a:rPr>
              <a:t>And in these relationships, it’s not our words,</a:t>
            </a:r>
          </a:p>
          <a:p>
            <a:pPr marL="0" marR="0">
              <a:lnSpc>
                <a:spcPct val="107000"/>
              </a:lnSpc>
              <a:spcBef>
                <a:spcPts val="0"/>
              </a:spcBef>
              <a:spcAft>
                <a:spcPts val="0"/>
              </a:spcAft>
            </a:pPr>
            <a:r>
              <a:rPr lang="en-US" dirty="0">
                <a:ea typeface="Calibri" panose="020F0502020204030204" pitchFamily="34" charset="0"/>
                <a:cs typeface="Arial" panose="020B0604020202020204" pitchFamily="34" charset="0"/>
              </a:rPr>
              <a:t>	</a:t>
            </a:r>
            <a:r>
              <a:rPr lang="en-US" dirty="0">
                <a:effectLst/>
                <a:ea typeface="Calibri" panose="020F0502020204030204" pitchFamily="34" charset="0"/>
                <a:cs typeface="Arial" panose="020B0604020202020204" pitchFamily="34" charset="0"/>
              </a:rPr>
              <a:t>but our conduct that matters.  </a:t>
            </a:r>
          </a:p>
          <a:p>
            <a:pPr marL="0" marR="0">
              <a:lnSpc>
                <a:spcPct val="107000"/>
              </a:lnSpc>
              <a:spcBef>
                <a:spcPts val="0"/>
              </a:spcBef>
              <a:spcAft>
                <a:spcPts val="0"/>
              </a:spcAft>
            </a:pPr>
            <a:r>
              <a:rPr lang="en-US" dirty="0">
                <a:effectLst/>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dirty="0">
                <a:effectLst/>
                <a:ea typeface="Calibri" panose="020F0502020204030204" pitchFamily="34" charset="0"/>
                <a:cs typeface="Arial" panose="020B0604020202020204" pitchFamily="34" charset="0"/>
              </a:rPr>
              <a:t>even if some do not obey the word, </a:t>
            </a:r>
          </a:p>
          <a:p>
            <a:pPr marL="0" marR="0">
              <a:lnSpc>
                <a:spcPct val="107000"/>
              </a:lnSpc>
              <a:spcBef>
                <a:spcPts val="0"/>
              </a:spcBef>
              <a:spcAft>
                <a:spcPts val="0"/>
              </a:spcAft>
            </a:pPr>
            <a:r>
              <a:rPr lang="en-US" dirty="0">
                <a:ea typeface="Calibri" panose="020F0502020204030204" pitchFamily="34" charset="0"/>
                <a:cs typeface="Arial" panose="020B0604020202020204" pitchFamily="34" charset="0"/>
              </a:rPr>
              <a:t>    </a:t>
            </a:r>
            <a:r>
              <a:rPr lang="en-US" dirty="0">
                <a:effectLst/>
                <a:ea typeface="Calibri" panose="020F0502020204030204" pitchFamily="34" charset="0"/>
                <a:cs typeface="Arial" panose="020B0604020202020204" pitchFamily="34" charset="0"/>
              </a:rPr>
              <a:t>they may be won without a word by the conduct . . .</a:t>
            </a:r>
          </a:p>
          <a:p>
            <a:pPr marL="0" marR="0">
              <a:lnSpc>
                <a:spcPct val="107000"/>
              </a:lnSpc>
              <a:spcBef>
                <a:spcPts val="0"/>
              </a:spcBef>
              <a:spcAft>
                <a:spcPts val="0"/>
              </a:spcAft>
            </a:pPr>
            <a:r>
              <a:rPr lang="en-US" dirty="0">
                <a:effectLst/>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dirty="0">
                <a:effectLst/>
                <a:ea typeface="Calibri" panose="020F0502020204030204" pitchFamily="34" charset="0"/>
                <a:cs typeface="Arial" panose="020B0604020202020204" pitchFamily="34" charset="0"/>
              </a:rPr>
              <a:t>From a different translation: Our godly lives will speak to them without any words.  </a:t>
            </a:r>
          </a:p>
          <a:p>
            <a:pPr marL="0" marR="0">
              <a:lnSpc>
                <a:spcPct val="107000"/>
              </a:lnSpc>
              <a:spcBef>
                <a:spcPts val="0"/>
              </a:spcBef>
              <a:spcAft>
                <a:spcPts val="0"/>
              </a:spcAft>
            </a:pPr>
            <a:r>
              <a:rPr lang="en-US" dirty="0">
                <a:effectLst/>
                <a:ea typeface="Calibri" panose="020F0502020204030204" pitchFamily="34" charset="0"/>
                <a:cs typeface="Arial" panose="020B0604020202020204" pitchFamily="34" charset="0"/>
              </a:rPr>
              <a:t>	They will be won over by observing our pure and reverent lives (1 Peter 3:1 NLT)</a:t>
            </a:r>
          </a:p>
          <a:p>
            <a:pPr marL="0" marR="0">
              <a:lnSpc>
                <a:spcPct val="107000"/>
              </a:lnSpc>
              <a:spcBef>
                <a:spcPts val="0"/>
              </a:spcBef>
              <a:spcAft>
                <a:spcPts val="0"/>
              </a:spcAft>
            </a:pPr>
            <a:r>
              <a:rPr lang="en-US" dirty="0">
                <a:effectLst/>
                <a:ea typeface="Calibri" panose="020F0502020204030204" pitchFamily="34" charset="0"/>
                <a:cs typeface="Arial" panose="020B0604020202020204" pitchFamily="34" charset="0"/>
              </a:rPr>
              <a:t> </a:t>
            </a:r>
          </a:p>
          <a:p>
            <a:r>
              <a:rPr lang="en-US" dirty="0"/>
              <a:t>How do we lead pure and reverent lives?  As I already said, </a:t>
            </a:r>
          </a:p>
          <a:p>
            <a:r>
              <a:rPr lang="en-US" dirty="0"/>
              <a:t>	Peter is going to give us four commands that lead to the goal of glorifying God. </a:t>
            </a:r>
          </a:p>
          <a:p>
            <a:r>
              <a:rPr lang="en-US" dirty="0"/>
              <a:t>		But the overall structure of the sermon today </a:t>
            </a:r>
          </a:p>
          <a:p>
            <a:r>
              <a:rPr lang="en-US" dirty="0"/>
              <a:t>			will be based on three areas where we can glorify God. </a:t>
            </a:r>
          </a:p>
        </p:txBody>
      </p:sp>
    </p:spTree>
    <p:extLst>
      <p:ext uri="{BB962C8B-B14F-4D97-AF65-F5344CB8AC3E}">
        <p14:creationId xmlns:p14="http://schemas.microsoft.com/office/powerpoint/2010/main" val="1624571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3263" y="177800"/>
            <a:ext cx="2911475" cy="1638300"/>
          </a:xfrm>
        </p:spPr>
      </p:sp>
      <p:sp>
        <p:nvSpPr>
          <p:cNvPr id="3" name="Notes Placeholder 2"/>
          <p:cNvSpPr>
            <a:spLocks noGrp="1"/>
          </p:cNvSpPr>
          <p:nvPr>
            <p:ph type="body" idx="1"/>
          </p:nvPr>
        </p:nvSpPr>
        <p:spPr/>
        <p:txBody>
          <a:bodyPr/>
          <a:lstStyle/>
          <a:p>
            <a:r>
              <a:rPr lang="en-US" dirty="0"/>
              <a:t>So the first area where we can glorify God is with our own lives. </a:t>
            </a:r>
          </a:p>
          <a:p>
            <a:endParaRPr lang="en-US" dirty="0"/>
          </a:p>
          <a:p>
            <a:r>
              <a:rPr lang="en-US" dirty="0"/>
              <a:t>As Christians, we are called to have a lifestyle that is distinctly different from the world around us. </a:t>
            </a:r>
          </a:p>
          <a:p>
            <a:endParaRPr lang="en-US" dirty="0"/>
          </a:p>
          <a:p>
            <a:r>
              <a:rPr lang="en-US" dirty="0"/>
              <a:t>Verse 7 reads “The end of all things is at hand; therefore</a:t>
            </a:r>
          </a:p>
          <a:p>
            <a:r>
              <a:rPr lang="en-US" dirty="0"/>
              <a:t>				be self-controlled and sober-minded </a:t>
            </a:r>
          </a:p>
          <a:p>
            <a:r>
              <a:rPr lang="en-US" dirty="0"/>
              <a:t>					for the sake of your prayers.”</a:t>
            </a:r>
          </a:p>
          <a:p>
            <a:endParaRPr lang="en-US" dirty="0"/>
          </a:p>
          <a:p>
            <a:r>
              <a:rPr lang="en-US" dirty="0"/>
              <a:t>The first thing that pops out is the . . . </a:t>
            </a:r>
          </a:p>
          <a:p>
            <a:endParaRPr lang="en-US" dirty="0"/>
          </a:p>
          <a:p>
            <a:endParaRPr lang="en-US" dirty="0"/>
          </a:p>
        </p:txBody>
      </p:sp>
    </p:spTree>
    <p:extLst>
      <p:ext uri="{BB962C8B-B14F-4D97-AF65-F5344CB8AC3E}">
        <p14:creationId xmlns:p14="http://schemas.microsoft.com/office/powerpoint/2010/main" val="2872011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3263" y="177800"/>
            <a:ext cx="2911475" cy="1638300"/>
          </a:xfrm>
        </p:spPr>
      </p:sp>
      <p:sp>
        <p:nvSpPr>
          <p:cNvPr id="3" name="Notes Placeholder 2"/>
          <p:cNvSpPr>
            <a:spLocks noGrp="1"/>
          </p:cNvSpPr>
          <p:nvPr>
            <p:ph type="body" idx="1"/>
          </p:nvPr>
        </p:nvSpPr>
        <p:spPr/>
        <p:txBody>
          <a:bodyPr/>
          <a:lstStyle/>
          <a:p>
            <a:pPr marL="0" marR="0" lvl="0" indent="0" algn="l" defTabSz="274320" rtl="0" eaLnBrk="1" fontAlgn="auto" latinLnBrk="0" hangingPunct="1">
              <a:lnSpc>
                <a:spcPct val="100000"/>
              </a:lnSpc>
              <a:spcBef>
                <a:spcPts val="0"/>
              </a:spcBef>
              <a:spcAft>
                <a:spcPts val="0"/>
              </a:spcAft>
              <a:buClrTx/>
              <a:buSzTx/>
              <a:buFontTx/>
              <a:buNone/>
              <a:tabLst/>
              <a:defRPr/>
            </a:pPr>
            <a:r>
              <a:rPr lang="en-US" dirty="0"/>
              <a:t>                                                  . . . “therefore.”</a:t>
            </a:r>
          </a:p>
          <a:p>
            <a:endParaRPr lang="en-US" dirty="0"/>
          </a:p>
          <a:p>
            <a:r>
              <a:rPr lang="en-US" dirty="0"/>
              <a:t>When you see “therefore,” you need to ask what it is “there for.”</a:t>
            </a:r>
          </a:p>
          <a:p>
            <a:endParaRPr lang="en-US" dirty="0"/>
          </a:p>
          <a:p>
            <a:r>
              <a:rPr lang="en-US" dirty="0"/>
              <a:t>It is there to tell us something about the phrase “the end of all things is at hand.”</a:t>
            </a:r>
          </a:p>
          <a:p>
            <a:endParaRPr lang="en-US" dirty="0"/>
          </a:p>
        </p:txBody>
      </p:sp>
    </p:spTree>
    <p:extLst>
      <p:ext uri="{BB962C8B-B14F-4D97-AF65-F5344CB8AC3E}">
        <p14:creationId xmlns:p14="http://schemas.microsoft.com/office/powerpoint/2010/main" val="637724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3263" y="177800"/>
            <a:ext cx="2911475" cy="1638300"/>
          </a:xfrm>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Arial" panose="020B0604020202020204" pitchFamily="34" charset="0"/>
              </a:rPr>
              <a:t>That can sound ominous. </a:t>
            </a:r>
          </a:p>
          <a:p>
            <a:pPr marL="0" marR="0">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Arial" panose="020B0604020202020204" pitchFamily="34" charset="0"/>
              </a:rPr>
              <a:t>	What does that mean?</a:t>
            </a:r>
          </a:p>
          <a:p>
            <a:pPr marL="0" marR="0">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Arial" panose="020B0604020202020204" pitchFamily="34" charset="0"/>
              </a:rPr>
              <a:t>Is it like a movie where it flashes “the end” up on the screen, then goes dark?</a:t>
            </a:r>
          </a:p>
          <a:p>
            <a:pPr marL="0" marR="0">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Arial" panose="020B0604020202020204" pitchFamily="34" charset="0"/>
              </a:rPr>
              <a:t>	Is it like a dead-end road abruptly stopping because the bridg</a:t>
            </a:r>
            <a:r>
              <a:rPr lang="en-US" dirty="0">
                <a:latin typeface="Calibri" panose="020F0502020204030204" pitchFamily="34" charset="0"/>
                <a:ea typeface="Calibri" panose="020F0502020204030204" pitchFamily="34" charset="0"/>
                <a:cs typeface="Arial" panose="020B0604020202020204" pitchFamily="34" charset="0"/>
              </a:rPr>
              <a:t>e is out?</a:t>
            </a:r>
            <a:endParaRPr lang="en-US" sz="1300" dirty="0">
              <a:effectLst/>
              <a:latin typeface="Calibri" panose="020F0502020204030204" pitchFamily="34" charset="0"/>
              <a:ea typeface="Calibri" panose="020F0502020204030204" pitchFamily="34" charset="0"/>
              <a:cs typeface="Arial" panose="020B0604020202020204" pitchFamily="34" charset="0"/>
            </a:endParaRPr>
          </a:p>
          <a:p>
            <a:endParaRPr lang="en-US" sz="1300" dirty="0"/>
          </a:p>
        </p:txBody>
      </p:sp>
    </p:spTree>
    <p:extLst>
      <p:ext uri="{BB962C8B-B14F-4D97-AF65-F5344CB8AC3E}">
        <p14:creationId xmlns:p14="http://schemas.microsoft.com/office/powerpoint/2010/main" val="2165407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8849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DEFDEA52-B0F5-2CA4-35B9-55A435A6F5AA}"/>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321088C-05F5-FDF0-B0D7-776A2E638AB8}"/>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1710304-2E0A-78A5-F8F6-5FED86806359}"/>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42B2EA43-41EF-6D6B-B189-165465AEE733}"/>
              </a:ext>
              <a:ext uri="{C183D7F6-B498-43B3-948B-1728B52AA6E4}">
                <adec:decorative xmlns:adec="http://schemas.microsoft.com/office/drawing/2017/decorative" val="1"/>
              </a:ext>
            </a:extLst>
          </p:cNvPr>
          <p:cNvCxnSpPr/>
          <p:nvPr userDrawn="1">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Picture 8" descr="A group of yellow flowers&#10;&#10;Description automatically generated">
            <a:extLst>
              <a:ext uri="{FF2B5EF4-FFF2-40B4-BE49-F238E27FC236}">
                <a16:creationId xmlns:a16="http://schemas.microsoft.com/office/drawing/2014/main" id="{7FDDAC1D-98D8-9B70-8B10-8F1066070C1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38200" y="754148"/>
            <a:ext cx="10515600" cy="4995575"/>
          </a:xfrm>
          <a:prstGeom prst="rect">
            <a:avLst/>
          </a:prstGeom>
        </p:spPr>
      </p:pic>
    </p:spTree>
    <p:extLst>
      <p:ext uri="{BB962C8B-B14F-4D97-AF65-F5344CB8AC3E}">
        <p14:creationId xmlns:p14="http://schemas.microsoft.com/office/powerpoint/2010/main" val="4055304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693F41-CD97-4FDC-B1BE-DFD36C6F7C6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41256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CBF720-4BCC-6A04-6777-B28A57BBF4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Tree>
    <p:extLst>
      <p:ext uri="{BB962C8B-B14F-4D97-AF65-F5344CB8AC3E}">
        <p14:creationId xmlns:p14="http://schemas.microsoft.com/office/powerpoint/2010/main" val="537488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B4C69E2D-C9A4-1532-B44C-CEE145AD9A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24201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A green mug on a table&#10;&#10;Description automatically generated with low confidence">
            <a:extLst>
              <a:ext uri="{FF2B5EF4-FFF2-40B4-BE49-F238E27FC236}">
                <a16:creationId xmlns:a16="http://schemas.microsoft.com/office/drawing/2014/main" id="{3883B8C3-7025-4E98-B73C-BDF286F977C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37294A6-4420-F445-6F12-F06079C1F90F}"/>
              </a:ext>
            </a:extLst>
          </p:cNvPr>
          <p:cNvSpPr/>
          <p:nvPr userDrawn="1"/>
        </p:nvSpPr>
        <p:spPr>
          <a:xfrm>
            <a:off x="1" y="0"/>
            <a:ext cx="12191999" cy="6858002"/>
          </a:xfrm>
          <a:prstGeom prst="rect">
            <a:avLst/>
          </a:prstGeom>
          <a:gradFill>
            <a:gsLst>
              <a:gs pos="0">
                <a:srgbClr val="000000">
                  <a:alpha val="75000"/>
                </a:srgbClr>
              </a:gs>
              <a:gs pos="54856">
                <a:srgbClr val="000000">
                  <a:alpha val="49000"/>
                </a:srgbClr>
              </a:gs>
              <a:gs pos="34000">
                <a:srgbClr val="000000">
                  <a:alpha val="60000"/>
                </a:srgbClr>
              </a:gs>
              <a:gs pos="100000">
                <a:srgbClr val="000000">
                  <a:alpha val="0"/>
                </a:srgbClr>
              </a:gs>
            </a:gsLst>
            <a:lin ang="21594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algun Gothic Semilight"/>
              <a:ea typeface="+mn-ea"/>
              <a:cs typeface="+mn-cs"/>
            </a:endParaRPr>
          </a:p>
        </p:txBody>
      </p:sp>
      <p:pic>
        <p:nvPicPr>
          <p:cNvPr id="5" name="Picture 4" descr="A picture containing application&#10;&#10;Description automatically generated">
            <a:extLst>
              <a:ext uri="{FF2B5EF4-FFF2-40B4-BE49-F238E27FC236}">
                <a16:creationId xmlns:a16="http://schemas.microsoft.com/office/drawing/2014/main" id="{D0D842CB-1821-02DF-FD98-FC6305A8FDD2}"/>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831567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B322660E-CE84-96E5-6AAA-7147F5F4C9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70075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A picture containing sky, outdoor, sunset, clouds&#10;&#10;Description automatically generated">
            <a:extLst>
              <a:ext uri="{FF2B5EF4-FFF2-40B4-BE49-F238E27FC236}">
                <a16:creationId xmlns:a16="http://schemas.microsoft.com/office/drawing/2014/main" id="{519E8F02-DEAE-048E-26EB-5C909F74251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3980510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6109949"/>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4" r:id="rId5"/>
    <p:sldLayoutId id="2147483651" r:id="rId6"/>
    <p:sldLayoutId id="2147483653" r:id="rId7"/>
    <p:sldLayoutId id="214748365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18" Type="http://schemas.openxmlformats.org/officeDocument/2006/relationships/image" Target="../media/image33.png"/><Relationship Id="rId3" Type="http://schemas.openxmlformats.org/officeDocument/2006/relationships/image" Target="../media/image18.png"/><Relationship Id="rId21" Type="http://schemas.openxmlformats.org/officeDocument/2006/relationships/image" Target="../media/image36.svg"/><Relationship Id="rId7" Type="http://schemas.openxmlformats.org/officeDocument/2006/relationships/image" Target="../media/image22.svg"/><Relationship Id="rId12" Type="http://schemas.openxmlformats.org/officeDocument/2006/relationships/image" Target="../media/image27.png"/><Relationship Id="rId17" Type="http://schemas.openxmlformats.org/officeDocument/2006/relationships/image" Target="../media/image32.svg"/><Relationship Id="rId2" Type="http://schemas.openxmlformats.org/officeDocument/2006/relationships/notesSlide" Target="../notesSlides/notesSlide17.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png"/><Relationship Id="rId15" Type="http://schemas.openxmlformats.org/officeDocument/2006/relationships/image" Target="../media/image30.svg"/><Relationship Id="rId23" Type="http://schemas.openxmlformats.org/officeDocument/2006/relationships/image" Target="../media/image38.sv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jpeg"/><Relationship Id="rId9" Type="http://schemas.openxmlformats.org/officeDocument/2006/relationships/image" Target="../media/image24.svg"/><Relationship Id="rId14" Type="http://schemas.openxmlformats.org/officeDocument/2006/relationships/image" Target="../media/image29.png"/><Relationship Id="rId22"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1.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ref.ly/logosres/lxhmsmntcglssry?ref=PropositionalOutline.manner&amp;off=8&amp;ctx=Manner+%E2%80%94~+The+speaker+is+asserting+how+so"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012EE2-DE16-1D00-7560-822E9B494D0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62" y="0"/>
            <a:ext cx="12182475" cy="6858000"/>
          </a:xfrm>
          <a:prstGeom prst="rect">
            <a:avLst/>
          </a:prstGeom>
        </p:spPr>
      </p:pic>
    </p:spTree>
    <p:extLst>
      <p:ext uri="{BB962C8B-B14F-4D97-AF65-F5344CB8AC3E}">
        <p14:creationId xmlns:p14="http://schemas.microsoft.com/office/powerpoint/2010/main" val="215924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F6BD45-6761-A026-63A8-0976DD6011B9}"/>
              </a:ext>
            </a:extLst>
          </p:cNvPr>
          <p:cNvSpPr txBox="1"/>
          <p:nvPr/>
        </p:nvSpPr>
        <p:spPr>
          <a:xfrm>
            <a:off x="440094" y="5706899"/>
            <a:ext cx="9890760" cy="707886"/>
          </a:xfrm>
          <a:prstGeom prst="rect">
            <a:avLst/>
          </a:prstGeom>
          <a:noFill/>
        </p:spPr>
        <p:txBody>
          <a:bodyPr wrap="square">
            <a:spAutoFit/>
          </a:bodyPr>
          <a:lstStyle/>
          <a:p>
            <a:r>
              <a:rPr lang="en-US" sz="4000" b="1" i="0" baseline="30000" dirty="0">
                <a:solidFill>
                  <a:schemeClr val="bg1"/>
                </a:solidFill>
                <a:effectLst/>
                <a:latin typeface="system-ui"/>
              </a:rPr>
              <a:t>7 </a:t>
            </a:r>
            <a:r>
              <a:rPr lang="en-US" sz="4000" b="0" i="0" dirty="0">
                <a:solidFill>
                  <a:schemeClr val="bg1"/>
                </a:solidFill>
                <a:effectLst/>
                <a:latin typeface="system-ui"/>
              </a:rPr>
              <a:t>The end of all things is at hand</a:t>
            </a:r>
            <a:endParaRPr lang="en-US" sz="4000" dirty="0">
              <a:solidFill>
                <a:schemeClr val="bg1"/>
              </a:solidFill>
            </a:endParaRPr>
          </a:p>
        </p:txBody>
      </p:sp>
      <p:sp>
        <p:nvSpPr>
          <p:cNvPr id="6" name="TextBox 5">
            <a:extLst>
              <a:ext uri="{FF2B5EF4-FFF2-40B4-BE49-F238E27FC236}">
                <a16:creationId xmlns:a16="http://schemas.microsoft.com/office/drawing/2014/main" id="{3F517200-0AE2-143C-42AB-7326C4345969}"/>
              </a:ext>
            </a:extLst>
          </p:cNvPr>
          <p:cNvSpPr txBox="1"/>
          <p:nvPr/>
        </p:nvSpPr>
        <p:spPr>
          <a:xfrm>
            <a:off x="655607" y="443215"/>
            <a:ext cx="10351698" cy="2062103"/>
          </a:xfrm>
          <a:prstGeom prst="rect">
            <a:avLst/>
          </a:prstGeom>
          <a:noFill/>
        </p:spPr>
        <p:txBody>
          <a:bodyPr wrap="square">
            <a:spAutoFit/>
          </a:bodyPr>
          <a:lstStyle/>
          <a:p>
            <a:r>
              <a:rPr lang="en-US" sz="3200" b="1" u="sng" dirty="0">
                <a:solidFill>
                  <a:schemeClr val="bg1"/>
                </a:solidFill>
                <a:latin typeface="system-ui"/>
              </a:rPr>
              <a:t>Psalm 90:2</a:t>
            </a:r>
          </a:p>
          <a:p>
            <a:r>
              <a:rPr lang="en-US" sz="3200" i="0" dirty="0">
                <a:solidFill>
                  <a:schemeClr val="bg1"/>
                </a:solidFill>
                <a:effectLst/>
                <a:latin typeface="system-ui"/>
              </a:rPr>
              <a:t>Before the mountains were brought forth,</a:t>
            </a:r>
            <a:br>
              <a:rPr lang="en-US" sz="3200" dirty="0">
                <a:solidFill>
                  <a:schemeClr val="bg1"/>
                </a:solidFill>
                <a:latin typeface="system-ui"/>
              </a:rPr>
            </a:br>
            <a:r>
              <a:rPr lang="en-US" sz="3200" i="0" dirty="0">
                <a:solidFill>
                  <a:schemeClr val="bg1"/>
                </a:solidFill>
                <a:effectLst/>
                <a:latin typeface="system-ui"/>
              </a:rPr>
              <a:t>    or ever you had formed the earth and the world,</a:t>
            </a:r>
            <a:br>
              <a:rPr lang="en-US" sz="3200" dirty="0">
                <a:solidFill>
                  <a:schemeClr val="bg1"/>
                </a:solidFill>
                <a:latin typeface="system-ui"/>
              </a:rPr>
            </a:br>
            <a:r>
              <a:rPr lang="en-US" sz="3200" i="0" dirty="0">
                <a:solidFill>
                  <a:schemeClr val="bg1"/>
                </a:solidFill>
                <a:effectLst/>
                <a:latin typeface="system-ui"/>
              </a:rPr>
              <a:t>    from everlasting to everlasting you are God.</a:t>
            </a:r>
          </a:p>
        </p:txBody>
      </p:sp>
    </p:spTree>
    <p:extLst>
      <p:ext uri="{BB962C8B-B14F-4D97-AF65-F5344CB8AC3E}">
        <p14:creationId xmlns:p14="http://schemas.microsoft.com/office/powerpoint/2010/main" val="314304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F517200-0AE2-143C-42AB-7326C4345969}"/>
              </a:ext>
            </a:extLst>
          </p:cNvPr>
          <p:cNvSpPr txBox="1"/>
          <p:nvPr/>
        </p:nvSpPr>
        <p:spPr>
          <a:xfrm>
            <a:off x="655607" y="443215"/>
            <a:ext cx="10351698" cy="2062103"/>
          </a:xfrm>
          <a:prstGeom prst="rect">
            <a:avLst/>
          </a:prstGeom>
          <a:noFill/>
        </p:spPr>
        <p:txBody>
          <a:bodyPr wrap="square">
            <a:spAutoFit/>
          </a:bodyPr>
          <a:lstStyle/>
          <a:p>
            <a:r>
              <a:rPr lang="en-US" sz="3200" b="1" u="sng" dirty="0">
                <a:solidFill>
                  <a:schemeClr val="bg1"/>
                </a:solidFill>
                <a:latin typeface="system-ui"/>
              </a:rPr>
              <a:t>Psalm 90:2</a:t>
            </a:r>
          </a:p>
          <a:p>
            <a:r>
              <a:rPr lang="en-US" sz="3200" i="0" dirty="0">
                <a:solidFill>
                  <a:schemeClr val="bg1"/>
                </a:solidFill>
                <a:effectLst/>
                <a:latin typeface="system-ui"/>
              </a:rPr>
              <a:t>Before the mountains were brought forth,</a:t>
            </a:r>
            <a:br>
              <a:rPr lang="en-US" sz="3200" dirty="0">
                <a:solidFill>
                  <a:schemeClr val="bg1"/>
                </a:solidFill>
                <a:latin typeface="system-ui"/>
              </a:rPr>
            </a:br>
            <a:r>
              <a:rPr lang="en-US" sz="3200" i="0" dirty="0">
                <a:solidFill>
                  <a:schemeClr val="bg1"/>
                </a:solidFill>
                <a:effectLst/>
                <a:latin typeface="system-ui"/>
              </a:rPr>
              <a:t>    or ever you had formed the earth and the world,</a:t>
            </a:r>
            <a:br>
              <a:rPr lang="en-US" sz="3200" dirty="0">
                <a:solidFill>
                  <a:schemeClr val="bg1"/>
                </a:solidFill>
                <a:latin typeface="system-ui"/>
              </a:rPr>
            </a:br>
            <a:r>
              <a:rPr lang="en-US" sz="3200" i="0" dirty="0">
                <a:solidFill>
                  <a:schemeClr val="bg1"/>
                </a:solidFill>
                <a:effectLst/>
                <a:latin typeface="system-ui"/>
              </a:rPr>
              <a:t>    from everlasting to everlasting you are God.</a:t>
            </a:r>
          </a:p>
        </p:txBody>
      </p:sp>
      <p:sp>
        <p:nvSpPr>
          <p:cNvPr id="7" name="TextBox 6">
            <a:extLst>
              <a:ext uri="{FF2B5EF4-FFF2-40B4-BE49-F238E27FC236}">
                <a16:creationId xmlns:a16="http://schemas.microsoft.com/office/drawing/2014/main" id="{2D02E4F5-1087-1372-7A4F-0DD4EA366DCE}"/>
              </a:ext>
            </a:extLst>
          </p:cNvPr>
          <p:cNvSpPr txBox="1"/>
          <p:nvPr/>
        </p:nvSpPr>
        <p:spPr>
          <a:xfrm>
            <a:off x="0" y="74235"/>
            <a:ext cx="12192000" cy="6494085"/>
          </a:xfrm>
          <a:prstGeom prst="rect">
            <a:avLst/>
          </a:prstGeom>
          <a:solidFill>
            <a:srgbClr val="000000">
              <a:alpha val="60000"/>
            </a:srgbClr>
          </a:solidFill>
        </p:spPr>
        <p:txBody>
          <a:bodyPr wrap="square">
            <a:spAutoFit/>
          </a:bodyPr>
          <a:lstStyle/>
          <a:p>
            <a:endParaRPr lang="en-US" sz="3200" b="1" u="sng" dirty="0">
              <a:solidFill>
                <a:schemeClr val="bg1"/>
              </a:solidFill>
              <a:latin typeface="system-ui"/>
            </a:endParaRPr>
          </a:p>
          <a:p>
            <a:pPr lvl="2"/>
            <a:endParaRPr lang="en-US" sz="3200" b="1" u="sng" dirty="0">
              <a:solidFill>
                <a:schemeClr val="bg1"/>
              </a:solidFill>
              <a:latin typeface="system-ui"/>
            </a:endParaRPr>
          </a:p>
          <a:p>
            <a:pPr lvl="2"/>
            <a:endParaRPr lang="en-US" sz="3200" b="1" u="sng" dirty="0">
              <a:solidFill>
                <a:schemeClr val="bg1"/>
              </a:solidFill>
              <a:latin typeface="system-ui"/>
            </a:endParaRPr>
          </a:p>
          <a:p>
            <a:pPr lvl="2"/>
            <a:endParaRPr lang="en-US" sz="3200" b="1" u="sng" dirty="0">
              <a:solidFill>
                <a:schemeClr val="bg1"/>
              </a:solidFill>
              <a:latin typeface="system-ui"/>
            </a:endParaRPr>
          </a:p>
          <a:p>
            <a:pPr lvl="2"/>
            <a:endParaRPr lang="en-US" sz="3200" b="1" u="sng" dirty="0">
              <a:solidFill>
                <a:schemeClr val="bg1"/>
              </a:solidFill>
              <a:latin typeface="system-ui"/>
            </a:endParaRPr>
          </a:p>
          <a:p>
            <a:pPr lvl="2"/>
            <a:endParaRPr lang="en-US" sz="3200" b="1" u="sng" dirty="0">
              <a:solidFill>
                <a:schemeClr val="bg1"/>
              </a:solidFill>
              <a:latin typeface="system-ui"/>
            </a:endParaRPr>
          </a:p>
          <a:p>
            <a:pPr lvl="2"/>
            <a:r>
              <a:rPr lang="en-US" sz="3200" b="1" u="sng" dirty="0">
                <a:solidFill>
                  <a:schemeClr val="bg1"/>
                </a:solidFill>
                <a:latin typeface="system-ui"/>
              </a:rPr>
              <a:t>1 Cor 11:26</a:t>
            </a:r>
            <a:endParaRPr lang="en-US" sz="3200" b="1" u="sng" dirty="0">
              <a:solidFill>
                <a:schemeClr val="bg1"/>
              </a:solidFill>
            </a:endParaRPr>
          </a:p>
          <a:p>
            <a:pPr lvl="2"/>
            <a:r>
              <a:rPr lang="en-US" sz="3200" b="0" i="0" dirty="0">
                <a:solidFill>
                  <a:schemeClr val="bg1"/>
                </a:solidFill>
                <a:effectLst/>
                <a:latin typeface="system-ui"/>
              </a:rPr>
              <a:t>For as often as you eat this bread and drink the cup, </a:t>
            </a:r>
          </a:p>
          <a:p>
            <a:pPr lvl="2"/>
            <a:r>
              <a:rPr lang="en-US" sz="3200" b="0" i="0" dirty="0">
                <a:solidFill>
                  <a:schemeClr val="bg1"/>
                </a:solidFill>
                <a:effectLst/>
                <a:latin typeface="system-ui"/>
              </a:rPr>
              <a:t>you proclaim the Lord's death until he comes.</a:t>
            </a:r>
          </a:p>
          <a:p>
            <a:pPr lvl="2"/>
            <a:endParaRPr lang="en-US" sz="3200" dirty="0">
              <a:solidFill>
                <a:schemeClr val="bg1"/>
              </a:solidFill>
              <a:latin typeface="system-ui"/>
            </a:endParaRPr>
          </a:p>
          <a:p>
            <a:pPr lvl="2"/>
            <a:endParaRPr lang="en-US" sz="3200" b="0" i="0" dirty="0">
              <a:solidFill>
                <a:schemeClr val="bg1"/>
              </a:solidFill>
              <a:effectLst/>
              <a:latin typeface="system-ui"/>
            </a:endParaRPr>
          </a:p>
          <a:p>
            <a:pPr lvl="2"/>
            <a:endParaRPr lang="en-US" sz="3200" dirty="0">
              <a:solidFill>
                <a:schemeClr val="bg1"/>
              </a:solidFill>
              <a:latin typeface="system-ui"/>
            </a:endParaRPr>
          </a:p>
          <a:p>
            <a:pPr lvl="2"/>
            <a:endParaRPr lang="en-US" sz="3200" b="0" i="0" dirty="0">
              <a:solidFill>
                <a:schemeClr val="bg1"/>
              </a:solidFill>
              <a:effectLst/>
              <a:latin typeface="system-ui"/>
            </a:endParaRPr>
          </a:p>
        </p:txBody>
      </p:sp>
      <p:sp>
        <p:nvSpPr>
          <p:cNvPr id="8" name="TextBox 7">
            <a:extLst>
              <a:ext uri="{FF2B5EF4-FFF2-40B4-BE49-F238E27FC236}">
                <a16:creationId xmlns:a16="http://schemas.microsoft.com/office/drawing/2014/main" id="{7372AB9E-66BB-2A8F-A884-5EC072DC308A}"/>
              </a:ext>
            </a:extLst>
          </p:cNvPr>
          <p:cNvSpPr txBox="1"/>
          <p:nvPr/>
        </p:nvSpPr>
        <p:spPr>
          <a:xfrm>
            <a:off x="440094" y="5706899"/>
            <a:ext cx="9890760" cy="707886"/>
          </a:xfrm>
          <a:prstGeom prst="rect">
            <a:avLst/>
          </a:prstGeom>
          <a:noFill/>
        </p:spPr>
        <p:txBody>
          <a:bodyPr wrap="square">
            <a:spAutoFit/>
          </a:bodyPr>
          <a:lstStyle/>
          <a:p>
            <a:r>
              <a:rPr lang="en-US" sz="4000" b="1" i="0" baseline="30000" dirty="0">
                <a:solidFill>
                  <a:schemeClr val="bg1"/>
                </a:solidFill>
                <a:effectLst/>
                <a:latin typeface="system-ui"/>
              </a:rPr>
              <a:t>7 </a:t>
            </a:r>
            <a:r>
              <a:rPr lang="en-US" sz="4000" b="0" i="0" dirty="0">
                <a:solidFill>
                  <a:schemeClr val="bg1"/>
                </a:solidFill>
                <a:effectLst/>
                <a:latin typeface="system-ui"/>
              </a:rPr>
              <a:t>The end of all things is at hand</a:t>
            </a:r>
            <a:endParaRPr lang="en-US" sz="4000" dirty="0">
              <a:solidFill>
                <a:schemeClr val="bg1"/>
              </a:solidFill>
            </a:endParaRPr>
          </a:p>
        </p:txBody>
      </p:sp>
    </p:spTree>
    <p:extLst>
      <p:ext uri="{BB962C8B-B14F-4D97-AF65-F5344CB8AC3E}">
        <p14:creationId xmlns:p14="http://schemas.microsoft.com/office/powerpoint/2010/main" val="315763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EFFB634-0708-D023-5C7F-56EF4ECA8689}"/>
              </a:ext>
            </a:extLst>
          </p:cNvPr>
          <p:cNvSpPr txBox="1"/>
          <p:nvPr/>
        </p:nvSpPr>
        <p:spPr>
          <a:xfrm>
            <a:off x="230901" y="211363"/>
            <a:ext cx="1597899" cy="707886"/>
          </a:xfrm>
          <a:prstGeom prst="rect">
            <a:avLst/>
          </a:prstGeom>
          <a:noFill/>
        </p:spPr>
        <p:txBody>
          <a:bodyPr wrap="square">
            <a:spAutoFit/>
          </a:bodyPr>
          <a:lstStyle/>
          <a:p>
            <a:r>
              <a:rPr lang="en-US" sz="4000" b="1" dirty="0">
                <a:solidFill>
                  <a:srgbClr val="FFFF00"/>
                </a:solidFill>
              </a:rPr>
              <a:t>Now, </a:t>
            </a:r>
          </a:p>
        </p:txBody>
      </p:sp>
      <p:sp>
        <p:nvSpPr>
          <p:cNvPr id="9" name="TextBox 8">
            <a:extLst>
              <a:ext uri="{FF2B5EF4-FFF2-40B4-BE49-F238E27FC236}">
                <a16:creationId xmlns:a16="http://schemas.microsoft.com/office/drawing/2014/main" id="{4E4109D8-39AE-D4D1-EAE5-B629A68807F9}"/>
              </a:ext>
            </a:extLst>
          </p:cNvPr>
          <p:cNvSpPr txBox="1"/>
          <p:nvPr/>
        </p:nvSpPr>
        <p:spPr>
          <a:xfrm>
            <a:off x="1259744" y="919249"/>
            <a:ext cx="10932256" cy="1077218"/>
          </a:xfrm>
          <a:prstGeom prst="rect">
            <a:avLst/>
          </a:prstGeom>
          <a:noFill/>
        </p:spPr>
        <p:txBody>
          <a:bodyPr wrap="square">
            <a:spAutoFit/>
          </a:bodyPr>
          <a:lstStyle/>
          <a:p>
            <a:r>
              <a:rPr lang="en-US" sz="3600" dirty="0">
                <a:solidFill>
                  <a:schemeClr val="bg1"/>
                </a:solidFill>
              </a:rPr>
              <a:t>Glorify God in your own lives. </a:t>
            </a:r>
            <a:r>
              <a:rPr lang="en-US" sz="2800" dirty="0">
                <a:solidFill>
                  <a:schemeClr val="bg1"/>
                </a:solidFill>
              </a:rPr>
              <a:t>(vs.7)</a:t>
            </a:r>
          </a:p>
          <a:p>
            <a:pPr lvl="1">
              <a:spcAft>
                <a:spcPts val="2400"/>
              </a:spcAft>
            </a:pPr>
            <a:r>
              <a:rPr lang="en-US" sz="2800" i="1" dirty="0">
                <a:solidFill>
                  <a:srgbClr val="FFFF00"/>
                </a:solidFill>
              </a:rPr>
              <a:t>A Christian has a distinctly different lifestyle.</a:t>
            </a:r>
          </a:p>
        </p:txBody>
      </p:sp>
      <p:sp>
        <p:nvSpPr>
          <p:cNvPr id="5" name="TextBox 4">
            <a:extLst>
              <a:ext uri="{FF2B5EF4-FFF2-40B4-BE49-F238E27FC236}">
                <a16:creationId xmlns:a16="http://schemas.microsoft.com/office/drawing/2014/main" id="{4AA66B62-2601-FD14-3278-8E5354B463BA}"/>
              </a:ext>
            </a:extLst>
          </p:cNvPr>
          <p:cNvSpPr txBox="1"/>
          <p:nvPr/>
        </p:nvSpPr>
        <p:spPr>
          <a:xfrm>
            <a:off x="533401" y="4736515"/>
            <a:ext cx="7730706" cy="1569660"/>
          </a:xfrm>
          <a:prstGeom prst="rect">
            <a:avLst/>
          </a:prstGeom>
          <a:noFill/>
        </p:spPr>
        <p:txBody>
          <a:bodyPr wrap="square">
            <a:spAutoFit/>
          </a:bodyPr>
          <a:lstStyle/>
          <a:p>
            <a:pPr defTabSz="274320"/>
            <a:r>
              <a:rPr lang="en-US" sz="3200" b="1" i="0" baseline="30000" dirty="0">
                <a:solidFill>
                  <a:schemeClr val="bg1"/>
                </a:solidFill>
                <a:effectLst/>
                <a:latin typeface="system-ui"/>
              </a:rPr>
              <a:t>7 </a:t>
            </a:r>
            <a:r>
              <a:rPr lang="en-US" sz="3200" b="0" i="0" dirty="0">
                <a:solidFill>
                  <a:schemeClr val="bg1"/>
                </a:solidFill>
                <a:effectLst/>
                <a:latin typeface="system-ui"/>
              </a:rPr>
              <a:t>The end of all things is at hand; therefore</a:t>
            </a:r>
          </a:p>
          <a:p>
            <a:pPr defTabSz="274320"/>
            <a:r>
              <a:rPr lang="en-US" sz="3200" dirty="0">
                <a:solidFill>
                  <a:schemeClr val="bg1"/>
                </a:solidFill>
                <a:latin typeface="system-ui"/>
              </a:rPr>
              <a:t>	 </a:t>
            </a:r>
            <a:r>
              <a:rPr lang="en-US" sz="3200" b="0" i="0" dirty="0">
                <a:solidFill>
                  <a:schemeClr val="bg1"/>
                </a:solidFill>
                <a:effectLst/>
                <a:latin typeface="system-ui"/>
              </a:rPr>
              <a:t>be self-controlled and sober-minded </a:t>
            </a:r>
          </a:p>
          <a:p>
            <a:pPr defTabSz="274320"/>
            <a:r>
              <a:rPr lang="en-US" sz="3200" dirty="0">
                <a:solidFill>
                  <a:schemeClr val="bg1"/>
                </a:solidFill>
                <a:latin typeface="system-ui"/>
              </a:rPr>
              <a:t>		</a:t>
            </a:r>
            <a:r>
              <a:rPr lang="en-US" sz="3200" b="0" i="0" dirty="0">
                <a:solidFill>
                  <a:schemeClr val="bg1"/>
                </a:solidFill>
                <a:effectLst/>
                <a:latin typeface="system-ui"/>
              </a:rPr>
              <a:t>for the sake of your prayers.</a:t>
            </a:r>
            <a:endParaRPr lang="en-US" sz="3200" dirty="0">
              <a:solidFill>
                <a:schemeClr val="bg1"/>
              </a:solidFill>
            </a:endParaRPr>
          </a:p>
        </p:txBody>
      </p:sp>
    </p:spTree>
    <p:extLst>
      <p:ext uri="{BB962C8B-B14F-4D97-AF65-F5344CB8AC3E}">
        <p14:creationId xmlns:p14="http://schemas.microsoft.com/office/powerpoint/2010/main" val="294934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280D0B7-1F56-2D3E-1981-00A332EC8342}"/>
              </a:ext>
            </a:extLst>
          </p:cNvPr>
          <p:cNvSpPr txBox="1"/>
          <p:nvPr/>
        </p:nvSpPr>
        <p:spPr>
          <a:xfrm>
            <a:off x="821285" y="2305615"/>
            <a:ext cx="5111512" cy="2554545"/>
          </a:xfrm>
          <a:prstGeom prst="rect">
            <a:avLst/>
          </a:prstGeom>
          <a:noFill/>
        </p:spPr>
        <p:txBody>
          <a:bodyPr wrap="square">
            <a:spAutoFit/>
          </a:bodyPr>
          <a:lstStyle/>
          <a:p>
            <a:r>
              <a:rPr lang="en-US" sz="3200" b="0" i="0" dirty="0">
                <a:effectLst/>
              </a:rPr>
              <a:t>Indicating a sober, temperate, calm, and dispassionate approach to life, having mastered personal desires and passions. </a:t>
            </a:r>
            <a:endParaRPr lang="en-US" sz="3200" dirty="0"/>
          </a:p>
        </p:txBody>
      </p:sp>
      <p:sp>
        <p:nvSpPr>
          <p:cNvPr id="11" name="TextBox 10">
            <a:extLst>
              <a:ext uri="{FF2B5EF4-FFF2-40B4-BE49-F238E27FC236}">
                <a16:creationId xmlns:a16="http://schemas.microsoft.com/office/drawing/2014/main" id="{7B62A455-F1C6-3CC1-BA4D-BC89960DA7AA}"/>
              </a:ext>
            </a:extLst>
          </p:cNvPr>
          <p:cNvSpPr txBox="1"/>
          <p:nvPr/>
        </p:nvSpPr>
        <p:spPr>
          <a:xfrm>
            <a:off x="1145016" y="645647"/>
            <a:ext cx="4640619" cy="891593"/>
          </a:xfrm>
          <a:prstGeom prst="rect">
            <a:avLst/>
          </a:prstGeom>
        </p:spPr>
        <p:txBody>
          <a:bodyPr vert="horz" wrap="square" lIns="91440" tIns="45720" rIns="91440" bIns="45720" rtlCol="0" anchor="b">
            <a:normAutofit lnSpcReduction="10000"/>
          </a:bodyPr>
          <a:lstStyle/>
          <a:p>
            <a:pPr>
              <a:lnSpc>
                <a:spcPct val="90000"/>
              </a:lnSpc>
              <a:spcBef>
                <a:spcPct val="0"/>
              </a:spcBef>
              <a:spcAft>
                <a:spcPts val="600"/>
              </a:spcAft>
            </a:pPr>
            <a:r>
              <a:rPr lang="en-US" sz="6000" b="1" dirty="0">
                <a:ea typeface="+mj-ea"/>
                <a:cs typeface="+mj-cs"/>
              </a:rPr>
              <a:t>self-control</a:t>
            </a:r>
            <a:endParaRPr lang="en-US" sz="6000" b="1" kern="1200" dirty="0">
              <a:ea typeface="+mj-ea"/>
              <a:cs typeface="+mj-cs"/>
            </a:endParaRPr>
          </a:p>
        </p:txBody>
      </p:sp>
      <p:sp>
        <p:nvSpPr>
          <p:cNvPr id="13" name="TextBox 12">
            <a:extLst>
              <a:ext uri="{FF2B5EF4-FFF2-40B4-BE49-F238E27FC236}">
                <a16:creationId xmlns:a16="http://schemas.microsoft.com/office/drawing/2014/main" id="{02EE0C47-D03B-AA23-BABC-30257DAC918F}"/>
              </a:ext>
            </a:extLst>
          </p:cNvPr>
          <p:cNvSpPr txBox="1"/>
          <p:nvPr/>
        </p:nvSpPr>
        <p:spPr>
          <a:xfrm>
            <a:off x="6227120" y="489733"/>
            <a:ext cx="5308622" cy="1815882"/>
          </a:xfrm>
          <a:prstGeom prst="rect">
            <a:avLst/>
          </a:prstGeom>
          <a:noFill/>
        </p:spPr>
        <p:txBody>
          <a:bodyPr wrap="square">
            <a:spAutoFit/>
          </a:bodyPr>
          <a:lstStyle/>
          <a:p>
            <a:pPr algn="l"/>
            <a:r>
              <a:rPr lang="en-US" sz="2800" b="1" i="0" u="sng" dirty="0">
                <a:effectLst/>
              </a:rPr>
              <a:t>Proverbs 25:28</a:t>
            </a:r>
          </a:p>
          <a:p>
            <a:pPr algn="l"/>
            <a:r>
              <a:rPr lang="en-US" sz="2800" b="0" i="0" dirty="0">
                <a:effectLst/>
              </a:rPr>
              <a:t> A man without self-control</a:t>
            </a:r>
            <a:br>
              <a:rPr lang="en-US" sz="2800" b="0" i="0" dirty="0">
                <a:effectLst/>
              </a:rPr>
            </a:br>
            <a:r>
              <a:rPr lang="en-US" sz="2800" b="0" i="0" dirty="0">
                <a:effectLst/>
              </a:rPr>
              <a:t> is like a city broken into and left without walls.</a:t>
            </a:r>
          </a:p>
        </p:txBody>
      </p:sp>
      <p:sp>
        <p:nvSpPr>
          <p:cNvPr id="16" name="TextBox 15">
            <a:extLst>
              <a:ext uri="{FF2B5EF4-FFF2-40B4-BE49-F238E27FC236}">
                <a16:creationId xmlns:a16="http://schemas.microsoft.com/office/drawing/2014/main" id="{9EA65245-38DD-39F3-A7DC-71A9854BED49}"/>
              </a:ext>
            </a:extLst>
          </p:cNvPr>
          <p:cNvSpPr txBox="1"/>
          <p:nvPr/>
        </p:nvSpPr>
        <p:spPr>
          <a:xfrm>
            <a:off x="6227120" y="2521059"/>
            <a:ext cx="5308622" cy="1815882"/>
          </a:xfrm>
          <a:prstGeom prst="rect">
            <a:avLst/>
          </a:prstGeom>
          <a:noFill/>
        </p:spPr>
        <p:txBody>
          <a:bodyPr wrap="square">
            <a:spAutoFit/>
          </a:bodyPr>
          <a:lstStyle/>
          <a:p>
            <a:pPr algn="l"/>
            <a:r>
              <a:rPr lang="en-US" sz="2800" b="1" i="0" u="sng" dirty="0">
                <a:effectLst/>
              </a:rPr>
              <a:t>1 Thessalonians 5:6</a:t>
            </a:r>
          </a:p>
          <a:p>
            <a:pPr algn="l"/>
            <a:r>
              <a:rPr lang="en-US" sz="2800" b="0" i="0" dirty="0">
                <a:effectLst/>
              </a:rPr>
              <a:t>So then let us not sleep, as others do, but let us keep awake and be sober.</a:t>
            </a:r>
          </a:p>
        </p:txBody>
      </p:sp>
      <p:sp>
        <p:nvSpPr>
          <p:cNvPr id="18" name="TextBox 17">
            <a:extLst>
              <a:ext uri="{FF2B5EF4-FFF2-40B4-BE49-F238E27FC236}">
                <a16:creationId xmlns:a16="http://schemas.microsoft.com/office/drawing/2014/main" id="{E2E0E965-FA5C-54CF-E80F-DF34B3BD4A89}"/>
              </a:ext>
            </a:extLst>
          </p:cNvPr>
          <p:cNvSpPr txBox="1"/>
          <p:nvPr/>
        </p:nvSpPr>
        <p:spPr>
          <a:xfrm>
            <a:off x="6227120" y="4552385"/>
            <a:ext cx="5308622" cy="1815882"/>
          </a:xfrm>
          <a:prstGeom prst="rect">
            <a:avLst/>
          </a:prstGeom>
          <a:noFill/>
        </p:spPr>
        <p:txBody>
          <a:bodyPr wrap="square">
            <a:spAutoFit/>
          </a:bodyPr>
          <a:lstStyle/>
          <a:p>
            <a:pPr algn="l"/>
            <a:r>
              <a:rPr lang="en-US" sz="2800" b="1" i="0" u="sng" dirty="0">
                <a:effectLst/>
              </a:rPr>
              <a:t>2 Timothy 1:7</a:t>
            </a:r>
          </a:p>
          <a:p>
            <a:pPr algn="l"/>
            <a:r>
              <a:rPr lang="en-US" sz="2800" b="0" i="0" dirty="0">
                <a:effectLst/>
              </a:rPr>
              <a:t>for God gave us a spirit not of fear but of power and love and self-control.</a:t>
            </a:r>
          </a:p>
        </p:txBody>
      </p:sp>
    </p:spTree>
    <p:extLst>
      <p:ext uri="{BB962C8B-B14F-4D97-AF65-F5344CB8AC3E}">
        <p14:creationId xmlns:p14="http://schemas.microsoft.com/office/powerpoint/2010/main" val="173446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280D0B7-1F56-2D3E-1981-00A332EC8342}"/>
              </a:ext>
            </a:extLst>
          </p:cNvPr>
          <p:cNvSpPr txBox="1"/>
          <p:nvPr/>
        </p:nvSpPr>
        <p:spPr>
          <a:xfrm>
            <a:off x="821285" y="2305615"/>
            <a:ext cx="5111512" cy="2554545"/>
          </a:xfrm>
          <a:prstGeom prst="rect">
            <a:avLst/>
          </a:prstGeom>
          <a:noFill/>
        </p:spPr>
        <p:txBody>
          <a:bodyPr wrap="square">
            <a:spAutoFit/>
          </a:bodyPr>
          <a:lstStyle/>
          <a:p>
            <a:r>
              <a:rPr lang="en-US" sz="3200" b="0" i="0" dirty="0">
                <a:effectLst/>
              </a:rPr>
              <a:t>Indicating a sober, temperate, calm, and dispassionate approach to life, having mastered personal desires and passions. </a:t>
            </a:r>
            <a:endParaRPr lang="en-US" sz="3200" dirty="0"/>
          </a:p>
        </p:txBody>
      </p:sp>
      <p:sp>
        <p:nvSpPr>
          <p:cNvPr id="11" name="TextBox 10">
            <a:extLst>
              <a:ext uri="{FF2B5EF4-FFF2-40B4-BE49-F238E27FC236}">
                <a16:creationId xmlns:a16="http://schemas.microsoft.com/office/drawing/2014/main" id="{7B62A455-F1C6-3CC1-BA4D-BC89960DA7AA}"/>
              </a:ext>
            </a:extLst>
          </p:cNvPr>
          <p:cNvSpPr txBox="1"/>
          <p:nvPr/>
        </p:nvSpPr>
        <p:spPr>
          <a:xfrm>
            <a:off x="1145016" y="645647"/>
            <a:ext cx="4640619" cy="891593"/>
          </a:xfrm>
          <a:prstGeom prst="rect">
            <a:avLst/>
          </a:prstGeom>
        </p:spPr>
        <p:txBody>
          <a:bodyPr vert="horz" wrap="square" lIns="91440" tIns="45720" rIns="91440" bIns="45720" rtlCol="0" anchor="b">
            <a:normAutofit lnSpcReduction="10000"/>
          </a:bodyPr>
          <a:lstStyle/>
          <a:p>
            <a:pPr>
              <a:lnSpc>
                <a:spcPct val="90000"/>
              </a:lnSpc>
              <a:spcBef>
                <a:spcPct val="0"/>
              </a:spcBef>
              <a:spcAft>
                <a:spcPts val="600"/>
              </a:spcAft>
            </a:pPr>
            <a:r>
              <a:rPr lang="en-US" sz="6000" b="1" dirty="0">
                <a:ea typeface="+mj-ea"/>
                <a:cs typeface="+mj-cs"/>
              </a:rPr>
              <a:t>self-control</a:t>
            </a:r>
            <a:endParaRPr lang="en-US" sz="6000" b="1" kern="1200" dirty="0">
              <a:ea typeface="+mj-ea"/>
              <a:cs typeface="+mj-cs"/>
            </a:endParaRPr>
          </a:p>
        </p:txBody>
      </p:sp>
      <p:sp>
        <p:nvSpPr>
          <p:cNvPr id="15" name="TextBox 14">
            <a:extLst>
              <a:ext uri="{FF2B5EF4-FFF2-40B4-BE49-F238E27FC236}">
                <a16:creationId xmlns:a16="http://schemas.microsoft.com/office/drawing/2014/main" id="{42EBA452-D238-776E-BA90-1AA6D09E3E5A}"/>
              </a:ext>
            </a:extLst>
          </p:cNvPr>
          <p:cNvSpPr txBox="1"/>
          <p:nvPr/>
        </p:nvSpPr>
        <p:spPr>
          <a:xfrm>
            <a:off x="6227120" y="3888998"/>
            <a:ext cx="5273097" cy="2246769"/>
          </a:xfrm>
          <a:prstGeom prst="rect">
            <a:avLst/>
          </a:prstGeom>
          <a:noFill/>
        </p:spPr>
        <p:txBody>
          <a:bodyPr wrap="square">
            <a:spAutoFit/>
          </a:bodyPr>
          <a:lstStyle/>
          <a:p>
            <a:r>
              <a:rPr lang="en-US" sz="2800" b="1" u="sng" dirty="0"/>
              <a:t>Matt 5:16</a:t>
            </a:r>
          </a:p>
          <a:p>
            <a:r>
              <a:rPr lang="en-US" sz="2800" b="0" i="0" dirty="0">
                <a:effectLst/>
              </a:rPr>
              <a:t>Let your light shine before others, so that they may see your good works and give glory to your Father who is in heaven.</a:t>
            </a:r>
          </a:p>
        </p:txBody>
      </p:sp>
      <p:sp>
        <p:nvSpPr>
          <p:cNvPr id="17" name="TextBox 16">
            <a:extLst>
              <a:ext uri="{FF2B5EF4-FFF2-40B4-BE49-F238E27FC236}">
                <a16:creationId xmlns:a16="http://schemas.microsoft.com/office/drawing/2014/main" id="{0B6415D3-38C3-1306-18D6-9BE44B5DBA15}"/>
              </a:ext>
            </a:extLst>
          </p:cNvPr>
          <p:cNvSpPr txBox="1"/>
          <p:nvPr/>
        </p:nvSpPr>
        <p:spPr>
          <a:xfrm>
            <a:off x="6227120" y="821437"/>
            <a:ext cx="5455783" cy="2677656"/>
          </a:xfrm>
          <a:prstGeom prst="rect">
            <a:avLst/>
          </a:prstGeom>
          <a:noFill/>
        </p:spPr>
        <p:txBody>
          <a:bodyPr wrap="square">
            <a:spAutoFit/>
          </a:bodyPr>
          <a:lstStyle/>
          <a:p>
            <a:r>
              <a:rPr lang="en-US" sz="2800" b="1" u="sng" dirty="0"/>
              <a:t>Gal 5:13</a:t>
            </a:r>
            <a:br>
              <a:rPr lang="en-US" sz="2800" dirty="0"/>
            </a:br>
            <a:r>
              <a:rPr lang="en-US" sz="2800" i="0" dirty="0">
                <a:effectLst/>
              </a:rPr>
              <a:t>For you were called to freedom, brothers. Only do not use your freedom as an opportunity for the flesh, but through love serve one another.</a:t>
            </a:r>
            <a:endParaRPr lang="en-US" sz="2800" dirty="0"/>
          </a:p>
        </p:txBody>
      </p:sp>
    </p:spTree>
    <p:extLst>
      <p:ext uri="{BB962C8B-B14F-4D97-AF65-F5344CB8AC3E}">
        <p14:creationId xmlns:p14="http://schemas.microsoft.com/office/powerpoint/2010/main" val="1117040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E13DAD0-A4B0-4817-8995-A0D346584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AD51860-E74F-32E6-BB40-14287913CCB5}"/>
              </a:ext>
            </a:extLst>
          </p:cNvPr>
          <p:cNvSpPr txBox="1"/>
          <p:nvPr/>
        </p:nvSpPr>
        <p:spPr>
          <a:xfrm>
            <a:off x="5021821" y="3812954"/>
            <a:ext cx="6465287" cy="151601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b="1" kern="1200">
                <a:solidFill>
                  <a:srgbClr val="FFFFFF"/>
                </a:solidFill>
                <a:latin typeface="+mj-lt"/>
                <a:ea typeface="+mj-ea"/>
                <a:cs typeface="+mj-cs"/>
              </a:rPr>
              <a:t>self-control</a:t>
            </a:r>
          </a:p>
        </p:txBody>
      </p:sp>
      <p:cxnSp>
        <p:nvCxnSpPr>
          <p:cNvPr id="21" name="Straight Connector 20">
            <a:extLst>
              <a:ext uri="{FF2B5EF4-FFF2-40B4-BE49-F238E27FC236}">
                <a16:creationId xmlns:a16="http://schemas.microsoft.com/office/drawing/2014/main" id="{59F9672C-557D-4871-B58C-7874589D7F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floor, dog, indoor, black&#10;&#10;Description automatically generated">
            <a:extLst>
              <a:ext uri="{FF2B5EF4-FFF2-40B4-BE49-F238E27FC236}">
                <a16:creationId xmlns:a16="http://schemas.microsoft.com/office/drawing/2014/main" id="{7187C7E1-A421-E712-ACBC-F23903EA6425}"/>
              </a:ext>
            </a:extLst>
          </p:cNvPr>
          <p:cNvPicPr>
            <a:picLocks noChangeAspect="1"/>
          </p:cNvPicPr>
          <p:nvPr/>
        </p:nvPicPr>
        <p:blipFill rotWithShape="1">
          <a:blip r:embed="rId3">
            <a:extLst>
              <a:ext uri="{28A0092B-C50C-407E-A947-70E740481C1C}">
                <a14:useLocalDpi xmlns:a14="http://schemas.microsoft.com/office/drawing/2010/main" val="0"/>
              </a:ext>
            </a:extLst>
          </a:blip>
          <a:srcRect t="2419" r="-1" b="22894"/>
          <a:stretch/>
        </p:blipFill>
        <p:spPr>
          <a:xfrm>
            <a:off x="317635" y="321733"/>
            <a:ext cx="4160452" cy="6214534"/>
          </a:xfrm>
          <a:prstGeom prst="rect">
            <a:avLst/>
          </a:prstGeom>
        </p:spPr>
      </p:pic>
      <p:pic>
        <p:nvPicPr>
          <p:cNvPr id="3" name="Picture 2" descr="A dog looking at a cookie&#10;&#10;Description automatically generated with medium confidence">
            <a:extLst>
              <a:ext uri="{FF2B5EF4-FFF2-40B4-BE49-F238E27FC236}">
                <a16:creationId xmlns:a16="http://schemas.microsoft.com/office/drawing/2014/main" id="{93671094-7C67-EA20-27A5-2A691F161A04}"/>
              </a:ext>
            </a:extLst>
          </p:cNvPr>
          <p:cNvPicPr>
            <a:picLocks noChangeAspect="1"/>
          </p:cNvPicPr>
          <p:nvPr/>
        </p:nvPicPr>
        <p:blipFill rotWithShape="1">
          <a:blip r:embed="rId4">
            <a:extLst>
              <a:ext uri="{28A0092B-C50C-407E-A947-70E740481C1C}">
                <a14:useLocalDpi xmlns:a14="http://schemas.microsoft.com/office/drawing/2010/main" val="0"/>
              </a:ext>
            </a:extLst>
          </a:blip>
          <a:srcRect l="14316" r="3282" b="-3"/>
          <a:stretch/>
        </p:blipFill>
        <p:spPr>
          <a:xfrm>
            <a:off x="4638955" y="321733"/>
            <a:ext cx="3539976" cy="2985818"/>
          </a:xfrm>
          <a:prstGeom prst="rect">
            <a:avLst/>
          </a:prstGeom>
        </p:spPr>
      </p:pic>
      <p:pic>
        <p:nvPicPr>
          <p:cNvPr id="5" name="Picture 4" descr="A picture containing dog, black, indoor, floor&#10;&#10;Description automatically generated">
            <a:extLst>
              <a:ext uri="{FF2B5EF4-FFF2-40B4-BE49-F238E27FC236}">
                <a16:creationId xmlns:a16="http://schemas.microsoft.com/office/drawing/2014/main" id="{437660B3-4C05-7ABB-860A-F968B7D8DF90}"/>
              </a:ext>
            </a:extLst>
          </p:cNvPr>
          <p:cNvPicPr>
            <a:picLocks noChangeAspect="1"/>
          </p:cNvPicPr>
          <p:nvPr/>
        </p:nvPicPr>
        <p:blipFill rotWithShape="1">
          <a:blip r:embed="rId5">
            <a:extLst>
              <a:ext uri="{28A0092B-C50C-407E-A947-70E740481C1C}">
                <a14:useLocalDpi xmlns:a14="http://schemas.microsoft.com/office/drawing/2010/main" val="0"/>
              </a:ext>
            </a:extLst>
          </a:blip>
          <a:srcRect b="15550"/>
          <a:stretch/>
        </p:blipFill>
        <p:spPr>
          <a:xfrm>
            <a:off x="8348570" y="321734"/>
            <a:ext cx="3535590" cy="2985818"/>
          </a:xfrm>
          <a:prstGeom prst="rect">
            <a:avLst/>
          </a:prstGeom>
        </p:spPr>
      </p:pic>
    </p:spTree>
    <p:extLst>
      <p:ext uri="{BB962C8B-B14F-4D97-AF65-F5344CB8AC3E}">
        <p14:creationId xmlns:p14="http://schemas.microsoft.com/office/powerpoint/2010/main" val="271204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B62A455-F1C6-3CC1-BA4D-BC89960DA7AA}"/>
              </a:ext>
            </a:extLst>
          </p:cNvPr>
          <p:cNvSpPr txBox="1"/>
          <p:nvPr/>
        </p:nvSpPr>
        <p:spPr>
          <a:xfrm>
            <a:off x="1145016" y="645647"/>
            <a:ext cx="4640619" cy="891593"/>
          </a:xfrm>
          <a:prstGeom prst="rect">
            <a:avLst/>
          </a:prstGeom>
        </p:spPr>
        <p:txBody>
          <a:bodyPr vert="horz" wrap="square" lIns="91440" tIns="45720" rIns="91440" bIns="45720" rtlCol="0" anchor="b">
            <a:normAutofit lnSpcReduction="10000"/>
          </a:bodyPr>
          <a:lstStyle/>
          <a:p>
            <a:pPr>
              <a:lnSpc>
                <a:spcPct val="90000"/>
              </a:lnSpc>
              <a:spcBef>
                <a:spcPct val="0"/>
              </a:spcBef>
              <a:spcAft>
                <a:spcPts val="600"/>
              </a:spcAft>
            </a:pPr>
            <a:r>
              <a:rPr lang="en-US" sz="6000" b="1" dirty="0">
                <a:ea typeface="+mj-ea"/>
                <a:cs typeface="+mj-cs"/>
              </a:rPr>
              <a:t>sober-minded</a:t>
            </a:r>
            <a:endParaRPr lang="en-US" sz="6000" b="1" kern="1200" dirty="0">
              <a:ea typeface="+mj-ea"/>
              <a:cs typeface="+mj-cs"/>
            </a:endParaRPr>
          </a:p>
        </p:txBody>
      </p:sp>
      <p:sp>
        <p:nvSpPr>
          <p:cNvPr id="15" name="TextBox 14">
            <a:extLst>
              <a:ext uri="{FF2B5EF4-FFF2-40B4-BE49-F238E27FC236}">
                <a16:creationId xmlns:a16="http://schemas.microsoft.com/office/drawing/2014/main" id="{73E8D770-0E26-0C84-7388-D5C064C9A940}"/>
              </a:ext>
            </a:extLst>
          </p:cNvPr>
          <p:cNvSpPr txBox="1"/>
          <p:nvPr/>
        </p:nvSpPr>
        <p:spPr>
          <a:xfrm>
            <a:off x="909569" y="1884025"/>
            <a:ext cx="5111512" cy="4031873"/>
          </a:xfrm>
          <a:prstGeom prst="rect">
            <a:avLst/>
          </a:prstGeom>
          <a:noFill/>
        </p:spPr>
        <p:txBody>
          <a:bodyPr wrap="square">
            <a:spAutoFit/>
          </a:bodyPr>
          <a:lstStyle/>
          <a:p>
            <a:r>
              <a:rPr lang="en-US" sz="3200" b="0" i="0" dirty="0">
                <a:effectLst/>
              </a:rPr>
              <a:t>Literal: Free from intoxicating influences</a:t>
            </a:r>
          </a:p>
          <a:p>
            <a:endParaRPr lang="en-US" sz="3200" dirty="0"/>
          </a:p>
          <a:p>
            <a:r>
              <a:rPr lang="en-US" sz="3200" b="0" i="0" dirty="0">
                <a:effectLst/>
              </a:rPr>
              <a:t>Biblical: We do not allow ourselves to be captivated by any type of influence that would lead us away from sound judgment. </a:t>
            </a:r>
          </a:p>
        </p:txBody>
      </p:sp>
      <p:sp>
        <p:nvSpPr>
          <p:cNvPr id="19" name="TextBox 18">
            <a:extLst>
              <a:ext uri="{FF2B5EF4-FFF2-40B4-BE49-F238E27FC236}">
                <a16:creationId xmlns:a16="http://schemas.microsoft.com/office/drawing/2014/main" id="{995A3994-45C8-AADA-64EB-08BF653BCAB6}"/>
              </a:ext>
            </a:extLst>
          </p:cNvPr>
          <p:cNvSpPr txBox="1"/>
          <p:nvPr/>
        </p:nvSpPr>
        <p:spPr>
          <a:xfrm>
            <a:off x="6453638" y="2090172"/>
            <a:ext cx="4731580" cy="1815882"/>
          </a:xfrm>
          <a:prstGeom prst="rect">
            <a:avLst/>
          </a:prstGeom>
          <a:noFill/>
        </p:spPr>
        <p:txBody>
          <a:bodyPr wrap="square">
            <a:spAutoFit/>
          </a:bodyPr>
          <a:lstStyle/>
          <a:p>
            <a:r>
              <a:rPr lang="en-US" sz="2800" b="1" u="sng" dirty="0"/>
              <a:t>1 Cor 15:34</a:t>
            </a:r>
          </a:p>
          <a:p>
            <a:r>
              <a:rPr lang="en-US" sz="2800" dirty="0"/>
              <a:t>Wake up from your drunken stupor, as is right, and do not go on sinning. </a:t>
            </a:r>
          </a:p>
        </p:txBody>
      </p:sp>
    </p:spTree>
    <p:extLst>
      <p:ext uri="{BB962C8B-B14F-4D97-AF65-F5344CB8AC3E}">
        <p14:creationId xmlns:p14="http://schemas.microsoft.com/office/powerpoint/2010/main" val="367108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Icon&#10;&#10;Description automatically generated">
            <a:extLst>
              <a:ext uri="{FF2B5EF4-FFF2-40B4-BE49-F238E27FC236}">
                <a16:creationId xmlns:a16="http://schemas.microsoft.com/office/drawing/2014/main" id="{C604424D-C03D-D0AF-0582-F53BFE46618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472" y="4338824"/>
            <a:ext cx="2697000" cy="2519176"/>
          </a:xfrm>
          <a:prstGeom prst="rect">
            <a:avLst/>
          </a:prstGeom>
          <a:ln>
            <a:noFill/>
          </a:ln>
        </p:spPr>
      </p:pic>
      <p:pic>
        <p:nvPicPr>
          <p:cNvPr id="3" name="Picture 2" descr="A picture containing text, electronics, monitor, display&#10;&#10;Description automatically generated">
            <a:extLst>
              <a:ext uri="{FF2B5EF4-FFF2-40B4-BE49-F238E27FC236}">
                <a16:creationId xmlns:a16="http://schemas.microsoft.com/office/drawing/2014/main" id="{FE5AA95F-F376-5824-1127-A5FD78BFFDE3}"/>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97676" y="401922"/>
            <a:ext cx="3539047" cy="3359194"/>
          </a:xfrm>
          <a:prstGeom prst="rect">
            <a:avLst/>
          </a:prstGeom>
        </p:spPr>
      </p:pic>
      <p:sp>
        <p:nvSpPr>
          <p:cNvPr id="4" name="TextBox 3">
            <a:extLst>
              <a:ext uri="{FF2B5EF4-FFF2-40B4-BE49-F238E27FC236}">
                <a16:creationId xmlns:a16="http://schemas.microsoft.com/office/drawing/2014/main" id="{19A76C0E-CE67-A002-34A8-65705A46F812}"/>
              </a:ext>
            </a:extLst>
          </p:cNvPr>
          <p:cNvSpPr txBox="1"/>
          <p:nvPr/>
        </p:nvSpPr>
        <p:spPr>
          <a:xfrm>
            <a:off x="535949" y="145908"/>
            <a:ext cx="6365183" cy="891593"/>
          </a:xfrm>
          <a:prstGeom prst="rect">
            <a:avLst/>
          </a:prstGeom>
        </p:spPr>
        <p:txBody>
          <a:bodyPr vert="horz" wrap="square" lIns="91440" tIns="45720" rIns="91440" bIns="45720" rtlCol="0" anchor="b">
            <a:normAutofit fontScale="92500"/>
          </a:bodyPr>
          <a:lstStyle/>
          <a:p>
            <a:pPr>
              <a:lnSpc>
                <a:spcPct val="90000"/>
              </a:lnSpc>
              <a:spcBef>
                <a:spcPct val="0"/>
              </a:spcBef>
              <a:spcAft>
                <a:spcPts val="600"/>
              </a:spcAft>
            </a:pPr>
            <a:r>
              <a:rPr lang="en-US" sz="6000" b="1" dirty="0">
                <a:ea typeface="+mj-ea"/>
                <a:cs typeface="+mj-cs"/>
              </a:rPr>
              <a:t>Negative Influences</a:t>
            </a:r>
            <a:endParaRPr lang="en-US" sz="6000" b="1" kern="1200" dirty="0">
              <a:ea typeface="+mj-ea"/>
              <a:cs typeface="+mj-cs"/>
            </a:endParaRPr>
          </a:p>
        </p:txBody>
      </p:sp>
      <p:pic>
        <p:nvPicPr>
          <p:cNvPr id="10" name="Picture 9" descr="Icon&#10;&#10;Description automatically generated">
            <a:extLst>
              <a:ext uri="{FF2B5EF4-FFF2-40B4-BE49-F238E27FC236}">
                <a16:creationId xmlns:a16="http://schemas.microsoft.com/office/drawing/2014/main" id="{E34C490A-3097-784F-026E-88DD25EA35B2}"/>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12833" y="4361900"/>
            <a:ext cx="2202661" cy="2068798"/>
          </a:xfrm>
          <a:prstGeom prst="rect">
            <a:avLst/>
          </a:prstGeom>
        </p:spPr>
      </p:pic>
      <p:pic>
        <p:nvPicPr>
          <p:cNvPr id="18" name="Graphic 17" descr="Smoking with solid fill">
            <a:extLst>
              <a:ext uri="{FF2B5EF4-FFF2-40B4-BE49-F238E27FC236}">
                <a16:creationId xmlns:a16="http://schemas.microsoft.com/office/drawing/2014/main" id="{A04EE463-2EDC-A0ED-F22E-2A507B92511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05706" y="4723883"/>
            <a:ext cx="1344832" cy="1344832"/>
          </a:xfrm>
          <a:prstGeom prst="rect">
            <a:avLst/>
          </a:prstGeom>
        </p:spPr>
      </p:pic>
      <p:pic>
        <p:nvPicPr>
          <p:cNvPr id="20" name="Graphic 19" descr="Martini with solid fill">
            <a:extLst>
              <a:ext uri="{FF2B5EF4-FFF2-40B4-BE49-F238E27FC236}">
                <a16:creationId xmlns:a16="http://schemas.microsoft.com/office/drawing/2014/main" id="{8098629C-11B4-3669-79B7-59B1693C995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378041" y="2130540"/>
            <a:ext cx="1712672" cy="1712672"/>
          </a:xfrm>
          <a:prstGeom prst="rect">
            <a:avLst/>
          </a:prstGeom>
        </p:spPr>
      </p:pic>
      <p:pic>
        <p:nvPicPr>
          <p:cNvPr id="22" name="Graphic 21" descr="Medicine with solid fill">
            <a:extLst>
              <a:ext uri="{FF2B5EF4-FFF2-40B4-BE49-F238E27FC236}">
                <a16:creationId xmlns:a16="http://schemas.microsoft.com/office/drawing/2014/main" id="{5C3A2F27-AB10-FCDB-5298-CE6B187FF1F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937858" y="1716328"/>
            <a:ext cx="1712672" cy="1712672"/>
          </a:xfrm>
          <a:prstGeom prst="rect">
            <a:avLst/>
          </a:prstGeom>
        </p:spPr>
      </p:pic>
      <p:grpSp>
        <p:nvGrpSpPr>
          <p:cNvPr id="42" name="Group 41">
            <a:extLst>
              <a:ext uri="{FF2B5EF4-FFF2-40B4-BE49-F238E27FC236}">
                <a16:creationId xmlns:a16="http://schemas.microsoft.com/office/drawing/2014/main" id="{2B7286B6-D1DA-1A9C-A013-E101F14A6277}"/>
              </a:ext>
            </a:extLst>
          </p:cNvPr>
          <p:cNvGrpSpPr/>
          <p:nvPr/>
        </p:nvGrpSpPr>
        <p:grpSpPr>
          <a:xfrm>
            <a:off x="5115559" y="3684399"/>
            <a:ext cx="2778182" cy="3241634"/>
            <a:chOff x="5115559" y="3684399"/>
            <a:chExt cx="2778182" cy="3241634"/>
          </a:xfrm>
        </p:grpSpPr>
        <p:pic>
          <p:nvPicPr>
            <p:cNvPr id="24" name="Graphic 23" descr="Slot Machine with solid fill">
              <a:extLst>
                <a:ext uri="{FF2B5EF4-FFF2-40B4-BE49-F238E27FC236}">
                  <a16:creationId xmlns:a16="http://schemas.microsoft.com/office/drawing/2014/main" id="{A6345B0D-67EF-AB7B-34F4-260F433B727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79174" y="3684399"/>
              <a:ext cx="2049260" cy="2049260"/>
            </a:xfrm>
            <a:prstGeom prst="rect">
              <a:avLst/>
            </a:prstGeom>
          </p:spPr>
        </p:pic>
        <p:pic>
          <p:nvPicPr>
            <p:cNvPr id="26" name="Graphic 25" descr="Dice outline">
              <a:extLst>
                <a:ext uri="{FF2B5EF4-FFF2-40B4-BE49-F238E27FC236}">
                  <a16:creationId xmlns:a16="http://schemas.microsoft.com/office/drawing/2014/main" id="{9525C048-EBF9-2601-3871-27592CEE7AB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115559" y="5153001"/>
              <a:ext cx="1559091" cy="1559091"/>
            </a:xfrm>
            <a:prstGeom prst="rect">
              <a:avLst/>
            </a:prstGeom>
          </p:spPr>
        </p:pic>
        <p:pic>
          <p:nvPicPr>
            <p:cNvPr id="28" name="Graphic 27" descr="Playing card with solid fill">
              <a:extLst>
                <a:ext uri="{FF2B5EF4-FFF2-40B4-BE49-F238E27FC236}">
                  <a16:creationId xmlns:a16="http://schemas.microsoft.com/office/drawing/2014/main" id="{F33B64D9-690E-0595-7A22-934967B0D05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435736" y="5468028"/>
              <a:ext cx="1458005" cy="1458005"/>
            </a:xfrm>
            <a:prstGeom prst="rect">
              <a:avLst/>
            </a:prstGeom>
          </p:spPr>
        </p:pic>
      </p:grpSp>
      <p:pic>
        <p:nvPicPr>
          <p:cNvPr id="30" name="Picture 29" descr="Icon&#10;&#10;Description automatically generated">
            <a:extLst>
              <a:ext uri="{FF2B5EF4-FFF2-40B4-BE49-F238E27FC236}">
                <a16:creationId xmlns:a16="http://schemas.microsoft.com/office/drawing/2014/main" id="{42E95F3B-59BE-213F-A6CD-52FC37B8D935}"/>
              </a:ext>
            </a:extLst>
          </p:cNvPr>
          <p:cNvPicPr>
            <a:picLocks noChangeAspect="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2822" y="1630262"/>
            <a:ext cx="1832128" cy="2519176"/>
          </a:xfrm>
          <a:prstGeom prst="rect">
            <a:avLst/>
          </a:prstGeom>
        </p:spPr>
      </p:pic>
      <p:grpSp>
        <p:nvGrpSpPr>
          <p:cNvPr id="37" name="Group 36">
            <a:extLst>
              <a:ext uri="{FF2B5EF4-FFF2-40B4-BE49-F238E27FC236}">
                <a16:creationId xmlns:a16="http://schemas.microsoft.com/office/drawing/2014/main" id="{0B54E45D-071E-D035-68FE-97B580435493}"/>
              </a:ext>
            </a:extLst>
          </p:cNvPr>
          <p:cNvGrpSpPr/>
          <p:nvPr/>
        </p:nvGrpSpPr>
        <p:grpSpPr>
          <a:xfrm>
            <a:off x="171402" y="4323283"/>
            <a:ext cx="2930691" cy="2602750"/>
            <a:chOff x="206321" y="4338824"/>
            <a:chExt cx="2930691" cy="2602750"/>
          </a:xfrm>
        </p:grpSpPr>
        <p:pic>
          <p:nvPicPr>
            <p:cNvPr id="39" name="Picture 38" descr="Shape, icon&#10;&#10;Description automatically generated">
              <a:extLst>
                <a:ext uri="{FF2B5EF4-FFF2-40B4-BE49-F238E27FC236}">
                  <a16:creationId xmlns:a16="http://schemas.microsoft.com/office/drawing/2014/main" id="{AE4A1A15-E121-A907-FA5B-A353BA9DA6E1}"/>
                </a:ext>
              </a:extLst>
            </p:cNvPr>
            <p:cNvPicPr>
              <a:picLocks noChangeAspect="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575" y="4338824"/>
              <a:ext cx="2697000" cy="2519176"/>
            </a:xfrm>
            <a:prstGeom prst="rect">
              <a:avLst/>
            </a:prstGeom>
            <a:ln>
              <a:noFill/>
            </a:ln>
          </p:spPr>
        </p:pic>
        <p:pic>
          <p:nvPicPr>
            <p:cNvPr id="40" name="Graphic 39" descr="Game controller outline">
              <a:extLst>
                <a:ext uri="{FF2B5EF4-FFF2-40B4-BE49-F238E27FC236}">
                  <a16:creationId xmlns:a16="http://schemas.microsoft.com/office/drawing/2014/main" id="{30CA3D19-3C2F-C8C5-758D-A1D1D28743B8}"/>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06321" y="6027174"/>
              <a:ext cx="914400" cy="914400"/>
            </a:xfrm>
            <a:prstGeom prst="rect">
              <a:avLst/>
            </a:prstGeom>
          </p:spPr>
        </p:pic>
        <p:pic>
          <p:nvPicPr>
            <p:cNvPr id="41" name="Graphic 40" descr="Game controller with solid fill">
              <a:extLst>
                <a:ext uri="{FF2B5EF4-FFF2-40B4-BE49-F238E27FC236}">
                  <a16:creationId xmlns:a16="http://schemas.microsoft.com/office/drawing/2014/main" id="{E51A3360-A0B4-5BC2-40FA-A6D1DA75E143}"/>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2222612" y="6027174"/>
              <a:ext cx="914400" cy="914400"/>
            </a:xfrm>
            <a:prstGeom prst="rect">
              <a:avLst/>
            </a:prstGeom>
          </p:spPr>
        </p:pic>
      </p:grpSp>
    </p:spTree>
    <p:extLst>
      <p:ext uri="{BB962C8B-B14F-4D97-AF65-F5344CB8AC3E}">
        <p14:creationId xmlns:p14="http://schemas.microsoft.com/office/powerpoint/2010/main" val="254199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4" descr="A person walking on a rocky hill&#10;&#10;Description automatically generated with low confidence">
            <a:extLst>
              <a:ext uri="{FF2B5EF4-FFF2-40B4-BE49-F238E27FC236}">
                <a16:creationId xmlns:a16="http://schemas.microsoft.com/office/drawing/2014/main" id="{A279DFBD-821E-F7D9-EA67-9210F2BE979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
          <a:stretch/>
        </p:blipFill>
        <p:spPr>
          <a:xfrm>
            <a:off x="321733" y="321733"/>
            <a:ext cx="11548534" cy="6214534"/>
          </a:xfrm>
          <a:prstGeom prst="rect">
            <a:avLst/>
          </a:prstGeom>
        </p:spPr>
      </p:pic>
      <p:sp>
        <p:nvSpPr>
          <p:cNvPr id="9" name="TextBox 8">
            <a:extLst>
              <a:ext uri="{FF2B5EF4-FFF2-40B4-BE49-F238E27FC236}">
                <a16:creationId xmlns:a16="http://schemas.microsoft.com/office/drawing/2014/main" id="{3ABFA17D-D6FF-4280-F5C6-8222DE7B3A91}"/>
              </a:ext>
            </a:extLst>
          </p:cNvPr>
          <p:cNvSpPr txBox="1"/>
          <p:nvPr/>
        </p:nvSpPr>
        <p:spPr>
          <a:xfrm>
            <a:off x="4568303" y="494675"/>
            <a:ext cx="6365183" cy="891593"/>
          </a:xfrm>
          <a:prstGeom prst="rect">
            <a:avLst/>
          </a:prstGeom>
        </p:spPr>
        <p:txBody>
          <a:bodyPr vert="horz" wrap="square" lIns="91440" tIns="45720" rIns="91440" bIns="45720" rtlCol="0" anchor="b">
            <a:normAutofit lnSpcReduction="10000"/>
          </a:bodyPr>
          <a:lstStyle/>
          <a:p>
            <a:pPr marL="0" marR="0" lvl="0" indent="0" algn="ctr" defTabSz="914400" eaLnBrk="1" fontAlgn="auto" latinLnBrk="0" hangingPunct="1">
              <a:lnSpc>
                <a:spcPct val="90000"/>
              </a:lnSpc>
              <a:spcBef>
                <a:spcPct val="0"/>
              </a:spcBef>
              <a:spcAft>
                <a:spcPts val="600"/>
              </a:spcAft>
              <a:buClrTx/>
              <a:buSzTx/>
              <a:buFontTx/>
              <a:buNone/>
              <a:tabLst/>
              <a:defRPr/>
            </a:pPr>
            <a:r>
              <a:rPr kumimoji="0" lang="en-US" sz="6000" b="1" i="0" u="none" strike="noStrike" kern="0" cap="none" spc="0" normalizeH="0" baseline="0" noProof="0" dirty="0">
                <a:ln>
                  <a:noFill/>
                </a:ln>
                <a:solidFill>
                  <a:prstClr val="black"/>
                </a:solidFill>
                <a:effectLst/>
                <a:uLnTx/>
                <a:uFillTx/>
              </a:rPr>
              <a:t>Challenge</a:t>
            </a:r>
          </a:p>
        </p:txBody>
      </p:sp>
    </p:spTree>
    <p:extLst>
      <p:ext uri="{BB962C8B-B14F-4D97-AF65-F5344CB8AC3E}">
        <p14:creationId xmlns:p14="http://schemas.microsoft.com/office/powerpoint/2010/main" val="25708054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104E160-5C7E-FC0B-27BA-F556C40630C0}"/>
              </a:ext>
            </a:extLst>
          </p:cNvPr>
          <p:cNvSpPr/>
          <p:nvPr/>
        </p:nvSpPr>
        <p:spPr>
          <a:xfrm>
            <a:off x="839449" y="5768705"/>
            <a:ext cx="5256551" cy="489991"/>
          </a:xfrm>
          <a:prstGeom prst="roundRect">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EFFB634-0708-D023-5C7F-56EF4ECA8689}"/>
              </a:ext>
            </a:extLst>
          </p:cNvPr>
          <p:cNvSpPr txBox="1"/>
          <p:nvPr/>
        </p:nvSpPr>
        <p:spPr>
          <a:xfrm>
            <a:off x="230901" y="211363"/>
            <a:ext cx="1597899" cy="707886"/>
          </a:xfrm>
          <a:prstGeom prst="rect">
            <a:avLst/>
          </a:prstGeom>
          <a:noFill/>
        </p:spPr>
        <p:txBody>
          <a:bodyPr wrap="square">
            <a:spAutoFit/>
          </a:bodyPr>
          <a:lstStyle/>
          <a:p>
            <a:r>
              <a:rPr lang="en-US" sz="4000" b="1" dirty="0">
                <a:solidFill>
                  <a:srgbClr val="FFFF00"/>
                </a:solidFill>
              </a:rPr>
              <a:t>Now, </a:t>
            </a:r>
          </a:p>
        </p:txBody>
      </p:sp>
      <p:sp>
        <p:nvSpPr>
          <p:cNvPr id="9" name="TextBox 8">
            <a:extLst>
              <a:ext uri="{FF2B5EF4-FFF2-40B4-BE49-F238E27FC236}">
                <a16:creationId xmlns:a16="http://schemas.microsoft.com/office/drawing/2014/main" id="{4E4109D8-39AE-D4D1-EAE5-B629A68807F9}"/>
              </a:ext>
            </a:extLst>
          </p:cNvPr>
          <p:cNvSpPr txBox="1"/>
          <p:nvPr/>
        </p:nvSpPr>
        <p:spPr>
          <a:xfrm>
            <a:off x="1259744" y="919249"/>
            <a:ext cx="10932256" cy="1077218"/>
          </a:xfrm>
          <a:prstGeom prst="rect">
            <a:avLst/>
          </a:prstGeom>
          <a:noFill/>
        </p:spPr>
        <p:txBody>
          <a:bodyPr wrap="square">
            <a:spAutoFit/>
          </a:bodyPr>
          <a:lstStyle/>
          <a:p>
            <a:r>
              <a:rPr lang="en-US" sz="3600" dirty="0">
                <a:solidFill>
                  <a:schemeClr val="bg1"/>
                </a:solidFill>
              </a:rPr>
              <a:t>Glorify God in your own lives. </a:t>
            </a:r>
            <a:r>
              <a:rPr lang="en-US" sz="2800" dirty="0">
                <a:solidFill>
                  <a:schemeClr val="bg1"/>
                </a:solidFill>
              </a:rPr>
              <a:t>(vs.7)</a:t>
            </a:r>
          </a:p>
          <a:p>
            <a:pPr lvl="1">
              <a:spcAft>
                <a:spcPts val="2400"/>
              </a:spcAft>
            </a:pPr>
            <a:r>
              <a:rPr lang="en-US" sz="2800" i="1" dirty="0">
                <a:solidFill>
                  <a:srgbClr val="FFFF00"/>
                </a:solidFill>
              </a:rPr>
              <a:t>A Christian has a distinctly different lifestyle.</a:t>
            </a:r>
          </a:p>
        </p:txBody>
      </p:sp>
      <p:sp>
        <p:nvSpPr>
          <p:cNvPr id="5" name="TextBox 4">
            <a:extLst>
              <a:ext uri="{FF2B5EF4-FFF2-40B4-BE49-F238E27FC236}">
                <a16:creationId xmlns:a16="http://schemas.microsoft.com/office/drawing/2014/main" id="{4AA66B62-2601-FD14-3278-8E5354B463BA}"/>
              </a:ext>
            </a:extLst>
          </p:cNvPr>
          <p:cNvSpPr txBox="1"/>
          <p:nvPr/>
        </p:nvSpPr>
        <p:spPr>
          <a:xfrm>
            <a:off x="533401" y="4736515"/>
            <a:ext cx="7730706" cy="1569660"/>
          </a:xfrm>
          <a:prstGeom prst="rect">
            <a:avLst/>
          </a:prstGeom>
          <a:noFill/>
        </p:spPr>
        <p:txBody>
          <a:bodyPr wrap="square">
            <a:spAutoFit/>
          </a:bodyPr>
          <a:lstStyle/>
          <a:p>
            <a:pPr defTabSz="274320"/>
            <a:r>
              <a:rPr lang="en-US" sz="3200" b="1" i="0" baseline="30000" dirty="0">
                <a:solidFill>
                  <a:schemeClr val="bg1"/>
                </a:solidFill>
                <a:effectLst/>
                <a:latin typeface="system-ui"/>
              </a:rPr>
              <a:t>7 </a:t>
            </a:r>
            <a:r>
              <a:rPr lang="en-US" sz="3200" b="0" i="0" dirty="0">
                <a:solidFill>
                  <a:schemeClr val="bg1"/>
                </a:solidFill>
                <a:effectLst/>
                <a:latin typeface="system-ui"/>
              </a:rPr>
              <a:t>The end of all things is at hand; therefore</a:t>
            </a:r>
          </a:p>
          <a:p>
            <a:pPr defTabSz="274320"/>
            <a:r>
              <a:rPr lang="en-US" sz="3200" dirty="0">
                <a:solidFill>
                  <a:schemeClr val="bg1"/>
                </a:solidFill>
                <a:latin typeface="system-ui"/>
              </a:rPr>
              <a:t>	 </a:t>
            </a:r>
            <a:r>
              <a:rPr lang="en-US" sz="3200" b="0" i="0" dirty="0">
                <a:solidFill>
                  <a:schemeClr val="bg1"/>
                </a:solidFill>
                <a:effectLst/>
                <a:latin typeface="system-ui"/>
              </a:rPr>
              <a:t>be self-controlled and sober-minded </a:t>
            </a:r>
          </a:p>
          <a:p>
            <a:pPr defTabSz="274320"/>
            <a:r>
              <a:rPr lang="en-US" sz="3200" dirty="0">
                <a:solidFill>
                  <a:srgbClr val="FFFF00"/>
                </a:solidFill>
                <a:latin typeface="system-ui"/>
              </a:rPr>
              <a:t>		</a:t>
            </a:r>
            <a:r>
              <a:rPr lang="en-US" sz="3200" b="1" i="0" dirty="0">
                <a:solidFill>
                  <a:srgbClr val="FFFF00"/>
                </a:solidFill>
                <a:effectLst/>
                <a:latin typeface="system-ui"/>
              </a:rPr>
              <a:t>for the sake of your prayers.</a:t>
            </a:r>
            <a:endParaRPr lang="en-US" sz="3200" b="1" dirty="0">
              <a:solidFill>
                <a:srgbClr val="FFFF00"/>
              </a:solidFill>
            </a:endParaRPr>
          </a:p>
        </p:txBody>
      </p:sp>
    </p:spTree>
    <p:extLst>
      <p:ext uri="{BB962C8B-B14F-4D97-AF65-F5344CB8AC3E}">
        <p14:creationId xmlns:p14="http://schemas.microsoft.com/office/powerpoint/2010/main" val="419333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431661-C4EB-F7CD-05A2-8D2CB8991A55}"/>
              </a:ext>
            </a:extLst>
          </p:cNvPr>
          <p:cNvSpPr/>
          <p:nvPr/>
        </p:nvSpPr>
        <p:spPr>
          <a:xfrm>
            <a:off x="1" y="-1"/>
            <a:ext cx="12191999" cy="5187143"/>
          </a:xfrm>
          <a:prstGeom prst="rect">
            <a:avLst/>
          </a:prstGeom>
          <a:solidFill>
            <a:srgbClr val="835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containing text, toy&#10;&#10;Description automatically generated">
            <a:extLst>
              <a:ext uri="{FF2B5EF4-FFF2-40B4-BE49-F238E27FC236}">
                <a16:creationId xmlns:a16="http://schemas.microsoft.com/office/drawing/2014/main" id="{FEA289E9-A79F-B4D6-393A-910F4CABAEDA}"/>
              </a:ext>
            </a:extLst>
          </p:cNvPr>
          <p:cNvPicPr>
            <a:picLocks noChangeAspect="1"/>
          </p:cNvPicPr>
          <p:nvPr/>
        </p:nvPicPr>
        <p:blipFill rotWithShape="1">
          <a:blip r:embed="rId3">
            <a:extLst>
              <a:ext uri="{28A0092B-C50C-407E-A947-70E740481C1C}">
                <a14:useLocalDpi xmlns:a14="http://schemas.microsoft.com/office/drawing/2010/main" val="0"/>
              </a:ext>
            </a:extLst>
          </a:blip>
          <a:srcRect l="2658" r="6301" b="-1"/>
          <a:stretch/>
        </p:blipFill>
        <p:spPr>
          <a:xfrm>
            <a:off x="838200" y="754148"/>
            <a:ext cx="10515600" cy="4995575"/>
          </a:xfrm>
          <a:prstGeom prst="rect">
            <a:avLst/>
          </a:prstGeom>
          <a:ln w="317500">
            <a:solidFill>
              <a:schemeClr val="bg1"/>
            </a:solidFill>
          </a:ln>
          <a:effectLst>
            <a:outerShdw blurRad="50800" dist="50800" dir="5400000" algn="ctr" rotWithShape="0">
              <a:schemeClr val="bg2">
                <a:lumMod val="50000"/>
              </a:schemeClr>
            </a:outerShdw>
          </a:effectLst>
        </p:spPr>
      </p:pic>
      <p:sp>
        <p:nvSpPr>
          <p:cNvPr id="5" name="Rectangle 4">
            <a:extLst>
              <a:ext uri="{FF2B5EF4-FFF2-40B4-BE49-F238E27FC236}">
                <a16:creationId xmlns:a16="http://schemas.microsoft.com/office/drawing/2014/main" id="{EDC2D221-DBD9-77E1-D082-C138A7C9010C}"/>
              </a:ext>
            </a:extLst>
          </p:cNvPr>
          <p:cNvSpPr/>
          <p:nvPr/>
        </p:nvSpPr>
        <p:spPr>
          <a:xfrm>
            <a:off x="595884" y="6299040"/>
            <a:ext cx="11000232" cy="45719"/>
          </a:xfrm>
          <a:prstGeom prst="rect">
            <a:avLst/>
          </a:prstGeom>
          <a:solidFill>
            <a:srgbClr val="835F49"/>
          </a:solidFill>
          <a:ln w="76200">
            <a:solidFill>
              <a:srgbClr val="835F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5">
            <a:extLst>
              <a:ext uri="{FF2B5EF4-FFF2-40B4-BE49-F238E27FC236}">
                <a16:creationId xmlns:a16="http://schemas.microsoft.com/office/drawing/2014/main" id="{D5C9BE8D-F66B-7F30-809B-966DFA889C64}"/>
              </a:ext>
            </a:extLst>
          </p:cNvPr>
          <p:cNvSpPr/>
          <p:nvPr/>
        </p:nvSpPr>
        <p:spPr>
          <a:xfrm>
            <a:off x="1958595" y="1383354"/>
            <a:ext cx="8274809" cy="3737161"/>
          </a:xfrm>
          <a:prstGeom prst="cloud">
            <a:avLst/>
          </a:prstGeom>
          <a:solidFill>
            <a:srgbClr val="835F4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0" u="sng" dirty="0">
                <a:solidFill>
                  <a:schemeClr val="bg1"/>
                </a:solidFill>
                <a:effectLst/>
              </a:rPr>
              <a:t>Hospitality</a:t>
            </a:r>
            <a:endParaRPr lang="en-US" sz="3200" b="1" i="0" u="sng" dirty="0">
              <a:solidFill>
                <a:schemeClr val="bg1"/>
              </a:solidFill>
              <a:effectLst/>
            </a:endParaRPr>
          </a:p>
          <a:p>
            <a:pPr algn="ctr"/>
            <a:r>
              <a:rPr lang="en-US" sz="3200" b="1" i="0" dirty="0">
                <a:solidFill>
                  <a:schemeClr val="bg1"/>
                </a:solidFill>
                <a:effectLst/>
              </a:rPr>
              <a:t>the friendly and generous reception and entertainment of guests, visitors, or strangers</a:t>
            </a:r>
            <a:endParaRPr lang="en-US" sz="3200" b="1" dirty="0">
              <a:solidFill>
                <a:schemeClr val="bg1"/>
              </a:solidFill>
            </a:endParaRPr>
          </a:p>
        </p:txBody>
      </p:sp>
    </p:spTree>
    <p:extLst>
      <p:ext uri="{BB962C8B-B14F-4D97-AF65-F5344CB8AC3E}">
        <p14:creationId xmlns:p14="http://schemas.microsoft.com/office/powerpoint/2010/main" val="848972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letter&#10;&#10;Description automatically generated">
            <a:extLst>
              <a:ext uri="{FF2B5EF4-FFF2-40B4-BE49-F238E27FC236}">
                <a16:creationId xmlns:a16="http://schemas.microsoft.com/office/drawing/2014/main" id="{3DBFFA08-9E19-DEC9-9B14-A51DE380CB5C}"/>
              </a:ext>
            </a:extLst>
          </p:cNvPr>
          <p:cNvPicPr>
            <a:picLocks noChangeAspect="1"/>
          </p:cNvPicPr>
          <p:nvPr/>
        </p:nvPicPr>
        <p:blipFill rotWithShape="1">
          <a:blip r:embed="rId3">
            <a:extLst>
              <a:ext uri="{28A0092B-C50C-407E-A947-70E740481C1C}">
                <a14:useLocalDpi xmlns:a14="http://schemas.microsoft.com/office/drawing/2010/main" val="0"/>
              </a:ext>
            </a:extLst>
          </a:blip>
          <a:srcRect b="40090"/>
          <a:stretch/>
        </p:blipFill>
        <p:spPr>
          <a:xfrm>
            <a:off x="0" y="1314"/>
            <a:ext cx="12192000" cy="6856686"/>
          </a:xfrm>
          <a:prstGeom prst="rect">
            <a:avLst/>
          </a:prstGeom>
        </p:spPr>
      </p:pic>
    </p:spTree>
    <p:extLst>
      <p:ext uri="{BB962C8B-B14F-4D97-AF65-F5344CB8AC3E}">
        <p14:creationId xmlns:p14="http://schemas.microsoft.com/office/powerpoint/2010/main" val="171459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104E160-5C7E-FC0B-27BA-F556C40630C0}"/>
              </a:ext>
            </a:extLst>
          </p:cNvPr>
          <p:cNvSpPr/>
          <p:nvPr/>
        </p:nvSpPr>
        <p:spPr>
          <a:xfrm>
            <a:off x="839449" y="5768705"/>
            <a:ext cx="5256551" cy="489991"/>
          </a:xfrm>
          <a:prstGeom prst="roundRect">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EFFB634-0708-D023-5C7F-56EF4ECA8689}"/>
              </a:ext>
            </a:extLst>
          </p:cNvPr>
          <p:cNvSpPr txBox="1"/>
          <p:nvPr/>
        </p:nvSpPr>
        <p:spPr>
          <a:xfrm>
            <a:off x="230901" y="211363"/>
            <a:ext cx="1597899" cy="707886"/>
          </a:xfrm>
          <a:prstGeom prst="rect">
            <a:avLst/>
          </a:prstGeom>
          <a:noFill/>
        </p:spPr>
        <p:txBody>
          <a:bodyPr wrap="square">
            <a:spAutoFit/>
          </a:bodyPr>
          <a:lstStyle/>
          <a:p>
            <a:r>
              <a:rPr lang="en-US" sz="4000" b="1" dirty="0">
                <a:solidFill>
                  <a:srgbClr val="FFFF00"/>
                </a:solidFill>
              </a:rPr>
              <a:t>Now, </a:t>
            </a:r>
          </a:p>
        </p:txBody>
      </p:sp>
      <p:sp>
        <p:nvSpPr>
          <p:cNvPr id="9" name="TextBox 8">
            <a:extLst>
              <a:ext uri="{FF2B5EF4-FFF2-40B4-BE49-F238E27FC236}">
                <a16:creationId xmlns:a16="http://schemas.microsoft.com/office/drawing/2014/main" id="{4E4109D8-39AE-D4D1-EAE5-B629A68807F9}"/>
              </a:ext>
            </a:extLst>
          </p:cNvPr>
          <p:cNvSpPr txBox="1"/>
          <p:nvPr/>
        </p:nvSpPr>
        <p:spPr>
          <a:xfrm>
            <a:off x="1259744" y="919249"/>
            <a:ext cx="10932256" cy="1077218"/>
          </a:xfrm>
          <a:prstGeom prst="rect">
            <a:avLst/>
          </a:prstGeom>
          <a:noFill/>
        </p:spPr>
        <p:txBody>
          <a:bodyPr wrap="square">
            <a:spAutoFit/>
          </a:bodyPr>
          <a:lstStyle/>
          <a:p>
            <a:r>
              <a:rPr lang="en-US" sz="3600" dirty="0">
                <a:solidFill>
                  <a:schemeClr val="bg1"/>
                </a:solidFill>
              </a:rPr>
              <a:t>Glorify God in your own lives. </a:t>
            </a:r>
            <a:r>
              <a:rPr lang="en-US" sz="2800" dirty="0">
                <a:solidFill>
                  <a:schemeClr val="bg1"/>
                </a:solidFill>
              </a:rPr>
              <a:t>(vs.7)</a:t>
            </a:r>
            <a:endParaRPr lang="en-US" sz="3600" dirty="0">
              <a:solidFill>
                <a:schemeClr val="bg1"/>
              </a:solidFill>
            </a:endParaRPr>
          </a:p>
          <a:p>
            <a:pPr lvl="1">
              <a:spcAft>
                <a:spcPts val="2400"/>
              </a:spcAft>
            </a:pPr>
            <a:r>
              <a:rPr lang="en-US" sz="2800" i="1" dirty="0">
                <a:solidFill>
                  <a:srgbClr val="FFFF00"/>
                </a:solidFill>
              </a:rPr>
              <a:t>A Christian has a distinctly different lifestyle.</a:t>
            </a:r>
          </a:p>
        </p:txBody>
      </p:sp>
      <p:sp>
        <p:nvSpPr>
          <p:cNvPr id="5" name="TextBox 4">
            <a:extLst>
              <a:ext uri="{FF2B5EF4-FFF2-40B4-BE49-F238E27FC236}">
                <a16:creationId xmlns:a16="http://schemas.microsoft.com/office/drawing/2014/main" id="{4AA66B62-2601-FD14-3278-8E5354B463BA}"/>
              </a:ext>
            </a:extLst>
          </p:cNvPr>
          <p:cNvSpPr txBox="1"/>
          <p:nvPr/>
        </p:nvSpPr>
        <p:spPr>
          <a:xfrm>
            <a:off x="533401" y="4736515"/>
            <a:ext cx="7730706" cy="1569660"/>
          </a:xfrm>
          <a:prstGeom prst="rect">
            <a:avLst/>
          </a:prstGeom>
          <a:noFill/>
        </p:spPr>
        <p:txBody>
          <a:bodyPr wrap="square">
            <a:spAutoFit/>
          </a:bodyPr>
          <a:lstStyle/>
          <a:p>
            <a:pPr defTabSz="274320"/>
            <a:r>
              <a:rPr lang="en-US" sz="3200" b="1" i="0" baseline="30000" dirty="0">
                <a:solidFill>
                  <a:schemeClr val="bg1"/>
                </a:solidFill>
                <a:effectLst/>
                <a:latin typeface="system-ui"/>
              </a:rPr>
              <a:t>7 </a:t>
            </a:r>
            <a:r>
              <a:rPr lang="en-US" sz="3200" b="0" i="0" dirty="0">
                <a:solidFill>
                  <a:schemeClr val="bg1"/>
                </a:solidFill>
                <a:effectLst/>
                <a:latin typeface="system-ui"/>
              </a:rPr>
              <a:t>The end of all things is at hand; therefore</a:t>
            </a:r>
          </a:p>
          <a:p>
            <a:pPr defTabSz="274320"/>
            <a:r>
              <a:rPr lang="en-US" sz="3200" dirty="0">
                <a:solidFill>
                  <a:schemeClr val="bg1"/>
                </a:solidFill>
                <a:latin typeface="system-ui"/>
              </a:rPr>
              <a:t>	 </a:t>
            </a:r>
            <a:r>
              <a:rPr lang="en-US" sz="3200" b="0" i="0" dirty="0">
                <a:solidFill>
                  <a:schemeClr val="bg1"/>
                </a:solidFill>
                <a:effectLst/>
                <a:latin typeface="system-ui"/>
              </a:rPr>
              <a:t>be self-controlled and sober-minded </a:t>
            </a:r>
          </a:p>
          <a:p>
            <a:pPr defTabSz="274320"/>
            <a:r>
              <a:rPr lang="en-US" sz="3200" dirty="0">
                <a:solidFill>
                  <a:srgbClr val="FFFF00"/>
                </a:solidFill>
                <a:latin typeface="system-ui"/>
              </a:rPr>
              <a:t>		</a:t>
            </a:r>
            <a:r>
              <a:rPr lang="en-US" sz="3200" b="1" i="0" dirty="0">
                <a:solidFill>
                  <a:srgbClr val="FFFF00"/>
                </a:solidFill>
                <a:effectLst/>
                <a:latin typeface="system-ui"/>
              </a:rPr>
              <a:t>for the sake of your prayers.</a:t>
            </a:r>
            <a:endParaRPr lang="en-US" sz="3200" b="1" dirty="0">
              <a:solidFill>
                <a:srgbClr val="FFFF00"/>
              </a:solidFill>
            </a:endParaRPr>
          </a:p>
        </p:txBody>
      </p:sp>
      <p:sp>
        <p:nvSpPr>
          <p:cNvPr id="7" name="TextBox 6">
            <a:extLst>
              <a:ext uri="{FF2B5EF4-FFF2-40B4-BE49-F238E27FC236}">
                <a16:creationId xmlns:a16="http://schemas.microsoft.com/office/drawing/2014/main" id="{5555DDDE-DE0C-5618-7A50-AA823B79EEF5}"/>
              </a:ext>
            </a:extLst>
          </p:cNvPr>
          <p:cNvSpPr txBox="1"/>
          <p:nvPr/>
        </p:nvSpPr>
        <p:spPr>
          <a:xfrm>
            <a:off x="533401" y="2789260"/>
            <a:ext cx="10454389" cy="954107"/>
          </a:xfrm>
          <a:prstGeom prst="rect">
            <a:avLst/>
          </a:prstGeom>
          <a:solidFill>
            <a:srgbClr val="997C5A"/>
          </a:solidFill>
        </p:spPr>
        <p:txBody>
          <a:bodyPr wrap="square">
            <a:spAutoFit/>
          </a:bodyPr>
          <a:lstStyle/>
          <a:p>
            <a:r>
              <a:rPr lang="en-US" sz="2800" dirty="0">
                <a:solidFill>
                  <a:schemeClr val="bg1"/>
                </a:solidFill>
              </a:rPr>
              <a:t>The plural suggests specific, individual prayers throughout each day. </a:t>
            </a:r>
          </a:p>
          <a:p>
            <a:pPr algn="ctr"/>
            <a:r>
              <a:rPr lang="en-US" sz="2800" b="1" dirty="0">
                <a:solidFill>
                  <a:schemeClr val="bg1"/>
                </a:solidFill>
              </a:rPr>
              <a:t>Wayne Grudem</a:t>
            </a:r>
          </a:p>
        </p:txBody>
      </p:sp>
    </p:spTree>
    <p:extLst>
      <p:ext uri="{BB962C8B-B14F-4D97-AF65-F5344CB8AC3E}">
        <p14:creationId xmlns:p14="http://schemas.microsoft.com/office/powerpoint/2010/main" val="254639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3FA4111-0E00-4349-E652-29C32C2C8BD8}"/>
              </a:ext>
            </a:extLst>
          </p:cNvPr>
          <p:cNvSpPr txBox="1"/>
          <p:nvPr/>
        </p:nvSpPr>
        <p:spPr>
          <a:xfrm>
            <a:off x="1259744" y="919249"/>
            <a:ext cx="10932256" cy="3231654"/>
          </a:xfrm>
          <a:prstGeom prst="rect">
            <a:avLst/>
          </a:prstGeom>
          <a:noFill/>
        </p:spPr>
        <p:txBody>
          <a:bodyPr wrap="square">
            <a:spAutoFit/>
          </a:bodyPr>
          <a:lstStyle/>
          <a:p>
            <a:r>
              <a:rPr lang="en-US" sz="3600" dirty="0">
                <a:solidFill>
                  <a:srgbClr val="99C1B6"/>
                </a:solidFill>
              </a:rPr>
              <a:t>Glorify God in your own lives.</a:t>
            </a:r>
          </a:p>
          <a:p>
            <a:pPr lvl="1">
              <a:spcAft>
                <a:spcPts val="2400"/>
              </a:spcAft>
            </a:pPr>
            <a:r>
              <a:rPr lang="en-US" sz="2800" i="1" dirty="0">
                <a:solidFill>
                  <a:srgbClr val="99C1B6"/>
                </a:solidFill>
              </a:rPr>
              <a:t>A Christian has a distinctly different lifestyle.</a:t>
            </a:r>
          </a:p>
          <a:p>
            <a:r>
              <a:rPr lang="en-US" sz="3600" dirty="0">
                <a:solidFill>
                  <a:schemeClr val="bg1"/>
                </a:solidFill>
              </a:rPr>
              <a:t>Glorify God in relationships. </a:t>
            </a:r>
            <a:r>
              <a:rPr lang="en-US" sz="2800" dirty="0">
                <a:solidFill>
                  <a:schemeClr val="bg1"/>
                </a:solidFill>
              </a:rPr>
              <a:t>(vs. 8-9)</a:t>
            </a:r>
            <a:endParaRPr lang="en-US" sz="3600" dirty="0">
              <a:solidFill>
                <a:schemeClr val="bg1"/>
              </a:solidFill>
            </a:endParaRPr>
          </a:p>
          <a:p>
            <a:pPr lvl="1">
              <a:spcAft>
                <a:spcPts val="2400"/>
              </a:spcAft>
            </a:pPr>
            <a:r>
              <a:rPr lang="en-US" sz="2800" i="1" dirty="0">
                <a:solidFill>
                  <a:srgbClr val="FFFF00"/>
                </a:solidFill>
              </a:rPr>
              <a:t>A Christian prioritizes relationships of love and forgiveness.</a:t>
            </a:r>
            <a:endParaRPr lang="en-US" sz="2800" dirty="0">
              <a:solidFill>
                <a:srgbClr val="FFFF00"/>
              </a:solidFill>
            </a:endParaRPr>
          </a:p>
          <a:p>
            <a:endParaRPr lang="en-US" sz="3600" dirty="0">
              <a:solidFill>
                <a:schemeClr val="bg1"/>
              </a:solidFill>
            </a:endParaRPr>
          </a:p>
        </p:txBody>
      </p:sp>
      <p:sp>
        <p:nvSpPr>
          <p:cNvPr id="4" name="TextBox 3">
            <a:extLst>
              <a:ext uri="{FF2B5EF4-FFF2-40B4-BE49-F238E27FC236}">
                <a16:creationId xmlns:a16="http://schemas.microsoft.com/office/drawing/2014/main" id="{D00817ED-715D-5E86-F127-5CC438BF0048}"/>
              </a:ext>
            </a:extLst>
          </p:cNvPr>
          <p:cNvSpPr txBox="1"/>
          <p:nvPr/>
        </p:nvSpPr>
        <p:spPr>
          <a:xfrm>
            <a:off x="230901" y="211363"/>
            <a:ext cx="1597899" cy="707886"/>
          </a:xfrm>
          <a:prstGeom prst="rect">
            <a:avLst/>
          </a:prstGeom>
          <a:noFill/>
        </p:spPr>
        <p:txBody>
          <a:bodyPr wrap="square">
            <a:spAutoFit/>
          </a:bodyPr>
          <a:lstStyle/>
          <a:p>
            <a:r>
              <a:rPr lang="en-US" sz="4000" b="1" dirty="0">
                <a:solidFill>
                  <a:srgbClr val="99C1B6"/>
                </a:solidFill>
              </a:rPr>
              <a:t>Now, </a:t>
            </a:r>
          </a:p>
        </p:txBody>
      </p:sp>
      <p:sp>
        <p:nvSpPr>
          <p:cNvPr id="5" name="TextBox 4">
            <a:extLst>
              <a:ext uri="{FF2B5EF4-FFF2-40B4-BE49-F238E27FC236}">
                <a16:creationId xmlns:a16="http://schemas.microsoft.com/office/drawing/2014/main" id="{B28312CB-0221-E9B6-6462-6F08308DB67B}"/>
              </a:ext>
            </a:extLst>
          </p:cNvPr>
          <p:cNvSpPr txBox="1"/>
          <p:nvPr/>
        </p:nvSpPr>
        <p:spPr>
          <a:xfrm>
            <a:off x="533401" y="4736515"/>
            <a:ext cx="10424409" cy="2062103"/>
          </a:xfrm>
          <a:prstGeom prst="rect">
            <a:avLst/>
          </a:prstGeom>
          <a:noFill/>
        </p:spPr>
        <p:txBody>
          <a:bodyPr wrap="square">
            <a:spAutoFit/>
          </a:bodyPr>
          <a:lstStyle/>
          <a:p>
            <a:pPr defTabSz="274320"/>
            <a:r>
              <a:rPr lang="en-US" sz="3200" b="1" i="0" baseline="30000" dirty="0">
                <a:solidFill>
                  <a:schemeClr val="bg1"/>
                </a:solidFill>
                <a:effectLst/>
                <a:latin typeface="system-ui"/>
              </a:rPr>
              <a:t>8 </a:t>
            </a:r>
            <a:r>
              <a:rPr lang="en-US" sz="3200" b="0" i="0" dirty="0">
                <a:solidFill>
                  <a:schemeClr val="bg1"/>
                </a:solidFill>
                <a:effectLst/>
                <a:latin typeface="system-ui"/>
              </a:rPr>
              <a:t>Above all, keep loving one another earnestly, </a:t>
            </a:r>
          </a:p>
          <a:p>
            <a:pPr defTabSz="274320"/>
            <a:r>
              <a:rPr lang="en-US" sz="3200" b="0" i="0" dirty="0">
                <a:solidFill>
                  <a:schemeClr val="bg1"/>
                </a:solidFill>
                <a:effectLst/>
                <a:latin typeface="system-ui"/>
              </a:rPr>
              <a:t>	 since love covers a multitude of sins. </a:t>
            </a:r>
          </a:p>
          <a:p>
            <a:pPr defTabSz="274320"/>
            <a:r>
              <a:rPr lang="en-US" sz="3200" b="0" i="0" baseline="30000" dirty="0">
                <a:solidFill>
                  <a:schemeClr val="bg1"/>
                </a:solidFill>
                <a:effectLst/>
                <a:latin typeface="system-ui"/>
              </a:rPr>
              <a:t>		9</a:t>
            </a:r>
            <a:r>
              <a:rPr lang="en-US" sz="3200" b="0" i="0" dirty="0">
                <a:solidFill>
                  <a:schemeClr val="bg1"/>
                </a:solidFill>
                <a:effectLst/>
                <a:latin typeface="system-ui"/>
              </a:rPr>
              <a:t> Show hospitality to one another </a:t>
            </a:r>
          </a:p>
          <a:p>
            <a:pPr defTabSz="274320"/>
            <a:r>
              <a:rPr lang="en-US" sz="3200" dirty="0">
                <a:solidFill>
                  <a:schemeClr val="bg1"/>
                </a:solidFill>
                <a:latin typeface="system-ui"/>
              </a:rPr>
              <a:t>				</a:t>
            </a:r>
            <a:r>
              <a:rPr lang="en-US" sz="3200" b="0" i="0" dirty="0">
                <a:solidFill>
                  <a:schemeClr val="bg1"/>
                </a:solidFill>
                <a:effectLst/>
                <a:latin typeface="system-ui"/>
              </a:rPr>
              <a:t>without grumbling.</a:t>
            </a:r>
            <a:endParaRPr lang="en-US" sz="3200" dirty="0">
              <a:solidFill>
                <a:srgbClr val="FFFF00"/>
              </a:solidFill>
            </a:endParaRPr>
          </a:p>
        </p:txBody>
      </p:sp>
    </p:spTree>
    <p:extLst>
      <p:ext uri="{BB962C8B-B14F-4D97-AF65-F5344CB8AC3E}">
        <p14:creationId xmlns:p14="http://schemas.microsoft.com/office/powerpoint/2010/main" val="347744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9C07886-2EAF-A85D-319B-3CE4718D3C8F}"/>
              </a:ext>
            </a:extLst>
          </p:cNvPr>
          <p:cNvSpPr/>
          <p:nvPr/>
        </p:nvSpPr>
        <p:spPr>
          <a:xfrm>
            <a:off x="839450" y="5768705"/>
            <a:ext cx="3521536" cy="489991"/>
          </a:xfrm>
          <a:prstGeom prst="roundRect">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211A3462-4486-1035-7D79-AAD33075D82C}"/>
              </a:ext>
            </a:extLst>
          </p:cNvPr>
          <p:cNvSpPr/>
          <p:nvPr/>
        </p:nvSpPr>
        <p:spPr>
          <a:xfrm>
            <a:off x="2461846" y="4762619"/>
            <a:ext cx="4264026" cy="489991"/>
          </a:xfrm>
          <a:prstGeom prst="roundRect">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3FA4111-0E00-4349-E652-29C32C2C8BD8}"/>
              </a:ext>
            </a:extLst>
          </p:cNvPr>
          <p:cNvSpPr txBox="1"/>
          <p:nvPr/>
        </p:nvSpPr>
        <p:spPr>
          <a:xfrm>
            <a:off x="1259744" y="919249"/>
            <a:ext cx="10932256" cy="3231654"/>
          </a:xfrm>
          <a:prstGeom prst="rect">
            <a:avLst/>
          </a:prstGeom>
          <a:noFill/>
        </p:spPr>
        <p:txBody>
          <a:bodyPr wrap="square">
            <a:spAutoFit/>
          </a:bodyPr>
          <a:lstStyle/>
          <a:p>
            <a:r>
              <a:rPr lang="en-US" sz="3600" dirty="0">
                <a:solidFill>
                  <a:srgbClr val="99C1B6"/>
                </a:solidFill>
              </a:rPr>
              <a:t>Glorify God in your own lives.</a:t>
            </a:r>
          </a:p>
          <a:p>
            <a:pPr lvl="1">
              <a:spcAft>
                <a:spcPts val="2400"/>
              </a:spcAft>
            </a:pPr>
            <a:r>
              <a:rPr lang="en-US" sz="2800" i="1" dirty="0">
                <a:solidFill>
                  <a:srgbClr val="99C1B6"/>
                </a:solidFill>
              </a:rPr>
              <a:t>A Christian has a distinctly different lifestyle.</a:t>
            </a:r>
          </a:p>
          <a:p>
            <a:r>
              <a:rPr lang="en-US" sz="3600" dirty="0">
                <a:solidFill>
                  <a:schemeClr val="bg1"/>
                </a:solidFill>
              </a:rPr>
              <a:t>Glorify God in relationships. </a:t>
            </a:r>
            <a:r>
              <a:rPr lang="en-US" sz="2800" dirty="0">
                <a:solidFill>
                  <a:schemeClr val="bg1"/>
                </a:solidFill>
              </a:rPr>
              <a:t>(vs. 8-9)</a:t>
            </a:r>
            <a:endParaRPr lang="en-US" sz="3600" dirty="0">
              <a:solidFill>
                <a:schemeClr val="bg1"/>
              </a:solidFill>
            </a:endParaRPr>
          </a:p>
          <a:p>
            <a:pPr lvl="1">
              <a:spcAft>
                <a:spcPts val="2400"/>
              </a:spcAft>
            </a:pPr>
            <a:r>
              <a:rPr lang="en-US" sz="2800" i="1" dirty="0">
                <a:solidFill>
                  <a:srgbClr val="FFFF00"/>
                </a:solidFill>
              </a:rPr>
              <a:t>A Christian prioritizes relationships of love and forgiveness.</a:t>
            </a:r>
            <a:endParaRPr lang="en-US" sz="2800" dirty="0">
              <a:solidFill>
                <a:srgbClr val="FFFF00"/>
              </a:solidFill>
            </a:endParaRPr>
          </a:p>
          <a:p>
            <a:endParaRPr lang="en-US" sz="3600" dirty="0">
              <a:solidFill>
                <a:schemeClr val="bg1"/>
              </a:solidFill>
            </a:endParaRPr>
          </a:p>
        </p:txBody>
      </p:sp>
      <p:sp>
        <p:nvSpPr>
          <p:cNvPr id="4" name="TextBox 3">
            <a:extLst>
              <a:ext uri="{FF2B5EF4-FFF2-40B4-BE49-F238E27FC236}">
                <a16:creationId xmlns:a16="http://schemas.microsoft.com/office/drawing/2014/main" id="{D00817ED-715D-5E86-F127-5CC438BF0048}"/>
              </a:ext>
            </a:extLst>
          </p:cNvPr>
          <p:cNvSpPr txBox="1"/>
          <p:nvPr/>
        </p:nvSpPr>
        <p:spPr>
          <a:xfrm>
            <a:off x="230901" y="211363"/>
            <a:ext cx="1597899" cy="707886"/>
          </a:xfrm>
          <a:prstGeom prst="rect">
            <a:avLst/>
          </a:prstGeom>
          <a:noFill/>
        </p:spPr>
        <p:txBody>
          <a:bodyPr wrap="square">
            <a:spAutoFit/>
          </a:bodyPr>
          <a:lstStyle/>
          <a:p>
            <a:r>
              <a:rPr lang="en-US" sz="4000" b="1" dirty="0">
                <a:solidFill>
                  <a:srgbClr val="99C1B6"/>
                </a:solidFill>
              </a:rPr>
              <a:t>Now, </a:t>
            </a:r>
          </a:p>
        </p:txBody>
      </p:sp>
      <p:sp>
        <p:nvSpPr>
          <p:cNvPr id="5" name="TextBox 4">
            <a:extLst>
              <a:ext uri="{FF2B5EF4-FFF2-40B4-BE49-F238E27FC236}">
                <a16:creationId xmlns:a16="http://schemas.microsoft.com/office/drawing/2014/main" id="{B28312CB-0221-E9B6-6462-6F08308DB67B}"/>
              </a:ext>
            </a:extLst>
          </p:cNvPr>
          <p:cNvSpPr txBox="1"/>
          <p:nvPr/>
        </p:nvSpPr>
        <p:spPr>
          <a:xfrm>
            <a:off x="533401" y="4736515"/>
            <a:ext cx="10424409" cy="2062103"/>
          </a:xfrm>
          <a:prstGeom prst="rect">
            <a:avLst/>
          </a:prstGeom>
          <a:noFill/>
        </p:spPr>
        <p:txBody>
          <a:bodyPr wrap="square">
            <a:spAutoFit/>
          </a:bodyPr>
          <a:lstStyle/>
          <a:p>
            <a:pPr defTabSz="274320"/>
            <a:r>
              <a:rPr lang="en-US" sz="3200" b="1" i="0" baseline="30000" dirty="0">
                <a:solidFill>
                  <a:schemeClr val="bg1"/>
                </a:solidFill>
                <a:effectLst/>
                <a:latin typeface="system-ui"/>
              </a:rPr>
              <a:t>8 </a:t>
            </a:r>
            <a:r>
              <a:rPr lang="en-US" sz="3200" b="0" i="0" dirty="0">
                <a:solidFill>
                  <a:schemeClr val="bg1"/>
                </a:solidFill>
                <a:effectLst/>
                <a:latin typeface="system-ui"/>
              </a:rPr>
              <a:t>Above all, </a:t>
            </a:r>
            <a:r>
              <a:rPr lang="en-US" sz="3200" b="1" i="0" dirty="0">
                <a:solidFill>
                  <a:srgbClr val="FFFF00"/>
                </a:solidFill>
                <a:effectLst/>
                <a:latin typeface="system-ui"/>
              </a:rPr>
              <a:t>keep loving one another </a:t>
            </a:r>
            <a:r>
              <a:rPr lang="en-US" sz="3200" b="0" i="0" dirty="0">
                <a:solidFill>
                  <a:schemeClr val="bg1"/>
                </a:solidFill>
                <a:effectLst/>
                <a:latin typeface="system-ui"/>
              </a:rPr>
              <a:t>earnestly, </a:t>
            </a:r>
          </a:p>
          <a:p>
            <a:pPr defTabSz="274320"/>
            <a:r>
              <a:rPr lang="en-US" sz="3200" b="0" i="0" dirty="0">
                <a:solidFill>
                  <a:schemeClr val="bg1"/>
                </a:solidFill>
                <a:effectLst/>
                <a:latin typeface="system-ui"/>
              </a:rPr>
              <a:t>	 since love covers a multitude of sins. </a:t>
            </a:r>
          </a:p>
          <a:p>
            <a:pPr defTabSz="274320"/>
            <a:r>
              <a:rPr lang="en-US" sz="3200" b="0" i="0" baseline="30000" dirty="0">
                <a:solidFill>
                  <a:schemeClr val="bg1"/>
                </a:solidFill>
                <a:effectLst/>
                <a:latin typeface="system-ui"/>
              </a:rPr>
              <a:t>		9</a:t>
            </a:r>
            <a:r>
              <a:rPr lang="en-US" sz="3200" b="0" i="0" dirty="0">
                <a:solidFill>
                  <a:schemeClr val="bg1"/>
                </a:solidFill>
                <a:effectLst/>
                <a:latin typeface="system-ui"/>
              </a:rPr>
              <a:t> </a:t>
            </a:r>
            <a:r>
              <a:rPr lang="en-US" sz="3200" b="1" i="0" dirty="0">
                <a:solidFill>
                  <a:srgbClr val="FFFF00"/>
                </a:solidFill>
                <a:effectLst/>
                <a:latin typeface="system-ui"/>
              </a:rPr>
              <a:t>Show hospitality </a:t>
            </a:r>
            <a:r>
              <a:rPr lang="en-US" sz="3200" b="0" i="0" dirty="0">
                <a:solidFill>
                  <a:schemeClr val="bg1"/>
                </a:solidFill>
                <a:effectLst/>
                <a:latin typeface="system-ui"/>
              </a:rPr>
              <a:t>to one another </a:t>
            </a:r>
          </a:p>
          <a:p>
            <a:pPr defTabSz="274320"/>
            <a:r>
              <a:rPr lang="en-US" sz="3200" dirty="0">
                <a:solidFill>
                  <a:schemeClr val="bg1"/>
                </a:solidFill>
                <a:latin typeface="system-ui"/>
              </a:rPr>
              <a:t>				</a:t>
            </a:r>
            <a:r>
              <a:rPr lang="en-US" sz="3200" b="0" i="0" dirty="0">
                <a:solidFill>
                  <a:schemeClr val="bg1"/>
                </a:solidFill>
                <a:effectLst/>
                <a:latin typeface="system-ui"/>
              </a:rPr>
              <a:t>without grumbling.</a:t>
            </a:r>
            <a:endParaRPr lang="en-US" sz="3200" dirty="0">
              <a:solidFill>
                <a:srgbClr val="FFFF00"/>
              </a:solidFill>
            </a:endParaRPr>
          </a:p>
        </p:txBody>
      </p:sp>
    </p:spTree>
    <p:extLst>
      <p:ext uri="{BB962C8B-B14F-4D97-AF65-F5344CB8AC3E}">
        <p14:creationId xmlns:p14="http://schemas.microsoft.com/office/powerpoint/2010/main" val="310097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B62A455-F1C6-3CC1-BA4D-BC89960DA7AA}"/>
              </a:ext>
            </a:extLst>
          </p:cNvPr>
          <p:cNvSpPr txBox="1"/>
          <p:nvPr/>
        </p:nvSpPr>
        <p:spPr>
          <a:xfrm>
            <a:off x="1145016" y="645647"/>
            <a:ext cx="4640619" cy="891593"/>
          </a:xfrm>
          <a:prstGeom prst="rect">
            <a:avLst/>
          </a:prstGeom>
        </p:spPr>
        <p:txBody>
          <a:bodyPr vert="horz" wrap="square" lIns="91440" tIns="45720" rIns="91440" bIns="45720" rtlCol="0" anchor="b">
            <a:normAutofit fontScale="70000" lnSpcReduction="20000"/>
          </a:bodyPr>
          <a:lstStyle/>
          <a:p>
            <a:pPr>
              <a:lnSpc>
                <a:spcPct val="90000"/>
              </a:lnSpc>
              <a:spcBef>
                <a:spcPct val="0"/>
              </a:spcBef>
              <a:spcAft>
                <a:spcPts val="600"/>
              </a:spcAft>
            </a:pPr>
            <a:r>
              <a:rPr lang="en-US" sz="6000" b="1" dirty="0">
                <a:ea typeface="+mj-ea"/>
                <a:cs typeface="+mj-cs"/>
              </a:rPr>
              <a:t>Love One Another</a:t>
            </a:r>
            <a:endParaRPr lang="en-US" sz="6000" b="1" kern="1200" dirty="0">
              <a:ea typeface="+mj-ea"/>
              <a:cs typeface="+mj-cs"/>
            </a:endParaRPr>
          </a:p>
        </p:txBody>
      </p:sp>
      <p:sp>
        <p:nvSpPr>
          <p:cNvPr id="15" name="TextBox 14">
            <a:extLst>
              <a:ext uri="{FF2B5EF4-FFF2-40B4-BE49-F238E27FC236}">
                <a16:creationId xmlns:a16="http://schemas.microsoft.com/office/drawing/2014/main" id="{73E8D770-0E26-0C84-7388-D5C064C9A940}"/>
              </a:ext>
            </a:extLst>
          </p:cNvPr>
          <p:cNvSpPr txBox="1"/>
          <p:nvPr/>
        </p:nvSpPr>
        <p:spPr>
          <a:xfrm>
            <a:off x="909569" y="1884025"/>
            <a:ext cx="5111512" cy="584775"/>
          </a:xfrm>
          <a:prstGeom prst="rect">
            <a:avLst/>
          </a:prstGeom>
          <a:noFill/>
        </p:spPr>
        <p:txBody>
          <a:bodyPr wrap="square">
            <a:spAutoFit/>
          </a:bodyPr>
          <a:lstStyle/>
          <a:p>
            <a:r>
              <a:rPr lang="en-US" sz="3200" b="0" i="0" dirty="0">
                <a:effectLst/>
              </a:rPr>
              <a:t>The Great Commandment</a:t>
            </a:r>
          </a:p>
        </p:txBody>
      </p:sp>
      <p:sp>
        <p:nvSpPr>
          <p:cNvPr id="9" name="TextBox 8">
            <a:extLst>
              <a:ext uri="{FF2B5EF4-FFF2-40B4-BE49-F238E27FC236}">
                <a16:creationId xmlns:a16="http://schemas.microsoft.com/office/drawing/2014/main" id="{7990D09C-E626-9A8D-CF4D-BBD847945D4C}"/>
              </a:ext>
            </a:extLst>
          </p:cNvPr>
          <p:cNvSpPr txBox="1"/>
          <p:nvPr/>
        </p:nvSpPr>
        <p:spPr>
          <a:xfrm>
            <a:off x="633048" y="2556594"/>
            <a:ext cx="5446910" cy="2308324"/>
          </a:xfrm>
          <a:prstGeom prst="rect">
            <a:avLst/>
          </a:prstGeom>
          <a:noFill/>
        </p:spPr>
        <p:txBody>
          <a:bodyPr wrap="square">
            <a:spAutoFit/>
          </a:bodyPr>
          <a:lstStyle/>
          <a:p>
            <a:r>
              <a:rPr lang="en-US" sz="2400" b="1" i="0" u="sng" dirty="0">
                <a:effectLst/>
                <a:latin typeface="system-ui"/>
              </a:rPr>
              <a:t>Luke 10:27 </a:t>
            </a:r>
          </a:p>
          <a:p>
            <a:r>
              <a:rPr lang="en-US" sz="2400" b="0" i="0" dirty="0">
                <a:effectLst/>
                <a:latin typeface="system-ui"/>
              </a:rPr>
              <a:t>And he answered, “You shall love the Lord your God with all your heart and with all your soul and with all your strength and with all your mind, and your neighbor as yourself.”</a:t>
            </a:r>
            <a:endParaRPr lang="en-US" sz="2400" b="1" u="sng" dirty="0"/>
          </a:p>
        </p:txBody>
      </p:sp>
      <p:sp>
        <p:nvSpPr>
          <p:cNvPr id="13" name="TextBox 12">
            <a:extLst>
              <a:ext uri="{FF2B5EF4-FFF2-40B4-BE49-F238E27FC236}">
                <a16:creationId xmlns:a16="http://schemas.microsoft.com/office/drawing/2014/main" id="{3599702A-4438-660F-5684-55D3072BCE7A}"/>
              </a:ext>
            </a:extLst>
          </p:cNvPr>
          <p:cNvSpPr txBox="1"/>
          <p:nvPr/>
        </p:nvSpPr>
        <p:spPr>
          <a:xfrm>
            <a:off x="6315404" y="899140"/>
            <a:ext cx="5152585" cy="1569660"/>
          </a:xfrm>
          <a:prstGeom prst="rect">
            <a:avLst/>
          </a:prstGeom>
          <a:noFill/>
        </p:spPr>
        <p:txBody>
          <a:bodyPr wrap="square">
            <a:spAutoFit/>
          </a:bodyPr>
          <a:lstStyle/>
          <a:p>
            <a:r>
              <a:rPr lang="en-US" sz="2400" b="1" i="0" u="sng" dirty="0">
                <a:solidFill>
                  <a:srgbClr val="000000"/>
                </a:solidFill>
                <a:effectLst/>
                <a:latin typeface="system-ui"/>
              </a:rPr>
              <a:t>John 13:35</a:t>
            </a:r>
          </a:p>
          <a:p>
            <a:r>
              <a:rPr lang="en-US" sz="2400" b="0" i="0" dirty="0">
                <a:solidFill>
                  <a:srgbClr val="000000"/>
                </a:solidFill>
                <a:effectLst/>
                <a:latin typeface="system-ui"/>
              </a:rPr>
              <a:t>By this all people will know that you are my disciples, if you have love for one another.</a:t>
            </a:r>
            <a:endParaRPr lang="en-US" sz="2400" dirty="0"/>
          </a:p>
        </p:txBody>
      </p:sp>
      <p:sp>
        <p:nvSpPr>
          <p:cNvPr id="16" name="TextBox 15">
            <a:extLst>
              <a:ext uri="{FF2B5EF4-FFF2-40B4-BE49-F238E27FC236}">
                <a16:creationId xmlns:a16="http://schemas.microsoft.com/office/drawing/2014/main" id="{C505F6DE-2B84-96CE-3BF2-08ACE931DD5C}"/>
              </a:ext>
            </a:extLst>
          </p:cNvPr>
          <p:cNvSpPr txBox="1"/>
          <p:nvPr/>
        </p:nvSpPr>
        <p:spPr>
          <a:xfrm>
            <a:off x="5152292" y="5757995"/>
            <a:ext cx="6562695" cy="584775"/>
          </a:xfrm>
          <a:prstGeom prst="rect">
            <a:avLst/>
          </a:prstGeom>
          <a:noFill/>
        </p:spPr>
        <p:txBody>
          <a:bodyPr wrap="square">
            <a:spAutoFit/>
          </a:bodyPr>
          <a:lstStyle/>
          <a:p>
            <a:r>
              <a:rPr lang="en-US" sz="3200" b="1" dirty="0"/>
              <a:t>since love covers a multitude of sins. </a:t>
            </a:r>
          </a:p>
        </p:txBody>
      </p:sp>
      <p:sp>
        <p:nvSpPr>
          <p:cNvPr id="17" name="TextBox 16">
            <a:extLst>
              <a:ext uri="{FF2B5EF4-FFF2-40B4-BE49-F238E27FC236}">
                <a16:creationId xmlns:a16="http://schemas.microsoft.com/office/drawing/2014/main" id="{ECA535D2-71F3-2D3E-9035-6D5AC4DE2FD7}"/>
              </a:ext>
            </a:extLst>
          </p:cNvPr>
          <p:cNvSpPr txBox="1"/>
          <p:nvPr/>
        </p:nvSpPr>
        <p:spPr>
          <a:xfrm>
            <a:off x="6315403" y="2948860"/>
            <a:ext cx="5152585" cy="1200329"/>
          </a:xfrm>
          <a:prstGeom prst="rect">
            <a:avLst/>
          </a:prstGeom>
          <a:noFill/>
        </p:spPr>
        <p:txBody>
          <a:bodyPr wrap="square">
            <a:spAutoFit/>
          </a:bodyPr>
          <a:lstStyle/>
          <a:p>
            <a:r>
              <a:rPr lang="en-US" sz="2400" b="1" i="0" u="sng" dirty="0">
                <a:solidFill>
                  <a:srgbClr val="000000"/>
                </a:solidFill>
                <a:effectLst/>
                <a:latin typeface="system-ui"/>
              </a:rPr>
              <a:t>1 Cor 13</a:t>
            </a:r>
          </a:p>
          <a:p>
            <a:r>
              <a:rPr lang="en-US" sz="2400" b="0" i="0" dirty="0">
                <a:solidFill>
                  <a:srgbClr val="000000"/>
                </a:solidFill>
                <a:effectLst/>
                <a:latin typeface="system-ui"/>
              </a:rPr>
              <a:t>If I speak in the tongues of men and angels, but have not love, . . . </a:t>
            </a:r>
            <a:endParaRPr lang="en-US" sz="2400" dirty="0"/>
          </a:p>
        </p:txBody>
      </p:sp>
    </p:spTree>
    <p:extLst>
      <p:ext uri="{BB962C8B-B14F-4D97-AF65-F5344CB8AC3E}">
        <p14:creationId xmlns:p14="http://schemas.microsoft.com/office/powerpoint/2010/main" val="140066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8636C83-84E2-B291-B72D-AFA8D52D1721}"/>
              </a:ext>
            </a:extLst>
          </p:cNvPr>
          <p:cNvSpPr txBox="1"/>
          <p:nvPr/>
        </p:nvSpPr>
        <p:spPr>
          <a:xfrm>
            <a:off x="1279228" y="4553715"/>
            <a:ext cx="10316308" cy="1107996"/>
          </a:xfrm>
          <a:prstGeom prst="rect">
            <a:avLst/>
          </a:prstGeom>
          <a:noFill/>
        </p:spPr>
        <p:txBody>
          <a:bodyPr wrap="square">
            <a:spAutoFit/>
          </a:bodyPr>
          <a:lstStyle/>
          <a:p>
            <a:r>
              <a:rPr lang="en-US" sz="6600" b="1" i="0" dirty="0">
                <a:solidFill>
                  <a:schemeClr val="bg1"/>
                </a:solidFill>
                <a:effectLst>
                  <a:glow rad="127000">
                    <a:schemeClr val="tx1"/>
                  </a:glow>
                </a:effectLst>
              </a:rPr>
              <a:t>1 Cor 13</a:t>
            </a:r>
            <a:endParaRPr lang="en-US" sz="6600" b="1" dirty="0">
              <a:solidFill>
                <a:schemeClr val="bg1"/>
              </a:solidFill>
              <a:effectLst>
                <a:glow rad="127000">
                  <a:schemeClr val="tx1"/>
                </a:glow>
              </a:effectLst>
            </a:endParaRPr>
          </a:p>
        </p:txBody>
      </p:sp>
    </p:spTree>
    <p:extLst>
      <p:ext uri="{BB962C8B-B14F-4D97-AF65-F5344CB8AC3E}">
        <p14:creationId xmlns:p14="http://schemas.microsoft.com/office/powerpoint/2010/main" val="167503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E80C5CB-5A6A-0D54-5F46-6949DCE7BE6D}"/>
              </a:ext>
            </a:extLst>
          </p:cNvPr>
          <p:cNvSpPr/>
          <p:nvPr/>
        </p:nvSpPr>
        <p:spPr>
          <a:xfrm>
            <a:off x="819150" y="769742"/>
            <a:ext cx="10553700" cy="4983358"/>
          </a:xfrm>
          <a:prstGeom prst="rect">
            <a:avLst/>
          </a:prstGeom>
          <a:solidFill>
            <a:srgbClr val="000000">
              <a:alpha val="4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8636C83-84E2-B291-B72D-AFA8D52D1721}"/>
              </a:ext>
            </a:extLst>
          </p:cNvPr>
          <p:cNvSpPr txBox="1"/>
          <p:nvPr/>
        </p:nvSpPr>
        <p:spPr>
          <a:xfrm>
            <a:off x="1037492" y="769742"/>
            <a:ext cx="10146323" cy="4795259"/>
          </a:xfrm>
          <a:prstGeom prst="rect">
            <a:avLst/>
          </a:prstGeom>
          <a:noFill/>
          <a:effectLst>
            <a:glow rad="127000">
              <a:schemeClr val="tx1"/>
            </a:glow>
          </a:effectLst>
        </p:spPr>
        <p:txBody>
          <a:bodyPr wrap="square">
            <a:spAutoFit/>
          </a:bodyPr>
          <a:lstStyle/>
          <a:p>
            <a:r>
              <a:rPr lang="en-US" sz="4000" b="1" i="0" baseline="30000" dirty="0">
                <a:solidFill>
                  <a:schemeClr val="bg1"/>
                </a:solidFill>
                <a:effectLst>
                  <a:glow rad="127000">
                    <a:schemeClr val="tx1"/>
                  </a:glow>
                </a:effectLst>
              </a:rPr>
              <a:t>1</a:t>
            </a:r>
            <a:r>
              <a:rPr lang="en-US" sz="4000" b="1" i="0" dirty="0">
                <a:solidFill>
                  <a:schemeClr val="bg1"/>
                </a:solidFill>
                <a:effectLst>
                  <a:glow rad="127000">
                    <a:schemeClr val="tx1"/>
                  </a:glow>
                </a:effectLst>
              </a:rPr>
              <a:t> If I speak in the tongues of men and of angels, but have not love, I am a noisy gong or a clanging cymbal. </a:t>
            </a:r>
          </a:p>
          <a:p>
            <a:endParaRPr lang="en-US" sz="4000" b="1" baseline="30000" dirty="0">
              <a:solidFill>
                <a:schemeClr val="bg1"/>
              </a:solidFill>
              <a:effectLst>
                <a:glow rad="127000">
                  <a:schemeClr val="tx1"/>
                </a:glow>
              </a:effectLst>
            </a:endParaRPr>
          </a:p>
          <a:p>
            <a:r>
              <a:rPr lang="en-US" sz="4000" b="1" i="0" baseline="30000" dirty="0">
                <a:solidFill>
                  <a:schemeClr val="bg1"/>
                </a:solidFill>
                <a:effectLst>
                  <a:glow rad="127000">
                    <a:schemeClr val="tx1"/>
                  </a:glow>
                </a:effectLst>
              </a:rPr>
              <a:t>2 </a:t>
            </a:r>
            <a:r>
              <a:rPr lang="en-US" sz="4000" b="1" i="0" dirty="0">
                <a:solidFill>
                  <a:schemeClr val="bg1"/>
                </a:solidFill>
                <a:effectLst>
                  <a:glow rad="127000">
                    <a:schemeClr val="tx1"/>
                  </a:glow>
                </a:effectLst>
              </a:rPr>
              <a:t>And if I have prophetic powers, and understand all mysteries and all knowledge, and if I have all faith, so as to remove mountains, but have not love, I am nothing. </a:t>
            </a:r>
            <a:endParaRPr lang="en-US" sz="4000" b="1" dirty="0">
              <a:solidFill>
                <a:schemeClr val="bg1"/>
              </a:solidFill>
              <a:effectLst>
                <a:glow rad="127000">
                  <a:schemeClr val="tx1"/>
                </a:glow>
              </a:effectLst>
            </a:endParaRPr>
          </a:p>
        </p:txBody>
      </p:sp>
      <p:pic>
        <p:nvPicPr>
          <p:cNvPr id="2" name="1_Cor_13">
            <a:hlinkClick r:id="" action="ppaction://media"/>
            <a:extLst>
              <a:ext uri="{FF2B5EF4-FFF2-40B4-BE49-F238E27FC236}">
                <a16:creationId xmlns:a16="http://schemas.microsoft.com/office/drawing/2014/main" id="{E74186FA-DB90-12A4-566A-89AD947AA1F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1688" y="6411913"/>
            <a:ext cx="609600" cy="609600"/>
          </a:xfrm>
          <a:prstGeom prst="rect">
            <a:avLst/>
          </a:prstGeom>
        </p:spPr>
      </p:pic>
    </p:spTree>
    <p:extLst>
      <p:ext uri="{BB962C8B-B14F-4D97-AF65-F5344CB8AC3E}">
        <p14:creationId xmlns:p14="http://schemas.microsoft.com/office/powerpoint/2010/main" val="121926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3">
                <p:cTn id="7" fill="hold" display="0">
                  <p:stCondLst>
                    <p:cond delay="indefinite"/>
                  </p:stCondLst>
                  <p:endCondLst>
                    <p:cond evt="onStopAudio" delay="0">
                      <p:tgtEl>
                        <p:sldTgt/>
                      </p:tgtEl>
                    </p:cond>
                  </p:endCondLst>
                </p:cTn>
                <p:tgtEl>
                  <p:spTgt spid="2"/>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3CB99B-56B4-653F-55E7-05100EF22D1E}"/>
              </a:ext>
            </a:extLst>
          </p:cNvPr>
          <p:cNvSpPr/>
          <p:nvPr/>
        </p:nvSpPr>
        <p:spPr>
          <a:xfrm>
            <a:off x="819150" y="769742"/>
            <a:ext cx="10553700" cy="4983358"/>
          </a:xfrm>
          <a:prstGeom prst="rect">
            <a:avLst/>
          </a:prstGeom>
          <a:solidFill>
            <a:srgbClr val="000000">
              <a:alpha val="4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CB4F2FD-8CF2-207D-8B99-2A930A0562B0}"/>
              </a:ext>
            </a:extLst>
          </p:cNvPr>
          <p:cNvSpPr txBox="1"/>
          <p:nvPr/>
        </p:nvSpPr>
        <p:spPr>
          <a:xfrm>
            <a:off x="1037492" y="769742"/>
            <a:ext cx="10146323" cy="2554545"/>
          </a:xfrm>
          <a:prstGeom prst="rect">
            <a:avLst/>
          </a:prstGeom>
          <a:noFill/>
          <a:effectLst>
            <a:glow rad="127000">
              <a:schemeClr val="tx1"/>
            </a:glow>
          </a:effectLst>
        </p:spPr>
        <p:txBody>
          <a:bodyPr wrap="square">
            <a:spAutoFit/>
          </a:bodyPr>
          <a:lstStyle/>
          <a:p>
            <a:r>
              <a:rPr lang="en-US" sz="4000" b="1" i="0" baseline="30000" dirty="0">
                <a:solidFill>
                  <a:schemeClr val="bg1"/>
                </a:solidFill>
                <a:effectLst>
                  <a:glow rad="127000">
                    <a:schemeClr val="tx1"/>
                  </a:glow>
                </a:effectLst>
              </a:rPr>
              <a:t>3</a:t>
            </a:r>
            <a:r>
              <a:rPr lang="en-US" sz="4000" b="1" i="0" dirty="0">
                <a:solidFill>
                  <a:schemeClr val="bg1"/>
                </a:solidFill>
                <a:effectLst>
                  <a:glow rad="127000">
                    <a:schemeClr val="tx1"/>
                  </a:glow>
                </a:effectLst>
              </a:rPr>
              <a:t> If I give away all I have, and if I deliver up my body to be burned, but have not love, I gain nothing.</a:t>
            </a:r>
          </a:p>
          <a:p>
            <a:endParaRPr lang="en-US" sz="4000" b="1" dirty="0">
              <a:solidFill>
                <a:schemeClr val="bg1"/>
              </a:solidFill>
              <a:effectLst>
                <a:glow rad="127000">
                  <a:schemeClr val="tx1"/>
                </a:glow>
              </a:effectLst>
            </a:endParaRPr>
          </a:p>
        </p:txBody>
      </p:sp>
    </p:spTree>
    <p:extLst>
      <p:ext uri="{BB962C8B-B14F-4D97-AF65-F5344CB8AC3E}">
        <p14:creationId xmlns:p14="http://schemas.microsoft.com/office/powerpoint/2010/main" val="3213960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B240B9B-EAAF-2CDC-C5D6-1F03EC6E513B}"/>
              </a:ext>
            </a:extLst>
          </p:cNvPr>
          <p:cNvSpPr/>
          <p:nvPr/>
        </p:nvSpPr>
        <p:spPr>
          <a:xfrm>
            <a:off x="819150" y="769742"/>
            <a:ext cx="10553700" cy="4983358"/>
          </a:xfrm>
          <a:prstGeom prst="rect">
            <a:avLst/>
          </a:prstGeom>
          <a:solidFill>
            <a:srgbClr val="000000">
              <a:alpha val="4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CB4F2FD-8CF2-207D-8B99-2A930A0562B0}"/>
              </a:ext>
            </a:extLst>
          </p:cNvPr>
          <p:cNvSpPr txBox="1"/>
          <p:nvPr/>
        </p:nvSpPr>
        <p:spPr>
          <a:xfrm>
            <a:off x="1037492" y="769742"/>
            <a:ext cx="10146323" cy="4708981"/>
          </a:xfrm>
          <a:prstGeom prst="rect">
            <a:avLst/>
          </a:prstGeom>
          <a:noFill/>
          <a:effectLst>
            <a:glow rad="127000">
              <a:schemeClr val="tx1"/>
            </a:glow>
          </a:effectLst>
        </p:spPr>
        <p:txBody>
          <a:bodyPr wrap="square">
            <a:spAutoFit/>
          </a:bodyPr>
          <a:lstStyle/>
          <a:p>
            <a:pPr>
              <a:spcAft>
                <a:spcPts val="1200"/>
              </a:spcAft>
            </a:pPr>
            <a:r>
              <a:rPr lang="en-US" sz="4000" b="1" i="0" baseline="30000" dirty="0">
                <a:solidFill>
                  <a:schemeClr val="bg1"/>
                </a:solidFill>
                <a:effectLst>
                  <a:glow rad="127000">
                    <a:schemeClr val="tx1"/>
                  </a:glow>
                </a:effectLst>
              </a:rPr>
              <a:t>4</a:t>
            </a:r>
            <a:r>
              <a:rPr lang="en-US" sz="4000" b="1" i="0" dirty="0">
                <a:solidFill>
                  <a:schemeClr val="bg1"/>
                </a:solidFill>
                <a:effectLst>
                  <a:glow rad="127000">
                    <a:schemeClr val="tx1"/>
                  </a:glow>
                </a:effectLst>
              </a:rPr>
              <a:t> Love is patient and kind; love does not envy or boast; it is not arrogant </a:t>
            </a:r>
            <a:r>
              <a:rPr lang="en-US" sz="4000" b="1" i="0" baseline="30000" dirty="0">
                <a:solidFill>
                  <a:schemeClr val="bg1"/>
                </a:solidFill>
                <a:effectLst>
                  <a:glow rad="127000">
                    <a:schemeClr val="tx1"/>
                  </a:glow>
                </a:effectLst>
              </a:rPr>
              <a:t>5</a:t>
            </a:r>
            <a:r>
              <a:rPr lang="en-US" sz="4000" b="1" i="0" dirty="0">
                <a:solidFill>
                  <a:schemeClr val="bg1"/>
                </a:solidFill>
                <a:effectLst>
                  <a:glow rad="127000">
                    <a:schemeClr val="tx1"/>
                  </a:glow>
                </a:effectLst>
              </a:rPr>
              <a:t> or rude. </a:t>
            </a:r>
          </a:p>
          <a:p>
            <a:pPr>
              <a:spcAft>
                <a:spcPts val="1200"/>
              </a:spcAft>
            </a:pPr>
            <a:r>
              <a:rPr lang="en-US" sz="4000" b="1" i="0" dirty="0">
                <a:solidFill>
                  <a:schemeClr val="bg1"/>
                </a:solidFill>
                <a:effectLst>
                  <a:glow rad="127000">
                    <a:schemeClr val="tx1"/>
                  </a:glow>
                </a:effectLst>
              </a:rPr>
              <a:t>It does not insist on its own way; it is not irritable or resentful; </a:t>
            </a:r>
            <a:r>
              <a:rPr lang="en-US" sz="4000" b="1" i="0" baseline="30000" dirty="0">
                <a:solidFill>
                  <a:schemeClr val="bg1"/>
                </a:solidFill>
                <a:effectLst>
                  <a:glow rad="127000">
                    <a:schemeClr val="tx1"/>
                  </a:glow>
                </a:effectLst>
              </a:rPr>
              <a:t>6 </a:t>
            </a:r>
            <a:r>
              <a:rPr lang="en-US" sz="4000" b="1" i="0" dirty="0">
                <a:solidFill>
                  <a:schemeClr val="bg1"/>
                </a:solidFill>
                <a:effectLst>
                  <a:glow rad="127000">
                    <a:schemeClr val="tx1"/>
                  </a:glow>
                </a:effectLst>
              </a:rPr>
              <a:t>it does not rejoice at wrongdoing, but rejoices with the truth. </a:t>
            </a:r>
          </a:p>
          <a:p>
            <a:pPr>
              <a:spcAft>
                <a:spcPts val="1200"/>
              </a:spcAft>
            </a:pPr>
            <a:r>
              <a:rPr lang="en-US" sz="4000" b="1" i="0" baseline="30000" dirty="0">
                <a:solidFill>
                  <a:schemeClr val="bg1"/>
                </a:solidFill>
                <a:effectLst>
                  <a:glow rad="127000">
                    <a:schemeClr val="tx1"/>
                  </a:glow>
                </a:effectLst>
              </a:rPr>
              <a:t>7</a:t>
            </a:r>
            <a:r>
              <a:rPr lang="en-US" sz="4000" b="1" i="0" dirty="0">
                <a:solidFill>
                  <a:schemeClr val="bg1"/>
                </a:solidFill>
                <a:effectLst>
                  <a:glow rad="127000">
                    <a:schemeClr val="tx1"/>
                  </a:glow>
                </a:effectLst>
              </a:rPr>
              <a:t> Love bears all things, believes all things, hopes all things, endures all things.</a:t>
            </a:r>
            <a:endParaRPr lang="en-US" sz="4000" b="1" dirty="0">
              <a:solidFill>
                <a:schemeClr val="bg1"/>
              </a:solidFill>
              <a:effectLst>
                <a:glow rad="127000">
                  <a:schemeClr val="tx1"/>
                </a:glow>
              </a:effectLst>
            </a:endParaRPr>
          </a:p>
        </p:txBody>
      </p:sp>
      <p:sp>
        <p:nvSpPr>
          <p:cNvPr id="9" name="TextBox 8">
            <a:extLst>
              <a:ext uri="{FF2B5EF4-FFF2-40B4-BE49-F238E27FC236}">
                <a16:creationId xmlns:a16="http://schemas.microsoft.com/office/drawing/2014/main" id="{96C4FE09-3AF5-69A1-962F-5801D2CF9254}"/>
              </a:ext>
            </a:extLst>
          </p:cNvPr>
          <p:cNvSpPr txBox="1"/>
          <p:nvPr/>
        </p:nvSpPr>
        <p:spPr>
          <a:xfrm>
            <a:off x="4621120" y="-11495"/>
            <a:ext cx="6562695" cy="584775"/>
          </a:xfrm>
          <a:prstGeom prst="rect">
            <a:avLst/>
          </a:prstGeom>
          <a:noFill/>
        </p:spPr>
        <p:txBody>
          <a:bodyPr wrap="square">
            <a:spAutoFit/>
          </a:bodyPr>
          <a:lstStyle/>
          <a:p>
            <a:r>
              <a:rPr lang="en-US" sz="3200" b="1" dirty="0"/>
              <a:t>since love covers a multitude of sins. </a:t>
            </a:r>
          </a:p>
        </p:txBody>
      </p:sp>
      <p:sp>
        <p:nvSpPr>
          <p:cNvPr id="13" name="TextBox 12">
            <a:extLst>
              <a:ext uri="{FF2B5EF4-FFF2-40B4-BE49-F238E27FC236}">
                <a16:creationId xmlns:a16="http://schemas.microsoft.com/office/drawing/2014/main" id="{D14DB2DA-4EC0-D4DF-245F-3266CB4C4D9B}"/>
              </a:ext>
            </a:extLst>
          </p:cNvPr>
          <p:cNvSpPr txBox="1"/>
          <p:nvPr/>
        </p:nvSpPr>
        <p:spPr>
          <a:xfrm>
            <a:off x="441029" y="-271694"/>
            <a:ext cx="4640619" cy="891593"/>
          </a:xfrm>
          <a:prstGeom prst="rect">
            <a:avLst/>
          </a:prstGeom>
        </p:spPr>
        <p:txBody>
          <a:bodyPr vert="horz" wrap="square" lIns="91440" tIns="45720" rIns="91440" bIns="45720" rtlCol="0" anchor="b">
            <a:normAutofit/>
          </a:bodyPr>
          <a:lstStyle/>
          <a:p>
            <a:pPr>
              <a:lnSpc>
                <a:spcPct val="90000"/>
              </a:lnSpc>
              <a:spcBef>
                <a:spcPct val="0"/>
              </a:spcBef>
              <a:spcAft>
                <a:spcPts val="600"/>
              </a:spcAft>
            </a:pPr>
            <a:r>
              <a:rPr lang="en-US" sz="3600" b="1" dirty="0">
                <a:ea typeface="+mj-ea"/>
                <a:cs typeface="+mj-cs"/>
              </a:rPr>
              <a:t>Love One Another</a:t>
            </a:r>
            <a:endParaRPr lang="en-US" sz="3600" b="1" kern="1200" dirty="0">
              <a:ea typeface="+mj-ea"/>
              <a:cs typeface="+mj-cs"/>
            </a:endParaRPr>
          </a:p>
        </p:txBody>
      </p:sp>
    </p:spTree>
    <p:extLst>
      <p:ext uri="{BB962C8B-B14F-4D97-AF65-F5344CB8AC3E}">
        <p14:creationId xmlns:p14="http://schemas.microsoft.com/office/powerpoint/2010/main" val="9107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0" fill="hold"/>
                                        <p:tgtEl>
                                          <p:spTgt spid="9"/>
                                        </p:tgtEl>
                                        <p:attrNameLst>
                                          <p:attrName>ppt_w</p:attrName>
                                        </p:attrNameLst>
                                      </p:cBhvr>
                                      <p:tavLst>
                                        <p:tav tm="0" fmla="#ppt_w*sin(2.5*pi*$)">
                                          <p:val>
                                            <p:fltVal val="0"/>
                                          </p:val>
                                        </p:tav>
                                        <p:tav tm="100000">
                                          <p:val>
                                            <p:fltVal val="1"/>
                                          </p:val>
                                        </p:tav>
                                      </p:tavLst>
                                    </p:anim>
                                    <p:anim calcmode="lin" valueType="num">
                                      <p:cBhvr>
                                        <p:cTn id="8" dur="5000" fill="hold"/>
                                        <p:tgtEl>
                                          <p:spTgt spid="9"/>
                                        </p:tgtEl>
                                        <p:attrNameLst>
                                          <p:attrName>ppt_h</p:attrName>
                                        </p:attrNameLst>
                                      </p:cBhvr>
                                      <p:tavLst>
                                        <p:tav tm="0">
                                          <p:val>
                                            <p:strVal val="#ppt_h"/>
                                          </p:val>
                                        </p:tav>
                                        <p:tav tm="100000">
                                          <p:val>
                                            <p:strVal val="#ppt_h"/>
                                          </p:val>
                                        </p:tav>
                                      </p:tavLst>
                                    </p:anim>
                                  </p:childTnLst>
                                </p:cTn>
                              </p:par>
                              <p:par>
                                <p:cTn id="9" presetID="19" presetClass="entr" presetSubtype="1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0" fill="hold"/>
                                        <p:tgtEl>
                                          <p:spTgt spid="13"/>
                                        </p:tgtEl>
                                        <p:attrNameLst>
                                          <p:attrName>ppt_w</p:attrName>
                                        </p:attrNameLst>
                                      </p:cBhvr>
                                      <p:tavLst>
                                        <p:tav tm="0" fmla="#ppt_w*sin(2.5*pi*$)">
                                          <p:val>
                                            <p:fltVal val="0"/>
                                          </p:val>
                                        </p:tav>
                                        <p:tav tm="100000">
                                          <p:val>
                                            <p:fltVal val="1"/>
                                          </p:val>
                                        </p:tav>
                                      </p:tavLst>
                                    </p:anim>
                                    <p:anim calcmode="lin" valueType="num">
                                      <p:cBhvr>
                                        <p:cTn id="12" dur="5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E4201B32-F0D3-B896-2D97-9FBD0D3D5E03}"/>
              </a:ext>
            </a:extLst>
          </p:cNvPr>
          <p:cNvSpPr/>
          <p:nvPr/>
        </p:nvSpPr>
        <p:spPr>
          <a:xfrm>
            <a:off x="877550" y="5276349"/>
            <a:ext cx="6285250" cy="489991"/>
          </a:xfrm>
          <a:prstGeom prst="roundRect">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3FA4111-0E00-4349-E652-29C32C2C8BD8}"/>
              </a:ext>
            </a:extLst>
          </p:cNvPr>
          <p:cNvSpPr txBox="1"/>
          <p:nvPr/>
        </p:nvSpPr>
        <p:spPr>
          <a:xfrm>
            <a:off x="1259744" y="919249"/>
            <a:ext cx="10932256" cy="3231654"/>
          </a:xfrm>
          <a:prstGeom prst="rect">
            <a:avLst/>
          </a:prstGeom>
          <a:noFill/>
        </p:spPr>
        <p:txBody>
          <a:bodyPr wrap="square">
            <a:spAutoFit/>
          </a:bodyPr>
          <a:lstStyle/>
          <a:p>
            <a:r>
              <a:rPr lang="en-US" sz="3600" dirty="0">
                <a:solidFill>
                  <a:srgbClr val="99C1B6"/>
                </a:solidFill>
              </a:rPr>
              <a:t>Glorify God in your own lives.</a:t>
            </a:r>
          </a:p>
          <a:p>
            <a:pPr lvl="1">
              <a:spcAft>
                <a:spcPts val="2400"/>
              </a:spcAft>
            </a:pPr>
            <a:r>
              <a:rPr lang="en-US" sz="2800" i="1" dirty="0">
                <a:solidFill>
                  <a:srgbClr val="99C1B6"/>
                </a:solidFill>
              </a:rPr>
              <a:t>A Christian has a distinctly different lifestyle.</a:t>
            </a:r>
          </a:p>
          <a:p>
            <a:r>
              <a:rPr lang="en-US" sz="3600" dirty="0">
                <a:solidFill>
                  <a:schemeClr val="bg1"/>
                </a:solidFill>
              </a:rPr>
              <a:t>Glorify God in relationships. </a:t>
            </a:r>
            <a:r>
              <a:rPr lang="en-US" sz="2800" dirty="0">
                <a:solidFill>
                  <a:schemeClr val="bg1"/>
                </a:solidFill>
              </a:rPr>
              <a:t>(vs. 8-9)</a:t>
            </a:r>
            <a:endParaRPr lang="en-US" sz="3600" dirty="0">
              <a:solidFill>
                <a:schemeClr val="bg1"/>
              </a:solidFill>
            </a:endParaRPr>
          </a:p>
          <a:p>
            <a:pPr lvl="1">
              <a:spcAft>
                <a:spcPts val="2400"/>
              </a:spcAft>
            </a:pPr>
            <a:r>
              <a:rPr lang="en-US" sz="2800" i="1" dirty="0">
                <a:solidFill>
                  <a:srgbClr val="FFFF00"/>
                </a:solidFill>
              </a:rPr>
              <a:t>A Christian prioritizes relationships of love and forgiveness.</a:t>
            </a:r>
            <a:endParaRPr lang="en-US" sz="2800" dirty="0">
              <a:solidFill>
                <a:srgbClr val="FFFF00"/>
              </a:solidFill>
            </a:endParaRPr>
          </a:p>
          <a:p>
            <a:endParaRPr lang="en-US" sz="3600" dirty="0">
              <a:solidFill>
                <a:schemeClr val="bg1"/>
              </a:solidFill>
            </a:endParaRPr>
          </a:p>
        </p:txBody>
      </p:sp>
      <p:sp>
        <p:nvSpPr>
          <p:cNvPr id="4" name="TextBox 3">
            <a:extLst>
              <a:ext uri="{FF2B5EF4-FFF2-40B4-BE49-F238E27FC236}">
                <a16:creationId xmlns:a16="http://schemas.microsoft.com/office/drawing/2014/main" id="{D00817ED-715D-5E86-F127-5CC438BF0048}"/>
              </a:ext>
            </a:extLst>
          </p:cNvPr>
          <p:cNvSpPr txBox="1"/>
          <p:nvPr/>
        </p:nvSpPr>
        <p:spPr>
          <a:xfrm>
            <a:off x="230901" y="211363"/>
            <a:ext cx="1597899" cy="707886"/>
          </a:xfrm>
          <a:prstGeom prst="rect">
            <a:avLst/>
          </a:prstGeom>
          <a:noFill/>
        </p:spPr>
        <p:txBody>
          <a:bodyPr wrap="square">
            <a:spAutoFit/>
          </a:bodyPr>
          <a:lstStyle/>
          <a:p>
            <a:r>
              <a:rPr lang="en-US" sz="4000" b="1" dirty="0">
                <a:solidFill>
                  <a:srgbClr val="99C1B6"/>
                </a:solidFill>
              </a:rPr>
              <a:t>Now, </a:t>
            </a:r>
          </a:p>
        </p:txBody>
      </p:sp>
      <p:sp>
        <p:nvSpPr>
          <p:cNvPr id="5" name="TextBox 4">
            <a:extLst>
              <a:ext uri="{FF2B5EF4-FFF2-40B4-BE49-F238E27FC236}">
                <a16:creationId xmlns:a16="http://schemas.microsoft.com/office/drawing/2014/main" id="{B28312CB-0221-E9B6-6462-6F08308DB67B}"/>
              </a:ext>
            </a:extLst>
          </p:cNvPr>
          <p:cNvSpPr txBox="1"/>
          <p:nvPr/>
        </p:nvSpPr>
        <p:spPr>
          <a:xfrm>
            <a:off x="533401" y="4736515"/>
            <a:ext cx="10424409" cy="2062103"/>
          </a:xfrm>
          <a:prstGeom prst="rect">
            <a:avLst/>
          </a:prstGeom>
          <a:noFill/>
        </p:spPr>
        <p:txBody>
          <a:bodyPr wrap="square">
            <a:spAutoFit/>
          </a:bodyPr>
          <a:lstStyle/>
          <a:p>
            <a:pPr defTabSz="274320"/>
            <a:r>
              <a:rPr lang="en-US" sz="3200" b="1" i="0" baseline="30000" dirty="0">
                <a:solidFill>
                  <a:schemeClr val="bg1"/>
                </a:solidFill>
                <a:effectLst/>
                <a:latin typeface="system-ui"/>
              </a:rPr>
              <a:t>8 </a:t>
            </a:r>
            <a:r>
              <a:rPr lang="en-US" sz="3200" b="0" i="0" dirty="0">
                <a:solidFill>
                  <a:schemeClr val="bg1"/>
                </a:solidFill>
                <a:effectLst/>
                <a:latin typeface="system-ui"/>
              </a:rPr>
              <a:t>Above all, keep loving one another earnestly, </a:t>
            </a:r>
          </a:p>
          <a:p>
            <a:pPr defTabSz="274320"/>
            <a:r>
              <a:rPr lang="en-US" sz="3200" b="0" i="0" dirty="0">
                <a:solidFill>
                  <a:srgbClr val="FFFF00"/>
                </a:solidFill>
                <a:effectLst/>
                <a:latin typeface="system-ui"/>
              </a:rPr>
              <a:t>	 since love covers a multitude of sins. </a:t>
            </a:r>
          </a:p>
          <a:p>
            <a:pPr defTabSz="274320"/>
            <a:r>
              <a:rPr lang="en-US" sz="3200" b="0" i="0" baseline="30000" dirty="0">
                <a:solidFill>
                  <a:schemeClr val="bg1"/>
                </a:solidFill>
                <a:effectLst/>
                <a:latin typeface="system-ui"/>
              </a:rPr>
              <a:t>		9</a:t>
            </a:r>
            <a:r>
              <a:rPr lang="en-US" sz="3200" b="0" i="0" dirty="0">
                <a:solidFill>
                  <a:schemeClr val="bg1"/>
                </a:solidFill>
                <a:effectLst/>
                <a:latin typeface="system-ui"/>
              </a:rPr>
              <a:t> Show hospitality to one another </a:t>
            </a:r>
          </a:p>
          <a:p>
            <a:pPr defTabSz="274320"/>
            <a:r>
              <a:rPr lang="en-US" sz="3200" dirty="0">
                <a:solidFill>
                  <a:schemeClr val="bg1"/>
                </a:solidFill>
                <a:latin typeface="system-ui"/>
              </a:rPr>
              <a:t>				</a:t>
            </a:r>
            <a:r>
              <a:rPr lang="en-US" sz="3200" b="0" i="0" dirty="0">
                <a:solidFill>
                  <a:schemeClr val="bg1"/>
                </a:solidFill>
                <a:effectLst/>
                <a:latin typeface="system-ui"/>
              </a:rPr>
              <a:t>without grumbling.</a:t>
            </a:r>
            <a:endParaRPr lang="en-US" sz="3200" dirty="0">
              <a:solidFill>
                <a:srgbClr val="FFFF00"/>
              </a:solidFill>
            </a:endParaRPr>
          </a:p>
        </p:txBody>
      </p:sp>
      <p:sp>
        <p:nvSpPr>
          <p:cNvPr id="8" name="TextBox 7">
            <a:extLst>
              <a:ext uri="{FF2B5EF4-FFF2-40B4-BE49-F238E27FC236}">
                <a16:creationId xmlns:a16="http://schemas.microsoft.com/office/drawing/2014/main" id="{0B21532A-B138-002C-9A8B-B8DC9863C966}"/>
              </a:ext>
            </a:extLst>
          </p:cNvPr>
          <p:cNvSpPr txBox="1"/>
          <p:nvPr/>
        </p:nvSpPr>
        <p:spPr>
          <a:xfrm>
            <a:off x="0" y="397936"/>
            <a:ext cx="12192000" cy="1723549"/>
          </a:xfrm>
          <a:prstGeom prst="rect">
            <a:avLst/>
          </a:prstGeom>
          <a:solidFill>
            <a:srgbClr val="997C5A"/>
          </a:solidFill>
        </p:spPr>
        <p:txBody>
          <a:bodyPr wrap="square">
            <a:spAutoFit/>
          </a:bodyPr>
          <a:lstStyle/>
          <a:p>
            <a:r>
              <a:rPr lang="en-US" sz="2600" dirty="0">
                <a:solidFill>
                  <a:schemeClr val="bg1"/>
                </a:solidFill>
              </a:rPr>
              <a:t>“Where love abounds in a fellowship of Christians, many small offenses, and even some large ones, are overlooked and forgotten. But where love is lacking, every word is viewed with suspicion, every action is liable to misunderstanding, and conflicts abound”</a:t>
            </a:r>
          </a:p>
          <a:p>
            <a:pPr algn="ctr"/>
            <a:r>
              <a:rPr lang="en-US" sz="2800" b="1" dirty="0">
                <a:solidFill>
                  <a:schemeClr val="bg1"/>
                </a:solidFill>
              </a:rPr>
              <a:t>Wayne Grudem</a:t>
            </a:r>
          </a:p>
        </p:txBody>
      </p:sp>
    </p:spTree>
    <p:extLst>
      <p:ext uri="{BB962C8B-B14F-4D97-AF65-F5344CB8AC3E}">
        <p14:creationId xmlns:p14="http://schemas.microsoft.com/office/powerpoint/2010/main" val="806411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watch on a person's wrist&#10;&#10;Description automatically generated">
            <a:extLst>
              <a:ext uri="{FF2B5EF4-FFF2-40B4-BE49-F238E27FC236}">
                <a16:creationId xmlns:a16="http://schemas.microsoft.com/office/drawing/2014/main" id="{2B9253C1-9807-78A8-4B1A-F6A20C6F919A}"/>
              </a:ext>
            </a:extLst>
          </p:cNvPr>
          <p:cNvPicPr>
            <a:picLocks noChangeAspect="1"/>
          </p:cNvPicPr>
          <p:nvPr/>
        </p:nvPicPr>
        <p:blipFill rotWithShape="1">
          <a:blip r:embed="rId3">
            <a:extLst>
              <a:ext uri="{28A0092B-C50C-407E-A947-70E740481C1C}">
                <a14:useLocalDpi xmlns:a14="http://schemas.microsoft.com/office/drawing/2010/main" val="0"/>
              </a:ext>
            </a:extLst>
          </a:blip>
          <a:srcRect l="8680" r="12867" b="1"/>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5" name="Group 7">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9" name="Freeform: Shape 8">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 name="Group 9">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1" name="Group 10">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5" name="Freeform: Shape 14">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4">
                  <a:alphaModFix amt="57000"/>
                </a:blip>
                <a:tile tx="0" ty="0" sx="100000" sy="100000" flip="none" algn="tl"/>
              </a:blipFill>
              <a:effectLst/>
            </p:grpSpPr>
            <p:sp>
              <p:nvSpPr>
                <p:cNvPr id="13" name="Freeform: Shape 12">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17" name="TextBox 16">
            <a:extLst>
              <a:ext uri="{FF2B5EF4-FFF2-40B4-BE49-F238E27FC236}">
                <a16:creationId xmlns:a16="http://schemas.microsoft.com/office/drawing/2014/main" id="{73B4DE2E-E076-9C0C-5E7C-4A7B4A839230}"/>
              </a:ext>
            </a:extLst>
          </p:cNvPr>
          <p:cNvSpPr txBox="1"/>
          <p:nvPr/>
        </p:nvSpPr>
        <p:spPr>
          <a:xfrm>
            <a:off x="277016" y="1162049"/>
            <a:ext cx="3143250" cy="329565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ctr" defTabSz="914400">
              <a:spcBef>
                <a:spcPct val="0"/>
              </a:spcBef>
              <a:spcAft>
                <a:spcPts val="600"/>
              </a:spcAft>
            </a:pPr>
            <a:r>
              <a:rPr lang="en-US" sz="4800" b="1" dirty="0">
                <a:solidFill>
                  <a:prstClr val="white"/>
                </a:solidFill>
                <a:cs typeface="Calibri Light" panose="020F0302020204030204" pitchFamily="34" charset="0"/>
              </a:rPr>
              <a:t>Live with the Proper Perspective of Time</a:t>
            </a:r>
          </a:p>
        </p:txBody>
      </p:sp>
      <p:sp>
        <p:nvSpPr>
          <p:cNvPr id="18" name="TextBox 17">
            <a:extLst>
              <a:ext uri="{FF2B5EF4-FFF2-40B4-BE49-F238E27FC236}">
                <a16:creationId xmlns:a16="http://schemas.microsoft.com/office/drawing/2014/main" id="{1EA7F953-B5DD-8A10-4A8D-932C9966CF88}"/>
              </a:ext>
            </a:extLst>
          </p:cNvPr>
          <p:cNvSpPr txBox="1"/>
          <p:nvPr/>
        </p:nvSpPr>
        <p:spPr>
          <a:xfrm>
            <a:off x="277016" y="4778624"/>
            <a:ext cx="3143250" cy="917327"/>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ctr" defTabSz="914400">
              <a:spcBef>
                <a:spcPct val="0"/>
              </a:spcBef>
              <a:spcAft>
                <a:spcPts val="600"/>
              </a:spcAft>
            </a:pPr>
            <a:r>
              <a:rPr lang="en-US" sz="4000" b="1" dirty="0">
                <a:solidFill>
                  <a:prstClr val="white"/>
                </a:solidFill>
                <a:latin typeface="+mj-lt"/>
                <a:cs typeface="Calibri Light" panose="020F0302020204030204" pitchFamily="34" charset="0"/>
              </a:rPr>
              <a:t>1 Peter 4:7-11</a:t>
            </a:r>
          </a:p>
        </p:txBody>
      </p:sp>
    </p:spTree>
    <p:extLst>
      <p:ext uri="{BB962C8B-B14F-4D97-AF65-F5344CB8AC3E}">
        <p14:creationId xmlns:p14="http://schemas.microsoft.com/office/powerpoint/2010/main" val="122915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431661-C4EB-F7CD-05A2-8D2CB8991A55}"/>
              </a:ext>
            </a:extLst>
          </p:cNvPr>
          <p:cNvSpPr/>
          <p:nvPr/>
        </p:nvSpPr>
        <p:spPr>
          <a:xfrm>
            <a:off x="1" y="-1"/>
            <a:ext cx="12191999" cy="5187143"/>
          </a:xfrm>
          <a:prstGeom prst="rect">
            <a:avLst/>
          </a:prstGeom>
          <a:solidFill>
            <a:srgbClr val="835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containing text, toy&#10;&#10;Description automatically generated">
            <a:extLst>
              <a:ext uri="{FF2B5EF4-FFF2-40B4-BE49-F238E27FC236}">
                <a16:creationId xmlns:a16="http://schemas.microsoft.com/office/drawing/2014/main" id="{FEA289E9-A79F-B4D6-393A-910F4CABAEDA}"/>
              </a:ext>
            </a:extLst>
          </p:cNvPr>
          <p:cNvPicPr>
            <a:picLocks noChangeAspect="1"/>
          </p:cNvPicPr>
          <p:nvPr/>
        </p:nvPicPr>
        <p:blipFill rotWithShape="1">
          <a:blip r:embed="rId3">
            <a:extLst>
              <a:ext uri="{28A0092B-C50C-407E-A947-70E740481C1C}">
                <a14:useLocalDpi xmlns:a14="http://schemas.microsoft.com/office/drawing/2010/main" val="0"/>
              </a:ext>
            </a:extLst>
          </a:blip>
          <a:srcRect l="2658" r="6301" b="-1"/>
          <a:stretch/>
        </p:blipFill>
        <p:spPr>
          <a:xfrm>
            <a:off x="838200" y="754148"/>
            <a:ext cx="10515600" cy="4995575"/>
          </a:xfrm>
          <a:prstGeom prst="rect">
            <a:avLst/>
          </a:prstGeom>
          <a:ln w="317500">
            <a:solidFill>
              <a:schemeClr val="bg1"/>
            </a:solidFill>
          </a:ln>
          <a:effectLst>
            <a:outerShdw blurRad="50800" dist="50800" dir="5400000" algn="ctr" rotWithShape="0">
              <a:schemeClr val="bg2">
                <a:lumMod val="50000"/>
              </a:schemeClr>
            </a:outerShdw>
          </a:effectLst>
        </p:spPr>
      </p:pic>
      <p:sp>
        <p:nvSpPr>
          <p:cNvPr id="5" name="Rectangle 4">
            <a:extLst>
              <a:ext uri="{FF2B5EF4-FFF2-40B4-BE49-F238E27FC236}">
                <a16:creationId xmlns:a16="http://schemas.microsoft.com/office/drawing/2014/main" id="{EDC2D221-DBD9-77E1-D082-C138A7C9010C}"/>
              </a:ext>
            </a:extLst>
          </p:cNvPr>
          <p:cNvSpPr/>
          <p:nvPr/>
        </p:nvSpPr>
        <p:spPr>
          <a:xfrm>
            <a:off x="595884" y="6299040"/>
            <a:ext cx="11000232" cy="45719"/>
          </a:xfrm>
          <a:prstGeom prst="rect">
            <a:avLst/>
          </a:prstGeom>
          <a:solidFill>
            <a:srgbClr val="835F49"/>
          </a:solidFill>
          <a:ln w="76200">
            <a:solidFill>
              <a:srgbClr val="835F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5">
            <a:extLst>
              <a:ext uri="{FF2B5EF4-FFF2-40B4-BE49-F238E27FC236}">
                <a16:creationId xmlns:a16="http://schemas.microsoft.com/office/drawing/2014/main" id="{D5C9BE8D-F66B-7F30-809B-966DFA889C64}"/>
              </a:ext>
            </a:extLst>
          </p:cNvPr>
          <p:cNvSpPr/>
          <p:nvPr/>
        </p:nvSpPr>
        <p:spPr>
          <a:xfrm>
            <a:off x="1958595" y="1383354"/>
            <a:ext cx="8274809" cy="3737161"/>
          </a:xfrm>
          <a:prstGeom prst="cloud">
            <a:avLst/>
          </a:prstGeom>
          <a:solidFill>
            <a:srgbClr val="835F4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0" u="sng" dirty="0">
                <a:solidFill>
                  <a:schemeClr val="bg1"/>
                </a:solidFill>
                <a:effectLst/>
              </a:rPr>
              <a:t>Hospitality</a:t>
            </a:r>
            <a:endParaRPr lang="en-US" sz="3200" b="1" i="0" u="sng" dirty="0">
              <a:solidFill>
                <a:schemeClr val="bg1"/>
              </a:solidFill>
              <a:effectLst/>
            </a:endParaRPr>
          </a:p>
          <a:p>
            <a:pPr algn="ctr"/>
            <a:r>
              <a:rPr lang="en-US" sz="3200" b="1" i="0" dirty="0">
                <a:solidFill>
                  <a:schemeClr val="bg1"/>
                </a:solidFill>
                <a:effectLst/>
              </a:rPr>
              <a:t>the friendly and generous reception and entertainment of guests, visitors, or strangers</a:t>
            </a:r>
            <a:endParaRPr lang="en-US" sz="3200" b="1" dirty="0">
              <a:solidFill>
                <a:schemeClr val="bg1"/>
              </a:solidFill>
            </a:endParaRPr>
          </a:p>
        </p:txBody>
      </p:sp>
    </p:spTree>
    <p:extLst>
      <p:ext uri="{BB962C8B-B14F-4D97-AF65-F5344CB8AC3E}">
        <p14:creationId xmlns:p14="http://schemas.microsoft.com/office/powerpoint/2010/main" val="321150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06579BAF-FD49-069E-5BED-7ED7F00FEE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965" y="0"/>
            <a:ext cx="5391039"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rgbClr val="D9D9D9"/>
          </a:solidFill>
          <a:ln w="127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eiryo"/>
              <a:ea typeface="+mn-ea"/>
              <a:cs typeface="+mn-cs"/>
            </a:endParaRPr>
          </a:p>
        </p:txBody>
      </p:sp>
      <p:pic>
        <p:nvPicPr>
          <p:cNvPr id="9" name="Picture 8" descr="A person walking on a path in the woods&#10;&#10;Description automatically generated with medium confidence">
            <a:extLst>
              <a:ext uri="{FF2B5EF4-FFF2-40B4-BE49-F238E27FC236}">
                <a16:creationId xmlns:a16="http://schemas.microsoft.com/office/drawing/2014/main" id="{A668D6A7-D7AB-374E-43D3-B63A61FEBF68}"/>
              </a:ext>
            </a:extLst>
          </p:cNvPr>
          <p:cNvPicPr>
            <a:picLocks noChangeAspect="1"/>
          </p:cNvPicPr>
          <p:nvPr/>
        </p:nvPicPr>
        <p:blipFill>
          <a:blip r:embed="rId3">
            <a:clrChange>
              <a:clrFrom>
                <a:srgbClr val="D9D9D9"/>
              </a:clrFrom>
              <a:clrTo>
                <a:srgbClr val="D9D9D9">
                  <a:alpha val="0"/>
                </a:srgbClr>
              </a:clrTo>
            </a:clrChange>
            <a:extLst>
              <a:ext uri="{28A0092B-C50C-407E-A947-70E740481C1C}">
                <a14:useLocalDpi xmlns:a14="http://schemas.microsoft.com/office/drawing/2010/main"/>
              </a:ext>
            </a:extLst>
          </a:blip>
          <a:stretch>
            <a:fillRect/>
          </a:stretch>
        </p:blipFill>
        <p:spPr>
          <a:xfrm>
            <a:off x="0" y="0"/>
            <a:ext cx="5267325" cy="6858000"/>
          </a:xfrm>
          <a:prstGeom prst="rect">
            <a:avLst/>
          </a:prstGeom>
        </p:spPr>
      </p:pic>
      <p:sp>
        <p:nvSpPr>
          <p:cNvPr id="12" name="TextBox 11">
            <a:extLst>
              <a:ext uri="{FF2B5EF4-FFF2-40B4-BE49-F238E27FC236}">
                <a16:creationId xmlns:a16="http://schemas.microsoft.com/office/drawing/2014/main" id="{AEF4B2C2-0E27-C449-31B1-CAF687D55C54}"/>
              </a:ext>
            </a:extLst>
          </p:cNvPr>
          <p:cNvSpPr txBox="1"/>
          <p:nvPr/>
        </p:nvSpPr>
        <p:spPr>
          <a:xfrm>
            <a:off x="5738904" y="842486"/>
            <a:ext cx="6096000" cy="4524315"/>
          </a:xfrm>
          <a:prstGeom prst="rect">
            <a:avLst/>
          </a:prstGeom>
          <a:noFill/>
        </p:spPr>
        <p:txBody>
          <a:bodyPr wrap="square">
            <a:spAutoFit/>
          </a:bodyPr>
          <a:lstStyle/>
          <a:p>
            <a:r>
              <a:rPr lang="en-US" sz="3200" b="1" u="sng" dirty="0">
                <a:solidFill>
                  <a:schemeClr val="bg1"/>
                </a:solidFill>
              </a:rPr>
              <a:t>Lev 19:33-34</a:t>
            </a:r>
          </a:p>
          <a:p>
            <a:r>
              <a:rPr lang="en-US" sz="3200" b="0" i="0" dirty="0">
                <a:solidFill>
                  <a:schemeClr val="bg1"/>
                </a:solidFill>
                <a:effectLst/>
              </a:rPr>
              <a:t>When a stranger sojourns with you in your land, you shall not do him wrong. You shall treat the stranger who sojourns with you as the native among you, and you shall love him as yourself, for you were strangers in the land of Egypt: I am the </a:t>
            </a:r>
            <a:r>
              <a:rPr lang="en-US" sz="3200" b="0" i="0" cap="small" dirty="0">
                <a:solidFill>
                  <a:schemeClr val="bg1"/>
                </a:solidFill>
                <a:effectLst/>
              </a:rPr>
              <a:t>Lord</a:t>
            </a:r>
            <a:r>
              <a:rPr lang="en-US" sz="3200" b="0" i="0" dirty="0">
                <a:solidFill>
                  <a:schemeClr val="bg1"/>
                </a:solidFill>
                <a:effectLst/>
              </a:rPr>
              <a:t> your God.</a:t>
            </a:r>
          </a:p>
        </p:txBody>
      </p:sp>
    </p:spTree>
    <p:extLst>
      <p:ext uri="{BB962C8B-B14F-4D97-AF65-F5344CB8AC3E}">
        <p14:creationId xmlns:p14="http://schemas.microsoft.com/office/powerpoint/2010/main" val="80992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06579BAF-FD49-069E-5BED-7ED7F00FEE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965" y="0"/>
            <a:ext cx="5391039"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rgbClr val="D9D9D9"/>
          </a:solidFill>
          <a:ln w="127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eiryo"/>
              <a:ea typeface="+mn-ea"/>
              <a:cs typeface="+mn-cs"/>
            </a:endParaRPr>
          </a:p>
        </p:txBody>
      </p:sp>
      <p:sp>
        <p:nvSpPr>
          <p:cNvPr id="7" name="TextBox 6">
            <a:extLst>
              <a:ext uri="{FF2B5EF4-FFF2-40B4-BE49-F238E27FC236}">
                <a16:creationId xmlns:a16="http://schemas.microsoft.com/office/drawing/2014/main" id="{E1F5F513-6705-4B8E-28B5-1F7D8A53EB90}"/>
              </a:ext>
            </a:extLst>
          </p:cNvPr>
          <p:cNvSpPr txBox="1"/>
          <p:nvPr/>
        </p:nvSpPr>
        <p:spPr>
          <a:xfrm>
            <a:off x="5598503" y="215850"/>
            <a:ext cx="5807088" cy="2889114"/>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Bef>
                <a:spcPct val="0"/>
              </a:spcBef>
              <a:spcAft>
                <a:spcPts val="600"/>
              </a:spcAft>
            </a:pPr>
            <a:r>
              <a:rPr lang="en-US" sz="4800" u="sng" dirty="0">
                <a:solidFill>
                  <a:prstClr val="white"/>
                </a:solidFill>
                <a:latin typeface="Calibri Light" panose="020F0302020204030204" pitchFamily="34" charset="0"/>
                <a:cs typeface="Calibri Light" panose="020F0302020204030204" pitchFamily="34" charset="0"/>
              </a:rPr>
              <a:t>1 Peter</a:t>
            </a:r>
          </a:p>
          <a:p>
            <a:pPr>
              <a:lnSpc>
                <a:spcPct val="90000"/>
              </a:lnSpc>
              <a:spcBef>
                <a:spcPct val="0"/>
              </a:spcBef>
              <a:spcAft>
                <a:spcPts val="600"/>
              </a:spcAft>
            </a:pPr>
            <a:r>
              <a:rPr lang="en-US" sz="4800" dirty="0">
                <a:solidFill>
                  <a:prstClr val="white"/>
                </a:solidFill>
                <a:cs typeface="Calibri" panose="020F0502020204030204" pitchFamily="34" charset="0"/>
              </a:rPr>
              <a:t>The Sojourner’s Life</a:t>
            </a:r>
          </a:p>
        </p:txBody>
      </p:sp>
      <p:sp>
        <p:nvSpPr>
          <p:cNvPr id="8" name="TextBox 7">
            <a:extLst>
              <a:ext uri="{FF2B5EF4-FFF2-40B4-BE49-F238E27FC236}">
                <a16:creationId xmlns:a16="http://schemas.microsoft.com/office/drawing/2014/main" id="{57853361-D7B8-C43A-6590-3205A6CFAE69}"/>
              </a:ext>
            </a:extLst>
          </p:cNvPr>
          <p:cNvSpPr txBox="1"/>
          <p:nvPr/>
        </p:nvSpPr>
        <p:spPr>
          <a:xfrm>
            <a:off x="6217051" y="2027746"/>
            <a:ext cx="5391039" cy="1077218"/>
          </a:xfrm>
          <a:prstGeom prst="rect">
            <a:avLst/>
          </a:prstGeom>
          <a:noFill/>
          <a:ln>
            <a:solidFill>
              <a:srgbClr val="99AA74">
                <a:lumMod val="60000"/>
                <a:lumOff val="40000"/>
              </a:srgb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FFFF"/>
                </a:solidFill>
                <a:effectLst/>
                <a:uLnTx/>
                <a:uFillTx/>
                <a:cs typeface="Calibri"/>
              </a:rPr>
              <a:t>Living effectively for the Lord in an unbelieving world</a:t>
            </a:r>
          </a:p>
        </p:txBody>
      </p:sp>
      <p:pic>
        <p:nvPicPr>
          <p:cNvPr id="9" name="Picture 8" descr="A person walking on a path in the woods&#10;&#10;Description automatically generated with medium confidence">
            <a:extLst>
              <a:ext uri="{FF2B5EF4-FFF2-40B4-BE49-F238E27FC236}">
                <a16:creationId xmlns:a16="http://schemas.microsoft.com/office/drawing/2014/main" id="{A668D6A7-D7AB-374E-43D3-B63A61FEBF68}"/>
              </a:ext>
            </a:extLst>
          </p:cNvPr>
          <p:cNvPicPr>
            <a:picLocks noChangeAspect="1"/>
          </p:cNvPicPr>
          <p:nvPr/>
        </p:nvPicPr>
        <p:blipFill>
          <a:blip r:embed="rId3">
            <a:clrChange>
              <a:clrFrom>
                <a:srgbClr val="D9D9D9"/>
              </a:clrFrom>
              <a:clrTo>
                <a:srgbClr val="D9D9D9">
                  <a:alpha val="0"/>
                </a:srgbClr>
              </a:clrTo>
            </a:clrChange>
            <a:extLst>
              <a:ext uri="{28A0092B-C50C-407E-A947-70E740481C1C}">
                <a14:useLocalDpi xmlns:a14="http://schemas.microsoft.com/office/drawing/2010/main"/>
              </a:ext>
            </a:extLst>
          </a:blip>
          <a:stretch>
            <a:fillRect/>
          </a:stretch>
        </p:blipFill>
        <p:spPr>
          <a:xfrm>
            <a:off x="0" y="0"/>
            <a:ext cx="5267325" cy="6858000"/>
          </a:xfrm>
          <a:prstGeom prst="rect">
            <a:avLst/>
          </a:prstGeom>
        </p:spPr>
      </p:pic>
      <p:sp>
        <p:nvSpPr>
          <p:cNvPr id="12" name="TextBox 11">
            <a:extLst>
              <a:ext uri="{FF2B5EF4-FFF2-40B4-BE49-F238E27FC236}">
                <a16:creationId xmlns:a16="http://schemas.microsoft.com/office/drawing/2014/main" id="{C26B3061-52DC-88B8-0204-D7E87911DB5D}"/>
              </a:ext>
            </a:extLst>
          </p:cNvPr>
          <p:cNvSpPr txBox="1"/>
          <p:nvPr/>
        </p:nvSpPr>
        <p:spPr>
          <a:xfrm>
            <a:off x="5400234" y="3753037"/>
            <a:ext cx="6207856" cy="2308324"/>
          </a:xfrm>
          <a:prstGeom prst="rect">
            <a:avLst/>
          </a:prstGeom>
          <a:noFill/>
        </p:spPr>
        <p:txBody>
          <a:bodyPr wrap="square">
            <a:spAutoFit/>
          </a:bodyPr>
          <a:lstStyle/>
          <a:p>
            <a:r>
              <a:rPr lang="en-US" sz="3600" b="1" u="sng" dirty="0">
                <a:solidFill>
                  <a:srgbClr val="FFFF00"/>
                </a:solidFill>
              </a:rPr>
              <a:t>Challenges</a:t>
            </a:r>
            <a:r>
              <a:rPr lang="en-US" sz="3600" dirty="0">
                <a:solidFill>
                  <a:srgbClr val="FFFF00"/>
                </a:solidFill>
              </a:rPr>
              <a:t>:</a:t>
            </a:r>
          </a:p>
          <a:p>
            <a:pPr marL="571500" indent="-571500">
              <a:buFont typeface="Arial" panose="020B0604020202020204" pitchFamily="34" charset="0"/>
              <a:buChar char="•"/>
            </a:pPr>
            <a:r>
              <a:rPr lang="en-US" sz="3600" dirty="0">
                <a:solidFill>
                  <a:srgbClr val="FFFF00"/>
                </a:solidFill>
              </a:rPr>
              <a:t>Without Grumbling</a:t>
            </a:r>
          </a:p>
          <a:p>
            <a:pPr marL="571500" indent="-571500">
              <a:buFont typeface="Arial" panose="020B0604020202020204" pitchFamily="34" charset="0"/>
              <a:buChar char="•"/>
            </a:pPr>
            <a:r>
              <a:rPr lang="en-US" sz="3600" dirty="0">
                <a:solidFill>
                  <a:srgbClr val="FFFF00"/>
                </a:solidFill>
              </a:rPr>
              <a:t>Hospitality to Strangers</a:t>
            </a:r>
          </a:p>
          <a:p>
            <a:endParaRPr lang="en-US" sz="3600" dirty="0">
              <a:solidFill>
                <a:srgbClr val="FFFF00"/>
              </a:solidFill>
            </a:endParaRPr>
          </a:p>
        </p:txBody>
      </p:sp>
    </p:spTree>
    <p:extLst>
      <p:ext uri="{BB962C8B-B14F-4D97-AF65-F5344CB8AC3E}">
        <p14:creationId xmlns:p14="http://schemas.microsoft.com/office/powerpoint/2010/main" val="122953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3FA4111-0E00-4349-E652-29C32C2C8BD8}"/>
              </a:ext>
            </a:extLst>
          </p:cNvPr>
          <p:cNvSpPr txBox="1"/>
          <p:nvPr/>
        </p:nvSpPr>
        <p:spPr>
          <a:xfrm>
            <a:off x="1259744" y="919249"/>
            <a:ext cx="10932256" cy="3231654"/>
          </a:xfrm>
          <a:prstGeom prst="rect">
            <a:avLst/>
          </a:prstGeom>
          <a:noFill/>
        </p:spPr>
        <p:txBody>
          <a:bodyPr wrap="square">
            <a:spAutoFit/>
          </a:bodyPr>
          <a:lstStyle/>
          <a:p>
            <a:r>
              <a:rPr lang="en-US" sz="3600" dirty="0">
                <a:solidFill>
                  <a:srgbClr val="99C1B6"/>
                </a:solidFill>
              </a:rPr>
              <a:t>Glorify God in your own lives.</a:t>
            </a:r>
          </a:p>
          <a:p>
            <a:pPr lvl="1">
              <a:spcAft>
                <a:spcPts val="2400"/>
              </a:spcAft>
            </a:pPr>
            <a:r>
              <a:rPr lang="en-US" sz="2800" i="1" dirty="0">
                <a:solidFill>
                  <a:srgbClr val="99C1B6"/>
                </a:solidFill>
              </a:rPr>
              <a:t>A Christian has a distinctly different lifestyle.</a:t>
            </a:r>
          </a:p>
          <a:p>
            <a:r>
              <a:rPr lang="en-US" sz="3600" dirty="0">
                <a:solidFill>
                  <a:schemeClr val="bg1"/>
                </a:solidFill>
              </a:rPr>
              <a:t>Glorify God in relationships. </a:t>
            </a:r>
            <a:r>
              <a:rPr lang="en-US" sz="2800" dirty="0">
                <a:solidFill>
                  <a:schemeClr val="bg1"/>
                </a:solidFill>
              </a:rPr>
              <a:t>(vs. 8-9)</a:t>
            </a:r>
            <a:endParaRPr lang="en-US" sz="3600" dirty="0">
              <a:solidFill>
                <a:schemeClr val="bg1"/>
              </a:solidFill>
            </a:endParaRPr>
          </a:p>
          <a:p>
            <a:pPr lvl="1">
              <a:spcAft>
                <a:spcPts val="2400"/>
              </a:spcAft>
            </a:pPr>
            <a:r>
              <a:rPr lang="en-US" sz="2800" i="1" dirty="0">
                <a:solidFill>
                  <a:srgbClr val="FFFF00"/>
                </a:solidFill>
              </a:rPr>
              <a:t>A Christian prioritizes relationships of love and forgiveness.</a:t>
            </a:r>
            <a:endParaRPr lang="en-US" sz="2800" dirty="0">
              <a:solidFill>
                <a:srgbClr val="FFFF00"/>
              </a:solidFill>
            </a:endParaRPr>
          </a:p>
          <a:p>
            <a:endParaRPr lang="en-US" sz="3600" dirty="0">
              <a:solidFill>
                <a:schemeClr val="bg1"/>
              </a:solidFill>
            </a:endParaRPr>
          </a:p>
        </p:txBody>
      </p:sp>
      <p:sp>
        <p:nvSpPr>
          <p:cNvPr id="4" name="TextBox 3">
            <a:extLst>
              <a:ext uri="{FF2B5EF4-FFF2-40B4-BE49-F238E27FC236}">
                <a16:creationId xmlns:a16="http://schemas.microsoft.com/office/drawing/2014/main" id="{D00817ED-715D-5E86-F127-5CC438BF0048}"/>
              </a:ext>
            </a:extLst>
          </p:cNvPr>
          <p:cNvSpPr txBox="1"/>
          <p:nvPr/>
        </p:nvSpPr>
        <p:spPr>
          <a:xfrm>
            <a:off x="230901" y="211363"/>
            <a:ext cx="1597899" cy="707886"/>
          </a:xfrm>
          <a:prstGeom prst="rect">
            <a:avLst/>
          </a:prstGeom>
          <a:noFill/>
        </p:spPr>
        <p:txBody>
          <a:bodyPr wrap="square">
            <a:spAutoFit/>
          </a:bodyPr>
          <a:lstStyle/>
          <a:p>
            <a:r>
              <a:rPr lang="en-US" sz="4000" b="1" dirty="0">
                <a:solidFill>
                  <a:srgbClr val="99C1B6"/>
                </a:solidFill>
              </a:rPr>
              <a:t>Now, </a:t>
            </a:r>
          </a:p>
        </p:txBody>
      </p:sp>
      <p:sp>
        <p:nvSpPr>
          <p:cNvPr id="6" name="TextBox 5">
            <a:extLst>
              <a:ext uri="{FF2B5EF4-FFF2-40B4-BE49-F238E27FC236}">
                <a16:creationId xmlns:a16="http://schemas.microsoft.com/office/drawing/2014/main" id="{6E077E4F-468E-EBF4-9303-845C778EF8E7}"/>
              </a:ext>
            </a:extLst>
          </p:cNvPr>
          <p:cNvSpPr txBox="1"/>
          <p:nvPr/>
        </p:nvSpPr>
        <p:spPr>
          <a:xfrm>
            <a:off x="419100" y="4122869"/>
            <a:ext cx="10513156" cy="1815882"/>
          </a:xfrm>
          <a:prstGeom prst="rect">
            <a:avLst/>
          </a:prstGeom>
          <a:noFill/>
        </p:spPr>
        <p:txBody>
          <a:bodyPr wrap="square">
            <a:spAutoFit/>
          </a:bodyPr>
          <a:lstStyle/>
          <a:p>
            <a:pPr marL="285750" indent="-285750">
              <a:buFont typeface="Arial" panose="020B0604020202020204" pitchFamily="34" charset="0"/>
              <a:buChar char="•"/>
            </a:pPr>
            <a:r>
              <a:rPr lang="en-US" sz="2800" dirty="0">
                <a:solidFill>
                  <a:schemeClr val="bg1"/>
                </a:solidFill>
              </a:rPr>
              <a:t>Show Biblical love for others.</a:t>
            </a:r>
          </a:p>
          <a:p>
            <a:pPr marL="285750" indent="-285750">
              <a:buFont typeface="Arial" panose="020B0604020202020204" pitchFamily="34" charset="0"/>
              <a:buChar char="•"/>
            </a:pPr>
            <a:r>
              <a:rPr lang="en-US" sz="2800" dirty="0">
                <a:solidFill>
                  <a:schemeClr val="bg1"/>
                </a:solidFill>
              </a:rPr>
              <a:t>Show this love by being hospitable without grumbling.</a:t>
            </a:r>
          </a:p>
          <a:p>
            <a:pPr marL="285750" indent="-285750">
              <a:buFont typeface="Arial" panose="020B0604020202020204" pitchFamily="34" charset="0"/>
              <a:buChar char="•"/>
            </a:pPr>
            <a:r>
              <a:rPr lang="en-US" sz="2800" dirty="0">
                <a:solidFill>
                  <a:schemeClr val="bg1"/>
                </a:solidFill>
              </a:rPr>
              <a:t>Show love and hospitality to strangers, not just friends and family.</a:t>
            </a:r>
          </a:p>
          <a:p>
            <a:pPr marL="285750" indent="-285750">
              <a:buFont typeface="Arial" panose="020B0604020202020204" pitchFamily="34" charset="0"/>
              <a:buChar char="•"/>
            </a:pPr>
            <a:endParaRPr lang="en-US" sz="2800" dirty="0">
              <a:solidFill>
                <a:schemeClr val="bg1"/>
              </a:solidFill>
            </a:endParaRPr>
          </a:p>
        </p:txBody>
      </p:sp>
    </p:spTree>
    <p:extLst>
      <p:ext uri="{BB962C8B-B14F-4D97-AF65-F5344CB8AC3E}">
        <p14:creationId xmlns:p14="http://schemas.microsoft.com/office/powerpoint/2010/main" val="322431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3FA4111-0E00-4349-E652-29C32C2C8BD8}"/>
              </a:ext>
            </a:extLst>
          </p:cNvPr>
          <p:cNvSpPr txBox="1"/>
          <p:nvPr/>
        </p:nvSpPr>
        <p:spPr>
          <a:xfrm>
            <a:off x="1259744" y="919249"/>
            <a:ext cx="10932256" cy="4647426"/>
          </a:xfrm>
          <a:prstGeom prst="rect">
            <a:avLst/>
          </a:prstGeom>
          <a:noFill/>
        </p:spPr>
        <p:txBody>
          <a:bodyPr wrap="square">
            <a:spAutoFit/>
          </a:bodyPr>
          <a:lstStyle/>
          <a:p>
            <a:r>
              <a:rPr lang="en-US" sz="3600" dirty="0">
                <a:solidFill>
                  <a:srgbClr val="99C1B6"/>
                </a:solidFill>
              </a:rPr>
              <a:t>Glorify God in your own lives. </a:t>
            </a:r>
            <a:r>
              <a:rPr lang="en-US" sz="2800" dirty="0">
                <a:solidFill>
                  <a:srgbClr val="99C1B6"/>
                </a:solidFill>
              </a:rPr>
              <a:t>(vs. 8)</a:t>
            </a:r>
            <a:endParaRPr lang="en-US" sz="3600" dirty="0">
              <a:solidFill>
                <a:srgbClr val="99C1B6"/>
              </a:solidFill>
            </a:endParaRPr>
          </a:p>
          <a:p>
            <a:pPr lvl="1">
              <a:spcAft>
                <a:spcPts val="2400"/>
              </a:spcAft>
            </a:pPr>
            <a:r>
              <a:rPr lang="en-US" sz="2800" i="1" dirty="0">
                <a:solidFill>
                  <a:srgbClr val="99C1B6"/>
                </a:solidFill>
              </a:rPr>
              <a:t>A Christian has a distinctly different lifestyle.</a:t>
            </a:r>
          </a:p>
          <a:p>
            <a:r>
              <a:rPr lang="en-US" sz="3600" dirty="0">
                <a:solidFill>
                  <a:srgbClr val="99C1B6"/>
                </a:solidFill>
              </a:rPr>
              <a:t>Glorify God in relationships. </a:t>
            </a:r>
            <a:r>
              <a:rPr lang="en-US" sz="2800" dirty="0">
                <a:solidFill>
                  <a:srgbClr val="99C1B6"/>
                </a:solidFill>
              </a:rPr>
              <a:t>(vs. 9-10)</a:t>
            </a:r>
            <a:endParaRPr lang="en-US" sz="3600" dirty="0">
              <a:solidFill>
                <a:srgbClr val="99C1B6"/>
              </a:solidFill>
            </a:endParaRPr>
          </a:p>
          <a:p>
            <a:pPr lvl="1">
              <a:spcAft>
                <a:spcPts val="2400"/>
              </a:spcAft>
            </a:pPr>
            <a:r>
              <a:rPr lang="en-US" sz="2800" i="1" dirty="0">
                <a:solidFill>
                  <a:srgbClr val="99C1B6"/>
                </a:solidFill>
              </a:rPr>
              <a:t>A Christian prioritizes relationships of love and forgiveness.</a:t>
            </a:r>
            <a:endParaRPr lang="en-US" sz="2800" dirty="0">
              <a:solidFill>
                <a:srgbClr val="99C1B6"/>
              </a:solidFill>
            </a:endParaRPr>
          </a:p>
          <a:p>
            <a:r>
              <a:rPr lang="en-US" sz="3600" dirty="0">
                <a:solidFill>
                  <a:schemeClr val="bg1"/>
                </a:solidFill>
              </a:rPr>
              <a:t>Glorify God through Christian Service. </a:t>
            </a:r>
            <a:r>
              <a:rPr lang="en-US" sz="2800" dirty="0">
                <a:solidFill>
                  <a:schemeClr val="bg1"/>
                </a:solidFill>
              </a:rPr>
              <a:t>(vs. 10-11)</a:t>
            </a:r>
            <a:endParaRPr lang="en-US" sz="3600" dirty="0">
              <a:solidFill>
                <a:schemeClr val="bg1"/>
              </a:solidFill>
            </a:endParaRPr>
          </a:p>
          <a:p>
            <a:pPr lvl="1">
              <a:spcAft>
                <a:spcPts val="2400"/>
              </a:spcAft>
            </a:pPr>
            <a:r>
              <a:rPr lang="en-US" sz="2800" i="1" dirty="0">
                <a:solidFill>
                  <a:srgbClr val="FFFF00"/>
                </a:solidFill>
              </a:rPr>
              <a:t>A Christian exercises the gifts of the spirit in service.</a:t>
            </a:r>
          </a:p>
          <a:p>
            <a:endParaRPr lang="en-US" sz="3600" dirty="0">
              <a:solidFill>
                <a:schemeClr val="bg1"/>
              </a:solidFill>
            </a:endParaRPr>
          </a:p>
        </p:txBody>
      </p:sp>
      <p:sp>
        <p:nvSpPr>
          <p:cNvPr id="4" name="TextBox 3">
            <a:extLst>
              <a:ext uri="{FF2B5EF4-FFF2-40B4-BE49-F238E27FC236}">
                <a16:creationId xmlns:a16="http://schemas.microsoft.com/office/drawing/2014/main" id="{D00817ED-715D-5E86-F127-5CC438BF0048}"/>
              </a:ext>
            </a:extLst>
          </p:cNvPr>
          <p:cNvSpPr txBox="1"/>
          <p:nvPr/>
        </p:nvSpPr>
        <p:spPr>
          <a:xfrm>
            <a:off x="230901" y="211363"/>
            <a:ext cx="1597899" cy="707886"/>
          </a:xfrm>
          <a:prstGeom prst="rect">
            <a:avLst/>
          </a:prstGeom>
          <a:noFill/>
        </p:spPr>
        <p:txBody>
          <a:bodyPr wrap="square">
            <a:spAutoFit/>
          </a:bodyPr>
          <a:lstStyle/>
          <a:p>
            <a:r>
              <a:rPr lang="en-US" sz="4000" b="1" dirty="0">
                <a:solidFill>
                  <a:srgbClr val="99C1B6"/>
                </a:solidFill>
              </a:rPr>
              <a:t>Now, </a:t>
            </a:r>
          </a:p>
        </p:txBody>
      </p:sp>
      <p:sp>
        <p:nvSpPr>
          <p:cNvPr id="9" name="TextBox 8">
            <a:extLst>
              <a:ext uri="{FF2B5EF4-FFF2-40B4-BE49-F238E27FC236}">
                <a16:creationId xmlns:a16="http://schemas.microsoft.com/office/drawing/2014/main" id="{2EA32FB2-E5A4-AA7E-F0DA-106FEF6464B3}"/>
              </a:ext>
            </a:extLst>
          </p:cNvPr>
          <p:cNvSpPr txBox="1"/>
          <p:nvPr/>
        </p:nvSpPr>
        <p:spPr>
          <a:xfrm>
            <a:off x="0" y="4549676"/>
            <a:ext cx="12192000" cy="2308324"/>
          </a:xfrm>
          <a:prstGeom prst="rect">
            <a:avLst/>
          </a:prstGeom>
          <a:solidFill>
            <a:srgbClr val="997C5A"/>
          </a:solidFill>
        </p:spPr>
        <p:txBody>
          <a:bodyPr wrap="square">
            <a:spAutoFit/>
          </a:bodyPr>
          <a:lstStyle/>
          <a:p>
            <a:pPr>
              <a:lnSpc>
                <a:spcPct val="90000"/>
              </a:lnSpc>
            </a:pPr>
            <a:r>
              <a:rPr lang="en-US" sz="3200" b="1" i="0" baseline="30000" dirty="0">
                <a:solidFill>
                  <a:schemeClr val="bg1"/>
                </a:solidFill>
                <a:effectLst/>
              </a:rPr>
              <a:t>10</a:t>
            </a:r>
            <a:r>
              <a:rPr lang="en-US" sz="3200" b="0" i="0" dirty="0">
                <a:solidFill>
                  <a:schemeClr val="bg1"/>
                </a:solidFill>
                <a:effectLst/>
              </a:rPr>
              <a:t> As each has received a gift, use it to serve one another, as good stewards of God's varied grace: </a:t>
            </a:r>
            <a:r>
              <a:rPr lang="en-US" sz="3200" b="1" i="0" baseline="30000" dirty="0">
                <a:solidFill>
                  <a:schemeClr val="bg1"/>
                </a:solidFill>
                <a:effectLst/>
              </a:rPr>
              <a:t>11</a:t>
            </a:r>
            <a:r>
              <a:rPr lang="en-US" sz="3200" b="0" i="0" dirty="0">
                <a:solidFill>
                  <a:schemeClr val="bg1"/>
                </a:solidFill>
                <a:effectLst/>
              </a:rPr>
              <a:t> whoever speaks, as one who speaks oracles of God; whoever serves, as one who serves by the strength that God supplies—in order that in everything God may be glorified through Jesus Christ. To him belong glory and dominion forever and ever. Amen.</a:t>
            </a:r>
            <a:endParaRPr lang="en-US" sz="3200" dirty="0">
              <a:solidFill>
                <a:schemeClr val="bg1"/>
              </a:solidFill>
            </a:endParaRPr>
          </a:p>
        </p:txBody>
      </p:sp>
    </p:spTree>
    <p:extLst>
      <p:ext uri="{BB962C8B-B14F-4D97-AF65-F5344CB8AC3E}">
        <p14:creationId xmlns:p14="http://schemas.microsoft.com/office/powerpoint/2010/main" val="311388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4EF77A-F53E-A8B5-0747-012F5DD0F959}"/>
              </a:ext>
            </a:extLst>
          </p:cNvPr>
          <p:cNvSpPr txBox="1"/>
          <p:nvPr/>
        </p:nvSpPr>
        <p:spPr>
          <a:xfrm>
            <a:off x="228600" y="0"/>
            <a:ext cx="6324600" cy="2554545"/>
          </a:xfrm>
          <a:prstGeom prst="rect">
            <a:avLst/>
          </a:prstGeom>
          <a:noFill/>
        </p:spPr>
        <p:txBody>
          <a:bodyPr wrap="square">
            <a:spAutoFit/>
          </a:bodyPr>
          <a:lstStyle/>
          <a:p>
            <a:r>
              <a:rPr lang="en-US" sz="3200" b="1" u="sng" dirty="0"/>
              <a:t>Manner</a:t>
            </a:r>
            <a:r>
              <a:rPr lang="en-US" sz="3200" dirty="0"/>
              <a:t>:</a:t>
            </a:r>
            <a:endParaRPr lang="en-US" sz="3200" b="0" i="0" u="none" strike="noStrike" baseline="0" dirty="0">
              <a:solidFill>
                <a:srgbClr val="0000FF"/>
              </a:solidFill>
              <a:hlinkClick r:id="rId3"/>
            </a:endParaRPr>
          </a:p>
          <a:p>
            <a:r>
              <a:rPr lang="en-US" sz="3200" dirty="0"/>
              <a:t>The speaker is asserting </a:t>
            </a:r>
          </a:p>
          <a:p>
            <a:pPr marL="342900" indent="-342900">
              <a:buFont typeface="Arial" panose="020B0604020202020204" pitchFamily="34" charset="0"/>
              <a:buChar char="•"/>
            </a:pPr>
            <a:r>
              <a:rPr lang="en-US" sz="3200" dirty="0"/>
              <a:t>how something is done, </a:t>
            </a:r>
          </a:p>
          <a:p>
            <a:pPr marL="342900" indent="-342900">
              <a:buFont typeface="Arial" panose="020B0604020202020204" pitchFamily="34" charset="0"/>
              <a:buChar char="•"/>
            </a:pPr>
            <a:r>
              <a:rPr lang="en-US" sz="3200" dirty="0"/>
              <a:t>how something happened, or </a:t>
            </a:r>
          </a:p>
          <a:p>
            <a:pPr marL="342900" indent="-342900">
              <a:buFont typeface="Arial" panose="020B0604020202020204" pitchFamily="34" charset="0"/>
              <a:buChar char="•"/>
            </a:pPr>
            <a:r>
              <a:rPr lang="en-US" sz="3200" dirty="0"/>
              <a:t>how someone is behaving</a:t>
            </a:r>
          </a:p>
        </p:txBody>
      </p:sp>
      <p:pic>
        <p:nvPicPr>
          <p:cNvPr id="22" name="Picture 21">
            <a:extLst>
              <a:ext uri="{FF2B5EF4-FFF2-40B4-BE49-F238E27FC236}">
                <a16:creationId xmlns:a16="http://schemas.microsoft.com/office/drawing/2014/main" id="{F879FE41-2C9A-2471-63FC-C7037BB83D7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29215" y="10"/>
            <a:ext cx="5962785" cy="4549666"/>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23" name="TextBox 22">
            <a:extLst>
              <a:ext uri="{FF2B5EF4-FFF2-40B4-BE49-F238E27FC236}">
                <a16:creationId xmlns:a16="http://schemas.microsoft.com/office/drawing/2014/main" id="{57FD952C-8FB4-FC6A-3F9B-AA1CB0212FF7}"/>
              </a:ext>
            </a:extLst>
          </p:cNvPr>
          <p:cNvSpPr txBox="1"/>
          <p:nvPr/>
        </p:nvSpPr>
        <p:spPr>
          <a:xfrm>
            <a:off x="0" y="4549676"/>
            <a:ext cx="12192000" cy="2308324"/>
          </a:xfrm>
          <a:prstGeom prst="rect">
            <a:avLst/>
          </a:prstGeom>
          <a:solidFill>
            <a:srgbClr val="997C5A"/>
          </a:solidFill>
        </p:spPr>
        <p:txBody>
          <a:bodyPr wrap="square">
            <a:spAutoFit/>
          </a:bodyPr>
          <a:lstStyle/>
          <a:p>
            <a:pPr>
              <a:lnSpc>
                <a:spcPct val="90000"/>
              </a:lnSpc>
            </a:pPr>
            <a:r>
              <a:rPr lang="en-US" sz="3200" b="1" i="0" baseline="30000" dirty="0">
                <a:solidFill>
                  <a:schemeClr val="bg1"/>
                </a:solidFill>
                <a:effectLst/>
              </a:rPr>
              <a:t>10</a:t>
            </a:r>
            <a:r>
              <a:rPr lang="en-US" sz="3200" b="0" i="0" dirty="0">
                <a:solidFill>
                  <a:schemeClr val="bg1"/>
                </a:solidFill>
                <a:effectLst/>
              </a:rPr>
              <a:t> As each has received a gift, use it to serve one another, as good stewards of God's varied grace: </a:t>
            </a:r>
            <a:r>
              <a:rPr lang="en-US" sz="3200" b="1" i="0" baseline="30000" dirty="0">
                <a:solidFill>
                  <a:schemeClr val="bg1"/>
                </a:solidFill>
                <a:effectLst/>
              </a:rPr>
              <a:t>11</a:t>
            </a:r>
            <a:r>
              <a:rPr lang="en-US" sz="3200" b="0" i="0" dirty="0">
                <a:solidFill>
                  <a:schemeClr val="bg1"/>
                </a:solidFill>
                <a:effectLst/>
              </a:rPr>
              <a:t> whoever speaks, as one who speaks oracles of God; whoever serves, as one who serves by the strength that God supplies—in order that in everything God may be glorified through Jesus Christ. To him belong glory and dominion forever and ever. Amen.</a:t>
            </a:r>
            <a:endParaRPr lang="en-US" sz="3200" dirty="0">
              <a:solidFill>
                <a:schemeClr val="bg1"/>
              </a:solidFill>
            </a:endParaRPr>
          </a:p>
        </p:txBody>
      </p:sp>
    </p:spTree>
    <p:extLst>
      <p:ext uri="{BB962C8B-B14F-4D97-AF65-F5344CB8AC3E}">
        <p14:creationId xmlns:p14="http://schemas.microsoft.com/office/powerpoint/2010/main" val="23313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7735251-2886-9F1A-37DC-306386234BD9}"/>
              </a:ext>
            </a:extLst>
          </p:cNvPr>
          <p:cNvSpPr txBox="1"/>
          <p:nvPr/>
        </p:nvSpPr>
        <p:spPr>
          <a:xfrm>
            <a:off x="388581" y="249425"/>
            <a:ext cx="4640619" cy="891593"/>
          </a:xfrm>
          <a:prstGeom prst="rect">
            <a:avLst/>
          </a:prstGeom>
        </p:spPr>
        <p:txBody>
          <a:bodyPr vert="horz" wrap="square" lIns="91440" tIns="45720" rIns="91440" bIns="45720" rtlCol="0" anchor="b">
            <a:normAutofit lnSpcReduction="10000"/>
          </a:bodyPr>
          <a:lstStyle/>
          <a:p>
            <a:pPr>
              <a:lnSpc>
                <a:spcPct val="90000"/>
              </a:lnSpc>
              <a:spcBef>
                <a:spcPct val="0"/>
              </a:spcBef>
              <a:spcAft>
                <a:spcPts val="600"/>
              </a:spcAft>
            </a:pPr>
            <a:r>
              <a:rPr lang="en-US" sz="6000" b="1" kern="1200" dirty="0">
                <a:solidFill>
                  <a:schemeClr val="bg1"/>
                </a:solidFill>
                <a:ea typeface="+mj-ea"/>
                <a:cs typeface="+mj-cs"/>
              </a:rPr>
              <a:t>Spiritual Gifts</a:t>
            </a:r>
          </a:p>
        </p:txBody>
      </p:sp>
      <p:sp>
        <p:nvSpPr>
          <p:cNvPr id="8" name="TextBox 7">
            <a:extLst>
              <a:ext uri="{FF2B5EF4-FFF2-40B4-BE49-F238E27FC236}">
                <a16:creationId xmlns:a16="http://schemas.microsoft.com/office/drawing/2014/main" id="{7CF1EB8C-68BC-C008-6161-21EB7328A04E}"/>
              </a:ext>
            </a:extLst>
          </p:cNvPr>
          <p:cNvSpPr txBox="1"/>
          <p:nvPr/>
        </p:nvSpPr>
        <p:spPr>
          <a:xfrm>
            <a:off x="0" y="5640168"/>
            <a:ext cx="12192000" cy="1200329"/>
          </a:xfrm>
          <a:prstGeom prst="rect">
            <a:avLst/>
          </a:prstGeom>
          <a:solidFill>
            <a:srgbClr val="997C5A"/>
          </a:solidFill>
        </p:spPr>
        <p:txBody>
          <a:bodyPr wrap="square">
            <a:spAutoFit/>
          </a:bodyPr>
          <a:lstStyle/>
          <a:p>
            <a:pPr>
              <a:lnSpc>
                <a:spcPct val="90000"/>
              </a:lnSpc>
            </a:pPr>
            <a:r>
              <a:rPr lang="en-US" sz="4000" b="1" i="0" baseline="30000" dirty="0">
                <a:solidFill>
                  <a:schemeClr val="bg1"/>
                </a:solidFill>
                <a:effectLst/>
              </a:rPr>
              <a:t>10</a:t>
            </a:r>
            <a:r>
              <a:rPr lang="en-US" sz="4000" b="0" i="0" dirty="0">
                <a:solidFill>
                  <a:schemeClr val="bg1"/>
                </a:solidFill>
                <a:effectLst/>
              </a:rPr>
              <a:t> As each has received a gift, use it to serve one another</a:t>
            </a:r>
            <a:r>
              <a:rPr lang="en-US" sz="4000" dirty="0">
                <a:solidFill>
                  <a:schemeClr val="bg1"/>
                </a:solidFill>
              </a:rPr>
              <a:t>, as good stewards of God's varied grace: </a:t>
            </a:r>
          </a:p>
        </p:txBody>
      </p:sp>
      <p:sp>
        <p:nvSpPr>
          <p:cNvPr id="11" name="TextBox 10">
            <a:extLst>
              <a:ext uri="{FF2B5EF4-FFF2-40B4-BE49-F238E27FC236}">
                <a16:creationId xmlns:a16="http://schemas.microsoft.com/office/drawing/2014/main" id="{E30EC061-216A-C380-6D87-7DF1D5A3C85D}"/>
              </a:ext>
            </a:extLst>
          </p:cNvPr>
          <p:cNvSpPr txBox="1"/>
          <p:nvPr/>
        </p:nvSpPr>
        <p:spPr>
          <a:xfrm>
            <a:off x="4818784" y="1678449"/>
            <a:ext cx="7220816" cy="2899255"/>
          </a:xfrm>
          <a:prstGeom prst="rect">
            <a:avLst/>
          </a:prstGeom>
          <a:noFill/>
        </p:spPr>
        <p:txBody>
          <a:bodyPr wrap="square" anchor="t">
            <a:spAutoFit/>
          </a:bodyPr>
          <a:lstStyle/>
          <a:p>
            <a:pPr marL="685800" lvl="1" indent="-685800">
              <a:lnSpc>
                <a:spcPct val="95000"/>
              </a:lnSpc>
              <a:buFont typeface="Arial" panose="020B0604020202020204" pitchFamily="34" charset="0"/>
              <a:buChar char="•"/>
            </a:pPr>
            <a:r>
              <a:rPr lang="en-US" sz="4800" b="1" dirty="0">
                <a:solidFill>
                  <a:schemeClr val="bg1"/>
                </a:solidFill>
                <a:effectLst>
                  <a:glow rad="127000">
                    <a:schemeClr val="tx1"/>
                  </a:glow>
                </a:effectLst>
                <a:latin typeface="Calibri" panose="020F0502020204030204" pitchFamily="34" charset="0"/>
                <a:cs typeface="Calibri" panose="020F0502020204030204" pitchFamily="34" charset="0"/>
              </a:rPr>
              <a:t>the result of God’s grace</a:t>
            </a:r>
          </a:p>
          <a:p>
            <a:pPr marL="685800" lvl="1" indent="-685800">
              <a:lnSpc>
                <a:spcPct val="95000"/>
              </a:lnSpc>
              <a:buFont typeface="Arial" panose="020B0604020202020204" pitchFamily="34" charset="0"/>
              <a:buChar char="•"/>
            </a:pPr>
            <a:r>
              <a:rPr lang="en-US" sz="4800" b="1" dirty="0">
                <a:solidFill>
                  <a:schemeClr val="bg1"/>
                </a:solidFill>
                <a:effectLst>
                  <a:glow rad="127000">
                    <a:schemeClr val="tx1"/>
                  </a:glow>
                </a:effectLst>
                <a:latin typeface="Calibri" panose="020F0502020204030204" pitchFamily="34" charset="0"/>
                <a:cs typeface="Calibri" panose="020F0502020204030204" pitchFamily="34" charset="0"/>
              </a:rPr>
              <a:t>each believer has received at least one spiritual gift</a:t>
            </a:r>
          </a:p>
        </p:txBody>
      </p:sp>
    </p:spTree>
    <p:extLst>
      <p:ext uri="{BB962C8B-B14F-4D97-AF65-F5344CB8AC3E}">
        <p14:creationId xmlns:p14="http://schemas.microsoft.com/office/powerpoint/2010/main" val="142034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7735251-2886-9F1A-37DC-306386234BD9}"/>
              </a:ext>
            </a:extLst>
          </p:cNvPr>
          <p:cNvSpPr txBox="1"/>
          <p:nvPr/>
        </p:nvSpPr>
        <p:spPr>
          <a:xfrm>
            <a:off x="388581" y="249425"/>
            <a:ext cx="5174019" cy="891593"/>
          </a:xfrm>
          <a:prstGeom prst="rect">
            <a:avLst/>
          </a:prstGeom>
        </p:spPr>
        <p:txBody>
          <a:bodyPr vert="horz" wrap="square" lIns="91440" tIns="45720" rIns="91440" bIns="45720" rtlCol="0" anchor="b">
            <a:normAutofit fontScale="92500"/>
          </a:bodyPr>
          <a:lstStyle/>
          <a:p>
            <a:pPr>
              <a:lnSpc>
                <a:spcPct val="90000"/>
              </a:lnSpc>
              <a:spcBef>
                <a:spcPct val="0"/>
              </a:spcBef>
              <a:spcAft>
                <a:spcPts val="600"/>
              </a:spcAft>
            </a:pPr>
            <a:r>
              <a:rPr lang="en-US" sz="6000" b="1" kern="1200" dirty="0">
                <a:solidFill>
                  <a:schemeClr val="bg1"/>
                </a:solidFill>
                <a:ea typeface="+mj-ea"/>
                <a:cs typeface="+mj-cs"/>
              </a:rPr>
              <a:t>Types of Service</a:t>
            </a:r>
          </a:p>
        </p:txBody>
      </p:sp>
      <p:sp>
        <p:nvSpPr>
          <p:cNvPr id="9" name="TextBox 8">
            <a:extLst>
              <a:ext uri="{FF2B5EF4-FFF2-40B4-BE49-F238E27FC236}">
                <a16:creationId xmlns:a16="http://schemas.microsoft.com/office/drawing/2014/main" id="{A03E00B8-4FE0-AB76-248D-1EC0C3668764}"/>
              </a:ext>
            </a:extLst>
          </p:cNvPr>
          <p:cNvSpPr txBox="1"/>
          <p:nvPr/>
        </p:nvSpPr>
        <p:spPr>
          <a:xfrm>
            <a:off x="0" y="5768471"/>
            <a:ext cx="12192000" cy="1089529"/>
          </a:xfrm>
          <a:prstGeom prst="rect">
            <a:avLst/>
          </a:prstGeom>
          <a:solidFill>
            <a:srgbClr val="997C5A"/>
          </a:solidFill>
        </p:spPr>
        <p:txBody>
          <a:bodyPr wrap="square">
            <a:spAutoFit/>
          </a:bodyPr>
          <a:lstStyle/>
          <a:p>
            <a:pPr>
              <a:lnSpc>
                <a:spcPct val="90000"/>
              </a:lnSpc>
            </a:pPr>
            <a:r>
              <a:rPr lang="en-US" sz="3600" b="0" i="0" spc="-150" baseline="30000" dirty="0">
                <a:solidFill>
                  <a:schemeClr val="bg1"/>
                </a:solidFill>
                <a:effectLst/>
              </a:rPr>
              <a:t>11</a:t>
            </a:r>
            <a:r>
              <a:rPr lang="en-US" sz="3600" b="0" i="0" spc="-150" dirty="0">
                <a:solidFill>
                  <a:schemeClr val="bg1"/>
                </a:solidFill>
                <a:effectLst/>
              </a:rPr>
              <a:t> whoever speaks, as one who speaks</a:t>
            </a:r>
            <a:r>
              <a:rPr lang="en-US" sz="3600" b="0" i="0" dirty="0">
                <a:solidFill>
                  <a:schemeClr val="bg1"/>
                </a:solidFill>
                <a:effectLst/>
              </a:rPr>
              <a:t> oracles of God; </a:t>
            </a:r>
          </a:p>
          <a:p>
            <a:pPr>
              <a:lnSpc>
                <a:spcPct val="90000"/>
              </a:lnSpc>
            </a:pPr>
            <a:r>
              <a:rPr lang="en-US" sz="3600" b="0" i="0" spc="-150" dirty="0">
                <a:solidFill>
                  <a:schemeClr val="bg1"/>
                </a:solidFill>
                <a:effectLst/>
              </a:rPr>
              <a:t>     whoever serves, as one who serves by the strength that God supplies</a:t>
            </a:r>
          </a:p>
        </p:txBody>
      </p:sp>
      <p:graphicFrame>
        <p:nvGraphicFramePr>
          <p:cNvPr id="10" name="Group 33">
            <a:extLst>
              <a:ext uri="{FF2B5EF4-FFF2-40B4-BE49-F238E27FC236}">
                <a16:creationId xmlns:a16="http://schemas.microsoft.com/office/drawing/2014/main" id="{7F729854-0BC1-D494-A008-8D4209B04419}"/>
              </a:ext>
            </a:extLst>
          </p:cNvPr>
          <p:cNvGraphicFramePr>
            <a:graphicFrameLocks noGrp="1"/>
          </p:cNvGraphicFramePr>
          <p:nvPr>
            <p:extLst>
              <p:ext uri="{D42A27DB-BD31-4B8C-83A1-F6EECF244321}">
                <p14:modId xmlns:p14="http://schemas.microsoft.com/office/powerpoint/2010/main" val="4171234280"/>
              </p:ext>
            </p:extLst>
          </p:nvPr>
        </p:nvGraphicFramePr>
        <p:xfrm>
          <a:off x="5152469" y="1813601"/>
          <a:ext cx="5005297" cy="3230796"/>
        </p:xfrm>
        <a:graphic>
          <a:graphicData uri="http://schemas.openxmlformats.org/drawingml/2006/table">
            <a:tbl>
              <a:tblPr/>
              <a:tblGrid>
                <a:gridCol w="2439897">
                  <a:extLst>
                    <a:ext uri="{9D8B030D-6E8A-4147-A177-3AD203B41FA5}">
                      <a16:colId xmlns:a16="http://schemas.microsoft.com/office/drawing/2014/main" val="20000"/>
                    </a:ext>
                  </a:extLst>
                </a:gridCol>
                <a:gridCol w="2565400">
                  <a:extLst>
                    <a:ext uri="{9D8B030D-6E8A-4147-A177-3AD203B41FA5}">
                      <a16:colId xmlns:a16="http://schemas.microsoft.com/office/drawing/2014/main" val="20001"/>
                    </a:ext>
                  </a:extLst>
                </a:gridCol>
              </a:tblGrid>
              <a:tr h="305546">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a:ln>
                            <a:noFill/>
                          </a:ln>
                          <a:solidFill>
                            <a:schemeClr val="bg1"/>
                          </a:solidFill>
                          <a:effectLst/>
                          <a:latin typeface="+mn-lt"/>
                          <a:cs typeface="Arial"/>
                        </a:rPr>
                        <a:t>Speaking</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271D"/>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27432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a:ln>
                            <a:noFill/>
                          </a:ln>
                          <a:solidFill>
                            <a:schemeClr val="bg1"/>
                          </a:solidFill>
                          <a:effectLst/>
                          <a:latin typeface="+mn-lt"/>
                          <a:cs typeface="Arial"/>
                        </a:rPr>
                        <a:t>Serving</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271D"/>
                    </a:solidFill>
                  </a:tcPr>
                </a:tc>
                <a:extLst>
                  <a:ext uri="{0D108BD9-81ED-4DB2-BD59-A6C34878D82A}">
                    <a16:rowId xmlns:a16="http://schemas.microsoft.com/office/drawing/2014/main" val="10000"/>
                  </a:ext>
                </a:extLst>
              </a:tr>
              <a:tr h="356102">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latin typeface="+mn-lt"/>
                          <a:cs typeface="Arial"/>
                        </a:rPr>
                        <a:t>Teaching</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7C5A"/>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27432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latin typeface="+mn-lt"/>
                          <a:cs typeface="Arial"/>
                        </a:rPr>
                        <a:t>Administering</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7C5A"/>
                    </a:solidFill>
                  </a:tcPr>
                </a:tc>
                <a:extLst>
                  <a:ext uri="{0D108BD9-81ED-4DB2-BD59-A6C34878D82A}">
                    <a16:rowId xmlns:a16="http://schemas.microsoft.com/office/drawing/2014/main" val="10001"/>
                  </a:ext>
                </a:extLst>
              </a:tr>
              <a:tr h="44038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latin typeface="+mn-lt"/>
                          <a:cs typeface="Arial"/>
                        </a:rPr>
                        <a:t>Evangelism</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7C5A"/>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27432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latin typeface="+mn-lt"/>
                          <a:cs typeface="Arial"/>
                        </a:rPr>
                        <a:t>Faith</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7C5A"/>
                    </a:solidFill>
                  </a:tcPr>
                </a:tc>
                <a:extLst>
                  <a:ext uri="{0D108BD9-81ED-4DB2-BD59-A6C34878D82A}">
                    <a16:rowId xmlns:a16="http://schemas.microsoft.com/office/drawing/2014/main" val="10002"/>
                  </a:ext>
                </a:extLst>
              </a:tr>
              <a:tr h="255725">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latin typeface="+mn-lt"/>
                          <a:cs typeface="Arial"/>
                        </a:rPr>
                        <a:t>Pastor-Teacher</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7C5A"/>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27432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latin typeface="+mn-lt"/>
                          <a:cs typeface="Arial"/>
                        </a:rPr>
                        <a:t>Giving</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7C5A"/>
                    </a:solidFill>
                  </a:tcPr>
                </a:tc>
                <a:extLst>
                  <a:ext uri="{0D108BD9-81ED-4DB2-BD59-A6C34878D82A}">
                    <a16:rowId xmlns:a16="http://schemas.microsoft.com/office/drawing/2014/main" val="10003"/>
                  </a:ext>
                </a:extLst>
              </a:tr>
              <a:tr h="357937">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latin typeface="+mn-lt"/>
                          <a:cs typeface="Arial"/>
                        </a:rPr>
                        <a:t>Encouraging</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7C5A"/>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27432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latin typeface="+mn-lt"/>
                          <a:cs typeface="Arial"/>
                        </a:rPr>
                        <a:t>Service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7C5A"/>
                    </a:solidFill>
                  </a:tcPr>
                </a:tc>
                <a:extLst>
                  <a:ext uri="{0D108BD9-81ED-4DB2-BD59-A6C34878D82A}">
                    <a16:rowId xmlns:a16="http://schemas.microsoft.com/office/drawing/2014/main" val="10004"/>
                  </a:ext>
                </a:extLst>
              </a:tr>
              <a:tr h="0">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bg1"/>
                        </a:solidFill>
                        <a:effectLst/>
                        <a:latin typeface="+mn-lt"/>
                        <a:cs typeface="Arial"/>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7C5A"/>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27432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latin typeface="+mn-lt"/>
                          <a:cs typeface="Arial"/>
                        </a:rPr>
                        <a:t>Mercy</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7C5A"/>
                    </a:solidFill>
                  </a:tcPr>
                </a:tc>
                <a:extLst>
                  <a:ext uri="{0D108BD9-81ED-4DB2-BD59-A6C34878D82A}">
                    <a16:rowId xmlns:a16="http://schemas.microsoft.com/office/drawing/2014/main" val="10005"/>
                  </a:ext>
                </a:extLst>
              </a:tr>
            </a:tbl>
          </a:graphicData>
        </a:graphic>
      </p:graphicFrame>
      <p:sp>
        <p:nvSpPr>
          <p:cNvPr id="13" name="Rectangle 12">
            <a:extLst>
              <a:ext uri="{FF2B5EF4-FFF2-40B4-BE49-F238E27FC236}">
                <a16:creationId xmlns:a16="http://schemas.microsoft.com/office/drawing/2014/main" id="{201FC89D-2417-6472-78E0-ACD92FA3B390}"/>
              </a:ext>
            </a:extLst>
          </p:cNvPr>
          <p:cNvSpPr/>
          <p:nvPr/>
        </p:nvSpPr>
        <p:spPr>
          <a:xfrm>
            <a:off x="3847543" y="1813600"/>
            <a:ext cx="1304926" cy="32307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ea typeface="ＭＳ Ｐゴシック" charset="0"/>
                <a:cs typeface="Arial" charset="0"/>
              </a:rPr>
              <a:t>Get</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800" b="1" i="0" u="none" strike="noStrike" kern="0" cap="none" normalizeH="0" baseline="0" noProof="0" dirty="0">
                <a:ln>
                  <a:noFill/>
                </a:ln>
                <a:solidFill>
                  <a:srgbClr val="000000"/>
                </a:solidFill>
                <a:effectLst/>
                <a:uLnTx/>
                <a:uFillTx/>
                <a:ea typeface="ＭＳ Ｐゴシック" charset="0"/>
                <a:cs typeface="Arial" charset="0"/>
              </a:rPr>
              <a:t>words</a:t>
            </a:r>
            <a:r>
              <a:rPr kumimoji="0" lang="en-US" sz="2800" b="1" i="0" u="none" strike="noStrike" kern="0" cap="none" spc="0" normalizeH="0" baseline="0" noProof="0" dirty="0">
                <a:ln>
                  <a:noFill/>
                </a:ln>
                <a:solidFill>
                  <a:srgbClr val="000000"/>
                </a:solidFill>
                <a:effectLst/>
                <a:uLnTx/>
                <a:uFillTx/>
                <a:ea typeface="ＭＳ Ｐゴシック" charset="0"/>
                <a:cs typeface="Arial" charset="0"/>
              </a:rPr>
              <a:t> </a:t>
            </a:r>
            <a:br>
              <a:rPr kumimoji="0" lang="en-US" sz="2800" b="1" i="0" u="none" strike="noStrike" kern="0" cap="none" spc="0" normalizeH="0" baseline="0" noProof="0" dirty="0">
                <a:ln>
                  <a:noFill/>
                </a:ln>
                <a:solidFill>
                  <a:srgbClr val="000000"/>
                </a:solidFill>
                <a:effectLst/>
                <a:uLnTx/>
                <a:uFillTx/>
                <a:ea typeface="ＭＳ Ｐゴシック" charset="0"/>
                <a:cs typeface="Arial" charset="0"/>
              </a:rPr>
            </a:br>
            <a:r>
              <a:rPr kumimoji="0" lang="en-US" sz="2800" b="1" i="0" u="none" strike="noStrike" kern="0" cap="none" spc="0" normalizeH="0" baseline="0" noProof="0" dirty="0">
                <a:ln>
                  <a:noFill/>
                </a:ln>
                <a:solidFill>
                  <a:srgbClr val="000000"/>
                </a:solidFill>
                <a:effectLst/>
                <a:uLnTx/>
                <a:uFillTx/>
                <a:ea typeface="ＭＳ Ｐゴシック" charset="0"/>
                <a:cs typeface="Arial" charset="0"/>
              </a:rPr>
              <a:t>from </a:t>
            </a:r>
            <a:br>
              <a:rPr kumimoji="0" lang="en-US" sz="2800" b="1" i="0" u="none" strike="noStrike" kern="0" cap="none" spc="0" normalizeH="0" baseline="0" noProof="0" dirty="0">
                <a:ln>
                  <a:noFill/>
                </a:ln>
                <a:solidFill>
                  <a:srgbClr val="000000"/>
                </a:solidFill>
                <a:effectLst/>
                <a:uLnTx/>
                <a:uFillTx/>
                <a:ea typeface="ＭＳ Ｐゴシック" charset="0"/>
                <a:cs typeface="Arial" charset="0"/>
              </a:rPr>
            </a:br>
            <a:r>
              <a:rPr kumimoji="0" lang="en-US" sz="2800" b="1" i="0" u="none" strike="noStrike" kern="0" cap="none" spc="0" normalizeH="0" baseline="0" noProof="0" dirty="0">
                <a:ln>
                  <a:noFill/>
                </a:ln>
                <a:solidFill>
                  <a:srgbClr val="000000"/>
                </a:solidFill>
                <a:effectLst/>
                <a:uLnTx/>
                <a:uFillTx/>
                <a:ea typeface="ＭＳ Ｐゴシック" charset="0"/>
                <a:cs typeface="Arial" charset="0"/>
              </a:rPr>
              <a:t>God</a:t>
            </a:r>
          </a:p>
        </p:txBody>
      </p:sp>
      <p:sp>
        <p:nvSpPr>
          <p:cNvPr id="14" name="Rectangle 13">
            <a:extLst>
              <a:ext uri="{FF2B5EF4-FFF2-40B4-BE49-F238E27FC236}">
                <a16:creationId xmlns:a16="http://schemas.microsoft.com/office/drawing/2014/main" id="{69775367-7E12-DEF8-3C08-1920AD05EF40}"/>
              </a:ext>
            </a:extLst>
          </p:cNvPr>
          <p:cNvSpPr/>
          <p:nvPr/>
        </p:nvSpPr>
        <p:spPr>
          <a:xfrm>
            <a:off x="10157766" y="1785026"/>
            <a:ext cx="1547813" cy="32593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ea typeface="ＭＳ Ｐゴシック" charset="0"/>
                <a:cs typeface="Arial" charset="0"/>
              </a:rPr>
              <a:t>Get</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800" b="1" i="0" u="none" strike="noStrike" kern="0" cap="none" normalizeH="0" baseline="0" noProof="0" dirty="0">
                <a:ln>
                  <a:noFill/>
                </a:ln>
                <a:solidFill>
                  <a:srgbClr val="000000"/>
                </a:solidFill>
                <a:effectLst/>
                <a:uLnTx/>
                <a:uFillTx/>
                <a:ea typeface="ＭＳ Ｐゴシック" charset="0"/>
                <a:cs typeface="Arial" charset="0"/>
              </a:rPr>
              <a:t>strength</a:t>
            </a:r>
            <a:r>
              <a:rPr kumimoji="0" lang="en-US" sz="2800" b="1" i="0" u="none" strike="noStrike" kern="0" cap="none" spc="0" normalizeH="0" baseline="0" noProof="0" dirty="0">
                <a:ln>
                  <a:noFill/>
                </a:ln>
                <a:solidFill>
                  <a:srgbClr val="000000"/>
                </a:solidFill>
                <a:effectLst/>
                <a:uLnTx/>
                <a:uFillTx/>
                <a:ea typeface="ＭＳ Ｐゴシック" charset="0"/>
                <a:cs typeface="Arial" charset="0"/>
              </a:rPr>
              <a:t> </a:t>
            </a:r>
            <a:br>
              <a:rPr kumimoji="0" lang="en-US" sz="2800" b="1" i="0" u="none" strike="noStrike" kern="0" cap="none" spc="0" normalizeH="0" baseline="0" noProof="0" dirty="0">
                <a:ln>
                  <a:noFill/>
                </a:ln>
                <a:solidFill>
                  <a:srgbClr val="000000"/>
                </a:solidFill>
                <a:effectLst/>
                <a:uLnTx/>
                <a:uFillTx/>
                <a:ea typeface="ＭＳ Ｐゴシック" charset="0"/>
                <a:cs typeface="Arial" charset="0"/>
              </a:rPr>
            </a:br>
            <a:r>
              <a:rPr kumimoji="0" lang="en-US" sz="2800" b="1" i="0" u="none" strike="noStrike" kern="0" cap="none" spc="0" normalizeH="0" baseline="0" noProof="0" dirty="0">
                <a:ln>
                  <a:noFill/>
                </a:ln>
                <a:solidFill>
                  <a:srgbClr val="000000"/>
                </a:solidFill>
                <a:effectLst/>
                <a:uLnTx/>
                <a:uFillTx/>
                <a:ea typeface="ＭＳ Ｐゴシック" charset="0"/>
                <a:cs typeface="Arial" charset="0"/>
              </a:rPr>
              <a:t>from </a:t>
            </a:r>
            <a:br>
              <a:rPr kumimoji="0" lang="en-US" sz="2800" b="1" i="0" u="none" strike="noStrike" kern="0" cap="none" spc="0" normalizeH="0" baseline="0" noProof="0" dirty="0">
                <a:ln>
                  <a:noFill/>
                </a:ln>
                <a:solidFill>
                  <a:srgbClr val="000000"/>
                </a:solidFill>
                <a:effectLst/>
                <a:uLnTx/>
                <a:uFillTx/>
                <a:ea typeface="ＭＳ Ｐゴシック" charset="0"/>
                <a:cs typeface="Arial" charset="0"/>
              </a:rPr>
            </a:br>
            <a:r>
              <a:rPr kumimoji="0" lang="en-US" sz="2800" b="1" i="0" u="none" strike="noStrike" kern="0" cap="none" spc="0" normalizeH="0" baseline="0" noProof="0" dirty="0">
                <a:ln>
                  <a:noFill/>
                </a:ln>
                <a:solidFill>
                  <a:srgbClr val="000000"/>
                </a:solidFill>
                <a:effectLst/>
                <a:uLnTx/>
                <a:uFillTx/>
                <a:ea typeface="ＭＳ Ｐゴシック" charset="0"/>
                <a:cs typeface="Arial" charset="0"/>
              </a:rPr>
              <a:t>God</a:t>
            </a:r>
          </a:p>
        </p:txBody>
      </p:sp>
    </p:spTree>
    <p:extLst>
      <p:ext uri="{BB962C8B-B14F-4D97-AF65-F5344CB8AC3E}">
        <p14:creationId xmlns:p14="http://schemas.microsoft.com/office/powerpoint/2010/main" val="35953974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7735251-2886-9F1A-37DC-306386234BD9}"/>
              </a:ext>
            </a:extLst>
          </p:cNvPr>
          <p:cNvSpPr txBox="1"/>
          <p:nvPr/>
        </p:nvSpPr>
        <p:spPr>
          <a:xfrm>
            <a:off x="388581" y="249425"/>
            <a:ext cx="5174019" cy="891593"/>
          </a:xfrm>
          <a:prstGeom prst="rect">
            <a:avLst/>
          </a:prstGeom>
        </p:spPr>
        <p:txBody>
          <a:bodyPr vert="horz" wrap="square" lIns="91440" tIns="45720" rIns="91440" bIns="45720" rtlCol="0" anchor="b">
            <a:normAutofit fontScale="92500"/>
          </a:bodyPr>
          <a:lstStyle/>
          <a:p>
            <a:pPr>
              <a:lnSpc>
                <a:spcPct val="90000"/>
              </a:lnSpc>
              <a:spcBef>
                <a:spcPct val="0"/>
              </a:spcBef>
              <a:spcAft>
                <a:spcPts val="600"/>
              </a:spcAft>
            </a:pPr>
            <a:r>
              <a:rPr lang="en-US" sz="6000" b="1" kern="1200" dirty="0">
                <a:solidFill>
                  <a:schemeClr val="bg1"/>
                </a:solidFill>
                <a:ea typeface="+mj-ea"/>
                <a:cs typeface="+mj-cs"/>
              </a:rPr>
              <a:t>Types of Service</a:t>
            </a:r>
          </a:p>
        </p:txBody>
      </p:sp>
      <p:sp>
        <p:nvSpPr>
          <p:cNvPr id="9" name="TextBox 8">
            <a:extLst>
              <a:ext uri="{FF2B5EF4-FFF2-40B4-BE49-F238E27FC236}">
                <a16:creationId xmlns:a16="http://schemas.microsoft.com/office/drawing/2014/main" id="{A03E00B8-4FE0-AB76-248D-1EC0C3668764}"/>
              </a:ext>
            </a:extLst>
          </p:cNvPr>
          <p:cNvSpPr txBox="1"/>
          <p:nvPr/>
        </p:nvSpPr>
        <p:spPr>
          <a:xfrm>
            <a:off x="0" y="5768471"/>
            <a:ext cx="12192000" cy="1089529"/>
          </a:xfrm>
          <a:prstGeom prst="rect">
            <a:avLst/>
          </a:prstGeom>
          <a:solidFill>
            <a:srgbClr val="997C5A"/>
          </a:solidFill>
        </p:spPr>
        <p:txBody>
          <a:bodyPr wrap="square">
            <a:spAutoFit/>
          </a:bodyPr>
          <a:lstStyle/>
          <a:p>
            <a:pPr>
              <a:lnSpc>
                <a:spcPct val="90000"/>
              </a:lnSpc>
            </a:pPr>
            <a:r>
              <a:rPr lang="en-US" sz="3600" b="0" i="0" spc="-150" baseline="30000" dirty="0">
                <a:solidFill>
                  <a:schemeClr val="bg1"/>
                </a:solidFill>
                <a:effectLst/>
              </a:rPr>
              <a:t>11</a:t>
            </a:r>
            <a:r>
              <a:rPr lang="en-US" sz="3600" b="0" i="0" spc="-150" dirty="0">
                <a:solidFill>
                  <a:schemeClr val="bg1"/>
                </a:solidFill>
                <a:effectLst/>
              </a:rPr>
              <a:t> whoever speaks, as one who speaks</a:t>
            </a:r>
            <a:r>
              <a:rPr lang="en-US" sz="3600" b="0" i="0" dirty="0">
                <a:solidFill>
                  <a:schemeClr val="bg1"/>
                </a:solidFill>
                <a:effectLst/>
              </a:rPr>
              <a:t> oracles of God; </a:t>
            </a:r>
          </a:p>
          <a:p>
            <a:pPr>
              <a:lnSpc>
                <a:spcPct val="90000"/>
              </a:lnSpc>
            </a:pPr>
            <a:r>
              <a:rPr lang="en-US" sz="3600" b="0" i="0" spc="-150" dirty="0">
                <a:solidFill>
                  <a:schemeClr val="bg1"/>
                </a:solidFill>
                <a:effectLst/>
              </a:rPr>
              <a:t>     whoever serves, as one who serves by the strength that God supplies</a:t>
            </a:r>
          </a:p>
        </p:txBody>
      </p:sp>
      <p:graphicFrame>
        <p:nvGraphicFramePr>
          <p:cNvPr id="10" name="Group 33">
            <a:extLst>
              <a:ext uri="{FF2B5EF4-FFF2-40B4-BE49-F238E27FC236}">
                <a16:creationId xmlns:a16="http://schemas.microsoft.com/office/drawing/2014/main" id="{7F729854-0BC1-D494-A008-8D4209B04419}"/>
              </a:ext>
            </a:extLst>
          </p:cNvPr>
          <p:cNvGraphicFramePr>
            <a:graphicFrameLocks noGrp="1"/>
          </p:cNvGraphicFramePr>
          <p:nvPr>
            <p:extLst>
              <p:ext uri="{D42A27DB-BD31-4B8C-83A1-F6EECF244321}">
                <p14:modId xmlns:p14="http://schemas.microsoft.com/office/powerpoint/2010/main" val="495246771"/>
              </p:ext>
            </p:extLst>
          </p:nvPr>
        </p:nvGraphicFramePr>
        <p:xfrm>
          <a:off x="5152469" y="1813601"/>
          <a:ext cx="5005297" cy="3748942"/>
        </p:xfrm>
        <a:graphic>
          <a:graphicData uri="http://schemas.openxmlformats.org/drawingml/2006/table">
            <a:tbl>
              <a:tblPr/>
              <a:tblGrid>
                <a:gridCol w="2439897">
                  <a:extLst>
                    <a:ext uri="{9D8B030D-6E8A-4147-A177-3AD203B41FA5}">
                      <a16:colId xmlns:a16="http://schemas.microsoft.com/office/drawing/2014/main" val="20000"/>
                    </a:ext>
                  </a:extLst>
                </a:gridCol>
                <a:gridCol w="2565400">
                  <a:extLst>
                    <a:ext uri="{9D8B030D-6E8A-4147-A177-3AD203B41FA5}">
                      <a16:colId xmlns:a16="http://schemas.microsoft.com/office/drawing/2014/main" val="20001"/>
                    </a:ext>
                  </a:extLst>
                </a:gridCol>
              </a:tblGrid>
              <a:tr h="305546">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a:ln>
                            <a:noFill/>
                          </a:ln>
                          <a:solidFill>
                            <a:schemeClr val="bg1"/>
                          </a:solidFill>
                          <a:effectLst/>
                          <a:latin typeface="+mn-lt"/>
                          <a:cs typeface="Arial"/>
                        </a:rPr>
                        <a:t>Speaking</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271D"/>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27432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a:ln>
                            <a:noFill/>
                          </a:ln>
                          <a:solidFill>
                            <a:schemeClr val="bg1"/>
                          </a:solidFill>
                          <a:effectLst/>
                          <a:latin typeface="+mn-lt"/>
                          <a:cs typeface="Arial"/>
                        </a:rPr>
                        <a:t>Serving</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271D"/>
                    </a:solidFill>
                  </a:tcPr>
                </a:tc>
                <a:extLst>
                  <a:ext uri="{0D108BD9-81ED-4DB2-BD59-A6C34878D82A}">
                    <a16:rowId xmlns:a16="http://schemas.microsoft.com/office/drawing/2014/main" val="10000"/>
                  </a:ext>
                </a:extLst>
              </a:tr>
              <a:tr h="356102">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latin typeface="+mn-lt"/>
                          <a:cs typeface="Arial"/>
                        </a:rPr>
                        <a:t>Teaching</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7C5A"/>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27432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latin typeface="+mn-lt"/>
                          <a:cs typeface="Arial"/>
                        </a:rPr>
                        <a:t>Administering</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7C5A"/>
                    </a:solidFill>
                  </a:tcPr>
                </a:tc>
                <a:extLst>
                  <a:ext uri="{0D108BD9-81ED-4DB2-BD59-A6C34878D82A}">
                    <a16:rowId xmlns:a16="http://schemas.microsoft.com/office/drawing/2014/main" val="10001"/>
                  </a:ext>
                </a:extLst>
              </a:tr>
              <a:tr h="44038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latin typeface="+mn-lt"/>
                          <a:cs typeface="Arial"/>
                        </a:rPr>
                        <a:t>Evangelism</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7C5A"/>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27432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latin typeface="+mn-lt"/>
                          <a:cs typeface="Arial"/>
                        </a:rPr>
                        <a:t>Faith</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7C5A"/>
                    </a:solidFill>
                  </a:tcPr>
                </a:tc>
                <a:extLst>
                  <a:ext uri="{0D108BD9-81ED-4DB2-BD59-A6C34878D82A}">
                    <a16:rowId xmlns:a16="http://schemas.microsoft.com/office/drawing/2014/main" val="10002"/>
                  </a:ext>
                </a:extLst>
              </a:tr>
              <a:tr h="255725">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latin typeface="+mn-lt"/>
                          <a:cs typeface="Arial"/>
                        </a:rPr>
                        <a:t>Pastor-Teacher</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7C5A"/>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27432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latin typeface="+mn-lt"/>
                          <a:cs typeface="Arial"/>
                        </a:rPr>
                        <a:t>Giving</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7C5A"/>
                    </a:solidFill>
                  </a:tcPr>
                </a:tc>
                <a:extLst>
                  <a:ext uri="{0D108BD9-81ED-4DB2-BD59-A6C34878D82A}">
                    <a16:rowId xmlns:a16="http://schemas.microsoft.com/office/drawing/2014/main" val="10003"/>
                  </a:ext>
                </a:extLst>
              </a:tr>
              <a:tr h="357937">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latin typeface="+mn-lt"/>
                          <a:cs typeface="Arial"/>
                        </a:rPr>
                        <a:t>Encouraging</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7C5A"/>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27432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latin typeface="+mn-lt"/>
                          <a:cs typeface="Arial"/>
                        </a:rPr>
                        <a:t>Service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7C5A"/>
                    </a:solidFill>
                  </a:tcPr>
                </a:tc>
                <a:extLst>
                  <a:ext uri="{0D108BD9-81ED-4DB2-BD59-A6C34878D82A}">
                    <a16:rowId xmlns:a16="http://schemas.microsoft.com/office/drawing/2014/main" val="10004"/>
                  </a:ext>
                </a:extLst>
              </a:tr>
              <a:tr h="0">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bg1"/>
                        </a:solidFill>
                        <a:effectLst/>
                        <a:latin typeface="+mn-lt"/>
                        <a:cs typeface="Arial"/>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7C5A"/>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27432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latin typeface="+mn-lt"/>
                          <a:cs typeface="Arial"/>
                        </a:rPr>
                        <a:t>Mercy</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7C5A"/>
                    </a:solidFill>
                  </a:tcPr>
                </a:tc>
                <a:extLst>
                  <a:ext uri="{0D108BD9-81ED-4DB2-BD59-A6C34878D82A}">
                    <a16:rowId xmlns:a16="http://schemas.microsoft.com/office/drawing/2014/main" val="10005"/>
                  </a:ext>
                </a:extLst>
              </a:tr>
              <a:tr h="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latin typeface="+mn-lt"/>
                          <a:cs typeface="Arial"/>
                        </a:rPr>
                        <a:t>Mentoring</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7C5A"/>
                    </a:solidFill>
                  </a:tcPr>
                </a:tc>
                <a:tc hMerge="1">
                  <a:txBody>
                    <a:bodyPr/>
                    <a:lstStyle/>
                    <a:p>
                      <a:pPr marL="27432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bg1"/>
                        </a:solidFill>
                        <a:effectLst/>
                        <a:latin typeface="+mn-lt"/>
                        <a:cs typeface="Arial"/>
                      </a:endParaRPr>
                    </a:p>
                  </a:txBody>
                  <a:tcPr marT="45713" marB="45713"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997C5A"/>
                    </a:solidFill>
                  </a:tcPr>
                </a:tc>
                <a:extLst>
                  <a:ext uri="{0D108BD9-81ED-4DB2-BD59-A6C34878D82A}">
                    <a16:rowId xmlns:a16="http://schemas.microsoft.com/office/drawing/2014/main" val="60449744"/>
                  </a:ext>
                </a:extLst>
              </a:tr>
            </a:tbl>
          </a:graphicData>
        </a:graphic>
      </p:graphicFrame>
      <p:sp>
        <p:nvSpPr>
          <p:cNvPr id="13" name="Rectangle 12">
            <a:extLst>
              <a:ext uri="{FF2B5EF4-FFF2-40B4-BE49-F238E27FC236}">
                <a16:creationId xmlns:a16="http://schemas.microsoft.com/office/drawing/2014/main" id="{201FC89D-2417-6472-78E0-ACD92FA3B390}"/>
              </a:ext>
            </a:extLst>
          </p:cNvPr>
          <p:cNvSpPr/>
          <p:nvPr/>
        </p:nvSpPr>
        <p:spPr>
          <a:xfrm>
            <a:off x="3847543" y="1813600"/>
            <a:ext cx="1304926" cy="32307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ea typeface="ＭＳ Ｐゴシック" charset="0"/>
                <a:cs typeface="Arial" charset="0"/>
              </a:rPr>
              <a:t>Get</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800" b="1" i="0" u="none" strike="noStrike" kern="0" cap="none" normalizeH="0" baseline="0" noProof="0" dirty="0">
                <a:ln>
                  <a:noFill/>
                </a:ln>
                <a:solidFill>
                  <a:srgbClr val="000000"/>
                </a:solidFill>
                <a:effectLst/>
                <a:uLnTx/>
                <a:uFillTx/>
                <a:ea typeface="ＭＳ Ｐゴシック" charset="0"/>
                <a:cs typeface="Arial" charset="0"/>
              </a:rPr>
              <a:t>words</a:t>
            </a:r>
            <a:r>
              <a:rPr kumimoji="0" lang="en-US" sz="2800" b="1" i="0" u="none" strike="noStrike" kern="0" cap="none" spc="0" normalizeH="0" baseline="0" noProof="0" dirty="0">
                <a:ln>
                  <a:noFill/>
                </a:ln>
                <a:solidFill>
                  <a:srgbClr val="000000"/>
                </a:solidFill>
                <a:effectLst/>
                <a:uLnTx/>
                <a:uFillTx/>
                <a:ea typeface="ＭＳ Ｐゴシック" charset="0"/>
                <a:cs typeface="Arial" charset="0"/>
              </a:rPr>
              <a:t> </a:t>
            </a:r>
            <a:br>
              <a:rPr kumimoji="0" lang="en-US" sz="2800" b="1" i="0" u="none" strike="noStrike" kern="0" cap="none" spc="0" normalizeH="0" baseline="0" noProof="0" dirty="0">
                <a:ln>
                  <a:noFill/>
                </a:ln>
                <a:solidFill>
                  <a:srgbClr val="000000"/>
                </a:solidFill>
                <a:effectLst/>
                <a:uLnTx/>
                <a:uFillTx/>
                <a:ea typeface="ＭＳ Ｐゴシック" charset="0"/>
                <a:cs typeface="Arial" charset="0"/>
              </a:rPr>
            </a:br>
            <a:r>
              <a:rPr kumimoji="0" lang="en-US" sz="2800" b="1" i="0" u="none" strike="noStrike" kern="0" cap="none" spc="0" normalizeH="0" baseline="0" noProof="0" dirty="0">
                <a:ln>
                  <a:noFill/>
                </a:ln>
                <a:solidFill>
                  <a:srgbClr val="000000"/>
                </a:solidFill>
                <a:effectLst/>
                <a:uLnTx/>
                <a:uFillTx/>
                <a:ea typeface="ＭＳ Ｐゴシック" charset="0"/>
                <a:cs typeface="Arial" charset="0"/>
              </a:rPr>
              <a:t>from </a:t>
            </a:r>
            <a:br>
              <a:rPr kumimoji="0" lang="en-US" sz="2800" b="1" i="0" u="none" strike="noStrike" kern="0" cap="none" spc="0" normalizeH="0" baseline="0" noProof="0" dirty="0">
                <a:ln>
                  <a:noFill/>
                </a:ln>
                <a:solidFill>
                  <a:srgbClr val="000000"/>
                </a:solidFill>
                <a:effectLst/>
                <a:uLnTx/>
                <a:uFillTx/>
                <a:ea typeface="ＭＳ Ｐゴシック" charset="0"/>
                <a:cs typeface="Arial" charset="0"/>
              </a:rPr>
            </a:br>
            <a:r>
              <a:rPr kumimoji="0" lang="en-US" sz="2800" b="1" i="0" u="none" strike="noStrike" kern="0" cap="none" spc="0" normalizeH="0" baseline="0" noProof="0" dirty="0">
                <a:ln>
                  <a:noFill/>
                </a:ln>
                <a:solidFill>
                  <a:srgbClr val="000000"/>
                </a:solidFill>
                <a:effectLst/>
                <a:uLnTx/>
                <a:uFillTx/>
                <a:ea typeface="ＭＳ Ｐゴシック" charset="0"/>
                <a:cs typeface="Arial" charset="0"/>
              </a:rPr>
              <a:t>God</a:t>
            </a:r>
          </a:p>
        </p:txBody>
      </p:sp>
      <p:sp>
        <p:nvSpPr>
          <p:cNvPr id="14" name="Rectangle 13">
            <a:extLst>
              <a:ext uri="{FF2B5EF4-FFF2-40B4-BE49-F238E27FC236}">
                <a16:creationId xmlns:a16="http://schemas.microsoft.com/office/drawing/2014/main" id="{69775367-7E12-DEF8-3C08-1920AD05EF40}"/>
              </a:ext>
            </a:extLst>
          </p:cNvPr>
          <p:cNvSpPr/>
          <p:nvPr/>
        </p:nvSpPr>
        <p:spPr>
          <a:xfrm>
            <a:off x="10157766" y="1785026"/>
            <a:ext cx="1547813" cy="32593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ea typeface="ＭＳ Ｐゴシック" charset="0"/>
                <a:cs typeface="Arial" charset="0"/>
              </a:rPr>
              <a:t>Get</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800" b="1" i="0" u="none" strike="noStrike" kern="0" cap="none" normalizeH="0" baseline="0" noProof="0" dirty="0">
                <a:ln>
                  <a:noFill/>
                </a:ln>
                <a:solidFill>
                  <a:srgbClr val="000000"/>
                </a:solidFill>
                <a:effectLst/>
                <a:uLnTx/>
                <a:uFillTx/>
                <a:ea typeface="ＭＳ Ｐゴシック" charset="0"/>
                <a:cs typeface="Arial" charset="0"/>
              </a:rPr>
              <a:t>strength</a:t>
            </a:r>
            <a:r>
              <a:rPr kumimoji="0" lang="en-US" sz="2800" b="1" i="0" u="none" strike="noStrike" kern="0" cap="none" spc="0" normalizeH="0" baseline="0" noProof="0" dirty="0">
                <a:ln>
                  <a:noFill/>
                </a:ln>
                <a:solidFill>
                  <a:srgbClr val="000000"/>
                </a:solidFill>
                <a:effectLst/>
                <a:uLnTx/>
                <a:uFillTx/>
                <a:ea typeface="ＭＳ Ｐゴシック" charset="0"/>
                <a:cs typeface="Arial" charset="0"/>
              </a:rPr>
              <a:t> </a:t>
            </a:r>
            <a:br>
              <a:rPr kumimoji="0" lang="en-US" sz="2800" b="1" i="0" u="none" strike="noStrike" kern="0" cap="none" spc="0" normalizeH="0" baseline="0" noProof="0" dirty="0">
                <a:ln>
                  <a:noFill/>
                </a:ln>
                <a:solidFill>
                  <a:srgbClr val="000000"/>
                </a:solidFill>
                <a:effectLst/>
                <a:uLnTx/>
                <a:uFillTx/>
                <a:ea typeface="ＭＳ Ｐゴシック" charset="0"/>
                <a:cs typeface="Arial" charset="0"/>
              </a:rPr>
            </a:br>
            <a:r>
              <a:rPr kumimoji="0" lang="en-US" sz="2800" b="1" i="0" u="none" strike="noStrike" kern="0" cap="none" spc="0" normalizeH="0" baseline="0" noProof="0" dirty="0">
                <a:ln>
                  <a:noFill/>
                </a:ln>
                <a:solidFill>
                  <a:srgbClr val="000000"/>
                </a:solidFill>
                <a:effectLst/>
                <a:uLnTx/>
                <a:uFillTx/>
                <a:ea typeface="ＭＳ Ｐゴシック" charset="0"/>
                <a:cs typeface="Arial" charset="0"/>
              </a:rPr>
              <a:t>from </a:t>
            </a:r>
            <a:br>
              <a:rPr kumimoji="0" lang="en-US" sz="2800" b="1" i="0" u="none" strike="noStrike" kern="0" cap="none" spc="0" normalizeH="0" baseline="0" noProof="0" dirty="0">
                <a:ln>
                  <a:noFill/>
                </a:ln>
                <a:solidFill>
                  <a:srgbClr val="000000"/>
                </a:solidFill>
                <a:effectLst/>
                <a:uLnTx/>
                <a:uFillTx/>
                <a:ea typeface="ＭＳ Ｐゴシック" charset="0"/>
                <a:cs typeface="Arial" charset="0"/>
              </a:rPr>
            </a:br>
            <a:r>
              <a:rPr kumimoji="0" lang="en-US" sz="2800" b="1" i="0" u="none" strike="noStrike" kern="0" cap="none" spc="0" normalizeH="0" baseline="0" noProof="0" dirty="0">
                <a:ln>
                  <a:noFill/>
                </a:ln>
                <a:solidFill>
                  <a:srgbClr val="000000"/>
                </a:solidFill>
                <a:effectLst/>
                <a:uLnTx/>
                <a:uFillTx/>
                <a:ea typeface="ＭＳ Ｐゴシック" charset="0"/>
                <a:cs typeface="Arial" charset="0"/>
              </a:rPr>
              <a:t>God</a:t>
            </a:r>
          </a:p>
        </p:txBody>
      </p:sp>
    </p:spTree>
    <p:extLst>
      <p:ext uri="{BB962C8B-B14F-4D97-AF65-F5344CB8AC3E}">
        <p14:creationId xmlns:p14="http://schemas.microsoft.com/office/powerpoint/2010/main" val="1742571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unset over the water&#10;&#10;Description automatically generated with low confidence">
            <a:extLst>
              <a:ext uri="{FF2B5EF4-FFF2-40B4-BE49-F238E27FC236}">
                <a16:creationId xmlns:a16="http://schemas.microsoft.com/office/drawing/2014/main" id="{AD06EDE2-FFE8-188C-7D3B-E37E3F25FE4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7163869"/>
          </a:xfrm>
          <a:prstGeom prst="rect">
            <a:avLst/>
          </a:prstGeom>
        </p:spPr>
      </p:pic>
      <p:sp>
        <p:nvSpPr>
          <p:cNvPr id="4" name="TextBox 3">
            <a:extLst>
              <a:ext uri="{FF2B5EF4-FFF2-40B4-BE49-F238E27FC236}">
                <a16:creationId xmlns:a16="http://schemas.microsoft.com/office/drawing/2014/main" id="{F4A32E82-E1FB-1D72-3FDA-D9D0B532F95B}"/>
              </a:ext>
            </a:extLst>
          </p:cNvPr>
          <p:cNvSpPr txBox="1"/>
          <p:nvPr/>
        </p:nvSpPr>
        <p:spPr>
          <a:xfrm>
            <a:off x="0" y="4564424"/>
            <a:ext cx="12192000" cy="2086725"/>
          </a:xfrm>
          <a:prstGeom prst="rect">
            <a:avLst/>
          </a:prstGeom>
          <a:noFill/>
        </p:spPr>
        <p:txBody>
          <a:bodyPr wrap="square">
            <a:spAutoFit/>
          </a:bodyPr>
          <a:lstStyle/>
          <a:p>
            <a:pPr>
              <a:lnSpc>
                <a:spcPct val="90000"/>
              </a:lnSpc>
            </a:pPr>
            <a:r>
              <a:rPr lang="en-US" sz="3600" b="0" i="0" spc="-150" baseline="30000" dirty="0">
                <a:solidFill>
                  <a:schemeClr val="bg1"/>
                </a:solidFill>
                <a:effectLst/>
              </a:rPr>
              <a:t>11</a:t>
            </a:r>
            <a:r>
              <a:rPr lang="en-US" sz="3600" b="0" i="0" spc="-150" dirty="0">
                <a:solidFill>
                  <a:schemeClr val="bg1"/>
                </a:solidFill>
                <a:effectLst/>
              </a:rPr>
              <a:t> whoever speaks, as one who speaks</a:t>
            </a:r>
            <a:r>
              <a:rPr lang="en-US" sz="3600" b="0" i="0" dirty="0">
                <a:solidFill>
                  <a:schemeClr val="bg1"/>
                </a:solidFill>
                <a:effectLst/>
              </a:rPr>
              <a:t> oracles of God; </a:t>
            </a:r>
          </a:p>
          <a:p>
            <a:pPr>
              <a:lnSpc>
                <a:spcPct val="90000"/>
              </a:lnSpc>
            </a:pPr>
            <a:r>
              <a:rPr lang="en-US" sz="3600" b="0" i="0" spc="-150" dirty="0">
                <a:solidFill>
                  <a:schemeClr val="bg1"/>
                </a:solidFill>
                <a:effectLst/>
              </a:rPr>
              <a:t>     whoever serves, as one who serves by the strength that God supplies</a:t>
            </a:r>
          </a:p>
          <a:p>
            <a:pPr>
              <a:lnSpc>
                <a:spcPct val="90000"/>
              </a:lnSpc>
            </a:pPr>
            <a:r>
              <a:rPr lang="en-US" sz="3600" b="0" i="0" spc="-150" dirty="0">
                <a:solidFill>
                  <a:schemeClr val="bg1"/>
                </a:solidFill>
                <a:effectLst/>
              </a:rPr>
              <a:t>—in order </a:t>
            </a:r>
            <a:r>
              <a:rPr lang="en-US" sz="3600" b="0" i="0" spc="-150" dirty="0">
                <a:solidFill>
                  <a:srgbClr val="FFFF00"/>
                </a:solidFill>
                <a:effectLst/>
              </a:rPr>
              <a:t>that in everything God may be glorified through Jesus Christ. </a:t>
            </a:r>
            <a:r>
              <a:rPr lang="en-US" sz="3600" b="0" i="0" dirty="0">
                <a:solidFill>
                  <a:srgbClr val="FFFF00"/>
                </a:solidFill>
                <a:effectLst/>
              </a:rPr>
              <a:t>To him belong glory and dominion forever and ever. Amen.</a:t>
            </a:r>
            <a:endParaRPr lang="en-US" sz="3600" dirty="0">
              <a:solidFill>
                <a:srgbClr val="FFFF00"/>
              </a:solidFill>
            </a:endParaRPr>
          </a:p>
        </p:txBody>
      </p:sp>
    </p:spTree>
    <p:extLst>
      <p:ext uri="{BB962C8B-B14F-4D97-AF65-F5344CB8AC3E}">
        <p14:creationId xmlns:p14="http://schemas.microsoft.com/office/powerpoint/2010/main" val="4058288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ectangle 13">
            <a:extLst>
              <a:ext uri="{FF2B5EF4-FFF2-40B4-BE49-F238E27FC236}">
                <a16:creationId xmlns:a16="http://schemas.microsoft.com/office/drawing/2014/main" id="{31A838F1-5569-82DA-3DE4-8141F3BCD8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outdoor, sky, grass, mountain&#10;&#10;Description automatically generated">
            <a:extLst>
              <a:ext uri="{FF2B5EF4-FFF2-40B4-BE49-F238E27FC236}">
                <a16:creationId xmlns:a16="http://schemas.microsoft.com/office/drawing/2014/main" id="{E944A50D-486D-EB42-7E24-BAF61757112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12191981" cy="6857990"/>
          </a:xfrm>
          <a:prstGeom prst="rect">
            <a:avLst/>
          </a:prstGeom>
        </p:spPr>
      </p:pic>
      <p:sp>
        <p:nvSpPr>
          <p:cNvPr id="4" name="TextBox 3">
            <a:extLst>
              <a:ext uri="{FF2B5EF4-FFF2-40B4-BE49-F238E27FC236}">
                <a16:creationId xmlns:a16="http://schemas.microsoft.com/office/drawing/2014/main" id="{31FC66B5-8D38-5D0F-4242-BE138B09E818}"/>
              </a:ext>
            </a:extLst>
          </p:cNvPr>
          <p:cNvSpPr txBox="1"/>
          <p:nvPr/>
        </p:nvSpPr>
        <p:spPr>
          <a:xfrm>
            <a:off x="2189884" y="536491"/>
            <a:ext cx="7800202" cy="794064"/>
          </a:xfrm>
          <a:prstGeom prst="rect">
            <a:avLst/>
          </a:prstGeom>
          <a:noFill/>
        </p:spPr>
        <p:txBody>
          <a:bodyPr wrap="square" anchor="ctr">
            <a:spAutoFit/>
          </a:bodyPr>
          <a:lstStyle/>
          <a:p>
            <a:pPr marL="0" lvl="1" algn="ctr">
              <a:lnSpc>
                <a:spcPct val="95000"/>
              </a:lnSpc>
            </a:pPr>
            <a:r>
              <a:rPr lang="en-US" sz="4800" b="1" dirty="0">
                <a:solidFill>
                  <a:schemeClr val="bg1"/>
                </a:solidFill>
                <a:effectLst>
                  <a:glow rad="127000">
                    <a:schemeClr val="tx1"/>
                  </a:glow>
                </a:effectLst>
                <a:latin typeface="Calibri" panose="020F0502020204030204" pitchFamily="34" charset="0"/>
                <a:cs typeface="Calibri" panose="020F0502020204030204" pitchFamily="34" charset="0"/>
              </a:rPr>
              <a:t>1 Peter: The Sojourner’s Life</a:t>
            </a:r>
            <a:endParaRPr lang="en-US" sz="4400" dirty="0">
              <a:solidFill>
                <a:schemeClr val="bg1"/>
              </a:solidFill>
              <a:effectLst>
                <a:glow rad="127000">
                  <a:schemeClr val="tx1"/>
                </a:glow>
              </a:effectLst>
              <a:latin typeface="Calibri" panose="020F0502020204030204" pitchFamily="34" charset="0"/>
              <a:cs typeface="Calibri" panose="020F0502020204030204" pitchFamily="34" charset="0"/>
            </a:endParaRPr>
          </a:p>
        </p:txBody>
      </p:sp>
      <p:pic>
        <p:nvPicPr>
          <p:cNvPr id="5" name="Picture 4" descr="Table&#10;&#10;Description automatically generated">
            <a:extLst>
              <a:ext uri="{FF2B5EF4-FFF2-40B4-BE49-F238E27FC236}">
                <a16:creationId xmlns:a16="http://schemas.microsoft.com/office/drawing/2014/main" id="{8230976A-7782-5382-25C6-A18DB7BAB0B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015" y="2031405"/>
            <a:ext cx="12192001" cy="854555"/>
          </a:xfrm>
          <a:prstGeom prst="rect">
            <a:avLst/>
          </a:prstGeom>
        </p:spPr>
      </p:pic>
      <p:sp>
        <p:nvSpPr>
          <p:cNvPr id="7" name="Rectangle 6">
            <a:extLst>
              <a:ext uri="{FF2B5EF4-FFF2-40B4-BE49-F238E27FC236}">
                <a16:creationId xmlns:a16="http://schemas.microsoft.com/office/drawing/2014/main" id="{E79F6938-3A9E-151D-BBAC-8C64D4CC50D1}"/>
              </a:ext>
            </a:extLst>
          </p:cNvPr>
          <p:cNvSpPr/>
          <p:nvPr/>
        </p:nvSpPr>
        <p:spPr>
          <a:xfrm>
            <a:off x="-6015" y="2885960"/>
            <a:ext cx="12191999" cy="3981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93FCB128-B8EE-E757-CF64-FD007EC62B84}"/>
              </a:ext>
            </a:extLst>
          </p:cNvPr>
          <p:cNvSpPr/>
          <p:nvPr/>
        </p:nvSpPr>
        <p:spPr>
          <a:xfrm>
            <a:off x="3562350" y="2697290"/>
            <a:ext cx="2209800" cy="889520"/>
          </a:xfrm>
          <a:prstGeom prst="roundRect">
            <a:avLst>
              <a:gd name="adj" fmla="val 167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10">
            <a:extLst>
              <a:ext uri="{FF2B5EF4-FFF2-40B4-BE49-F238E27FC236}">
                <a16:creationId xmlns:a16="http://schemas.microsoft.com/office/drawing/2014/main" id="{7AAD837E-32AD-BA6B-5C53-0A1869DAD2C2}"/>
              </a:ext>
            </a:extLst>
          </p:cNvPr>
          <p:cNvGraphicFramePr>
            <a:graphicFrameLocks noGrp="1"/>
          </p:cNvGraphicFramePr>
          <p:nvPr>
            <p:extLst>
              <p:ext uri="{D42A27DB-BD31-4B8C-83A1-F6EECF244321}">
                <p14:modId xmlns:p14="http://schemas.microsoft.com/office/powerpoint/2010/main" val="3002360453"/>
              </p:ext>
            </p:extLst>
          </p:nvPr>
        </p:nvGraphicFramePr>
        <p:xfrm>
          <a:off x="-12032" y="2697290"/>
          <a:ext cx="12179974" cy="3489960"/>
        </p:xfrm>
        <a:graphic>
          <a:graphicData uri="http://schemas.openxmlformats.org/drawingml/2006/table">
            <a:tbl>
              <a:tblPr/>
              <a:tblGrid>
                <a:gridCol w="1895939">
                  <a:extLst>
                    <a:ext uri="{9D8B030D-6E8A-4147-A177-3AD203B41FA5}">
                      <a16:colId xmlns:a16="http://schemas.microsoft.com/office/drawing/2014/main" val="2733525765"/>
                    </a:ext>
                  </a:extLst>
                </a:gridCol>
                <a:gridCol w="689434">
                  <a:extLst>
                    <a:ext uri="{9D8B030D-6E8A-4147-A177-3AD203B41FA5}">
                      <a16:colId xmlns:a16="http://schemas.microsoft.com/office/drawing/2014/main" val="1079515711"/>
                    </a:ext>
                  </a:extLst>
                </a:gridCol>
                <a:gridCol w="9594601">
                  <a:extLst>
                    <a:ext uri="{9D8B030D-6E8A-4147-A177-3AD203B41FA5}">
                      <a16:colId xmlns:a16="http://schemas.microsoft.com/office/drawing/2014/main" val="2632358297"/>
                    </a:ext>
                  </a:extLst>
                </a:gridCol>
              </a:tblGrid>
              <a:tr h="190500">
                <a:tc>
                  <a:txBody>
                    <a:bodyPr/>
                    <a:lstStyle/>
                    <a:p>
                      <a:pPr algn="r" fontAlgn="b"/>
                      <a:r>
                        <a:rPr lang="en-US" sz="2800" b="1" i="0" u="none" strike="noStrike" dirty="0">
                          <a:solidFill>
                            <a:srgbClr val="000000"/>
                          </a:solidFill>
                          <a:effectLst/>
                          <a:latin typeface="Calibri" panose="020F0502020204030204" pitchFamily="34" charset="0"/>
                        </a:rPr>
                        <a:t>17-Jul-22</a:t>
                      </a:r>
                    </a:p>
                  </a:txBody>
                  <a:tcPr marL="9525" marR="9525" marT="9525" marB="0" anchor="b">
                    <a:lnL>
                      <a:noFill/>
                    </a:lnL>
                    <a:lnR>
                      <a:noFill/>
                    </a:lnR>
                    <a:lnT>
                      <a:noFill/>
                    </a:lnT>
                    <a:lnB>
                      <a:noFill/>
                    </a:lnB>
                    <a:noFill/>
                  </a:tcPr>
                </a:tc>
                <a:tc>
                  <a:txBody>
                    <a:bodyPr/>
                    <a:lstStyle/>
                    <a:p>
                      <a:pPr algn="l" fontAlgn="b"/>
                      <a:endParaRPr lang="en-US" sz="28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l" fontAlgn="b"/>
                      <a:r>
                        <a:rPr lang="en-US" sz="2800" b="1" i="0" u="none" strike="noStrike" dirty="0">
                          <a:solidFill>
                            <a:srgbClr val="000000"/>
                          </a:solidFill>
                          <a:effectLst/>
                          <a:latin typeface="Calibri" panose="020F0502020204030204" pitchFamily="34" charset="0"/>
                        </a:rPr>
                        <a:t>Part 8: Face Suffering with Purpose 2 of 2</a:t>
                      </a:r>
                    </a:p>
                  </a:txBody>
                  <a:tcPr marL="9525" marR="9525" marT="9525" marB="0" anchor="b">
                    <a:lnL>
                      <a:noFill/>
                    </a:lnL>
                    <a:lnR>
                      <a:noFill/>
                    </a:lnR>
                    <a:lnT>
                      <a:noFill/>
                    </a:lnT>
                    <a:lnB>
                      <a:noFill/>
                    </a:lnB>
                    <a:noFill/>
                  </a:tcPr>
                </a:tc>
                <a:extLst>
                  <a:ext uri="{0D108BD9-81ED-4DB2-BD59-A6C34878D82A}">
                    <a16:rowId xmlns:a16="http://schemas.microsoft.com/office/drawing/2014/main" val="926700106"/>
                  </a:ext>
                </a:extLst>
              </a:tr>
              <a:tr h="190500">
                <a:tc>
                  <a:txBody>
                    <a:bodyPr/>
                    <a:lstStyle/>
                    <a:p>
                      <a:pPr algn="r" fontAlgn="b"/>
                      <a:r>
                        <a:rPr lang="en-US" sz="2800" b="1" i="0" u="none" strike="noStrike">
                          <a:solidFill>
                            <a:srgbClr val="000000"/>
                          </a:solidFill>
                          <a:effectLst/>
                          <a:latin typeface="Calibri" panose="020F0502020204030204" pitchFamily="34" charset="0"/>
                        </a:rPr>
                        <a:t>10-Jul-22</a:t>
                      </a:r>
                    </a:p>
                  </a:txBody>
                  <a:tcPr marL="9525" marR="9525" marT="9525" marB="0" anchor="b">
                    <a:lnL>
                      <a:noFill/>
                    </a:lnL>
                    <a:lnR>
                      <a:noFill/>
                    </a:lnR>
                    <a:lnT>
                      <a:noFill/>
                    </a:lnT>
                    <a:lnB>
                      <a:noFill/>
                    </a:lnB>
                    <a:noFill/>
                  </a:tcPr>
                </a:tc>
                <a:tc>
                  <a:txBody>
                    <a:bodyPr/>
                    <a:lstStyle/>
                    <a:p>
                      <a:pPr algn="l" fontAlgn="b"/>
                      <a:endParaRPr lang="en-US" sz="28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l" fontAlgn="b"/>
                      <a:r>
                        <a:rPr lang="en-US" sz="2800" b="1" i="0" u="none" strike="noStrike" dirty="0">
                          <a:solidFill>
                            <a:srgbClr val="000000"/>
                          </a:solidFill>
                          <a:effectLst/>
                          <a:latin typeface="Calibri" panose="020F0502020204030204" pitchFamily="34" charset="0"/>
                        </a:rPr>
                        <a:t>Part 7: Face Suffering with Purpose 1 of 2</a:t>
                      </a:r>
                    </a:p>
                  </a:txBody>
                  <a:tcPr marL="9525" marR="9525" marT="9525" marB="0" anchor="b">
                    <a:lnL>
                      <a:noFill/>
                    </a:lnL>
                    <a:lnR>
                      <a:noFill/>
                    </a:lnR>
                    <a:lnT>
                      <a:noFill/>
                    </a:lnT>
                    <a:lnB>
                      <a:noFill/>
                    </a:lnB>
                    <a:noFill/>
                  </a:tcPr>
                </a:tc>
                <a:extLst>
                  <a:ext uri="{0D108BD9-81ED-4DB2-BD59-A6C34878D82A}">
                    <a16:rowId xmlns:a16="http://schemas.microsoft.com/office/drawing/2014/main" val="822588847"/>
                  </a:ext>
                </a:extLst>
              </a:tr>
              <a:tr h="190500">
                <a:tc>
                  <a:txBody>
                    <a:bodyPr/>
                    <a:lstStyle/>
                    <a:p>
                      <a:pPr algn="r" fontAlgn="b"/>
                      <a:r>
                        <a:rPr lang="en-US" sz="2800" b="1" i="0" u="none" strike="noStrike" dirty="0">
                          <a:solidFill>
                            <a:srgbClr val="000000"/>
                          </a:solidFill>
                          <a:effectLst/>
                          <a:latin typeface="Calibri" panose="020F0502020204030204" pitchFamily="34" charset="0"/>
                        </a:rPr>
                        <a:t>26-Jun-22</a:t>
                      </a:r>
                    </a:p>
                  </a:txBody>
                  <a:tcPr marL="9525" marR="9525" marT="9525" marB="0" anchor="b">
                    <a:lnL>
                      <a:noFill/>
                    </a:lnL>
                    <a:lnR>
                      <a:noFill/>
                    </a:lnR>
                    <a:lnT>
                      <a:noFill/>
                    </a:lnT>
                    <a:lnB>
                      <a:noFill/>
                    </a:lnB>
                    <a:noFill/>
                  </a:tcPr>
                </a:tc>
                <a:tc>
                  <a:txBody>
                    <a:bodyPr/>
                    <a:lstStyle/>
                    <a:p>
                      <a:pPr algn="l" fontAlgn="b"/>
                      <a:endParaRPr lang="en-US" sz="28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l" fontAlgn="b"/>
                      <a:r>
                        <a:rPr lang="en-US" sz="2800" b="1" i="0" u="none" strike="noStrike" dirty="0">
                          <a:solidFill>
                            <a:srgbClr val="000000"/>
                          </a:solidFill>
                          <a:effectLst/>
                          <a:latin typeface="Calibri" panose="020F0502020204030204" pitchFamily="34" charset="0"/>
                        </a:rPr>
                        <a:t>Part 6: Submissive Living</a:t>
                      </a:r>
                    </a:p>
                  </a:txBody>
                  <a:tcPr marL="9525" marR="9525" marT="9525" marB="0" anchor="b">
                    <a:lnL>
                      <a:noFill/>
                    </a:lnL>
                    <a:lnR>
                      <a:noFill/>
                    </a:lnR>
                    <a:lnT>
                      <a:noFill/>
                    </a:lnT>
                    <a:lnB>
                      <a:noFill/>
                    </a:lnB>
                    <a:noFill/>
                  </a:tcPr>
                </a:tc>
                <a:extLst>
                  <a:ext uri="{0D108BD9-81ED-4DB2-BD59-A6C34878D82A}">
                    <a16:rowId xmlns:a16="http://schemas.microsoft.com/office/drawing/2014/main" val="56735183"/>
                  </a:ext>
                </a:extLst>
              </a:tr>
              <a:tr h="190500">
                <a:tc>
                  <a:txBody>
                    <a:bodyPr/>
                    <a:lstStyle/>
                    <a:p>
                      <a:pPr algn="r" fontAlgn="b"/>
                      <a:r>
                        <a:rPr lang="en-US" sz="2800" b="1" i="0" u="none" strike="noStrike" dirty="0">
                          <a:solidFill>
                            <a:srgbClr val="000000"/>
                          </a:solidFill>
                          <a:effectLst/>
                          <a:latin typeface="Calibri" panose="020F0502020204030204" pitchFamily="34" charset="0"/>
                        </a:rPr>
                        <a:t>19-Jun-22</a:t>
                      </a:r>
                    </a:p>
                  </a:txBody>
                  <a:tcPr marL="9525" marR="9525" marT="9525" marB="0" anchor="b">
                    <a:lnL>
                      <a:noFill/>
                    </a:lnL>
                    <a:lnR>
                      <a:noFill/>
                    </a:lnR>
                    <a:lnT>
                      <a:noFill/>
                    </a:lnT>
                    <a:lnB>
                      <a:noFill/>
                    </a:lnB>
                    <a:noFill/>
                  </a:tcPr>
                </a:tc>
                <a:tc>
                  <a:txBody>
                    <a:bodyPr/>
                    <a:lstStyle/>
                    <a:p>
                      <a:pPr algn="l" fontAlgn="b"/>
                      <a:endParaRPr lang="en-US" sz="28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l" fontAlgn="b"/>
                      <a:r>
                        <a:rPr lang="en-US" sz="2800" b="1" i="0" u="none" strike="noStrike" dirty="0">
                          <a:solidFill>
                            <a:srgbClr val="000000"/>
                          </a:solidFill>
                          <a:effectLst/>
                          <a:latin typeface="Calibri" panose="020F0502020204030204" pitchFamily="34" charset="0"/>
                        </a:rPr>
                        <a:t>Part 5: Won by our Conduct</a:t>
                      </a:r>
                    </a:p>
                  </a:txBody>
                  <a:tcPr marL="9525" marR="9525" marT="9525" marB="0" anchor="b">
                    <a:lnL>
                      <a:noFill/>
                    </a:lnL>
                    <a:lnR>
                      <a:noFill/>
                    </a:lnR>
                    <a:lnT>
                      <a:noFill/>
                    </a:lnT>
                    <a:lnB>
                      <a:noFill/>
                    </a:lnB>
                    <a:noFill/>
                  </a:tcPr>
                </a:tc>
                <a:extLst>
                  <a:ext uri="{0D108BD9-81ED-4DB2-BD59-A6C34878D82A}">
                    <a16:rowId xmlns:a16="http://schemas.microsoft.com/office/drawing/2014/main" val="2416677973"/>
                  </a:ext>
                </a:extLst>
              </a:tr>
              <a:tr h="190500">
                <a:tc>
                  <a:txBody>
                    <a:bodyPr/>
                    <a:lstStyle/>
                    <a:p>
                      <a:pPr algn="r" fontAlgn="b"/>
                      <a:r>
                        <a:rPr lang="en-US" sz="2800" b="1" i="0" u="none" strike="noStrike">
                          <a:solidFill>
                            <a:srgbClr val="000000"/>
                          </a:solidFill>
                          <a:effectLst/>
                          <a:latin typeface="Calibri" panose="020F0502020204030204" pitchFamily="34" charset="0"/>
                        </a:rPr>
                        <a:t>5-Jun-22</a:t>
                      </a:r>
                    </a:p>
                  </a:txBody>
                  <a:tcPr marL="9525" marR="9525" marT="9525" marB="0" anchor="b">
                    <a:lnL>
                      <a:noFill/>
                    </a:lnL>
                    <a:lnR>
                      <a:noFill/>
                    </a:lnR>
                    <a:lnT>
                      <a:noFill/>
                    </a:lnT>
                    <a:lnB>
                      <a:noFill/>
                    </a:lnB>
                    <a:noFill/>
                  </a:tcPr>
                </a:tc>
                <a:tc>
                  <a:txBody>
                    <a:bodyPr/>
                    <a:lstStyle/>
                    <a:p>
                      <a:pPr algn="l" fontAlgn="b"/>
                      <a:endParaRPr lang="en-US" sz="28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l" fontAlgn="b"/>
                      <a:r>
                        <a:rPr lang="en-US" sz="2800" b="1" i="0" u="none" strike="noStrike" dirty="0">
                          <a:solidFill>
                            <a:srgbClr val="000000"/>
                          </a:solidFill>
                          <a:effectLst/>
                          <a:latin typeface="Calibri" panose="020F0502020204030204" pitchFamily="34" charset="0"/>
                        </a:rPr>
                        <a:t>Part 4: Be Subject for the </a:t>
                      </a:r>
                      <a:r>
                        <a:rPr lang="en-US" sz="2800" b="1" i="0" u="none" strike="noStrike" dirty="0" err="1">
                          <a:solidFill>
                            <a:srgbClr val="000000"/>
                          </a:solidFill>
                          <a:effectLst/>
                          <a:latin typeface="Calibri" panose="020F0502020204030204" pitchFamily="34" charset="0"/>
                        </a:rPr>
                        <a:t>Lordâ</a:t>
                      </a:r>
                      <a:r>
                        <a:rPr lang="en-US" sz="2800" b="1" i="0" u="none" strike="noStrike" dirty="0">
                          <a:solidFill>
                            <a:srgbClr val="000000"/>
                          </a:solidFill>
                          <a:effectLst/>
                          <a:latin typeface="Calibri" panose="020F0502020204030204" pitchFamily="34" charset="0"/>
                        </a:rPr>
                        <a:t>€™s Sake</a:t>
                      </a:r>
                    </a:p>
                  </a:txBody>
                  <a:tcPr marL="9525" marR="9525" marT="9525" marB="0" anchor="b">
                    <a:lnL>
                      <a:noFill/>
                    </a:lnL>
                    <a:lnR>
                      <a:noFill/>
                    </a:lnR>
                    <a:lnT>
                      <a:noFill/>
                    </a:lnT>
                    <a:lnB>
                      <a:noFill/>
                    </a:lnB>
                    <a:noFill/>
                  </a:tcPr>
                </a:tc>
                <a:extLst>
                  <a:ext uri="{0D108BD9-81ED-4DB2-BD59-A6C34878D82A}">
                    <a16:rowId xmlns:a16="http://schemas.microsoft.com/office/drawing/2014/main" val="4184766917"/>
                  </a:ext>
                </a:extLst>
              </a:tr>
              <a:tr h="190500">
                <a:tc>
                  <a:txBody>
                    <a:bodyPr/>
                    <a:lstStyle/>
                    <a:p>
                      <a:pPr algn="r" fontAlgn="b"/>
                      <a:r>
                        <a:rPr lang="en-US" sz="2800" b="1" i="0" u="none" strike="noStrike">
                          <a:solidFill>
                            <a:srgbClr val="000000"/>
                          </a:solidFill>
                          <a:effectLst/>
                          <a:latin typeface="Calibri" panose="020F0502020204030204" pitchFamily="34" charset="0"/>
                        </a:rPr>
                        <a:t>29-May-22</a:t>
                      </a:r>
                    </a:p>
                  </a:txBody>
                  <a:tcPr marL="9525" marR="9525" marT="9525" marB="0" anchor="b">
                    <a:lnL>
                      <a:noFill/>
                    </a:lnL>
                    <a:lnR>
                      <a:noFill/>
                    </a:lnR>
                    <a:lnT>
                      <a:noFill/>
                    </a:lnT>
                    <a:lnB>
                      <a:noFill/>
                    </a:lnB>
                    <a:noFill/>
                  </a:tcPr>
                </a:tc>
                <a:tc>
                  <a:txBody>
                    <a:bodyPr/>
                    <a:lstStyle/>
                    <a:p>
                      <a:pPr algn="l" fontAlgn="b"/>
                      <a:endParaRPr lang="en-US" sz="28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l" fontAlgn="b"/>
                      <a:r>
                        <a:rPr lang="en-US" sz="2800" b="1" i="0" u="none" strike="noStrike">
                          <a:solidFill>
                            <a:srgbClr val="000000"/>
                          </a:solidFill>
                          <a:effectLst/>
                          <a:latin typeface="Calibri" panose="020F0502020204030204" pitchFamily="34" charset="0"/>
                        </a:rPr>
                        <a:t>Part 3: Grow Into a People of God</a:t>
                      </a:r>
                    </a:p>
                  </a:txBody>
                  <a:tcPr marL="9525" marR="9525" marT="9525" marB="0" anchor="b">
                    <a:lnL>
                      <a:noFill/>
                    </a:lnL>
                    <a:lnR>
                      <a:noFill/>
                    </a:lnR>
                    <a:lnT>
                      <a:noFill/>
                    </a:lnT>
                    <a:lnB>
                      <a:noFill/>
                    </a:lnB>
                    <a:noFill/>
                  </a:tcPr>
                </a:tc>
                <a:extLst>
                  <a:ext uri="{0D108BD9-81ED-4DB2-BD59-A6C34878D82A}">
                    <a16:rowId xmlns:a16="http://schemas.microsoft.com/office/drawing/2014/main" val="479560469"/>
                  </a:ext>
                </a:extLst>
              </a:tr>
              <a:tr h="190500">
                <a:tc>
                  <a:txBody>
                    <a:bodyPr/>
                    <a:lstStyle/>
                    <a:p>
                      <a:pPr algn="r" fontAlgn="b"/>
                      <a:r>
                        <a:rPr lang="en-US" sz="2800" b="1" i="0" u="none" strike="noStrike">
                          <a:solidFill>
                            <a:srgbClr val="000000"/>
                          </a:solidFill>
                          <a:effectLst/>
                          <a:latin typeface="Calibri" panose="020F0502020204030204" pitchFamily="34" charset="0"/>
                        </a:rPr>
                        <a:t>22-May-22</a:t>
                      </a:r>
                    </a:p>
                  </a:txBody>
                  <a:tcPr marL="9525" marR="9525" marT="9525" marB="0" anchor="b">
                    <a:lnL>
                      <a:noFill/>
                    </a:lnL>
                    <a:lnR>
                      <a:noFill/>
                    </a:lnR>
                    <a:lnT>
                      <a:noFill/>
                    </a:lnT>
                    <a:lnB>
                      <a:noFill/>
                    </a:lnB>
                    <a:noFill/>
                  </a:tcPr>
                </a:tc>
                <a:tc>
                  <a:txBody>
                    <a:bodyPr/>
                    <a:lstStyle/>
                    <a:p>
                      <a:pPr algn="l" fontAlgn="b"/>
                      <a:endParaRPr lang="en-US" sz="28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l" fontAlgn="b"/>
                      <a:r>
                        <a:rPr lang="en-US" sz="2800" b="1" i="0" u="none" strike="noStrike">
                          <a:solidFill>
                            <a:srgbClr val="000000"/>
                          </a:solidFill>
                          <a:effectLst/>
                          <a:latin typeface="Calibri" panose="020F0502020204030204" pitchFamily="34" charset="0"/>
                        </a:rPr>
                        <a:t>Part 2: Develop Habits of Holiness</a:t>
                      </a:r>
                    </a:p>
                  </a:txBody>
                  <a:tcPr marL="9525" marR="9525" marT="9525" marB="0" anchor="b">
                    <a:lnL>
                      <a:noFill/>
                    </a:lnL>
                    <a:lnR>
                      <a:noFill/>
                    </a:lnR>
                    <a:lnT>
                      <a:noFill/>
                    </a:lnT>
                    <a:lnB>
                      <a:noFill/>
                    </a:lnB>
                    <a:noFill/>
                  </a:tcPr>
                </a:tc>
                <a:extLst>
                  <a:ext uri="{0D108BD9-81ED-4DB2-BD59-A6C34878D82A}">
                    <a16:rowId xmlns:a16="http://schemas.microsoft.com/office/drawing/2014/main" val="1023369650"/>
                  </a:ext>
                </a:extLst>
              </a:tr>
              <a:tr h="190500">
                <a:tc>
                  <a:txBody>
                    <a:bodyPr/>
                    <a:lstStyle/>
                    <a:p>
                      <a:pPr algn="r" fontAlgn="b"/>
                      <a:r>
                        <a:rPr lang="en-US" sz="2800" b="1" i="0" u="none" strike="noStrike">
                          <a:solidFill>
                            <a:srgbClr val="000000"/>
                          </a:solidFill>
                          <a:effectLst/>
                          <a:latin typeface="Calibri" panose="020F0502020204030204" pitchFamily="34" charset="0"/>
                        </a:rPr>
                        <a:t>14-May-22</a:t>
                      </a:r>
                    </a:p>
                  </a:txBody>
                  <a:tcPr marL="9525" marR="9525" marT="9525" marB="0" anchor="b">
                    <a:lnL>
                      <a:noFill/>
                    </a:lnL>
                    <a:lnR>
                      <a:noFill/>
                    </a:lnR>
                    <a:lnT>
                      <a:noFill/>
                    </a:lnT>
                    <a:lnB>
                      <a:noFill/>
                    </a:lnB>
                    <a:noFill/>
                  </a:tcPr>
                </a:tc>
                <a:tc>
                  <a:txBody>
                    <a:bodyPr/>
                    <a:lstStyle/>
                    <a:p>
                      <a:pPr algn="l" fontAlgn="b"/>
                      <a:endParaRPr lang="en-US" sz="28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l" fontAlgn="b"/>
                      <a:r>
                        <a:rPr lang="en-US" sz="2800" b="1" i="0" u="none" strike="noStrike" dirty="0">
                          <a:solidFill>
                            <a:srgbClr val="000000"/>
                          </a:solidFill>
                          <a:effectLst/>
                          <a:latin typeface="Calibri" panose="020F0502020204030204" pitchFamily="34" charset="0"/>
                        </a:rPr>
                        <a:t>Part 1: Living Effectively for the Lord in an Unbelieving World</a:t>
                      </a:r>
                    </a:p>
                  </a:txBody>
                  <a:tcPr marL="9525" marR="9525" marT="9525" marB="0" anchor="b">
                    <a:lnL>
                      <a:noFill/>
                    </a:lnL>
                    <a:lnR>
                      <a:noFill/>
                    </a:lnR>
                    <a:lnT>
                      <a:noFill/>
                    </a:lnT>
                    <a:lnB>
                      <a:noFill/>
                    </a:lnB>
                    <a:noFill/>
                  </a:tcPr>
                </a:tc>
                <a:extLst>
                  <a:ext uri="{0D108BD9-81ED-4DB2-BD59-A6C34878D82A}">
                    <a16:rowId xmlns:a16="http://schemas.microsoft.com/office/drawing/2014/main" val="2089289763"/>
                  </a:ext>
                </a:extLst>
              </a:tr>
            </a:tbl>
          </a:graphicData>
        </a:graphic>
      </p:graphicFrame>
    </p:spTree>
    <p:extLst>
      <p:ext uri="{BB962C8B-B14F-4D97-AF65-F5344CB8AC3E}">
        <p14:creationId xmlns:p14="http://schemas.microsoft.com/office/powerpoint/2010/main" val="2635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3FA4111-0E00-4349-E652-29C32C2C8BD8}"/>
              </a:ext>
            </a:extLst>
          </p:cNvPr>
          <p:cNvSpPr txBox="1"/>
          <p:nvPr/>
        </p:nvSpPr>
        <p:spPr>
          <a:xfrm>
            <a:off x="1259744" y="919249"/>
            <a:ext cx="10932256" cy="4647426"/>
          </a:xfrm>
          <a:prstGeom prst="rect">
            <a:avLst/>
          </a:prstGeom>
          <a:noFill/>
        </p:spPr>
        <p:txBody>
          <a:bodyPr wrap="square">
            <a:spAutoFit/>
          </a:bodyPr>
          <a:lstStyle/>
          <a:p>
            <a:r>
              <a:rPr lang="en-US" sz="3600" dirty="0">
                <a:solidFill>
                  <a:schemeClr val="bg1"/>
                </a:solidFill>
              </a:rPr>
              <a:t>Glorify God in your own lives.</a:t>
            </a:r>
          </a:p>
          <a:p>
            <a:pPr lvl="1">
              <a:spcAft>
                <a:spcPts val="2400"/>
              </a:spcAft>
            </a:pPr>
            <a:r>
              <a:rPr lang="en-US" sz="2800" i="1" dirty="0">
                <a:solidFill>
                  <a:srgbClr val="FFFF00"/>
                </a:solidFill>
              </a:rPr>
              <a:t>A Christian has a distinctly different lifestyle.</a:t>
            </a:r>
          </a:p>
          <a:p>
            <a:r>
              <a:rPr lang="en-US" sz="3600" dirty="0">
                <a:solidFill>
                  <a:schemeClr val="bg1"/>
                </a:solidFill>
              </a:rPr>
              <a:t>Glorify God in relationships.</a:t>
            </a:r>
          </a:p>
          <a:p>
            <a:pPr lvl="1">
              <a:spcAft>
                <a:spcPts val="2400"/>
              </a:spcAft>
            </a:pPr>
            <a:r>
              <a:rPr lang="en-US" sz="2800" i="1" dirty="0">
                <a:solidFill>
                  <a:srgbClr val="FFFF00"/>
                </a:solidFill>
              </a:rPr>
              <a:t>A Christian prioritizes relationships of love and forgiveness.</a:t>
            </a:r>
            <a:endParaRPr lang="en-US" sz="2800" dirty="0">
              <a:solidFill>
                <a:srgbClr val="FFFF00"/>
              </a:solidFill>
            </a:endParaRPr>
          </a:p>
          <a:p>
            <a:r>
              <a:rPr lang="en-US" sz="3600" dirty="0">
                <a:solidFill>
                  <a:schemeClr val="bg1"/>
                </a:solidFill>
              </a:rPr>
              <a:t>Glorify God through Christian Service. </a:t>
            </a:r>
            <a:r>
              <a:rPr lang="en-US" sz="2800" dirty="0">
                <a:solidFill>
                  <a:schemeClr val="bg1"/>
                </a:solidFill>
              </a:rPr>
              <a:t>(vs. 10-11)</a:t>
            </a:r>
            <a:endParaRPr lang="en-US" sz="3600" dirty="0">
              <a:solidFill>
                <a:schemeClr val="bg1"/>
              </a:solidFill>
            </a:endParaRPr>
          </a:p>
          <a:p>
            <a:pPr lvl="1">
              <a:spcAft>
                <a:spcPts val="2400"/>
              </a:spcAft>
            </a:pPr>
            <a:r>
              <a:rPr lang="en-US" sz="2800" i="1" dirty="0">
                <a:solidFill>
                  <a:srgbClr val="FFFF00"/>
                </a:solidFill>
              </a:rPr>
              <a:t>A Christian exercises the gifts of the spirit in service.</a:t>
            </a:r>
          </a:p>
          <a:p>
            <a:endParaRPr lang="en-US" sz="3600" dirty="0">
              <a:solidFill>
                <a:schemeClr val="bg1"/>
              </a:solidFill>
            </a:endParaRPr>
          </a:p>
        </p:txBody>
      </p:sp>
      <p:sp>
        <p:nvSpPr>
          <p:cNvPr id="4" name="TextBox 3">
            <a:extLst>
              <a:ext uri="{FF2B5EF4-FFF2-40B4-BE49-F238E27FC236}">
                <a16:creationId xmlns:a16="http://schemas.microsoft.com/office/drawing/2014/main" id="{D00817ED-715D-5E86-F127-5CC438BF0048}"/>
              </a:ext>
            </a:extLst>
          </p:cNvPr>
          <p:cNvSpPr txBox="1"/>
          <p:nvPr/>
        </p:nvSpPr>
        <p:spPr>
          <a:xfrm>
            <a:off x="230901" y="211363"/>
            <a:ext cx="1597899" cy="707886"/>
          </a:xfrm>
          <a:prstGeom prst="rect">
            <a:avLst/>
          </a:prstGeom>
          <a:noFill/>
        </p:spPr>
        <p:txBody>
          <a:bodyPr wrap="square">
            <a:spAutoFit/>
          </a:bodyPr>
          <a:lstStyle/>
          <a:p>
            <a:r>
              <a:rPr lang="en-US" sz="4000" b="1" dirty="0">
                <a:solidFill>
                  <a:srgbClr val="FFFF00"/>
                </a:solidFill>
              </a:rPr>
              <a:t>Now, </a:t>
            </a:r>
          </a:p>
        </p:txBody>
      </p:sp>
      <p:grpSp>
        <p:nvGrpSpPr>
          <p:cNvPr id="3" name="Group 2">
            <a:extLst>
              <a:ext uri="{FF2B5EF4-FFF2-40B4-BE49-F238E27FC236}">
                <a16:creationId xmlns:a16="http://schemas.microsoft.com/office/drawing/2014/main" id="{C654566A-BAB2-A341-473C-60F674DFAC0A}"/>
              </a:ext>
            </a:extLst>
          </p:cNvPr>
          <p:cNvGrpSpPr/>
          <p:nvPr/>
        </p:nvGrpSpPr>
        <p:grpSpPr>
          <a:xfrm>
            <a:off x="250094" y="1123018"/>
            <a:ext cx="10839450" cy="4851195"/>
            <a:chOff x="250094" y="1123018"/>
            <a:chExt cx="10839450" cy="4851195"/>
          </a:xfrm>
        </p:grpSpPr>
        <p:sp>
          <p:nvSpPr>
            <p:cNvPr id="2" name="Arrow: Up 1">
              <a:extLst>
                <a:ext uri="{FF2B5EF4-FFF2-40B4-BE49-F238E27FC236}">
                  <a16:creationId xmlns:a16="http://schemas.microsoft.com/office/drawing/2014/main" id="{2EC3E491-DC7E-2466-5030-7B4A8154672F}"/>
                </a:ext>
              </a:extLst>
            </p:cNvPr>
            <p:cNvSpPr/>
            <p:nvPr/>
          </p:nvSpPr>
          <p:spPr>
            <a:xfrm>
              <a:off x="250094" y="1326787"/>
              <a:ext cx="1009650" cy="4647426"/>
            </a:xfrm>
            <a:prstGeom prst="upArrow">
              <a:avLst/>
            </a:prstGeom>
            <a:solidFill>
              <a:srgbClr val="969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FF3CF8CB-1120-A369-54B2-988122C113AC}"/>
                </a:ext>
              </a:extLst>
            </p:cNvPr>
            <p:cNvSpPr/>
            <p:nvPr/>
          </p:nvSpPr>
          <p:spPr>
            <a:xfrm>
              <a:off x="10079894" y="1123018"/>
              <a:ext cx="1009650" cy="4647426"/>
            </a:xfrm>
            <a:prstGeom prst="upArrow">
              <a:avLst/>
            </a:prstGeom>
            <a:solidFill>
              <a:srgbClr val="969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0343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3FA4111-0E00-4349-E652-29C32C2C8BD8}"/>
              </a:ext>
            </a:extLst>
          </p:cNvPr>
          <p:cNvSpPr txBox="1"/>
          <p:nvPr/>
        </p:nvSpPr>
        <p:spPr>
          <a:xfrm>
            <a:off x="1259744" y="919249"/>
            <a:ext cx="10932256" cy="4647426"/>
          </a:xfrm>
          <a:prstGeom prst="rect">
            <a:avLst/>
          </a:prstGeom>
          <a:noFill/>
        </p:spPr>
        <p:txBody>
          <a:bodyPr wrap="square">
            <a:spAutoFit/>
          </a:bodyPr>
          <a:lstStyle/>
          <a:p>
            <a:r>
              <a:rPr lang="en-US" sz="3600" dirty="0">
                <a:solidFill>
                  <a:schemeClr val="bg1"/>
                </a:solidFill>
              </a:rPr>
              <a:t>Glorify God in your own lives.</a:t>
            </a:r>
          </a:p>
          <a:p>
            <a:pPr lvl="1">
              <a:spcAft>
                <a:spcPts val="2400"/>
              </a:spcAft>
            </a:pPr>
            <a:r>
              <a:rPr lang="en-US" sz="2800" i="1" dirty="0">
                <a:solidFill>
                  <a:srgbClr val="FFFF00"/>
                </a:solidFill>
              </a:rPr>
              <a:t>A Christian has a distinctly different lifestyle.</a:t>
            </a:r>
          </a:p>
          <a:p>
            <a:r>
              <a:rPr lang="en-US" sz="3600" dirty="0">
                <a:solidFill>
                  <a:schemeClr val="bg1"/>
                </a:solidFill>
              </a:rPr>
              <a:t>Glorify God in relationships.</a:t>
            </a:r>
          </a:p>
          <a:p>
            <a:pPr lvl="1">
              <a:spcAft>
                <a:spcPts val="2400"/>
              </a:spcAft>
            </a:pPr>
            <a:r>
              <a:rPr lang="en-US" sz="2800" i="1" dirty="0">
                <a:solidFill>
                  <a:srgbClr val="FFFF00"/>
                </a:solidFill>
              </a:rPr>
              <a:t>A Christian prioritizes relationships of love and forgiveness.</a:t>
            </a:r>
            <a:endParaRPr lang="en-US" sz="2800" dirty="0">
              <a:solidFill>
                <a:srgbClr val="FFFF00"/>
              </a:solidFill>
            </a:endParaRPr>
          </a:p>
          <a:p>
            <a:r>
              <a:rPr lang="en-US" sz="3600" dirty="0">
                <a:solidFill>
                  <a:schemeClr val="bg1"/>
                </a:solidFill>
              </a:rPr>
              <a:t>Glorify God through Christian Service. </a:t>
            </a:r>
            <a:r>
              <a:rPr lang="en-US" sz="2800" dirty="0">
                <a:solidFill>
                  <a:schemeClr val="bg1"/>
                </a:solidFill>
              </a:rPr>
              <a:t>(vs. 10-11)</a:t>
            </a:r>
            <a:endParaRPr lang="en-US" sz="3600" dirty="0">
              <a:solidFill>
                <a:schemeClr val="bg1"/>
              </a:solidFill>
            </a:endParaRPr>
          </a:p>
          <a:p>
            <a:pPr lvl="1">
              <a:spcAft>
                <a:spcPts val="2400"/>
              </a:spcAft>
            </a:pPr>
            <a:r>
              <a:rPr lang="en-US" sz="2800" i="1" dirty="0">
                <a:solidFill>
                  <a:srgbClr val="FFFF00"/>
                </a:solidFill>
              </a:rPr>
              <a:t>A Christian exercises the gifts of the spirit in service.</a:t>
            </a:r>
          </a:p>
          <a:p>
            <a:endParaRPr lang="en-US" sz="3600" dirty="0">
              <a:solidFill>
                <a:schemeClr val="bg1"/>
              </a:solidFill>
            </a:endParaRPr>
          </a:p>
        </p:txBody>
      </p:sp>
      <p:sp>
        <p:nvSpPr>
          <p:cNvPr id="4" name="TextBox 3">
            <a:extLst>
              <a:ext uri="{FF2B5EF4-FFF2-40B4-BE49-F238E27FC236}">
                <a16:creationId xmlns:a16="http://schemas.microsoft.com/office/drawing/2014/main" id="{D00817ED-715D-5E86-F127-5CC438BF0048}"/>
              </a:ext>
            </a:extLst>
          </p:cNvPr>
          <p:cNvSpPr txBox="1"/>
          <p:nvPr/>
        </p:nvSpPr>
        <p:spPr>
          <a:xfrm>
            <a:off x="230901" y="211363"/>
            <a:ext cx="1597899" cy="707886"/>
          </a:xfrm>
          <a:prstGeom prst="rect">
            <a:avLst/>
          </a:prstGeom>
          <a:noFill/>
        </p:spPr>
        <p:txBody>
          <a:bodyPr wrap="square">
            <a:spAutoFit/>
          </a:bodyPr>
          <a:lstStyle/>
          <a:p>
            <a:r>
              <a:rPr lang="en-US" sz="4000" b="1" dirty="0">
                <a:solidFill>
                  <a:srgbClr val="FFFF00"/>
                </a:solidFill>
              </a:rPr>
              <a:t>Now, </a:t>
            </a:r>
          </a:p>
        </p:txBody>
      </p:sp>
      <p:grpSp>
        <p:nvGrpSpPr>
          <p:cNvPr id="3" name="Group 2">
            <a:extLst>
              <a:ext uri="{FF2B5EF4-FFF2-40B4-BE49-F238E27FC236}">
                <a16:creationId xmlns:a16="http://schemas.microsoft.com/office/drawing/2014/main" id="{C654566A-BAB2-A341-473C-60F674DFAC0A}"/>
              </a:ext>
            </a:extLst>
          </p:cNvPr>
          <p:cNvGrpSpPr/>
          <p:nvPr/>
        </p:nvGrpSpPr>
        <p:grpSpPr>
          <a:xfrm rot="10800000">
            <a:off x="250094" y="1123018"/>
            <a:ext cx="10839450" cy="4851195"/>
            <a:chOff x="250094" y="1123018"/>
            <a:chExt cx="10839450" cy="4851195"/>
          </a:xfrm>
        </p:grpSpPr>
        <p:sp>
          <p:nvSpPr>
            <p:cNvPr id="2" name="Arrow: Up 1">
              <a:extLst>
                <a:ext uri="{FF2B5EF4-FFF2-40B4-BE49-F238E27FC236}">
                  <a16:creationId xmlns:a16="http://schemas.microsoft.com/office/drawing/2014/main" id="{2EC3E491-DC7E-2466-5030-7B4A8154672F}"/>
                </a:ext>
              </a:extLst>
            </p:cNvPr>
            <p:cNvSpPr/>
            <p:nvPr/>
          </p:nvSpPr>
          <p:spPr>
            <a:xfrm>
              <a:off x="250094" y="1326787"/>
              <a:ext cx="1009650" cy="4647426"/>
            </a:xfrm>
            <a:prstGeom prst="upArrow">
              <a:avLst/>
            </a:prstGeom>
            <a:solidFill>
              <a:srgbClr val="969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FF3CF8CB-1120-A369-54B2-988122C113AC}"/>
                </a:ext>
              </a:extLst>
            </p:cNvPr>
            <p:cNvSpPr/>
            <p:nvPr/>
          </p:nvSpPr>
          <p:spPr>
            <a:xfrm>
              <a:off x="10079894" y="1123018"/>
              <a:ext cx="1009650" cy="4647426"/>
            </a:xfrm>
            <a:prstGeom prst="upArrow">
              <a:avLst/>
            </a:prstGeom>
            <a:solidFill>
              <a:srgbClr val="969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C74A293-48F6-6437-AE20-76F6E752498E}"/>
              </a:ext>
            </a:extLst>
          </p:cNvPr>
          <p:cNvSpPr txBox="1"/>
          <p:nvPr/>
        </p:nvSpPr>
        <p:spPr>
          <a:xfrm>
            <a:off x="2148840" y="4954220"/>
            <a:ext cx="8290560" cy="1200329"/>
          </a:xfrm>
          <a:prstGeom prst="rect">
            <a:avLst/>
          </a:prstGeom>
          <a:noFill/>
        </p:spPr>
        <p:txBody>
          <a:bodyPr wrap="square">
            <a:spAutoFit/>
          </a:bodyPr>
          <a:lstStyle/>
          <a:p>
            <a:r>
              <a:rPr lang="en-US" sz="4400" b="1" dirty="0">
                <a:solidFill>
                  <a:srgbClr val="FFFF00"/>
                </a:solidFill>
              </a:rPr>
              <a:t>Now is the Time to Glorify God!</a:t>
            </a:r>
          </a:p>
          <a:p>
            <a:r>
              <a:rPr lang="en-US" sz="2800" i="1" dirty="0">
                <a:solidFill>
                  <a:srgbClr val="FFFF00"/>
                </a:solidFill>
              </a:rPr>
              <a:t>A Christian gives glory to God in all things.</a:t>
            </a:r>
            <a:endParaRPr lang="en-US" sz="2800" b="1" dirty="0">
              <a:solidFill>
                <a:srgbClr val="FFFF00"/>
              </a:solidFill>
            </a:endParaRPr>
          </a:p>
        </p:txBody>
      </p:sp>
    </p:spTree>
    <p:extLst>
      <p:ext uri="{BB962C8B-B14F-4D97-AF65-F5344CB8AC3E}">
        <p14:creationId xmlns:p14="http://schemas.microsoft.com/office/powerpoint/2010/main" val="313442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3E2925-9D2F-4436-8D47-E7C1C57032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D1A188E4-F255-43D0-92CC-3CF3D77012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9637211" cy="1649863"/>
            <a:chOff x="1" y="1"/>
            <a:chExt cx="9637211" cy="1649863"/>
          </a:xfrm>
          <a:effectLst>
            <a:outerShdw blurRad="381000" dist="152400" dir="5400000" algn="t" rotWithShape="0">
              <a:prstClr val="black">
                <a:alpha val="20000"/>
              </a:prstClr>
            </a:outerShdw>
          </a:effectLst>
        </p:grpSpPr>
        <p:sp>
          <p:nvSpPr>
            <p:cNvPr id="27" name="Freeform: Shape 24">
              <a:extLst>
                <a:ext uri="{FF2B5EF4-FFF2-40B4-BE49-F238E27FC236}">
                  <a16:creationId xmlns:a16="http://schemas.microsoft.com/office/drawing/2014/main" id="{C771FCDE-112A-4324-B49A-CA94CBA7E6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9637211" cy="1649863"/>
            </a:xfrm>
            <a:custGeom>
              <a:avLst/>
              <a:gdLst>
                <a:gd name="connsiteX0" fmla="*/ 2468659 w 9637211"/>
                <a:gd name="connsiteY0" fmla="*/ 1380297 h 1649863"/>
                <a:gd name="connsiteX1" fmla="*/ 2460722 w 9637211"/>
                <a:gd name="connsiteY1" fmla="*/ 1390272 h 1649863"/>
                <a:gd name="connsiteX2" fmla="*/ 2446257 w 9637211"/>
                <a:gd name="connsiteY2" fmla="*/ 1406498 h 1649863"/>
                <a:gd name="connsiteX3" fmla="*/ 2427494 w 9637211"/>
                <a:gd name="connsiteY3" fmla="*/ 1415356 h 1649863"/>
                <a:gd name="connsiteX4" fmla="*/ 2460722 w 9637211"/>
                <a:gd name="connsiteY4" fmla="*/ 1390272 h 1649863"/>
                <a:gd name="connsiteX5" fmla="*/ 5731745 w 9637211"/>
                <a:gd name="connsiteY5" fmla="*/ 1360489 h 1649863"/>
                <a:gd name="connsiteX6" fmla="*/ 5698179 w 9637211"/>
                <a:gd name="connsiteY6" fmla="*/ 1367442 h 1649863"/>
                <a:gd name="connsiteX7" fmla="*/ 5715901 w 9637211"/>
                <a:gd name="connsiteY7" fmla="*/ 1365274 h 1649863"/>
                <a:gd name="connsiteX8" fmla="*/ 5731745 w 9637211"/>
                <a:gd name="connsiteY8" fmla="*/ 1360489 h 1649863"/>
                <a:gd name="connsiteX9" fmla="*/ 5503859 w 9637211"/>
                <a:gd name="connsiteY9" fmla="*/ 1324849 h 1649863"/>
                <a:gd name="connsiteX10" fmla="*/ 5516994 w 9637211"/>
                <a:gd name="connsiteY10" fmla="*/ 1333353 h 1649863"/>
                <a:gd name="connsiteX11" fmla="*/ 5516994 w 9637211"/>
                <a:gd name="connsiteY11" fmla="*/ 1333352 h 1649863"/>
                <a:gd name="connsiteX12" fmla="*/ 4720031 w 9637211"/>
                <a:gd name="connsiteY12" fmla="*/ 1268958 h 1649863"/>
                <a:gd name="connsiteX13" fmla="*/ 4749955 w 9637211"/>
                <a:gd name="connsiteY13" fmla="*/ 1273114 h 1649863"/>
                <a:gd name="connsiteX14" fmla="*/ 4767388 w 9637211"/>
                <a:gd name="connsiteY14" fmla="*/ 1277477 h 1649863"/>
                <a:gd name="connsiteX15" fmla="*/ 4767531 w 9637211"/>
                <a:gd name="connsiteY15" fmla="*/ 1277513 h 1649863"/>
                <a:gd name="connsiteX16" fmla="*/ 4782965 w 9637211"/>
                <a:gd name="connsiteY16" fmla="*/ 1281578 h 1649863"/>
                <a:gd name="connsiteX17" fmla="*/ 4784809 w 9637211"/>
                <a:gd name="connsiteY17" fmla="*/ 1281832 h 1649863"/>
                <a:gd name="connsiteX18" fmla="*/ 4790792 w 9637211"/>
                <a:gd name="connsiteY18" fmla="*/ 1283327 h 1649863"/>
                <a:gd name="connsiteX19" fmla="*/ 4814638 w 9637211"/>
                <a:gd name="connsiteY19" fmla="*/ 1285937 h 1649863"/>
                <a:gd name="connsiteX20" fmla="*/ 4784809 w 9637211"/>
                <a:gd name="connsiteY20" fmla="*/ 1281832 h 1649863"/>
                <a:gd name="connsiteX21" fmla="*/ 4767531 w 9637211"/>
                <a:gd name="connsiteY21" fmla="*/ 1277513 h 1649863"/>
                <a:gd name="connsiteX22" fmla="*/ 4751799 w 9637211"/>
                <a:gd name="connsiteY22" fmla="*/ 1273370 h 1649863"/>
                <a:gd name="connsiteX23" fmla="*/ 4749955 w 9637211"/>
                <a:gd name="connsiteY23" fmla="*/ 1273114 h 1649863"/>
                <a:gd name="connsiteX24" fmla="*/ 4743957 w 9637211"/>
                <a:gd name="connsiteY24" fmla="*/ 1271612 h 1649863"/>
                <a:gd name="connsiteX25" fmla="*/ 4720031 w 9637211"/>
                <a:gd name="connsiteY25" fmla="*/ 1268958 h 1649863"/>
                <a:gd name="connsiteX26" fmla="*/ 3276840 w 9637211"/>
                <a:gd name="connsiteY26" fmla="*/ 1263985 h 1649863"/>
                <a:gd name="connsiteX27" fmla="*/ 3328341 w 9637211"/>
                <a:gd name="connsiteY27" fmla="*/ 1281473 h 1649863"/>
                <a:gd name="connsiteX28" fmla="*/ 3301810 w 9637211"/>
                <a:gd name="connsiteY28" fmla="*/ 1277386 h 1649863"/>
                <a:gd name="connsiteX29" fmla="*/ 3276840 w 9637211"/>
                <a:gd name="connsiteY29" fmla="*/ 1263985 h 1649863"/>
                <a:gd name="connsiteX30" fmla="*/ 3519760 w 9637211"/>
                <a:gd name="connsiteY30" fmla="*/ 1250994 h 1649863"/>
                <a:gd name="connsiteX31" fmla="*/ 3503255 w 9637211"/>
                <a:gd name="connsiteY31" fmla="*/ 1251147 h 1649863"/>
                <a:gd name="connsiteX32" fmla="*/ 3519760 w 9637211"/>
                <a:gd name="connsiteY32" fmla="*/ 1250994 h 1649863"/>
                <a:gd name="connsiteX33" fmla="*/ 3537011 w 9637211"/>
                <a:gd name="connsiteY33" fmla="*/ 1257249 h 1649863"/>
                <a:gd name="connsiteX34" fmla="*/ 3519760 w 9637211"/>
                <a:gd name="connsiteY34" fmla="*/ 1250994 h 1649863"/>
                <a:gd name="connsiteX35" fmla="*/ 5038723 w 9637211"/>
                <a:gd name="connsiteY35" fmla="*/ 1229019 h 1649863"/>
                <a:gd name="connsiteX36" fmla="*/ 5009340 w 9637211"/>
                <a:gd name="connsiteY36" fmla="*/ 1231627 h 1649863"/>
                <a:gd name="connsiteX37" fmla="*/ 5069905 w 9637211"/>
                <a:gd name="connsiteY37" fmla="*/ 1231533 h 1649863"/>
                <a:gd name="connsiteX38" fmla="*/ 5038723 w 9637211"/>
                <a:gd name="connsiteY38" fmla="*/ 1229019 h 1649863"/>
                <a:gd name="connsiteX39" fmla="*/ 6274350 w 9637211"/>
                <a:gd name="connsiteY39" fmla="*/ 1198579 h 1649863"/>
                <a:gd name="connsiteX40" fmla="*/ 6274350 w 9637211"/>
                <a:gd name="connsiteY40" fmla="*/ 1198580 h 1649863"/>
                <a:gd name="connsiteX41" fmla="*/ 6299734 w 9637211"/>
                <a:gd name="connsiteY41" fmla="*/ 1215874 h 1649863"/>
                <a:gd name="connsiteX42" fmla="*/ 6274350 w 9637211"/>
                <a:gd name="connsiteY42" fmla="*/ 1198579 h 1649863"/>
                <a:gd name="connsiteX43" fmla="*/ 284014 w 9637211"/>
                <a:gd name="connsiteY43" fmla="*/ 1083637 h 1649863"/>
                <a:gd name="connsiteX44" fmla="*/ 274455 w 9637211"/>
                <a:gd name="connsiteY44" fmla="*/ 1086842 h 1649863"/>
                <a:gd name="connsiteX45" fmla="*/ 233501 w 9637211"/>
                <a:gd name="connsiteY45" fmla="*/ 1096794 h 1649863"/>
                <a:gd name="connsiteX46" fmla="*/ 274456 w 9637211"/>
                <a:gd name="connsiteY46" fmla="*/ 1086842 h 1649863"/>
                <a:gd name="connsiteX47" fmla="*/ 691166 w 9637211"/>
                <a:gd name="connsiteY47" fmla="*/ 1081917 h 1649863"/>
                <a:gd name="connsiteX48" fmla="*/ 677191 w 9637211"/>
                <a:gd name="connsiteY48" fmla="*/ 1087044 h 1649863"/>
                <a:gd name="connsiteX49" fmla="*/ 632391 w 9637211"/>
                <a:gd name="connsiteY49" fmla="*/ 1110922 h 1649863"/>
                <a:gd name="connsiteX50" fmla="*/ 677192 w 9637211"/>
                <a:gd name="connsiteY50" fmla="*/ 1087044 h 1649863"/>
                <a:gd name="connsiteX51" fmla="*/ 428044 w 9637211"/>
                <a:gd name="connsiteY51" fmla="*/ 1067823 h 1649863"/>
                <a:gd name="connsiteX52" fmla="*/ 479634 w 9637211"/>
                <a:gd name="connsiteY52" fmla="*/ 1077452 h 1649863"/>
                <a:gd name="connsiteX53" fmla="*/ 428044 w 9637211"/>
                <a:gd name="connsiteY53" fmla="*/ 1067823 h 1649863"/>
                <a:gd name="connsiteX54" fmla="*/ 7445292 w 9637211"/>
                <a:gd name="connsiteY54" fmla="*/ 757632 h 1649863"/>
                <a:gd name="connsiteX55" fmla="*/ 7466390 w 9637211"/>
                <a:gd name="connsiteY55" fmla="*/ 768915 h 1649863"/>
                <a:gd name="connsiteX56" fmla="*/ 7474827 w 9637211"/>
                <a:gd name="connsiteY56" fmla="*/ 771226 h 1649863"/>
                <a:gd name="connsiteX57" fmla="*/ 7466391 w 9637211"/>
                <a:gd name="connsiteY57" fmla="*/ 768915 h 1649863"/>
                <a:gd name="connsiteX58" fmla="*/ 7445292 w 9637211"/>
                <a:gd name="connsiteY58" fmla="*/ 757632 h 1649863"/>
                <a:gd name="connsiteX59" fmla="*/ 0 w 9637211"/>
                <a:gd name="connsiteY59" fmla="*/ 0 h 1649863"/>
                <a:gd name="connsiteX60" fmla="*/ 9637211 w 9637211"/>
                <a:gd name="connsiteY60" fmla="*/ 0 h 1649863"/>
                <a:gd name="connsiteX61" fmla="*/ 9583319 w 9637211"/>
                <a:gd name="connsiteY61" fmla="*/ 32146 h 1649863"/>
                <a:gd name="connsiteX62" fmla="*/ 9493665 w 9637211"/>
                <a:gd name="connsiteY62" fmla="*/ 112426 h 1649863"/>
                <a:gd name="connsiteX63" fmla="*/ 9457156 w 9637211"/>
                <a:gd name="connsiteY63" fmla="*/ 155303 h 1649863"/>
                <a:gd name="connsiteX64" fmla="*/ 9377643 w 9637211"/>
                <a:gd name="connsiteY64" fmla="*/ 187228 h 1649863"/>
                <a:gd name="connsiteX65" fmla="*/ 9292088 w 9637211"/>
                <a:gd name="connsiteY65" fmla="*/ 235295 h 1649863"/>
                <a:gd name="connsiteX66" fmla="*/ 9231985 w 9637211"/>
                <a:gd name="connsiteY66" fmla="*/ 281821 h 1649863"/>
                <a:gd name="connsiteX67" fmla="*/ 9185378 w 9637211"/>
                <a:gd name="connsiteY67" fmla="*/ 313259 h 1649863"/>
                <a:gd name="connsiteX68" fmla="*/ 9118948 w 9637211"/>
                <a:gd name="connsiteY68" fmla="*/ 345810 h 1649863"/>
                <a:gd name="connsiteX69" fmla="*/ 9052763 w 9637211"/>
                <a:gd name="connsiteY69" fmla="*/ 387450 h 1649863"/>
                <a:gd name="connsiteX70" fmla="*/ 9020858 w 9637211"/>
                <a:gd name="connsiteY70" fmla="*/ 412686 h 1649863"/>
                <a:gd name="connsiteX71" fmla="*/ 8958799 w 9637211"/>
                <a:gd name="connsiteY71" fmla="*/ 455068 h 1649863"/>
                <a:gd name="connsiteX72" fmla="*/ 8894669 w 9637211"/>
                <a:gd name="connsiteY72" fmla="*/ 494884 h 1649863"/>
                <a:gd name="connsiteX73" fmla="*/ 8772871 w 9637211"/>
                <a:gd name="connsiteY73" fmla="*/ 542815 h 1649863"/>
                <a:gd name="connsiteX74" fmla="*/ 8663102 w 9637211"/>
                <a:gd name="connsiteY74" fmla="*/ 609939 h 1649863"/>
                <a:gd name="connsiteX75" fmla="*/ 8575858 w 9637211"/>
                <a:gd name="connsiteY75" fmla="*/ 659344 h 1649863"/>
                <a:gd name="connsiteX76" fmla="*/ 8525191 w 9637211"/>
                <a:gd name="connsiteY76" fmla="*/ 691449 h 1649863"/>
                <a:gd name="connsiteX77" fmla="*/ 8432740 w 9637211"/>
                <a:gd name="connsiteY77" fmla="*/ 762134 h 1649863"/>
                <a:gd name="connsiteX78" fmla="*/ 8287775 w 9637211"/>
                <a:gd name="connsiteY78" fmla="*/ 838802 h 1649863"/>
                <a:gd name="connsiteX79" fmla="*/ 8199975 w 9637211"/>
                <a:gd name="connsiteY79" fmla="*/ 880700 h 1649863"/>
                <a:gd name="connsiteX80" fmla="*/ 8009879 w 9637211"/>
                <a:gd name="connsiteY80" fmla="*/ 946676 h 1649863"/>
                <a:gd name="connsiteX81" fmla="*/ 7948650 w 9637211"/>
                <a:gd name="connsiteY81" fmla="*/ 969872 h 1649863"/>
                <a:gd name="connsiteX82" fmla="*/ 7878149 w 9637211"/>
                <a:gd name="connsiteY82" fmla="*/ 986611 h 1649863"/>
                <a:gd name="connsiteX83" fmla="*/ 7765368 w 9637211"/>
                <a:gd name="connsiteY83" fmla="*/ 1023592 h 1649863"/>
                <a:gd name="connsiteX84" fmla="*/ 7544827 w 9637211"/>
                <a:gd name="connsiteY84" fmla="*/ 1088525 h 1649863"/>
                <a:gd name="connsiteX85" fmla="*/ 7496243 w 9637211"/>
                <a:gd name="connsiteY85" fmla="*/ 1099185 h 1649863"/>
                <a:gd name="connsiteX86" fmla="*/ 7373131 w 9637211"/>
                <a:gd name="connsiteY86" fmla="*/ 1140118 h 1649863"/>
                <a:gd name="connsiteX87" fmla="*/ 7299425 w 9637211"/>
                <a:gd name="connsiteY87" fmla="*/ 1167211 h 1649863"/>
                <a:gd name="connsiteX88" fmla="*/ 7238066 w 9637211"/>
                <a:gd name="connsiteY88" fmla="*/ 1183666 h 1649863"/>
                <a:gd name="connsiteX89" fmla="*/ 7183552 w 9637211"/>
                <a:gd name="connsiteY89" fmla="*/ 1192571 h 1649863"/>
                <a:gd name="connsiteX90" fmla="*/ 7040813 w 9637211"/>
                <a:gd name="connsiteY90" fmla="*/ 1230525 h 1649863"/>
                <a:gd name="connsiteX91" fmla="*/ 6983864 w 9637211"/>
                <a:gd name="connsiteY91" fmla="*/ 1245513 h 1649863"/>
                <a:gd name="connsiteX92" fmla="*/ 6836601 w 9637211"/>
                <a:gd name="connsiteY92" fmla="*/ 1294672 h 1649863"/>
                <a:gd name="connsiteX93" fmla="*/ 6711393 w 9637211"/>
                <a:gd name="connsiteY93" fmla="*/ 1328485 h 1649863"/>
                <a:gd name="connsiteX94" fmla="*/ 6659164 w 9637211"/>
                <a:gd name="connsiteY94" fmla="*/ 1344343 h 1649863"/>
                <a:gd name="connsiteX95" fmla="*/ 6539327 w 9637211"/>
                <a:gd name="connsiteY95" fmla="*/ 1372405 h 1649863"/>
                <a:gd name="connsiteX96" fmla="*/ 6471659 w 9637211"/>
                <a:gd name="connsiteY96" fmla="*/ 1391362 h 1649863"/>
                <a:gd name="connsiteX97" fmla="*/ 6305536 w 9637211"/>
                <a:gd name="connsiteY97" fmla="*/ 1417103 h 1649863"/>
                <a:gd name="connsiteX98" fmla="*/ 6133939 w 9637211"/>
                <a:gd name="connsiteY98" fmla="*/ 1442481 h 1649863"/>
                <a:gd name="connsiteX99" fmla="*/ 6039547 w 9637211"/>
                <a:gd name="connsiteY99" fmla="*/ 1452681 h 1649863"/>
                <a:gd name="connsiteX100" fmla="*/ 5957366 w 9637211"/>
                <a:gd name="connsiteY100" fmla="*/ 1465590 h 1649863"/>
                <a:gd name="connsiteX101" fmla="*/ 5885715 w 9637211"/>
                <a:gd name="connsiteY101" fmla="*/ 1474694 h 1649863"/>
                <a:gd name="connsiteX102" fmla="*/ 5771774 w 9637211"/>
                <a:gd name="connsiteY102" fmla="*/ 1491643 h 1649863"/>
                <a:gd name="connsiteX103" fmla="*/ 5724294 w 9637211"/>
                <a:gd name="connsiteY103" fmla="*/ 1496914 h 1649863"/>
                <a:gd name="connsiteX104" fmla="*/ 5611931 w 9637211"/>
                <a:gd name="connsiteY104" fmla="*/ 1502173 h 1649863"/>
                <a:gd name="connsiteX105" fmla="*/ 5572785 w 9637211"/>
                <a:gd name="connsiteY105" fmla="*/ 1502492 h 1649863"/>
                <a:gd name="connsiteX106" fmla="*/ 5496622 w 9637211"/>
                <a:gd name="connsiteY106" fmla="*/ 1486703 h 1649863"/>
                <a:gd name="connsiteX107" fmla="*/ 5487614 w 9637211"/>
                <a:gd name="connsiteY107" fmla="*/ 1485725 h 1649863"/>
                <a:gd name="connsiteX108" fmla="*/ 5437869 w 9637211"/>
                <a:gd name="connsiteY108" fmla="*/ 1480432 h 1649863"/>
                <a:gd name="connsiteX109" fmla="*/ 5410729 w 9637211"/>
                <a:gd name="connsiteY109" fmla="*/ 1479229 h 1649863"/>
                <a:gd name="connsiteX110" fmla="*/ 5307325 w 9637211"/>
                <a:gd name="connsiteY110" fmla="*/ 1468207 h 1649863"/>
                <a:gd name="connsiteX111" fmla="*/ 5247871 w 9637211"/>
                <a:gd name="connsiteY111" fmla="*/ 1463540 h 1649863"/>
                <a:gd name="connsiteX112" fmla="*/ 5200105 w 9637211"/>
                <a:gd name="connsiteY112" fmla="*/ 1466942 h 1649863"/>
                <a:gd name="connsiteX113" fmla="*/ 5116199 w 9637211"/>
                <a:gd name="connsiteY113" fmla="*/ 1472398 h 1649863"/>
                <a:gd name="connsiteX114" fmla="*/ 5089547 w 9637211"/>
                <a:gd name="connsiteY114" fmla="*/ 1477294 h 1649863"/>
                <a:gd name="connsiteX115" fmla="*/ 4967752 w 9637211"/>
                <a:gd name="connsiteY115" fmla="*/ 1472806 h 1649863"/>
                <a:gd name="connsiteX116" fmla="*/ 4898514 w 9637211"/>
                <a:gd name="connsiteY116" fmla="*/ 1475359 h 1649863"/>
                <a:gd name="connsiteX117" fmla="*/ 4819948 w 9637211"/>
                <a:gd name="connsiteY117" fmla="*/ 1466277 h 1649863"/>
                <a:gd name="connsiteX118" fmla="*/ 4797235 w 9637211"/>
                <a:gd name="connsiteY118" fmla="*/ 1467999 h 1649863"/>
                <a:gd name="connsiteX119" fmla="*/ 4771823 w 9637211"/>
                <a:gd name="connsiteY119" fmla="*/ 1470324 h 1649863"/>
                <a:gd name="connsiteX120" fmla="*/ 4693726 w 9637211"/>
                <a:gd name="connsiteY120" fmla="*/ 1475031 h 1649863"/>
                <a:gd name="connsiteX121" fmla="*/ 4646522 w 9637211"/>
                <a:gd name="connsiteY121" fmla="*/ 1482013 h 1649863"/>
                <a:gd name="connsiteX122" fmla="*/ 4556001 w 9637211"/>
                <a:gd name="connsiteY122" fmla="*/ 1483554 h 1649863"/>
                <a:gd name="connsiteX123" fmla="*/ 4522761 w 9637211"/>
                <a:gd name="connsiteY123" fmla="*/ 1489236 h 1649863"/>
                <a:gd name="connsiteX124" fmla="*/ 4438228 w 9637211"/>
                <a:gd name="connsiteY124" fmla="*/ 1493782 h 1649863"/>
                <a:gd name="connsiteX125" fmla="*/ 4362305 w 9637211"/>
                <a:gd name="connsiteY125" fmla="*/ 1495088 h 1649863"/>
                <a:gd name="connsiteX126" fmla="*/ 4289278 w 9637211"/>
                <a:gd name="connsiteY126" fmla="*/ 1499864 h 1649863"/>
                <a:gd name="connsiteX127" fmla="*/ 4237236 w 9637211"/>
                <a:gd name="connsiteY127" fmla="*/ 1507551 h 1649863"/>
                <a:gd name="connsiteX128" fmla="*/ 4180626 w 9637211"/>
                <a:gd name="connsiteY128" fmla="*/ 1513420 h 1649863"/>
                <a:gd name="connsiteX129" fmla="*/ 4025047 w 9637211"/>
                <a:gd name="connsiteY129" fmla="*/ 1539594 h 1649863"/>
                <a:gd name="connsiteX130" fmla="*/ 3995866 w 9637211"/>
                <a:gd name="connsiteY130" fmla="*/ 1536451 h 1649863"/>
                <a:gd name="connsiteX131" fmla="*/ 3831212 w 9637211"/>
                <a:gd name="connsiteY131" fmla="*/ 1540151 h 1649863"/>
                <a:gd name="connsiteX132" fmla="*/ 3795461 w 9637211"/>
                <a:gd name="connsiteY132" fmla="*/ 1542189 h 1649863"/>
                <a:gd name="connsiteX133" fmla="*/ 3698543 w 9637211"/>
                <a:gd name="connsiteY133" fmla="*/ 1528342 h 1649863"/>
                <a:gd name="connsiteX134" fmla="*/ 3551836 w 9637211"/>
                <a:gd name="connsiteY134" fmla="*/ 1564762 h 1649863"/>
                <a:gd name="connsiteX135" fmla="*/ 3415003 w 9637211"/>
                <a:gd name="connsiteY135" fmla="*/ 1608081 h 1649863"/>
                <a:gd name="connsiteX136" fmla="*/ 3397737 w 9637211"/>
                <a:gd name="connsiteY136" fmla="*/ 1613622 h 1649863"/>
                <a:gd name="connsiteX137" fmla="*/ 3348360 w 9637211"/>
                <a:gd name="connsiteY137" fmla="*/ 1624007 h 1649863"/>
                <a:gd name="connsiteX138" fmla="*/ 3286876 w 9637211"/>
                <a:gd name="connsiteY138" fmla="*/ 1629796 h 1649863"/>
                <a:gd name="connsiteX139" fmla="*/ 3247932 w 9637211"/>
                <a:gd name="connsiteY139" fmla="*/ 1635832 h 1649863"/>
                <a:gd name="connsiteX140" fmla="*/ 3244999 w 9637211"/>
                <a:gd name="connsiteY140" fmla="*/ 1636180 h 1649863"/>
                <a:gd name="connsiteX141" fmla="*/ 3184484 w 9637211"/>
                <a:gd name="connsiteY141" fmla="*/ 1639097 h 1649863"/>
                <a:gd name="connsiteX142" fmla="*/ 3177540 w 9637211"/>
                <a:gd name="connsiteY142" fmla="*/ 1638715 h 1649863"/>
                <a:gd name="connsiteX143" fmla="*/ 3146060 w 9637211"/>
                <a:gd name="connsiteY143" fmla="*/ 1634857 h 1649863"/>
                <a:gd name="connsiteX144" fmla="*/ 3057965 w 9637211"/>
                <a:gd name="connsiteY144" fmla="*/ 1626236 h 1649863"/>
                <a:gd name="connsiteX145" fmla="*/ 2974961 w 9637211"/>
                <a:gd name="connsiteY145" fmla="*/ 1617995 h 1649863"/>
                <a:gd name="connsiteX146" fmla="*/ 2949608 w 9637211"/>
                <a:gd name="connsiteY146" fmla="*/ 1633655 h 1649863"/>
                <a:gd name="connsiteX147" fmla="*/ 2909973 w 9637211"/>
                <a:gd name="connsiteY147" fmla="*/ 1648121 h 1649863"/>
                <a:gd name="connsiteX148" fmla="*/ 2864542 w 9637211"/>
                <a:gd name="connsiteY148" fmla="*/ 1635245 h 1649863"/>
                <a:gd name="connsiteX149" fmla="*/ 2758460 w 9637211"/>
                <a:gd name="connsiteY149" fmla="*/ 1609130 h 1649863"/>
                <a:gd name="connsiteX150" fmla="*/ 2692301 w 9637211"/>
                <a:gd name="connsiteY150" fmla="*/ 1610905 h 1649863"/>
                <a:gd name="connsiteX151" fmla="*/ 2548009 w 9637211"/>
                <a:gd name="connsiteY151" fmla="*/ 1604522 h 1649863"/>
                <a:gd name="connsiteX152" fmla="*/ 2453210 w 9637211"/>
                <a:gd name="connsiteY152" fmla="*/ 1590103 h 1649863"/>
                <a:gd name="connsiteX153" fmla="*/ 2384726 w 9637211"/>
                <a:gd name="connsiteY153" fmla="*/ 1571904 h 1649863"/>
                <a:gd name="connsiteX154" fmla="*/ 2286765 w 9637211"/>
                <a:gd name="connsiteY154" fmla="*/ 1548534 h 1649863"/>
                <a:gd name="connsiteX155" fmla="*/ 2189064 w 9637211"/>
                <a:gd name="connsiteY155" fmla="*/ 1538649 h 1649863"/>
                <a:gd name="connsiteX156" fmla="*/ 2118010 w 9637211"/>
                <a:gd name="connsiteY156" fmla="*/ 1523712 h 1649863"/>
                <a:gd name="connsiteX157" fmla="*/ 2031682 w 9637211"/>
                <a:gd name="connsiteY157" fmla="*/ 1515318 h 1649863"/>
                <a:gd name="connsiteX158" fmla="*/ 1959737 w 9637211"/>
                <a:gd name="connsiteY158" fmla="*/ 1518317 h 1649863"/>
                <a:gd name="connsiteX159" fmla="*/ 1847100 w 9637211"/>
                <a:gd name="connsiteY159" fmla="*/ 1525944 h 1649863"/>
                <a:gd name="connsiteX160" fmla="*/ 1707262 w 9637211"/>
                <a:gd name="connsiteY160" fmla="*/ 1494706 h 1649863"/>
                <a:gd name="connsiteX161" fmla="*/ 1651067 w 9637211"/>
                <a:gd name="connsiteY161" fmla="*/ 1488939 h 1649863"/>
                <a:gd name="connsiteX162" fmla="*/ 1598392 w 9637211"/>
                <a:gd name="connsiteY162" fmla="*/ 1487556 h 1649863"/>
                <a:gd name="connsiteX163" fmla="*/ 1485796 w 9637211"/>
                <a:gd name="connsiteY163" fmla="*/ 1467717 h 1649863"/>
                <a:gd name="connsiteX164" fmla="*/ 1440105 w 9637211"/>
                <a:gd name="connsiteY164" fmla="*/ 1461600 h 1649863"/>
                <a:gd name="connsiteX165" fmla="*/ 1376742 w 9637211"/>
                <a:gd name="connsiteY165" fmla="*/ 1464813 h 1649863"/>
                <a:gd name="connsiteX166" fmla="*/ 1260914 w 9637211"/>
                <a:gd name="connsiteY166" fmla="*/ 1458783 h 1649863"/>
                <a:gd name="connsiteX167" fmla="*/ 1144209 w 9637211"/>
                <a:gd name="connsiteY167" fmla="*/ 1430510 h 1649863"/>
                <a:gd name="connsiteX168" fmla="*/ 1095577 w 9637211"/>
                <a:gd name="connsiteY168" fmla="*/ 1436151 h 1649863"/>
                <a:gd name="connsiteX169" fmla="*/ 1078045 w 9637211"/>
                <a:gd name="connsiteY169" fmla="*/ 1436212 h 1649863"/>
                <a:gd name="connsiteX170" fmla="*/ 919891 w 9637211"/>
                <a:gd name="connsiteY170" fmla="*/ 1425160 h 1649863"/>
                <a:gd name="connsiteX171" fmla="*/ 904047 w 9637211"/>
                <a:gd name="connsiteY171" fmla="*/ 1423883 h 1649863"/>
                <a:gd name="connsiteX172" fmla="*/ 829382 w 9637211"/>
                <a:gd name="connsiteY172" fmla="*/ 1410847 h 1649863"/>
                <a:gd name="connsiteX173" fmla="*/ 642661 w 9637211"/>
                <a:gd name="connsiteY173" fmla="*/ 1409490 h 1649863"/>
                <a:gd name="connsiteX174" fmla="*/ 631134 w 9637211"/>
                <a:gd name="connsiteY174" fmla="*/ 1408791 h 1649863"/>
                <a:gd name="connsiteX175" fmla="*/ 569136 w 9637211"/>
                <a:gd name="connsiteY175" fmla="*/ 1420097 h 1649863"/>
                <a:gd name="connsiteX176" fmla="*/ 538796 w 9637211"/>
                <a:gd name="connsiteY176" fmla="*/ 1433330 h 1649863"/>
                <a:gd name="connsiteX177" fmla="*/ 491177 w 9637211"/>
                <a:gd name="connsiteY177" fmla="*/ 1447867 h 1649863"/>
                <a:gd name="connsiteX178" fmla="*/ 442411 w 9637211"/>
                <a:gd name="connsiteY178" fmla="*/ 1454770 h 1649863"/>
                <a:gd name="connsiteX179" fmla="*/ 359296 w 9637211"/>
                <a:gd name="connsiteY179" fmla="*/ 1440257 h 1649863"/>
                <a:gd name="connsiteX180" fmla="*/ 329271 w 9637211"/>
                <a:gd name="connsiteY180" fmla="*/ 1439821 h 1649863"/>
                <a:gd name="connsiteX181" fmla="*/ 262167 w 9637211"/>
                <a:gd name="connsiteY181" fmla="*/ 1434111 h 1649863"/>
                <a:gd name="connsiteX182" fmla="*/ 203882 w 9637211"/>
                <a:gd name="connsiteY182" fmla="*/ 1437548 h 1649863"/>
                <a:gd name="connsiteX183" fmla="*/ 157723 w 9637211"/>
                <a:gd name="connsiteY183" fmla="*/ 1454055 h 1649863"/>
                <a:gd name="connsiteX184" fmla="*/ 89823 w 9637211"/>
                <a:gd name="connsiteY184" fmla="*/ 1460153 h 1649863"/>
                <a:gd name="connsiteX185" fmla="*/ 45393 w 9637211"/>
                <a:gd name="connsiteY185" fmla="*/ 1451938 h 1649863"/>
                <a:gd name="connsiteX186" fmla="*/ 36385 w 9637211"/>
                <a:gd name="connsiteY186" fmla="*/ 1450960 h 1649863"/>
                <a:gd name="connsiteX187" fmla="*/ 0 w 9637211"/>
                <a:gd name="connsiteY187" fmla="*/ 1452514 h 164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9637211" h="1649863">
                  <a:moveTo>
                    <a:pt x="2468659" y="1380297"/>
                  </a:moveTo>
                  <a:lnTo>
                    <a:pt x="2460722" y="1390272"/>
                  </a:lnTo>
                  <a:cubicBezTo>
                    <a:pt x="2456661" y="1396980"/>
                    <a:pt x="2451818" y="1402354"/>
                    <a:pt x="2446257" y="1406498"/>
                  </a:cubicBezTo>
                  <a:lnTo>
                    <a:pt x="2427494" y="1415356"/>
                  </a:lnTo>
                  <a:cubicBezTo>
                    <a:pt x="2441349" y="1411764"/>
                    <a:pt x="2452601" y="1403689"/>
                    <a:pt x="2460722" y="1390272"/>
                  </a:cubicBezTo>
                  <a:close/>
                  <a:moveTo>
                    <a:pt x="5731745" y="1360489"/>
                  </a:moveTo>
                  <a:lnTo>
                    <a:pt x="5698179" y="1367442"/>
                  </a:lnTo>
                  <a:lnTo>
                    <a:pt x="5715901" y="1365274"/>
                  </a:lnTo>
                  <a:cubicBezTo>
                    <a:pt x="5721750" y="1364345"/>
                    <a:pt x="5727285" y="1362979"/>
                    <a:pt x="5731745" y="1360489"/>
                  </a:cubicBezTo>
                  <a:close/>
                  <a:moveTo>
                    <a:pt x="5503859" y="1324849"/>
                  </a:moveTo>
                  <a:lnTo>
                    <a:pt x="5516994" y="1333353"/>
                  </a:lnTo>
                  <a:lnTo>
                    <a:pt x="5516994" y="1333352"/>
                  </a:lnTo>
                  <a:close/>
                  <a:moveTo>
                    <a:pt x="4720031" y="1268958"/>
                  </a:moveTo>
                  <a:lnTo>
                    <a:pt x="4749955" y="1273114"/>
                  </a:lnTo>
                  <a:lnTo>
                    <a:pt x="4767388" y="1277477"/>
                  </a:lnTo>
                  <a:lnTo>
                    <a:pt x="4767531" y="1277513"/>
                  </a:lnTo>
                  <a:lnTo>
                    <a:pt x="4782965" y="1281578"/>
                  </a:lnTo>
                  <a:lnTo>
                    <a:pt x="4784809" y="1281832"/>
                  </a:lnTo>
                  <a:lnTo>
                    <a:pt x="4790792" y="1283327"/>
                  </a:lnTo>
                  <a:cubicBezTo>
                    <a:pt x="4798641" y="1284916"/>
                    <a:pt x="4806563" y="1285965"/>
                    <a:pt x="4814638" y="1285937"/>
                  </a:cubicBezTo>
                  <a:lnTo>
                    <a:pt x="4784809" y="1281832"/>
                  </a:lnTo>
                  <a:lnTo>
                    <a:pt x="4767531" y="1277513"/>
                  </a:lnTo>
                  <a:lnTo>
                    <a:pt x="4751799" y="1273370"/>
                  </a:lnTo>
                  <a:lnTo>
                    <a:pt x="4749955" y="1273114"/>
                  </a:lnTo>
                  <a:lnTo>
                    <a:pt x="4743957" y="1271612"/>
                  </a:lnTo>
                  <a:cubicBezTo>
                    <a:pt x="4736090" y="1270013"/>
                    <a:pt x="4728141" y="1268949"/>
                    <a:pt x="4720031" y="1268958"/>
                  </a:cubicBezTo>
                  <a:close/>
                  <a:moveTo>
                    <a:pt x="3276840" y="1263985"/>
                  </a:moveTo>
                  <a:cubicBezTo>
                    <a:pt x="3292849" y="1276789"/>
                    <a:pt x="3310250" y="1281089"/>
                    <a:pt x="3328341" y="1281473"/>
                  </a:cubicBezTo>
                  <a:lnTo>
                    <a:pt x="3301810" y="1277386"/>
                  </a:lnTo>
                  <a:cubicBezTo>
                    <a:pt x="3293198" y="1274663"/>
                    <a:pt x="3284847" y="1270386"/>
                    <a:pt x="3276840" y="1263985"/>
                  </a:cubicBezTo>
                  <a:close/>
                  <a:moveTo>
                    <a:pt x="3519760" y="1250994"/>
                  </a:moveTo>
                  <a:cubicBezTo>
                    <a:pt x="3514125" y="1250064"/>
                    <a:pt x="3508615" y="1250202"/>
                    <a:pt x="3503255" y="1251147"/>
                  </a:cubicBezTo>
                  <a:lnTo>
                    <a:pt x="3519760" y="1250994"/>
                  </a:lnTo>
                  <a:cubicBezTo>
                    <a:pt x="3525393" y="1251924"/>
                    <a:pt x="3531152" y="1253922"/>
                    <a:pt x="3537011" y="1257249"/>
                  </a:cubicBezTo>
                  <a:cubicBezTo>
                    <a:pt x="3531153" y="1253922"/>
                    <a:pt x="3525394" y="1251924"/>
                    <a:pt x="3519760" y="1250994"/>
                  </a:cubicBezTo>
                  <a:close/>
                  <a:moveTo>
                    <a:pt x="5038723" y="1229019"/>
                  </a:moveTo>
                  <a:cubicBezTo>
                    <a:pt x="5028630" y="1228971"/>
                    <a:pt x="5018835" y="1229777"/>
                    <a:pt x="5009340" y="1231627"/>
                  </a:cubicBezTo>
                  <a:lnTo>
                    <a:pt x="5069905" y="1231533"/>
                  </a:lnTo>
                  <a:cubicBezTo>
                    <a:pt x="5059212" y="1229968"/>
                    <a:pt x="5048818" y="1229067"/>
                    <a:pt x="5038723" y="1229019"/>
                  </a:cubicBezTo>
                  <a:close/>
                  <a:moveTo>
                    <a:pt x="6274350" y="1198579"/>
                  </a:moveTo>
                  <a:lnTo>
                    <a:pt x="6274350" y="1198580"/>
                  </a:lnTo>
                  <a:lnTo>
                    <a:pt x="6299734" y="1215874"/>
                  </a:lnTo>
                  <a:cubicBezTo>
                    <a:pt x="6292882" y="1211182"/>
                    <a:pt x="6285837" y="1206500"/>
                    <a:pt x="6274350" y="1198579"/>
                  </a:cubicBezTo>
                  <a:close/>
                  <a:moveTo>
                    <a:pt x="284014" y="1083637"/>
                  </a:moveTo>
                  <a:lnTo>
                    <a:pt x="274455" y="1086842"/>
                  </a:lnTo>
                  <a:lnTo>
                    <a:pt x="233501" y="1096794"/>
                  </a:lnTo>
                  <a:lnTo>
                    <a:pt x="274456" y="1086842"/>
                  </a:lnTo>
                  <a:close/>
                  <a:moveTo>
                    <a:pt x="691166" y="1081917"/>
                  </a:moveTo>
                  <a:cubicBezTo>
                    <a:pt x="686005" y="1082970"/>
                    <a:pt x="680596" y="1084918"/>
                    <a:pt x="677191" y="1087044"/>
                  </a:cubicBezTo>
                  <a:cubicBezTo>
                    <a:pt x="660788" y="1097408"/>
                    <a:pt x="646181" y="1105351"/>
                    <a:pt x="632391" y="1110922"/>
                  </a:cubicBezTo>
                  <a:cubicBezTo>
                    <a:pt x="646181" y="1105351"/>
                    <a:pt x="660789" y="1097408"/>
                    <a:pt x="677192" y="1087044"/>
                  </a:cubicBezTo>
                  <a:close/>
                  <a:moveTo>
                    <a:pt x="428044" y="1067823"/>
                  </a:moveTo>
                  <a:cubicBezTo>
                    <a:pt x="446919" y="1068326"/>
                    <a:pt x="465868" y="1068118"/>
                    <a:pt x="479634" y="1077452"/>
                  </a:cubicBezTo>
                  <a:cubicBezTo>
                    <a:pt x="465869" y="1068118"/>
                    <a:pt x="446919" y="1068326"/>
                    <a:pt x="428044" y="1067823"/>
                  </a:cubicBezTo>
                  <a:close/>
                  <a:moveTo>
                    <a:pt x="7445292" y="757632"/>
                  </a:moveTo>
                  <a:cubicBezTo>
                    <a:pt x="7451720" y="761638"/>
                    <a:pt x="7458880" y="765687"/>
                    <a:pt x="7466390" y="768915"/>
                  </a:cubicBezTo>
                  <a:lnTo>
                    <a:pt x="7474827" y="771226"/>
                  </a:lnTo>
                  <a:lnTo>
                    <a:pt x="7466391" y="768915"/>
                  </a:lnTo>
                  <a:cubicBezTo>
                    <a:pt x="7458880" y="765687"/>
                    <a:pt x="7451720" y="761638"/>
                    <a:pt x="7445292" y="757632"/>
                  </a:cubicBezTo>
                  <a:close/>
                  <a:moveTo>
                    <a:pt x="0" y="0"/>
                  </a:moveTo>
                  <a:lnTo>
                    <a:pt x="9637211" y="0"/>
                  </a:lnTo>
                  <a:lnTo>
                    <a:pt x="9583319" y="32146"/>
                  </a:lnTo>
                  <a:cubicBezTo>
                    <a:pt x="9545773" y="53573"/>
                    <a:pt x="9512012" y="76700"/>
                    <a:pt x="9493665" y="112426"/>
                  </a:cubicBezTo>
                  <a:cubicBezTo>
                    <a:pt x="9485465" y="128200"/>
                    <a:pt x="9473638" y="145563"/>
                    <a:pt x="9457156" y="155303"/>
                  </a:cubicBezTo>
                  <a:cubicBezTo>
                    <a:pt x="9433664" y="169148"/>
                    <a:pt x="9403364" y="175160"/>
                    <a:pt x="9377643" y="187228"/>
                  </a:cubicBezTo>
                  <a:cubicBezTo>
                    <a:pt x="9347347" y="201400"/>
                    <a:pt x="9312111" y="214085"/>
                    <a:pt x="9292088" y="235295"/>
                  </a:cubicBezTo>
                  <a:cubicBezTo>
                    <a:pt x="9274297" y="254202"/>
                    <a:pt x="9256121" y="269202"/>
                    <a:pt x="9231985" y="281821"/>
                  </a:cubicBezTo>
                  <a:cubicBezTo>
                    <a:pt x="9215069" y="290641"/>
                    <a:pt x="9202945" y="305820"/>
                    <a:pt x="9185378" y="313259"/>
                  </a:cubicBezTo>
                  <a:cubicBezTo>
                    <a:pt x="9162280" y="323162"/>
                    <a:pt x="9138896" y="331194"/>
                    <a:pt x="9118948" y="345810"/>
                  </a:cubicBezTo>
                  <a:cubicBezTo>
                    <a:pt x="9098245" y="360931"/>
                    <a:pt x="9074484" y="373219"/>
                    <a:pt x="9052763" y="387450"/>
                  </a:cubicBezTo>
                  <a:cubicBezTo>
                    <a:pt x="9041247" y="395066"/>
                    <a:pt x="9031971" y="404773"/>
                    <a:pt x="9020858" y="412686"/>
                  </a:cubicBezTo>
                  <a:cubicBezTo>
                    <a:pt x="9000514" y="427162"/>
                    <a:pt x="8979766" y="441345"/>
                    <a:pt x="8958799" y="455068"/>
                  </a:cubicBezTo>
                  <a:cubicBezTo>
                    <a:pt x="8937836" y="468792"/>
                    <a:pt x="8917940" y="484502"/>
                    <a:pt x="8894669" y="494884"/>
                  </a:cubicBezTo>
                  <a:cubicBezTo>
                    <a:pt x="8854995" y="512490"/>
                    <a:pt x="8811321" y="524012"/>
                    <a:pt x="8772871" y="542815"/>
                  </a:cubicBezTo>
                  <a:cubicBezTo>
                    <a:pt x="8733852" y="561958"/>
                    <a:pt x="8697379" y="585375"/>
                    <a:pt x="8663102" y="609939"/>
                  </a:cubicBezTo>
                  <a:cubicBezTo>
                    <a:pt x="8635978" y="629295"/>
                    <a:pt x="8610598" y="648411"/>
                    <a:pt x="8575858" y="659344"/>
                  </a:cubicBezTo>
                  <a:cubicBezTo>
                    <a:pt x="8556476" y="665459"/>
                    <a:pt x="8536416" y="677725"/>
                    <a:pt x="8525191" y="691449"/>
                  </a:cubicBezTo>
                  <a:cubicBezTo>
                    <a:pt x="8500912" y="721337"/>
                    <a:pt x="8469036" y="743120"/>
                    <a:pt x="8432740" y="762134"/>
                  </a:cubicBezTo>
                  <a:cubicBezTo>
                    <a:pt x="8384287" y="787695"/>
                    <a:pt x="8336442" y="813700"/>
                    <a:pt x="8287775" y="838802"/>
                  </a:cubicBezTo>
                  <a:cubicBezTo>
                    <a:pt x="8259073" y="853684"/>
                    <a:pt x="8230604" y="869336"/>
                    <a:pt x="8199975" y="880700"/>
                  </a:cubicBezTo>
                  <a:cubicBezTo>
                    <a:pt x="8137395" y="904120"/>
                    <a:pt x="8073115" y="924637"/>
                    <a:pt x="8009879" y="946676"/>
                  </a:cubicBezTo>
                  <a:cubicBezTo>
                    <a:pt x="7989181" y="953793"/>
                    <a:pt x="7969777" y="963518"/>
                    <a:pt x="7948650" y="969872"/>
                  </a:cubicBezTo>
                  <a:cubicBezTo>
                    <a:pt x="7925797" y="976781"/>
                    <a:pt x="7901001" y="979703"/>
                    <a:pt x="7878149" y="986611"/>
                  </a:cubicBezTo>
                  <a:cubicBezTo>
                    <a:pt x="7840120" y="998017"/>
                    <a:pt x="7803387" y="1012030"/>
                    <a:pt x="7765368" y="1023592"/>
                  </a:cubicBezTo>
                  <a:cubicBezTo>
                    <a:pt x="7692011" y="1045805"/>
                    <a:pt x="7618421" y="1067243"/>
                    <a:pt x="7544827" y="1088525"/>
                  </a:cubicBezTo>
                  <a:cubicBezTo>
                    <a:pt x="7529069" y="1093051"/>
                    <a:pt x="7511791" y="1094355"/>
                    <a:pt x="7496243" y="1099185"/>
                  </a:cubicBezTo>
                  <a:cubicBezTo>
                    <a:pt x="7454978" y="1112160"/>
                    <a:pt x="7413953" y="1126064"/>
                    <a:pt x="7373131" y="1140118"/>
                  </a:cubicBezTo>
                  <a:cubicBezTo>
                    <a:pt x="7348411" y="1148686"/>
                    <a:pt x="7324355" y="1158947"/>
                    <a:pt x="7299425" y="1167211"/>
                  </a:cubicBezTo>
                  <a:cubicBezTo>
                    <a:pt x="7279481" y="1173822"/>
                    <a:pt x="7258894" y="1179208"/>
                    <a:pt x="7238066" y="1183666"/>
                  </a:cubicBezTo>
                  <a:cubicBezTo>
                    <a:pt x="7220132" y="1187513"/>
                    <a:pt x="7201262" y="1188107"/>
                    <a:pt x="7183552" y="1192571"/>
                  </a:cubicBezTo>
                  <a:cubicBezTo>
                    <a:pt x="7135617" y="1204612"/>
                    <a:pt x="7088328" y="1217878"/>
                    <a:pt x="7040813" y="1230525"/>
                  </a:cubicBezTo>
                  <a:cubicBezTo>
                    <a:pt x="7021767" y="1235524"/>
                    <a:pt x="7002277" y="1239447"/>
                    <a:pt x="6983864" y="1245513"/>
                  </a:cubicBezTo>
                  <a:cubicBezTo>
                    <a:pt x="6934564" y="1261544"/>
                    <a:pt x="6886133" y="1279414"/>
                    <a:pt x="6836601" y="1294672"/>
                  </a:cubicBezTo>
                  <a:cubicBezTo>
                    <a:pt x="6795516" y="1307324"/>
                    <a:pt x="6753122" y="1317057"/>
                    <a:pt x="6711393" y="1328485"/>
                  </a:cubicBezTo>
                  <a:cubicBezTo>
                    <a:pt x="6693705" y="1333419"/>
                    <a:pt x="6676878" y="1340036"/>
                    <a:pt x="6659164" y="1344343"/>
                  </a:cubicBezTo>
                  <a:cubicBezTo>
                    <a:pt x="6619497" y="1354102"/>
                    <a:pt x="6579188" y="1362635"/>
                    <a:pt x="6539327" y="1372405"/>
                  </a:cubicBezTo>
                  <a:cubicBezTo>
                    <a:pt x="6516609" y="1378051"/>
                    <a:pt x="6494842" y="1387262"/>
                    <a:pt x="6471659" y="1391362"/>
                  </a:cubicBezTo>
                  <a:cubicBezTo>
                    <a:pt x="6416600" y="1401077"/>
                    <a:pt x="6361053" y="1408777"/>
                    <a:pt x="6305536" y="1417103"/>
                  </a:cubicBezTo>
                  <a:cubicBezTo>
                    <a:pt x="6248279" y="1425669"/>
                    <a:pt x="6191229" y="1434541"/>
                    <a:pt x="6133939" y="1442481"/>
                  </a:cubicBezTo>
                  <a:cubicBezTo>
                    <a:pt x="6102579" y="1446662"/>
                    <a:pt x="6070917" y="1448658"/>
                    <a:pt x="6039547" y="1452681"/>
                  </a:cubicBezTo>
                  <a:cubicBezTo>
                    <a:pt x="6012050" y="1456206"/>
                    <a:pt x="5984839" y="1461597"/>
                    <a:pt x="5957366" y="1465590"/>
                  </a:cubicBezTo>
                  <a:cubicBezTo>
                    <a:pt x="5933562" y="1468934"/>
                    <a:pt x="5909518" y="1471349"/>
                    <a:pt x="5885715" y="1474694"/>
                  </a:cubicBezTo>
                  <a:cubicBezTo>
                    <a:pt x="5847596" y="1480140"/>
                    <a:pt x="5809691" y="1486048"/>
                    <a:pt x="5771774" y="1491643"/>
                  </a:cubicBezTo>
                  <a:cubicBezTo>
                    <a:pt x="5755903" y="1493820"/>
                    <a:pt x="5739373" y="1498540"/>
                    <a:pt x="5724294" y="1496914"/>
                  </a:cubicBezTo>
                  <a:cubicBezTo>
                    <a:pt x="5686295" y="1492781"/>
                    <a:pt x="5649250" y="1496294"/>
                    <a:pt x="5611931" y="1502173"/>
                  </a:cubicBezTo>
                  <a:cubicBezTo>
                    <a:pt x="5599171" y="1504201"/>
                    <a:pt x="5585354" y="1504553"/>
                    <a:pt x="5572785" y="1502492"/>
                  </a:cubicBezTo>
                  <a:cubicBezTo>
                    <a:pt x="5547064" y="1498394"/>
                    <a:pt x="5522015" y="1492069"/>
                    <a:pt x="5496622" y="1486703"/>
                  </a:cubicBezTo>
                  <a:cubicBezTo>
                    <a:pt x="5493862" y="1486051"/>
                    <a:pt x="5490551" y="1486053"/>
                    <a:pt x="5487614" y="1485725"/>
                  </a:cubicBezTo>
                  <a:cubicBezTo>
                    <a:pt x="5470960" y="1483859"/>
                    <a:pt x="5454506" y="1481984"/>
                    <a:pt x="5437869" y="1480432"/>
                  </a:cubicBezTo>
                  <a:cubicBezTo>
                    <a:pt x="5428868" y="1479610"/>
                    <a:pt x="5419725" y="1479895"/>
                    <a:pt x="5410729" y="1479229"/>
                  </a:cubicBezTo>
                  <a:cubicBezTo>
                    <a:pt x="5375917" y="1476513"/>
                    <a:pt x="5338174" y="1485709"/>
                    <a:pt x="5307325" y="1468207"/>
                  </a:cubicBezTo>
                  <a:cubicBezTo>
                    <a:pt x="5287297" y="1456930"/>
                    <a:pt x="5268577" y="1460658"/>
                    <a:pt x="5247871" y="1463540"/>
                  </a:cubicBezTo>
                  <a:cubicBezTo>
                    <a:pt x="5232193" y="1465707"/>
                    <a:pt x="5216035" y="1466016"/>
                    <a:pt x="5200105" y="1466942"/>
                  </a:cubicBezTo>
                  <a:cubicBezTo>
                    <a:pt x="5172135" y="1468759"/>
                    <a:pt x="5144152" y="1470266"/>
                    <a:pt x="5116199" y="1472398"/>
                  </a:cubicBezTo>
                  <a:cubicBezTo>
                    <a:pt x="5107270" y="1473142"/>
                    <a:pt x="5098326" y="1477498"/>
                    <a:pt x="5089547" y="1477294"/>
                  </a:cubicBezTo>
                  <a:cubicBezTo>
                    <a:pt x="5048970" y="1476267"/>
                    <a:pt x="5008312" y="1473519"/>
                    <a:pt x="4967752" y="1472806"/>
                  </a:cubicBezTo>
                  <a:cubicBezTo>
                    <a:pt x="4944740" y="1472347"/>
                    <a:pt x="4921363" y="1476454"/>
                    <a:pt x="4898514" y="1475359"/>
                  </a:cubicBezTo>
                  <a:cubicBezTo>
                    <a:pt x="4872154" y="1474119"/>
                    <a:pt x="4846185" y="1468937"/>
                    <a:pt x="4819948" y="1466277"/>
                  </a:cubicBezTo>
                  <a:cubicBezTo>
                    <a:pt x="4812704" y="1465529"/>
                    <a:pt x="4804802" y="1467322"/>
                    <a:pt x="4797235" y="1467999"/>
                  </a:cubicBezTo>
                  <a:cubicBezTo>
                    <a:pt x="4788699" y="1468726"/>
                    <a:pt x="4780369" y="1469755"/>
                    <a:pt x="4771823" y="1470324"/>
                  </a:cubicBezTo>
                  <a:cubicBezTo>
                    <a:pt x="4745790" y="1471894"/>
                    <a:pt x="4719721" y="1472679"/>
                    <a:pt x="4693726" y="1475031"/>
                  </a:cubicBezTo>
                  <a:cubicBezTo>
                    <a:pt x="4677818" y="1476425"/>
                    <a:pt x="4661410" y="1483651"/>
                    <a:pt x="4646522" y="1482013"/>
                  </a:cubicBezTo>
                  <a:cubicBezTo>
                    <a:pt x="4616175" y="1478927"/>
                    <a:pt x="4586536" y="1490556"/>
                    <a:pt x="4556001" y="1483554"/>
                  </a:cubicBezTo>
                  <a:cubicBezTo>
                    <a:pt x="4546547" y="1481499"/>
                    <a:pt x="4534022" y="1488380"/>
                    <a:pt x="4522761" y="1489236"/>
                  </a:cubicBezTo>
                  <a:cubicBezTo>
                    <a:pt x="4494612" y="1491377"/>
                    <a:pt x="4466422" y="1492580"/>
                    <a:pt x="4438228" y="1493782"/>
                  </a:cubicBezTo>
                  <a:cubicBezTo>
                    <a:pt x="4412951" y="1494844"/>
                    <a:pt x="4386813" y="1498301"/>
                    <a:pt x="4362305" y="1495088"/>
                  </a:cubicBezTo>
                  <a:cubicBezTo>
                    <a:pt x="4336613" y="1491619"/>
                    <a:pt x="4313708" y="1493351"/>
                    <a:pt x="4289278" y="1499864"/>
                  </a:cubicBezTo>
                  <a:cubicBezTo>
                    <a:pt x="4272539" y="1504281"/>
                    <a:pt x="4254677" y="1505613"/>
                    <a:pt x="4237236" y="1507551"/>
                  </a:cubicBezTo>
                  <a:cubicBezTo>
                    <a:pt x="4218443" y="1509712"/>
                    <a:pt x="4197483" y="1507428"/>
                    <a:pt x="4180626" y="1513420"/>
                  </a:cubicBezTo>
                  <a:cubicBezTo>
                    <a:pt x="4130437" y="1531219"/>
                    <a:pt x="4078308" y="1537027"/>
                    <a:pt x="4025047" y="1539594"/>
                  </a:cubicBezTo>
                  <a:cubicBezTo>
                    <a:pt x="4015328" y="1540063"/>
                    <a:pt x="4005307" y="1538350"/>
                    <a:pt x="3995866" y="1536451"/>
                  </a:cubicBezTo>
                  <a:cubicBezTo>
                    <a:pt x="3940757" y="1524983"/>
                    <a:pt x="3886195" y="1528868"/>
                    <a:pt x="3831212" y="1540151"/>
                  </a:cubicBezTo>
                  <a:cubicBezTo>
                    <a:pt x="3819833" y="1542583"/>
                    <a:pt x="3807019" y="1543514"/>
                    <a:pt x="3795461" y="1542189"/>
                  </a:cubicBezTo>
                  <a:cubicBezTo>
                    <a:pt x="3762927" y="1538264"/>
                    <a:pt x="3731194" y="1530691"/>
                    <a:pt x="3698543" y="1528342"/>
                  </a:cubicBezTo>
                  <a:cubicBezTo>
                    <a:pt x="3644585" y="1524508"/>
                    <a:pt x="3599168" y="1548354"/>
                    <a:pt x="3551836" y="1564762"/>
                  </a:cubicBezTo>
                  <a:cubicBezTo>
                    <a:pt x="3506795" y="1580273"/>
                    <a:pt x="3469370" y="1612209"/>
                    <a:pt x="3415003" y="1608081"/>
                  </a:cubicBezTo>
                  <a:cubicBezTo>
                    <a:pt x="3409532" y="1607717"/>
                    <a:pt x="3403709" y="1612236"/>
                    <a:pt x="3397737" y="1613622"/>
                  </a:cubicBezTo>
                  <a:cubicBezTo>
                    <a:pt x="3381358" y="1617394"/>
                    <a:pt x="3365010" y="1621790"/>
                    <a:pt x="3348360" y="1624007"/>
                  </a:cubicBezTo>
                  <a:cubicBezTo>
                    <a:pt x="3328041" y="1626870"/>
                    <a:pt x="3307211" y="1627247"/>
                    <a:pt x="3286876" y="1629796"/>
                  </a:cubicBezTo>
                  <a:cubicBezTo>
                    <a:pt x="3273801" y="1631368"/>
                    <a:pt x="3260860" y="1633717"/>
                    <a:pt x="3247932" y="1635832"/>
                  </a:cubicBezTo>
                  <a:lnTo>
                    <a:pt x="3244999" y="1636180"/>
                  </a:lnTo>
                  <a:lnTo>
                    <a:pt x="3184484" y="1639097"/>
                  </a:lnTo>
                  <a:lnTo>
                    <a:pt x="3177540" y="1638715"/>
                  </a:lnTo>
                  <a:cubicBezTo>
                    <a:pt x="3167030" y="1637417"/>
                    <a:pt x="3156526" y="1635766"/>
                    <a:pt x="3146060" y="1634857"/>
                  </a:cubicBezTo>
                  <a:cubicBezTo>
                    <a:pt x="3116518" y="1632358"/>
                    <a:pt x="3084302" y="1635010"/>
                    <a:pt x="3057965" y="1626236"/>
                  </a:cubicBezTo>
                  <a:cubicBezTo>
                    <a:pt x="3029852" y="1616919"/>
                    <a:pt x="3003375" y="1613330"/>
                    <a:pt x="2974961" y="1617995"/>
                  </a:cubicBezTo>
                  <a:cubicBezTo>
                    <a:pt x="2965488" y="1619550"/>
                    <a:pt x="2953558" y="1626717"/>
                    <a:pt x="2949608" y="1633655"/>
                  </a:cubicBezTo>
                  <a:cubicBezTo>
                    <a:pt x="2940805" y="1649145"/>
                    <a:pt x="2927912" y="1652436"/>
                    <a:pt x="2909973" y="1648121"/>
                  </a:cubicBezTo>
                  <a:cubicBezTo>
                    <a:pt x="2894404" y="1644476"/>
                    <a:pt x="2875446" y="1643195"/>
                    <a:pt x="2864542" y="1635245"/>
                  </a:cubicBezTo>
                  <a:cubicBezTo>
                    <a:pt x="2833644" y="1612724"/>
                    <a:pt x="2795701" y="1613769"/>
                    <a:pt x="2758460" y="1609130"/>
                  </a:cubicBezTo>
                  <a:cubicBezTo>
                    <a:pt x="2735725" y="1606301"/>
                    <a:pt x="2714721" y="1607157"/>
                    <a:pt x="2692301" y="1610905"/>
                  </a:cubicBezTo>
                  <a:cubicBezTo>
                    <a:pt x="2643606" y="1619217"/>
                    <a:pt x="2595572" y="1613057"/>
                    <a:pt x="2548009" y="1604522"/>
                  </a:cubicBezTo>
                  <a:cubicBezTo>
                    <a:pt x="2516561" y="1598820"/>
                    <a:pt x="2484471" y="1595972"/>
                    <a:pt x="2453210" y="1590103"/>
                  </a:cubicBezTo>
                  <a:cubicBezTo>
                    <a:pt x="2429807" y="1585581"/>
                    <a:pt x="2406352" y="1579963"/>
                    <a:pt x="2384726" y="1571904"/>
                  </a:cubicBezTo>
                  <a:cubicBezTo>
                    <a:pt x="2353369" y="1560075"/>
                    <a:pt x="2325581" y="1541326"/>
                    <a:pt x="2286765" y="1548534"/>
                  </a:cubicBezTo>
                  <a:cubicBezTo>
                    <a:pt x="2252584" y="1554889"/>
                    <a:pt x="2221009" y="1546526"/>
                    <a:pt x="2189064" y="1538649"/>
                  </a:cubicBezTo>
                  <a:cubicBezTo>
                    <a:pt x="2165600" y="1532875"/>
                    <a:pt x="2142133" y="1526942"/>
                    <a:pt x="2118010" y="1523712"/>
                  </a:cubicBezTo>
                  <a:cubicBezTo>
                    <a:pt x="2089379" y="1519913"/>
                    <a:pt x="2057412" y="1523652"/>
                    <a:pt x="2031682" y="1515318"/>
                  </a:cubicBezTo>
                  <a:cubicBezTo>
                    <a:pt x="2004761" y="1506572"/>
                    <a:pt x="1983123" y="1514364"/>
                    <a:pt x="1959737" y="1518317"/>
                  </a:cubicBezTo>
                  <a:cubicBezTo>
                    <a:pt x="1922433" y="1524509"/>
                    <a:pt x="1885501" y="1534450"/>
                    <a:pt x="1847100" y="1525944"/>
                  </a:cubicBezTo>
                  <a:cubicBezTo>
                    <a:pt x="1800428" y="1515638"/>
                    <a:pt x="1754098" y="1504375"/>
                    <a:pt x="1707262" y="1494706"/>
                  </a:cubicBezTo>
                  <a:cubicBezTo>
                    <a:pt x="1689158" y="1491026"/>
                    <a:pt x="1669827" y="1490075"/>
                    <a:pt x="1651067" y="1488939"/>
                  </a:cubicBezTo>
                  <a:cubicBezTo>
                    <a:pt x="1633296" y="1488069"/>
                    <a:pt x="1612320" y="1493475"/>
                    <a:pt x="1598392" y="1487556"/>
                  </a:cubicBezTo>
                  <a:cubicBezTo>
                    <a:pt x="1562588" y="1472333"/>
                    <a:pt x="1526230" y="1465768"/>
                    <a:pt x="1485796" y="1467717"/>
                  </a:cubicBezTo>
                  <a:cubicBezTo>
                    <a:pt x="1470633" y="1468448"/>
                    <a:pt x="1455519" y="1462113"/>
                    <a:pt x="1440105" y="1461600"/>
                  </a:cubicBezTo>
                  <a:cubicBezTo>
                    <a:pt x="1419033" y="1461047"/>
                    <a:pt x="1394726" y="1457982"/>
                    <a:pt x="1376742" y="1464813"/>
                  </a:cubicBezTo>
                  <a:cubicBezTo>
                    <a:pt x="1334463" y="1480976"/>
                    <a:pt x="1299105" y="1470908"/>
                    <a:pt x="1260914" y="1458783"/>
                  </a:cubicBezTo>
                  <a:cubicBezTo>
                    <a:pt x="1223316" y="1446785"/>
                    <a:pt x="1183912" y="1437700"/>
                    <a:pt x="1144209" y="1430510"/>
                  </a:cubicBezTo>
                  <a:cubicBezTo>
                    <a:pt x="1129277" y="1427934"/>
                    <a:pt x="1111855" y="1434268"/>
                    <a:pt x="1095577" y="1436151"/>
                  </a:cubicBezTo>
                  <a:cubicBezTo>
                    <a:pt x="1089760" y="1436745"/>
                    <a:pt x="1083367" y="1437525"/>
                    <a:pt x="1078045" y="1436212"/>
                  </a:cubicBezTo>
                  <a:cubicBezTo>
                    <a:pt x="1026587" y="1423625"/>
                    <a:pt x="974523" y="1414679"/>
                    <a:pt x="919891" y="1425160"/>
                  </a:cubicBezTo>
                  <a:cubicBezTo>
                    <a:pt x="914876" y="1426187"/>
                    <a:pt x="909153" y="1424736"/>
                    <a:pt x="904047" y="1423883"/>
                  </a:cubicBezTo>
                  <a:cubicBezTo>
                    <a:pt x="879088" y="1419436"/>
                    <a:pt x="854553" y="1411675"/>
                    <a:pt x="829382" y="1410847"/>
                  </a:cubicBezTo>
                  <a:cubicBezTo>
                    <a:pt x="767326" y="1408817"/>
                    <a:pt x="705028" y="1409779"/>
                    <a:pt x="642661" y="1409490"/>
                  </a:cubicBezTo>
                  <a:cubicBezTo>
                    <a:pt x="638766" y="1409522"/>
                    <a:pt x="634684" y="1409719"/>
                    <a:pt x="631134" y="1408791"/>
                  </a:cubicBezTo>
                  <a:cubicBezTo>
                    <a:pt x="607871" y="1403163"/>
                    <a:pt x="587956" y="1406321"/>
                    <a:pt x="569136" y="1420097"/>
                  </a:cubicBezTo>
                  <a:cubicBezTo>
                    <a:pt x="560854" y="1426146"/>
                    <a:pt x="549335" y="1429684"/>
                    <a:pt x="538796" y="1433330"/>
                  </a:cubicBezTo>
                  <a:cubicBezTo>
                    <a:pt x="523276" y="1438787"/>
                    <a:pt x="507362" y="1444105"/>
                    <a:pt x="491177" y="1447867"/>
                  </a:cubicBezTo>
                  <a:cubicBezTo>
                    <a:pt x="475178" y="1451464"/>
                    <a:pt x="458068" y="1456211"/>
                    <a:pt x="442411" y="1454770"/>
                  </a:cubicBezTo>
                  <a:cubicBezTo>
                    <a:pt x="414232" y="1452205"/>
                    <a:pt x="387176" y="1444721"/>
                    <a:pt x="359296" y="1440257"/>
                  </a:cubicBezTo>
                  <a:cubicBezTo>
                    <a:pt x="349673" y="1438680"/>
                    <a:pt x="339191" y="1439501"/>
                    <a:pt x="329271" y="1439821"/>
                  </a:cubicBezTo>
                  <a:cubicBezTo>
                    <a:pt x="306503" y="1440449"/>
                    <a:pt x="283397" y="1446114"/>
                    <a:pt x="262167" y="1434111"/>
                  </a:cubicBezTo>
                  <a:cubicBezTo>
                    <a:pt x="242530" y="1422816"/>
                    <a:pt x="223456" y="1427345"/>
                    <a:pt x="203882" y="1437548"/>
                  </a:cubicBezTo>
                  <a:cubicBezTo>
                    <a:pt x="189813" y="1444818"/>
                    <a:pt x="173736" y="1450772"/>
                    <a:pt x="157723" y="1454055"/>
                  </a:cubicBezTo>
                  <a:cubicBezTo>
                    <a:pt x="135728" y="1458567"/>
                    <a:pt x="113832" y="1461037"/>
                    <a:pt x="89823" y="1460153"/>
                  </a:cubicBezTo>
                  <a:cubicBezTo>
                    <a:pt x="72843" y="1459559"/>
                    <a:pt x="59011" y="1459598"/>
                    <a:pt x="45393" y="1451938"/>
                  </a:cubicBezTo>
                  <a:cubicBezTo>
                    <a:pt x="43196" y="1450788"/>
                    <a:pt x="39293" y="1450662"/>
                    <a:pt x="36385" y="1450960"/>
                  </a:cubicBezTo>
                  <a:lnTo>
                    <a:pt x="0" y="1452514"/>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AE56EED7-40A9-4EAF-B230-108CC384E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9637211" cy="1649863"/>
            </a:xfrm>
            <a:custGeom>
              <a:avLst/>
              <a:gdLst>
                <a:gd name="connsiteX0" fmla="*/ 2468659 w 9637211"/>
                <a:gd name="connsiteY0" fmla="*/ 1380297 h 1649863"/>
                <a:gd name="connsiteX1" fmla="*/ 2460722 w 9637211"/>
                <a:gd name="connsiteY1" fmla="*/ 1390272 h 1649863"/>
                <a:gd name="connsiteX2" fmla="*/ 2446257 w 9637211"/>
                <a:gd name="connsiteY2" fmla="*/ 1406498 h 1649863"/>
                <a:gd name="connsiteX3" fmla="*/ 2427494 w 9637211"/>
                <a:gd name="connsiteY3" fmla="*/ 1415356 h 1649863"/>
                <a:gd name="connsiteX4" fmla="*/ 2460722 w 9637211"/>
                <a:gd name="connsiteY4" fmla="*/ 1390272 h 1649863"/>
                <a:gd name="connsiteX5" fmla="*/ 5731745 w 9637211"/>
                <a:gd name="connsiteY5" fmla="*/ 1360489 h 1649863"/>
                <a:gd name="connsiteX6" fmla="*/ 5698179 w 9637211"/>
                <a:gd name="connsiteY6" fmla="*/ 1367442 h 1649863"/>
                <a:gd name="connsiteX7" fmla="*/ 5715901 w 9637211"/>
                <a:gd name="connsiteY7" fmla="*/ 1365274 h 1649863"/>
                <a:gd name="connsiteX8" fmla="*/ 5731745 w 9637211"/>
                <a:gd name="connsiteY8" fmla="*/ 1360489 h 1649863"/>
                <a:gd name="connsiteX9" fmla="*/ 5503859 w 9637211"/>
                <a:gd name="connsiteY9" fmla="*/ 1324849 h 1649863"/>
                <a:gd name="connsiteX10" fmla="*/ 5516994 w 9637211"/>
                <a:gd name="connsiteY10" fmla="*/ 1333353 h 1649863"/>
                <a:gd name="connsiteX11" fmla="*/ 5516994 w 9637211"/>
                <a:gd name="connsiteY11" fmla="*/ 1333352 h 1649863"/>
                <a:gd name="connsiteX12" fmla="*/ 4720031 w 9637211"/>
                <a:gd name="connsiteY12" fmla="*/ 1268958 h 1649863"/>
                <a:gd name="connsiteX13" fmla="*/ 4749955 w 9637211"/>
                <a:gd name="connsiteY13" fmla="*/ 1273114 h 1649863"/>
                <a:gd name="connsiteX14" fmla="*/ 4767388 w 9637211"/>
                <a:gd name="connsiteY14" fmla="*/ 1277477 h 1649863"/>
                <a:gd name="connsiteX15" fmla="*/ 4767531 w 9637211"/>
                <a:gd name="connsiteY15" fmla="*/ 1277513 h 1649863"/>
                <a:gd name="connsiteX16" fmla="*/ 4782965 w 9637211"/>
                <a:gd name="connsiteY16" fmla="*/ 1281578 h 1649863"/>
                <a:gd name="connsiteX17" fmla="*/ 4784809 w 9637211"/>
                <a:gd name="connsiteY17" fmla="*/ 1281832 h 1649863"/>
                <a:gd name="connsiteX18" fmla="*/ 4790792 w 9637211"/>
                <a:gd name="connsiteY18" fmla="*/ 1283327 h 1649863"/>
                <a:gd name="connsiteX19" fmla="*/ 4814638 w 9637211"/>
                <a:gd name="connsiteY19" fmla="*/ 1285937 h 1649863"/>
                <a:gd name="connsiteX20" fmla="*/ 4784809 w 9637211"/>
                <a:gd name="connsiteY20" fmla="*/ 1281832 h 1649863"/>
                <a:gd name="connsiteX21" fmla="*/ 4767531 w 9637211"/>
                <a:gd name="connsiteY21" fmla="*/ 1277513 h 1649863"/>
                <a:gd name="connsiteX22" fmla="*/ 4751799 w 9637211"/>
                <a:gd name="connsiteY22" fmla="*/ 1273370 h 1649863"/>
                <a:gd name="connsiteX23" fmla="*/ 4749955 w 9637211"/>
                <a:gd name="connsiteY23" fmla="*/ 1273114 h 1649863"/>
                <a:gd name="connsiteX24" fmla="*/ 4743957 w 9637211"/>
                <a:gd name="connsiteY24" fmla="*/ 1271612 h 1649863"/>
                <a:gd name="connsiteX25" fmla="*/ 4720031 w 9637211"/>
                <a:gd name="connsiteY25" fmla="*/ 1268958 h 1649863"/>
                <a:gd name="connsiteX26" fmla="*/ 3276840 w 9637211"/>
                <a:gd name="connsiteY26" fmla="*/ 1263985 h 1649863"/>
                <a:gd name="connsiteX27" fmla="*/ 3328341 w 9637211"/>
                <a:gd name="connsiteY27" fmla="*/ 1281473 h 1649863"/>
                <a:gd name="connsiteX28" fmla="*/ 3301810 w 9637211"/>
                <a:gd name="connsiteY28" fmla="*/ 1277386 h 1649863"/>
                <a:gd name="connsiteX29" fmla="*/ 3276840 w 9637211"/>
                <a:gd name="connsiteY29" fmla="*/ 1263985 h 1649863"/>
                <a:gd name="connsiteX30" fmla="*/ 3519760 w 9637211"/>
                <a:gd name="connsiteY30" fmla="*/ 1250994 h 1649863"/>
                <a:gd name="connsiteX31" fmla="*/ 3503255 w 9637211"/>
                <a:gd name="connsiteY31" fmla="*/ 1251147 h 1649863"/>
                <a:gd name="connsiteX32" fmla="*/ 3519760 w 9637211"/>
                <a:gd name="connsiteY32" fmla="*/ 1250994 h 1649863"/>
                <a:gd name="connsiteX33" fmla="*/ 3537011 w 9637211"/>
                <a:gd name="connsiteY33" fmla="*/ 1257249 h 1649863"/>
                <a:gd name="connsiteX34" fmla="*/ 3519760 w 9637211"/>
                <a:gd name="connsiteY34" fmla="*/ 1250994 h 1649863"/>
                <a:gd name="connsiteX35" fmla="*/ 5038723 w 9637211"/>
                <a:gd name="connsiteY35" fmla="*/ 1229019 h 1649863"/>
                <a:gd name="connsiteX36" fmla="*/ 5009340 w 9637211"/>
                <a:gd name="connsiteY36" fmla="*/ 1231627 h 1649863"/>
                <a:gd name="connsiteX37" fmla="*/ 5069905 w 9637211"/>
                <a:gd name="connsiteY37" fmla="*/ 1231533 h 1649863"/>
                <a:gd name="connsiteX38" fmla="*/ 5038723 w 9637211"/>
                <a:gd name="connsiteY38" fmla="*/ 1229019 h 1649863"/>
                <a:gd name="connsiteX39" fmla="*/ 6274350 w 9637211"/>
                <a:gd name="connsiteY39" fmla="*/ 1198579 h 1649863"/>
                <a:gd name="connsiteX40" fmla="*/ 6274350 w 9637211"/>
                <a:gd name="connsiteY40" fmla="*/ 1198580 h 1649863"/>
                <a:gd name="connsiteX41" fmla="*/ 6299734 w 9637211"/>
                <a:gd name="connsiteY41" fmla="*/ 1215874 h 1649863"/>
                <a:gd name="connsiteX42" fmla="*/ 6274350 w 9637211"/>
                <a:gd name="connsiteY42" fmla="*/ 1198579 h 1649863"/>
                <a:gd name="connsiteX43" fmla="*/ 284014 w 9637211"/>
                <a:gd name="connsiteY43" fmla="*/ 1083637 h 1649863"/>
                <a:gd name="connsiteX44" fmla="*/ 274455 w 9637211"/>
                <a:gd name="connsiteY44" fmla="*/ 1086842 h 1649863"/>
                <a:gd name="connsiteX45" fmla="*/ 233501 w 9637211"/>
                <a:gd name="connsiteY45" fmla="*/ 1096794 h 1649863"/>
                <a:gd name="connsiteX46" fmla="*/ 274456 w 9637211"/>
                <a:gd name="connsiteY46" fmla="*/ 1086842 h 1649863"/>
                <a:gd name="connsiteX47" fmla="*/ 691166 w 9637211"/>
                <a:gd name="connsiteY47" fmla="*/ 1081917 h 1649863"/>
                <a:gd name="connsiteX48" fmla="*/ 677191 w 9637211"/>
                <a:gd name="connsiteY48" fmla="*/ 1087044 h 1649863"/>
                <a:gd name="connsiteX49" fmla="*/ 632391 w 9637211"/>
                <a:gd name="connsiteY49" fmla="*/ 1110922 h 1649863"/>
                <a:gd name="connsiteX50" fmla="*/ 677192 w 9637211"/>
                <a:gd name="connsiteY50" fmla="*/ 1087044 h 1649863"/>
                <a:gd name="connsiteX51" fmla="*/ 428044 w 9637211"/>
                <a:gd name="connsiteY51" fmla="*/ 1067823 h 1649863"/>
                <a:gd name="connsiteX52" fmla="*/ 479634 w 9637211"/>
                <a:gd name="connsiteY52" fmla="*/ 1077452 h 1649863"/>
                <a:gd name="connsiteX53" fmla="*/ 428044 w 9637211"/>
                <a:gd name="connsiteY53" fmla="*/ 1067823 h 1649863"/>
                <a:gd name="connsiteX54" fmla="*/ 7445292 w 9637211"/>
                <a:gd name="connsiteY54" fmla="*/ 757632 h 1649863"/>
                <a:gd name="connsiteX55" fmla="*/ 7466390 w 9637211"/>
                <a:gd name="connsiteY55" fmla="*/ 768915 h 1649863"/>
                <a:gd name="connsiteX56" fmla="*/ 7474827 w 9637211"/>
                <a:gd name="connsiteY56" fmla="*/ 771226 h 1649863"/>
                <a:gd name="connsiteX57" fmla="*/ 7466391 w 9637211"/>
                <a:gd name="connsiteY57" fmla="*/ 768915 h 1649863"/>
                <a:gd name="connsiteX58" fmla="*/ 7445292 w 9637211"/>
                <a:gd name="connsiteY58" fmla="*/ 757632 h 1649863"/>
                <a:gd name="connsiteX59" fmla="*/ 0 w 9637211"/>
                <a:gd name="connsiteY59" fmla="*/ 0 h 1649863"/>
                <a:gd name="connsiteX60" fmla="*/ 9637211 w 9637211"/>
                <a:gd name="connsiteY60" fmla="*/ 0 h 1649863"/>
                <a:gd name="connsiteX61" fmla="*/ 9583319 w 9637211"/>
                <a:gd name="connsiteY61" fmla="*/ 32146 h 1649863"/>
                <a:gd name="connsiteX62" fmla="*/ 9493665 w 9637211"/>
                <a:gd name="connsiteY62" fmla="*/ 112426 h 1649863"/>
                <a:gd name="connsiteX63" fmla="*/ 9457156 w 9637211"/>
                <a:gd name="connsiteY63" fmla="*/ 155303 h 1649863"/>
                <a:gd name="connsiteX64" fmla="*/ 9377643 w 9637211"/>
                <a:gd name="connsiteY64" fmla="*/ 187228 h 1649863"/>
                <a:gd name="connsiteX65" fmla="*/ 9292088 w 9637211"/>
                <a:gd name="connsiteY65" fmla="*/ 235295 h 1649863"/>
                <a:gd name="connsiteX66" fmla="*/ 9231985 w 9637211"/>
                <a:gd name="connsiteY66" fmla="*/ 281821 h 1649863"/>
                <a:gd name="connsiteX67" fmla="*/ 9185378 w 9637211"/>
                <a:gd name="connsiteY67" fmla="*/ 313259 h 1649863"/>
                <a:gd name="connsiteX68" fmla="*/ 9118948 w 9637211"/>
                <a:gd name="connsiteY68" fmla="*/ 345810 h 1649863"/>
                <a:gd name="connsiteX69" fmla="*/ 9052763 w 9637211"/>
                <a:gd name="connsiteY69" fmla="*/ 387450 h 1649863"/>
                <a:gd name="connsiteX70" fmla="*/ 9020858 w 9637211"/>
                <a:gd name="connsiteY70" fmla="*/ 412686 h 1649863"/>
                <a:gd name="connsiteX71" fmla="*/ 8958799 w 9637211"/>
                <a:gd name="connsiteY71" fmla="*/ 455068 h 1649863"/>
                <a:gd name="connsiteX72" fmla="*/ 8894669 w 9637211"/>
                <a:gd name="connsiteY72" fmla="*/ 494884 h 1649863"/>
                <a:gd name="connsiteX73" fmla="*/ 8772871 w 9637211"/>
                <a:gd name="connsiteY73" fmla="*/ 542815 h 1649863"/>
                <a:gd name="connsiteX74" fmla="*/ 8663102 w 9637211"/>
                <a:gd name="connsiteY74" fmla="*/ 609939 h 1649863"/>
                <a:gd name="connsiteX75" fmla="*/ 8575858 w 9637211"/>
                <a:gd name="connsiteY75" fmla="*/ 659344 h 1649863"/>
                <a:gd name="connsiteX76" fmla="*/ 8525191 w 9637211"/>
                <a:gd name="connsiteY76" fmla="*/ 691449 h 1649863"/>
                <a:gd name="connsiteX77" fmla="*/ 8432740 w 9637211"/>
                <a:gd name="connsiteY77" fmla="*/ 762134 h 1649863"/>
                <a:gd name="connsiteX78" fmla="*/ 8287775 w 9637211"/>
                <a:gd name="connsiteY78" fmla="*/ 838802 h 1649863"/>
                <a:gd name="connsiteX79" fmla="*/ 8199975 w 9637211"/>
                <a:gd name="connsiteY79" fmla="*/ 880700 h 1649863"/>
                <a:gd name="connsiteX80" fmla="*/ 8009879 w 9637211"/>
                <a:gd name="connsiteY80" fmla="*/ 946676 h 1649863"/>
                <a:gd name="connsiteX81" fmla="*/ 7948650 w 9637211"/>
                <a:gd name="connsiteY81" fmla="*/ 969872 h 1649863"/>
                <a:gd name="connsiteX82" fmla="*/ 7878149 w 9637211"/>
                <a:gd name="connsiteY82" fmla="*/ 986611 h 1649863"/>
                <a:gd name="connsiteX83" fmla="*/ 7765368 w 9637211"/>
                <a:gd name="connsiteY83" fmla="*/ 1023592 h 1649863"/>
                <a:gd name="connsiteX84" fmla="*/ 7544827 w 9637211"/>
                <a:gd name="connsiteY84" fmla="*/ 1088525 h 1649863"/>
                <a:gd name="connsiteX85" fmla="*/ 7496243 w 9637211"/>
                <a:gd name="connsiteY85" fmla="*/ 1099185 h 1649863"/>
                <a:gd name="connsiteX86" fmla="*/ 7373131 w 9637211"/>
                <a:gd name="connsiteY86" fmla="*/ 1140118 h 1649863"/>
                <a:gd name="connsiteX87" fmla="*/ 7299425 w 9637211"/>
                <a:gd name="connsiteY87" fmla="*/ 1167211 h 1649863"/>
                <a:gd name="connsiteX88" fmla="*/ 7238066 w 9637211"/>
                <a:gd name="connsiteY88" fmla="*/ 1183666 h 1649863"/>
                <a:gd name="connsiteX89" fmla="*/ 7183552 w 9637211"/>
                <a:gd name="connsiteY89" fmla="*/ 1192571 h 1649863"/>
                <a:gd name="connsiteX90" fmla="*/ 7040813 w 9637211"/>
                <a:gd name="connsiteY90" fmla="*/ 1230525 h 1649863"/>
                <a:gd name="connsiteX91" fmla="*/ 6983864 w 9637211"/>
                <a:gd name="connsiteY91" fmla="*/ 1245513 h 1649863"/>
                <a:gd name="connsiteX92" fmla="*/ 6836601 w 9637211"/>
                <a:gd name="connsiteY92" fmla="*/ 1294672 h 1649863"/>
                <a:gd name="connsiteX93" fmla="*/ 6711393 w 9637211"/>
                <a:gd name="connsiteY93" fmla="*/ 1328485 h 1649863"/>
                <a:gd name="connsiteX94" fmla="*/ 6659164 w 9637211"/>
                <a:gd name="connsiteY94" fmla="*/ 1344343 h 1649863"/>
                <a:gd name="connsiteX95" fmla="*/ 6539327 w 9637211"/>
                <a:gd name="connsiteY95" fmla="*/ 1372405 h 1649863"/>
                <a:gd name="connsiteX96" fmla="*/ 6471659 w 9637211"/>
                <a:gd name="connsiteY96" fmla="*/ 1391362 h 1649863"/>
                <a:gd name="connsiteX97" fmla="*/ 6305536 w 9637211"/>
                <a:gd name="connsiteY97" fmla="*/ 1417103 h 1649863"/>
                <a:gd name="connsiteX98" fmla="*/ 6133939 w 9637211"/>
                <a:gd name="connsiteY98" fmla="*/ 1442481 h 1649863"/>
                <a:gd name="connsiteX99" fmla="*/ 6039547 w 9637211"/>
                <a:gd name="connsiteY99" fmla="*/ 1452681 h 1649863"/>
                <a:gd name="connsiteX100" fmla="*/ 5957366 w 9637211"/>
                <a:gd name="connsiteY100" fmla="*/ 1465590 h 1649863"/>
                <a:gd name="connsiteX101" fmla="*/ 5885715 w 9637211"/>
                <a:gd name="connsiteY101" fmla="*/ 1474694 h 1649863"/>
                <a:gd name="connsiteX102" fmla="*/ 5771774 w 9637211"/>
                <a:gd name="connsiteY102" fmla="*/ 1491643 h 1649863"/>
                <a:gd name="connsiteX103" fmla="*/ 5724294 w 9637211"/>
                <a:gd name="connsiteY103" fmla="*/ 1496914 h 1649863"/>
                <a:gd name="connsiteX104" fmla="*/ 5611931 w 9637211"/>
                <a:gd name="connsiteY104" fmla="*/ 1502173 h 1649863"/>
                <a:gd name="connsiteX105" fmla="*/ 5572785 w 9637211"/>
                <a:gd name="connsiteY105" fmla="*/ 1502492 h 1649863"/>
                <a:gd name="connsiteX106" fmla="*/ 5496622 w 9637211"/>
                <a:gd name="connsiteY106" fmla="*/ 1486703 h 1649863"/>
                <a:gd name="connsiteX107" fmla="*/ 5487614 w 9637211"/>
                <a:gd name="connsiteY107" fmla="*/ 1485725 h 1649863"/>
                <a:gd name="connsiteX108" fmla="*/ 5437869 w 9637211"/>
                <a:gd name="connsiteY108" fmla="*/ 1480432 h 1649863"/>
                <a:gd name="connsiteX109" fmla="*/ 5410729 w 9637211"/>
                <a:gd name="connsiteY109" fmla="*/ 1479229 h 1649863"/>
                <a:gd name="connsiteX110" fmla="*/ 5307325 w 9637211"/>
                <a:gd name="connsiteY110" fmla="*/ 1468207 h 1649863"/>
                <a:gd name="connsiteX111" fmla="*/ 5247871 w 9637211"/>
                <a:gd name="connsiteY111" fmla="*/ 1463540 h 1649863"/>
                <a:gd name="connsiteX112" fmla="*/ 5200105 w 9637211"/>
                <a:gd name="connsiteY112" fmla="*/ 1466942 h 1649863"/>
                <a:gd name="connsiteX113" fmla="*/ 5116199 w 9637211"/>
                <a:gd name="connsiteY113" fmla="*/ 1472398 h 1649863"/>
                <a:gd name="connsiteX114" fmla="*/ 5089547 w 9637211"/>
                <a:gd name="connsiteY114" fmla="*/ 1477294 h 1649863"/>
                <a:gd name="connsiteX115" fmla="*/ 4967752 w 9637211"/>
                <a:gd name="connsiteY115" fmla="*/ 1472806 h 1649863"/>
                <a:gd name="connsiteX116" fmla="*/ 4898514 w 9637211"/>
                <a:gd name="connsiteY116" fmla="*/ 1475359 h 1649863"/>
                <a:gd name="connsiteX117" fmla="*/ 4819948 w 9637211"/>
                <a:gd name="connsiteY117" fmla="*/ 1466277 h 1649863"/>
                <a:gd name="connsiteX118" fmla="*/ 4797235 w 9637211"/>
                <a:gd name="connsiteY118" fmla="*/ 1467999 h 1649863"/>
                <a:gd name="connsiteX119" fmla="*/ 4771823 w 9637211"/>
                <a:gd name="connsiteY119" fmla="*/ 1470324 h 1649863"/>
                <a:gd name="connsiteX120" fmla="*/ 4693726 w 9637211"/>
                <a:gd name="connsiteY120" fmla="*/ 1475031 h 1649863"/>
                <a:gd name="connsiteX121" fmla="*/ 4646522 w 9637211"/>
                <a:gd name="connsiteY121" fmla="*/ 1482013 h 1649863"/>
                <a:gd name="connsiteX122" fmla="*/ 4556001 w 9637211"/>
                <a:gd name="connsiteY122" fmla="*/ 1483554 h 1649863"/>
                <a:gd name="connsiteX123" fmla="*/ 4522761 w 9637211"/>
                <a:gd name="connsiteY123" fmla="*/ 1489236 h 1649863"/>
                <a:gd name="connsiteX124" fmla="*/ 4438228 w 9637211"/>
                <a:gd name="connsiteY124" fmla="*/ 1493782 h 1649863"/>
                <a:gd name="connsiteX125" fmla="*/ 4362305 w 9637211"/>
                <a:gd name="connsiteY125" fmla="*/ 1495088 h 1649863"/>
                <a:gd name="connsiteX126" fmla="*/ 4289278 w 9637211"/>
                <a:gd name="connsiteY126" fmla="*/ 1499864 h 1649863"/>
                <a:gd name="connsiteX127" fmla="*/ 4237236 w 9637211"/>
                <a:gd name="connsiteY127" fmla="*/ 1507551 h 1649863"/>
                <a:gd name="connsiteX128" fmla="*/ 4180626 w 9637211"/>
                <a:gd name="connsiteY128" fmla="*/ 1513420 h 1649863"/>
                <a:gd name="connsiteX129" fmla="*/ 4025047 w 9637211"/>
                <a:gd name="connsiteY129" fmla="*/ 1539594 h 1649863"/>
                <a:gd name="connsiteX130" fmla="*/ 3995866 w 9637211"/>
                <a:gd name="connsiteY130" fmla="*/ 1536451 h 1649863"/>
                <a:gd name="connsiteX131" fmla="*/ 3831212 w 9637211"/>
                <a:gd name="connsiteY131" fmla="*/ 1540151 h 1649863"/>
                <a:gd name="connsiteX132" fmla="*/ 3795461 w 9637211"/>
                <a:gd name="connsiteY132" fmla="*/ 1542189 h 1649863"/>
                <a:gd name="connsiteX133" fmla="*/ 3698543 w 9637211"/>
                <a:gd name="connsiteY133" fmla="*/ 1528342 h 1649863"/>
                <a:gd name="connsiteX134" fmla="*/ 3551836 w 9637211"/>
                <a:gd name="connsiteY134" fmla="*/ 1564762 h 1649863"/>
                <a:gd name="connsiteX135" fmla="*/ 3415003 w 9637211"/>
                <a:gd name="connsiteY135" fmla="*/ 1608081 h 1649863"/>
                <a:gd name="connsiteX136" fmla="*/ 3397737 w 9637211"/>
                <a:gd name="connsiteY136" fmla="*/ 1613622 h 1649863"/>
                <a:gd name="connsiteX137" fmla="*/ 3348360 w 9637211"/>
                <a:gd name="connsiteY137" fmla="*/ 1624007 h 1649863"/>
                <a:gd name="connsiteX138" fmla="*/ 3286876 w 9637211"/>
                <a:gd name="connsiteY138" fmla="*/ 1629796 h 1649863"/>
                <a:gd name="connsiteX139" fmla="*/ 3247932 w 9637211"/>
                <a:gd name="connsiteY139" fmla="*/ 1635832 h 1649863"/>
                <a:gd name="connsiteX140" fmla="*/ 3244999 w 9637211"/>
                <a:gd name="connsiteY140" fmla="*/ 1636180 h 1649863"/>
                <a:gd name="connsiteX141" fmla="*/ 3184484 w 9637211"/>
                <a:gd name="connsiteY141" fmla="*/ 1639097 h 1649863"/>
                <a:gd name="connsiteX142" fmla="*/ 3177540 w 9637211"/>
                <a:gd name="connsiteY142" fmla="*/ 1638715 h 1649863"/>
                <a:gd name="connsiteX143" fmla="*/ 3146060 w 9637211"/>
                <a:gd name="connsiteY143" fmla="*/ 1634857 h 1649863"/>
                <a:gd name="connsiteX144" fmla="*/ 3057965 w 9637211"/>
                <a:gd name="connsiteY144" fmla="*/ 1626236 h 1649863"/>
                <a:gd name="connsiteX145" fmla="*/ 2974961 w 9637211"/>
                <a:gd name="connsiteY145" fmla="*/ 1617995 h 1649863"/>
                <a:gd name="connsiteX146" fmla="*/ 2949608 w 9637211"/>
                <a:gd name="connsiteY146" fmla="*/ 1633655 h 1649863"/>
                <a:gd name="connsiteX147" fmla="*/ 2909973 w 9637211"/>
                <a:gd name="connsiteY147" fmla="*/ 1648121 h 1649863"/>
                <a:gd name="connsiteX148" fmla="*/ 2864542 w 9637211"/>
                <a:gd name="connsiteY148" fmla="*/ 1635245 h 1649863"/>
                <a:gd name="connsiteX149" fmla="*/ 2758460 w 9637211"/>
                <a:gd name="connsiteY149" fmla="*/ 1609130 h 1649863"/>
                <a:gd name="connsiteX150" fmla="*/ 2692301 w 9637211"/>
                <a:gd name="connsiteY150" fmla="*/ 1610905 h 1649863"/>
                <a:gd name="connsiteX151" fmla="*/ 2548009 w 9637211"/>
                <a:gd name="connsiteY151" fmla="*/ 1604522 h 1649863"/>
                <a:gd name="connsiteX152" fmla="*/ 2453210 w 9637211"/>
                <a:gd name="connsiteY152" fmla="*/ 1590103 h 1649863"/>
                <a:gd name="connsiteX153" fmla="*/ 2384726 w 9637211"/>
                <a:gd name="connsiteY153" fmla="*/ 1571904 h 1649863"/>
                <a:gd name="connsiteX154" fmla="*/ 2286765 w 9637211"/>
                <a:gd name="connsiteY154" fmla="*/ 1548534 h 1649863"/>
                <a:gd name="connsiteX155" fmla="*/ 2189064 w 9637211"/>
                <a:gd name="connsiteY155" fmla="*/ 1538649 h 1649863"/>
                <a:gd name="connsiteX156" fmla="*/ 2118010 w 9637211"/>
                <a:gd name="connsiteY156" fmla="*/ 1523712 h 1649863"/>
                <a:gd name="connsiteX157" fmla="*/ 2031682 w 9637211"/>
                <a:gd name="connsiteY157" fmla="*/ 1515318 h 1649863"/>
                <a:gd name="connsiteX158" fmla="*/ 1959737 w 9637211"/>
                <a:gd name="connsiteY158" fmla="*/ 1518317 h 1649863"/>
                <a:gd name="connsiteX159" fmla="*/ 1847100 w 9637211"/>
                <a:gd name="connsiteY159" fmla="*/ 1525944 h 1649863"/>
                <a:gd name="connsiteX160" fmla="*/ 1707262 w 9637211"/>
                <a:gd name="connsiteY160" fmla="*/ 1494706 h 1649863"/>
                <a:gd name="connsiteX161" fmla="*/ 1651067 w 9637211"/>
                <a:gd name="connsiteY161" fmla="*/ 1488939 h 1649863"/>
                <a:gd name="connsiteX162" fmla="*/ 1598392 w 9637211"/>
                <a:gd name="connsiteY162" fmla="*/ 1487556 h 1649863"/>
                <a:gd name="connsiteX163" fmla="*/ 1485796 w 9637211"/>
                <a:gd name="connsiteY163" fmla="*/ 1467717 h 1649863"/>
                <a:gd name="connsiteX164" fmla="*/ 1440105 w 9637211"/>
                <a:gd name="connsiteY164" fmla="*/ 1461600 h 1649863"/>
                <a:gd name="connsiteX165" fmla="*/ 1376742 w 9637211"/>
                <a:gd name="connsiteY165" fmla="*/ 1464813 h 1649863"/>
                <a:gd name="connsiteX166" fmla="*/ 1260914 w 9637211"/>
                <a:gd name="connsiteY166" fmla="*/ 1458783 h 1649863"/>
                <a:gd name="connsiteX167" fmla="*/ 1144209 w 9637211"/>
                <a:gd name="connsiteY167" fmla="*/ 1430510 h 1649863"/>
                <a:gd name="connsiteX168" fmla="*/ 1095577 w 9637211"/>
                <a:gd name="connsiteY168" fmla="*/ 1436151 h 1649863"/>
                <a:gd name="connsiteX169" fmla="*/ 1078045 w 9637211"/>
                <a:gd name="connsiteY169" fmla="*/ 1436212 h 1649863"/>
                <a:gd name="connsiteX170" fmla="*/ 919891 w 9637211"/>
                <a:gd name="connsiteY170" fmla="*/ 1425160 h 1649863"/>
                <a:gd name="connsiteX171" fmla="*/ 904047 w 9637211"/>
                <a:gd name="connsiteY171" fmla="*/ 1423883 h 1649863"/>
                <a:gd name="connsiteX172" fmla="*/ 829382 w 9637211"/>
                <a:gd name="connsiteY172" fmla="*/ 1410847 h 1649863"/>
                <a:gd name="connsiteX173" fmla="*/ 642661 w 9637211"/>
                <a:gd name="connsiteY173" fmla="*/ 1409490 h 1649863"/>
                <a:gd name="connsiteX174" fmla="*/ 631134 w 9637211"/>
                <a:gd name="connsiteY174" fmla="*/ 1408791 h 1649863"/>
                <a:gd name="connsiteX175" fmla="*/ 569136 w 9637211"/>
                <a:gd name="connsiteY175" fmla="*/ 1420097 h 1649863"/>
                <a:gd name="connsiteX176" fmla="*/ 538796 w 9637211"/>
                <a:gd name="connsiteY176" fmla="*/ 1433330 h 1649863"/>
                <a:gd name="connsiteX177" fmla="*/ 491177 w 9637211"/>
                <a:gd name="connsiteY177" fmla="*/ 1447867 h 1649863"/>
                <a:gd name="connsiteX178" fmla="*/ 442411 w 9637211"/>
                <a:gd name="connsiteY178" fmla="*/ 1454770 h 1649863"/>
                <a:gd name="connsiteX179" fmla="*/ 359296 w 9637211"/>
                <a:gd name="connsiteY179" fmla="*/ 1440257 h 1649863"/>
                <a:gd name="connsiteX180" fmla="*/ 329271 w 9637211"/>
                <a:gd name="connsiteY180" fmla="*/ 1439821 h 1649863"/>
                <a:gd name="connsiteX181" fmla="*/ 262167 w 9637211"/>
                <a:gd name="connsiteY181" fmla="*/ 1434111 h 1649863"/>
                <a:gd name="connsiteX182" fmla="*/ 203882 w 9637211"/>
                <a:gd name="connsiteY182" fmla="*/ 1437548 h 1649863"/>
                <a:gd name="connsiteX183" fmla="*/ 157723 w 9637211"/>
                <a:gd name="connsiteY183" fmla="*/ 1454055 h 1649863"/>
                <a:gd name="connsiteX184" fmla="*/ 89823 w 9637211"/>
                <a:gd name="connsiteY184" fmla="*/ 1460153 h 1649863"/>
                <a:gd name="connsiteX185" fmla="*/ 45393 w 9637211"/>
                <a:gd name="connsiteY185" fmla="*/ 1451938 h 1649863"/>
                <a:gd name="connsiteX186" fmla="*/ 36385 w 9637211"/>
                <a:gd name="connsiteY186" fmla="*/ 1450960 h 1649863"/>
                <a:gd name="connsiteX187" fmla="*/ 0 w 9637211"/>
                <a:gd name="connsiteY187" fmla="*/ 1452514 h 164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9637211" h="1649863">
                  <a:moveTo>
                    <a:pt x="2468659" y="1380297"/>
                  </a:moveTo>
                  <a:lnTo>
                    <a:pt x="2460722" y="1390272"/>
                  </a:lnTo>
                  <a:cubicBezTo>
                    <a:pt x="2456661" y="1396980"/>
                    <a:pt x="2451818" y="1402354"/>
                    <a:pt x="2446257" y="1406498"/>
                  </a:cubicBezTo>
                  <a:lnTo>
                    <a:pt x="2427494" y="1415356"/>
                  </a:lnTo>
                  <a:cubicBezTo>
                    <a:pt x="2441349" y="1411764"/>
                    <a:pt x="2452601" y="1403689"/>
                    <a:pt x="2460722" y="1390272"/>
                  </a:cubicBezTo>
                  <a:close/>
                  <a:moveTo>
                    <a:pt x="5731745" y="1360489"/>
                  </a:moveTo>
                  <a:lnTo>
                    <a:pt x="5698179" y="1367442"/>
                  </a:lnTo>
                  <a:lnTo>
                    <a:pt x="5715901" y="1365274"/>
                  </a:lnTo>
                  <a:cubicBezTo>
                    <a:pt x="5721750" y="1364345"/>
                    <a:pt x="5727285" y="1362979"/>
                    <a:pt x="5731745" y="1360489"/>
                  </a:cubicBezTo>
                  <a:close/>
                  <a:moveTo>
                    <a:pt x="5503859" y="1324849"/>
                  </a:moveTo>
                  <a:lnTo>
                    <a:pt x="5516994" y="1333353"/>
                  </a:lnTo>
                  <a:lnTo>
                    <a:pt x="5516994" y="1333352"/>
                  </a:lnTo>
                  <a:close/>
                  <a:moveTo>
                    <a:pt x="4720031" y="1268958"/>
                  </a:moveTo>
                  <a:lnTo>
                    <a:pt x="4749955" y="1273114"/>
                  </a:lnTo>
                  <a:lnTo>
                    <a:pt x="4767388" y="1277477"/>
                  </a:lnTo>
                  <a:lnTo>
                    <a:pt x="4767531" y="1277513"/>
                  </a:lnTo>
                  <a:lnTo>
                    <a:pt x="4782965" y="1281578"/>
                  </a:lnTo>
                  <a:lnTo>
                    <a:pt x="4784809" y="1281832"/>
                  </a:lnTo>
                  <a:lnTo>
                    <a:pt x="4790792" y="1283327"/>
                  </a:lnTo>
                  <a:cubicBezTo>
                    <a:pt x="4798641" y="1284916"/>
                    <a:pt x="4806563" y="1285965"/>
                    <a:pt x="4814638" y="1285937"/>
                  </a:cubicBezTo>
                  <a:lnTo>
                    <a:pt x="4784809" y="1281832"/>
                  </a:lnTo>
                  <a:lnTo>
                    <a:pt x="4767531" y="1277513"/>
                  </a:lnTo>
                  <a:lnTo>
                    <a:pt x="4751799" y="1273370"/>
                  </a:lnTo>
                  <a:lnTo>
                    <a:pt x="4749955" y="1273114"/>
                  </a:lnTo>
                  <a:lnTo>
                    <a:pt x="4743957" y="1271612"/>
                  </a:lnTo>
                  <a:cubicBezTo>
                    <a:pt x="4736090" y="1270013"/>
                    <a:pt x="4728141" y="1268949"/>
                    <a:pt x="4720031" y="1268958"/>
                  </a:cubicBezTo>
                  <a:close/>
                  <a:moveTo>
                    <a:pt x="3276840" y="1263985"/>
                  </a:moveTo>
                  <a:cubicBezTo>
                    <a:pt x="3292849" y="1276789"/>
                    <a:pt x="3310250" y="1281089"/>
                    <a:pt x="3328341" y="1281473"/>
                  </a:cubicBezTo>
                  <a:lnTo>
                    <a:pt x="3301810" y="1277386"/>
                  </a:lnTo>
                  <a:cubicBezTo>
                    <a:pt x="3293198" y="1274663"/>
                    <a:pt x="3284847" y="1270386"/>
                    <a:pt x="3276840" y="1263985"/>
                  </a:cubicBezTo>
                  <a:close/>
                  <a:moveTo>
                    <a:pt x="3519760" y="1250994"/>
                  </a:moveTo>
                  <a:cubicBezTo>
                    <a:pt x="3514125" y="1250064"/>
                    <a:pt x="3508615" y="1250202"/>
                    <a:pt x="3503255" y="1251147"/>
                  </a:cubicBezTo>
                  <a:lnTo>
                    <a:pt x="3519760" y="1250994"/>
                  </a:lnTo>
                  <a:cubicBezTo>
                    <a:pt x="3525393" y="1251924"/>
                    <a:pt x="3531152" y="1253922"/>
                    <a:pt x="3537011" y="1257249"/>
                  </a:cubicBezTo>
                  <a:cubicBezTo>
                    <a:pt x="3531153" y="1253922"/>
                    <a:pt x="3525394" y="1251924"/>
                    <a:pt x="3519760" y="1250994"/>
                  </a:cubicBezTo>
                  <a:close/>
                  <a:moveTo>
                    <a:pt x="5038723" y="1229019"/>
                  </a:moveTo>
                  <a:cubicBezTo>
                    <a:pt x="5028630" y="1228971"/>
                    <a:pt x="5018835" y="1229777"/>
                    <a:pt x="5009340" y="1231627"/>
                  </a:cubicBezTo>
                  <a:lnTo>
                    <a:pt x="5069905" y="1231533"/>
                  </a:lnTo>
                  <a:cubicBezTo>
                    <a:pt x="5059212" y="1229968"/>
                    <a:pt x="5048818" y="1229067"/>
                    <a:pt x="5038723" y="1229019"/>
                  </a:cubicBezTo>
                  <a:close/>
                  <a:moveTo>
                    <a:pt x="6274350" y="1198579"/>
                  </a:moveTo>
                  <a:lnTo>
                    <a:pt x="6274350" y="1198580"/>
                  </a:lnTo>
                  <a:lnTo>
                    <a:pt x="6299734" y="1215874"/>
                  </a:lnTo>
                  <a:cubicBezTo>
                    <a:pt x="6292882" y="1211182"/>
                    <a:pt x="6285837" y="1206500"/>
                    <a:pt x="6274350" y="1198579"/>
                  </a:cubicBezTo>
                  <a:close/>
                  <a:moveTo>
                    <a:pt x="284014" y="1083637"/>
                  </a:moveTo>
                  <a:lnTo>
                    <a:pt x="274455" y="1086842"/>
                  </a:lnTo>
                  <a:lnTo>
                    <a:pt x="233501" y="1096794"/>
                  </a:lnTo>
                  <a:lnTo>
                    <a:pt x="274456" y="1086842"/>
                  </a:lnTo>
                  <a:close/>
                  <a:moveTo>
                    <a:pt x="691166" y="1081917"/>
                  </a:moveTo>
                  <a:cubicBezTo>
                    <a:pt x="686005" y="1082970"/>
                    <a:pt x="680596" y="1084918"/>
                    <a:pt x="677191" y="1087044"/>
                  </a:cubicBezTo>
                  <a:cubicBezTo>
                    <a:pt x="660788" y="1097408"/>
                    <a:pt x="646181" y="1105351"/>
                    <a:pt x="632391" y="1110922"/>
                  </a:cubicBezTo>
                  <a:cubicBezTo>
                    <a:pt x="646181" y="1105351"/>
                    <a:pt x="660789" y="1097408"/>
                    <a:pt x="677192" y="1087044"/>
                  </a:cubicBezTo>
                  <a:close/>
                  <a:moveTo>
                    <a:pt x="428044" y="1067823"/>
                  </a:moveTo>
                  <a:cubicBezTo>
                    <a:pt x="446919" y="1068326"/>
                    <a:pt x="465868" y="1068118"/>
                    <a:pt x="479634" y="1077452"/>
                  </a:cubicBezTo>
                  <a:cubicBezTo>
                    <a:pt x="465869" y="1068118"/>
                    <a:pt x="446919" y="1068326"/>
                    <a:pt x="428044" y="1067823"/>
                  </a:cubicBezTo>
                  <a:close/>
                  <a:moveTo>
                    <a:pt x="7445292" y="757632"/>
                  </a:moveTo>
                  <a:cubicBezTo>
                    <a:pt x="7451720" y="761638"/>
                    <a:pt x="7458880" y="765687"/>
                    <a:pt x="7466390" y="768915"/>
                  </a:cubicBezTo>
                  <a:lnTo>
                    <a:pt x="7474827" y="771226"/>
                  </a:lnTo>
                  <a:lnTo>
                    <a:pt x="7466391" y="768915"/>
                  </a:lnTo>
                  <a:cubicBezTo>
                    <a:pt x="7458880" y="765687"/>
                    <a:pt x="7451720" y="761638"/>
                    <a:pt x="7445292" y="757632"/>
                  </a:cubicBezTo>
                  <a:close/>
                  <a:moveTo>
                    <a:pt x="0" y="0"/>
                  </a:moveTo>
                  <a:lnTo>
                    <a:pt x="9637211" y="0"/>
                  </a:lnTo>
                  <a:lnTo>
                    <a:pt x="9583319" y="32146"/>
                  </a:lnTo>
                  <a:cubicBezTo>
                    <a:pt x="9545773" y="53573"/>
                    <a:pt x="9512012" y="76700"/>
                    <a:pt x="9493665" y="112426"/>
                  </a:cubicBezTo>
                  <a:cubicBezTo>
                    <a:pt x="9485465" y="128200"/>
                    <a:pt x="9473638" y="145563"/>
                    <a:pt x="9457156" y="155303"/>
                  </a:cubicBezTo>
                  <a:cubicBezTo>
                    <a:pt x="9433664" y="169148"/>
                    <a:pt x="9403364" y="175160"/>
                    <a:pt x="9377643" y="187228"/>
                  </a:cubicBezTo>
                  <a:cubicBezTo>
                    <a:pt x="9347347" y="201400"/>
                    <a:pt x="9312111" y="214085"/>
                    <a:pt x="9292088" y="235295"/>
                  </a:cubicBezTo>
                  <a:cubicBezTo>
                    <a:pt x="9274297" y="254202"/>
                    <a:pt x="9256121" y="269202"/>
                    <a:pt x="9231985" y="281821"/>
                  </a:cubicBezTo>
                  <a:cubicBezTo>
                    <a:pt x="9215069" y="290641"/>
                    <a:pt x="9202945" y="305820"/>
                    <a:pt x="9185378" y="313259"/>
                  </a:cubicBezTo>
                  <a:cubicBezTo>
                    <a:pt x="9162280" y="323162"/>
                    <a:pt x="9138896" y="331194"/>
                    <a:pt x="9118948" y="345810"/>
                  </a:cubicBezTo>
                  <a:cubicBezTo>
                    <a:pt x="9098245" y="360931"/>
                    <a:pt x="9074484" y="373219"/>
                    <a:pt x="9052763" y="387450"/>
                  </a:cubicBezTo>
                  <a:cubicBezTo>
                    <a:pt x="9041247" y="395066"/>
                    <a:pt x="9031971" y="404773"/>
                    <a:pt x="9020858" y="412686"/>
                  </a:cubicBezTo>
                  <a:cubicBezTo>
                    <a:pt x="9000514" y="427162"/>
                    <a:pt x="8979766" y="441345"/>
                    <a:pt x="8958799" y="455068"/>
                  </a:cubicBezTo>
                  <a:cubicBezTo>
                    <a:pt x="8937836" y="468792"/>
                    <a:pt x="8917940" y="484502"/>
                    <a:pt x="8894669" y="494884"/>
                  </a:cubicBezTo>
                  <a:cubicBezTo>
                    <a:pt x="8854995" y="512490"/>
                    <a:pt x="8811321" y="524012"/>
                    <a:pt x="8772871" y="542815"/>
                  </a:cubicBezTo>
                  <a:cubicBezTo>
                    <a:pt x="8733852" y="561958"/>
                    <a:pt x="8697379" y="585375"/>
                    <a:pt x="8663102" y="609939"/>
                  </a:cubicBezTo>
                  <a:cubicBezTo>
                    <a:pt x="8635978" y="629295"/>
                    <a:pt x="8610598" y="648411"/>
                    <a:pt x="8575858" y="659344"/>
                  </a:cubicBezTo>
                  <a:cubicBezTo>
                    <a:pt x="8556476" y="665459"/>
                    <a:pt x="8536416" y="677725"/>
                    <a:pt x="8525191" y="691449"/>
                  </a:cubicBezTo>
                  <a:cubicBezTo>
                    <a:pt x="8500912" y="721337"/>
                    <a:pt x="8469036" y="743120"/>
                    <a:pt x="8432740" y="762134"/>
                  </a:cubicBezTo>
                  <a:cubicBezTo>
                    <a:pt x="8384287" y="787695"/>
                    <a:pt x="8336442" y="813700"/>
                    <a:pt x="8287775" y="838802"/>
                  </a:cubicBezTo>
                  <a:cubicBezTo>
                    <a:pt x="8259073" y="853684"/>
                    <a:pt x="8230604" y="869336"/>
                    <a:pt x="8199975" y="880700"/>
                  </a:cubicBezTo>
                  <a:cubicBezTo>
                    <a:pt x="8137395" y="904120"/>
                    <a:pt x="8073115" y="924637"/>
                    <a:pt x="8009879" y="946676"/>
                  </a:cubicBezTo>
                  <a:cubicBezTo>
                    <a:pt x="7989181" y="953793"/>
                    <a:pt x="7969777" y="963518"/>
                    <a:pt x="7948650" y="969872"/>
                  </a:cubicBezTo>
                  <a:cubicBezTo>
                    <a:pt x="7925797" y="976781"/>
                    <a:pt x="7901001" y="979703"/>
                    <a:pt x="7878149" y="986611"/>
                  </a:cubicBezTo>
                  <a:cubicBezTo>
                    <a:pt x="7840120" y="998017"/>
                    <a:pt x="7803387" y="1012030"/>
                    <a:pt x="7765368" y="1023592"/>
                  </a:cubicBezTo>
                  <a:cubicBezTo>
                    <a:pt x="7692011" y="1045805"/>
                    <a:pt x="7618421" y="1067243"/>
                    <a:pt x="7544827" y="1088525"/>
                  </a:cubicBezTo>
                  <a:cubicBezTo>
                    <a:pt x="7529069" y="1093051"/>
                    <a:pt x="7511791" y="1094355"/>
                    <a:pt x="7496243" y="1099185"/>
                  </a:cubicBezTo>
                  <a:cubicBezTo>
                    <a:pt x="7454978" y="1112160"/>
                    <a:pt x="7413953" y="1126064"/>
                    <a:pt x="7373131" y="1140118"/>
                  </a:cubicBezTo>
                  <a:cubicBezTo>
                    <a:pt x="7348411" y="1148686"/>
                    <a:pt x="7324355" y="1158947"/>
                    <a:pt x="7299425" y="1167211"/>
                  </a:cubicBezTo>
                  <a:cubicBezTo>
                    <a:pt x="7279481" y="1173822"/>
                    <a:pt x="7258894" y="1179208"/>
                    <a:pt x="7238066" y="1183666"/>
                  </a:cubicBezTo>
                  <a:cubicBezTo>
                    <a:pt x="7220132" y="1187513"/>
                    <a:pt x="7201262" y="1188107"/>
                    <a:pt x="7183552" y="1192571"/>
                  </a:cubicBezTo>
                  <a:cubicBezTo>
                    <a:pt x="7135617" y="1204612"/>
                    <a:pt x="7088328" y="1217878"/>
                    <a:pt x="7040813" y="1230525"/>
                  </a:cubicBezTo>
                  <a:cubicBezTo>
                    <a:pt x="7021767" y="1235524"/>
                    <a:pt x="7002277" y="1239447"/>
                    <a:pt x="6983864" y="1245513"/>
                  </a:cubicBezTo>
                  <a:cubicBezTo>
                    <a:pt x="6934564" y="1261544"/>
                    <a:pt x="6886133" y="1279414"/>
                    <a:pt x="6836601" y="1294672"/>
                  </a:cubicBezTo>
                  <a:cubicBezTo>
                    <a:pt x="6795516" y="1307324"/>
                    <a:pt x="6753122" y="1317057"/>
                    <a:pt x="6711393" y="1328485"/>
                  </a:cubicBezTo>
                  <a:cubicBezTo>
                    <a:pt x="6693705" y="1333419"/>
                    <a:pt x="6676878" y="1340036"/>
                    <a:pt x="6659164" y="1344343"/>
                  </a:cubicBezTo>
                  <a:cubicBezTo>
                    <a:pt x="6619497" y="1354102"/>
                    <a:pt x="6579188" y="1362635"/>
                    <a:pt x="6539327" y="1372405"/>
                  </a:cubicBezTo>
                  <a:cubicBezTo>
                    <a:pt x="6516609" y="1378051"/>
                    <a:pt x="6494842" y="1387262"/>
                    <a:pt x="6471659" y="1391362"/>
                  </a:cubicBezTo>
                  <a:cubicBezTo>
                    <a:pt x="6416600" y="1401077"/>
                    <a:pt x="6361053" y="1408777"/>
                    <a:pt x="6305536" y="1417103"/>
                  </a:cubicBezTo>
                  <a:cubicBezTo>
                    <a:pt x="6248279" y="1425669"/>
                    <a:pt x="6191229" y="1434541"/>
                    <a:pt x="6133939" y="1442481"/>
                  </a:cubicBezTo>
                  <a:cubicBezTo>
                    <a:pt x="6102579" y="1446662"/>
                    <a:pt x="6070917" y="1448658"/>
                    <a:pt x="6039547" y="1452681"/>
                  </a:cubicBezTo>
                  <a:cubicBezTo>
                    <a:pt x="6012050" y="1456206"/>
                    <a:pt x="5984839" y="1461597"/>
                    <a:pt x="5957366" y="1465590"/>
                  </a:cubicBezTo>
                  <a:cubicBezTo>
                    <a:pt x="5933562" y="1468934"/>
                    <a:pt x="5909518" y="1471349"/>
                    <a:pt x="5885715" y="1474694"/>
                  </a:cubicBezTo>
                  <a:cubicBezTo>
                    <a:pt x="5847596" y="1480140"/>
                    <a:pt x="5809691" y="1486048"/>
                    <a:pt x="5771774" y="1491643"/>
                  </a:cubicBezTo>
                  <a:cubicBezTo>
                    <a:pt x="5755903" y="1493820"/>
                    <a:pt x="5739373" y="1498540"/>
                    <a:pt x="5724294" y="1496914"/>
                  </a:cubicBezTo>
                  <a:cubicBezTo>
                    <a:pt x="5686295" y="1492781"/>
                    <a:pt x="5649250" y="1496294"/>
                    <a:pt x="5611931" y="1502173"/>
                  </a:cubicBezTo>
                  <a:cubicBezTo>
                    <a:pt x="5599171" y="1504201"/>
                    <a:pt x="5585354" y="1504553"/>
                    <a:pt x="5572785" y="1502492"/>
                  </a:cubicBezTo>
                  <a:cubicBezTo>
                    <a:pt x="5547064" y="1498394"/>
                    <a:pt x="5522015" y="1492069"/>
                    <a:pt x="5496622" y="1486703"/>
                  </a:cubicBezTo>
                  <a:cubicBezTo>
                    <a:pt x="5493862" y="1486051"/>
                    <a:pt x="5490551" y="1486053"/>
                    <a:pt x="5487614" y="1485725"/>
                  </a:cubicBezTo>
                  <a:cubicBezTo>
                    <a:pt x="5470960" y="1483859"/>
                    <a:pt x="5454506" y="1481984"/>
                    <a:pt x="5437869" y="1480432"/>
                  </a:cubicBezTo>
                  <a:cubicBezTo>
                    <a:pt x="5428868" y="1479610"/>
                    <a:pt x="5419725" y="1479895"/>
                    <a:pt x="5410729" y="1479229"/>
                  </a:cubicBezTo>
                  <a:cubicBezTo>
                    <a:pt x="5375917" y="1476513"/>
                    <a:pt x="5338174" y="1485709"/>
                    <a:pt x="5307325" y="1468207"/>
                  </a:cubicBezTo>
                  <a:cubicBezTo>
                    <a:pt x="5287297" y="1456930"/>
                    <a:pt x="5268577" y="1460658"/>
                    <a:pt x="5247871" y="1463540"/>
                  </a:cubicBezTo>
                  <a:cubicBezTo>
                    <a:pt x="5232193" y="1465707"/>
                    <a:pt x="5216035" y="1466016"/>
                    <a:pt x="5200105" y="1466942"/>
                  </a:cubicBezTo>
                  <a:cubicBezTo>
                    <a:pt x="5172135" y="1468759"/>
                    <a:pt x="5144152" y="1470266"/>
                    <a:pt x="5116199" y="1472398"/>
                  </a:cubicBezTo>
                  <a:cubicBezTo>
                    <a:pt x="5107270" y="1473142"/>
                    <a:pt x="5098326" y="1477498"/>
                    <a:pt x="5089547" y="1477294"/>
                  </a:cubicBezTo>
                  <a:cubicBezTo>
                    <a:pt x="5048970" y="1476267"/>
                    <a:pt x="5008312" y="1473519"/>
                    <a:pt x="4967752" y="1472806"/>
                  </a:cubicBezTo>
                  <a:cubicBezTo>
                    <a:pt x="4944740" y="1472347"/>
                    <a:pt x="4921363" y="1476454"/>
                    <a:pt x="4898514" y="1475359"/>
                  </a:cubicBezTo>
                  <a:cubicBezTo>
                    <a:pt x="4872154" y="1474119"/>
                    <a:pt x="4846185" y="1468937"/>
                    <a:pt x="4819948" y="1466277"/>
                  </a:cubicBezTo>
                  <a:cubicBezTo>
                    <a:pt x="4812704" y="1465529"/>
                    <a:pt x="4804802" y="1467322"/>
                    <a:pt x="4797235" y="1467999"/>
                  </a:cubicBezTo>
                  <a:cubicBezTo>
                    <a:pt x="4788699" y="1468726"/>
                    <a:pt x="4780369" y="1469755"/>
                    <a:pt x="4771823" y="1470324"/>
                  </a:cubicBezTo>
                  <a:cubicBezTo>
                    <a:pt x="4745790" y="1471894"/>
                    <a:pt x="4719721" y="1472679"/>
                    <a:pt x="4693726" y="1475031"/>
                  </a:cubicBezTo>
                  <a:cubicBezTo>
                    <a:pt x="4677818" y="1476425"/>
                    <a:pt x="4661410" y="1483651"/>
                    <a:pt x="4646522" y="1482013"/>
                  </a:cubicBezTo>
                  <a:cubicBezTo>
                    <a:pt x="4616175" y="1478927"/>
                    <a:pt x="4586536" y="1490556"/>
                    <a:pt x="4556001" y="1483554"/>
                  </a:cubicBezTo>
                  <a:cubicBezTo>
                    <a:pt x="4546547" y="1481499"/>
                    <a:pt x="4534022" y="1488380"/>
                    <a:pt x="4522761" y="1489236"/>
                  </a:cubicBezTo>
                  <a:cubicBezTo>
                    <a:pt x="4494612" y="1491377"/>
                    <a:pt x="4466422" y="1492580"/>
                    <a:pt x="4438228" y="1493782"/>
                  </a:cubicBezTo>
                  <a:cubicBezTo>
                    <a:pt x="4412951" y="1494844"/>
                    <a:pt x="4386813" y="1498301"/>
                    <a:pt x="4362305" y="1495088"/>
                  </a:cubicBezTo>
                  <a:cubicBezTo>
                    <a:pt x="4336613" y="1491619"/>
                    <a:pt x="4313708" y="1493351"/>
                    <a:pt x="4289278" y="1499864"/>
                  </a:cubicBezTo>
                  <a:cubicBezTo>
                    <a:pt x="4272539" y="1504281"/>
                    <a:pt x="4254677" y="1505613"/>
                    <a:pt x="4237236" y="1507551"/>
                  </a:cubicBezTo>
                  <a:cubicBezTo>
                    <a:pt x="4218443" y="1509712"/>
                    <a:pt x="4197483" y="1507428"/>
                    <a:pt x="4180626" y="1513420"/>
                  </a:cubicBezTo>
                  <a:cubicBezTo>
                    <a:pt x="4130437" y="1531219"/>
                    <a:pt x="4078308" y="1537027"/>
                    <a:pt x="4025047" y="1539594"/>
                  </a:cubicBezTo>
                  <a:cubicBezTo>
                    <a:pt x="4015328" y="1540063"/>
                    <a:pt x="4005307" y="1538350"/>
                    <a:pt x="3995866" y="1536451"/>
                  </a:cubicBezTo>
                  <a:cubicBezTo>
                    <a:pt x="3940757" y="1524983"/>
                    <a:pt x="3886195" y="1528868"/>
                    <a:pt x="3831212" y="1540151"/>
                  </a:cubicBezTo>
                  <a:cubicBezTo>
                    <a:pt x="3819833" y="1542583"/>
                    <a:pt x="3807019" y="1543514"/>
                    <a:pt x="3795461" y="1542189"/>
                  </a:cubicBezTo>
                  <a:cubicBezTo>
                    <a:pt x="3762927" y="1538264"/>
                    <a:pt x="3731194" y="1530691"/>
                    <a:pt x="3698543" y="1528342"/>
                  </a:cubicBezTo>
                  <a:cubicBezTo>
                    <a:pt x="3644585" y="1524508"/>
                    <a:pt x="3599168" y="1548354"/>
                    <a:pt x="3551836" y="1564762"/>
                  </a:cubicBezTo>
                  <a:cubicBezTo>
                    <a:pt x="3506795" y="1580273"/>
                    <a:pt x="3469370" y="1612209"/>
                    <a:pt x="3415003" y="1608081"/>
                  </a:cubicBezTo>
                  <a:cubicBezTo>
                    <a:pt x="3409532" y="1607717"/>
                    <a:pt x="3403709" y="1612236"/>
                    <a:pt x="3397737" y="1613622"/>
                  </a:cubicBezTo>
                  <a:cubicBezTo>
                    <a:pt x="3381358" y="1617394"/>
                    <a:pt x="3365010" y="1621790"/>
                    <a:pt x="3348360" y="1624007"/>
                  </a:cubicBezTo>
                  <a:cubicBezTo>
                    <a:pt x="3328041" y="1626870"/>
                    <a:pt x="3307211" y="1627247"/>
                    <a:pt x="3286876" y="1629796"/>
                  </a:cubicBezTo>
                  <a:cubicBezTo>
                    <a:pt x="3273801" y="1631368"/>
                    <a:pt x="3260860" y="1633717"/>
                    <a:pt x="3247932" y="1635832"/>
                  </a:cubicBezTo>
                  <a:lnTo>
                    <a:pt x="3244999" y="1636180"/>
                  </a:lnTo>
                  <a:lnTo>
                    <a:pt x="3184484" y="1639097"/>
                  </a:lnTo>
                  <a:lnTo>
                    <a:pt x="3177540" y="1638715"/>
                  </a:lnTo>
                  <a:cubicBezTo>
                    <a:pt x="3167030" y="1637417"/>
                    <a:pt x="3156526" y="1635766"/>
                    <a:pt x="3146060" y="1634857"/>
                  </a:cubicBezTo>
                  <a:cubicBezTo>
                    <a:pt x="3116518" y="1632358"/>
                    <a:pt x="3084302" y="1635010"/>
                    <a:pt x="3057965" y="1626236"/>
                  </a:cubicBezTo>
                  <a:cubicBezTo>
                    <a:pt x="3029852" y="1616919"/>
                    <a:pt x="3003375" y="1613330"/>
                    <a:pt x="2974961" y="1617995"/>
                  </a:cubicBezTo>
                  <a:cubicBezTo>
                    <a:pt x="2965488" y="1619550"/>
                    <a:pt x="2953558" y="1626717"/>
                    <a:pt x="2949608" y="1633655"/>
                  </a:cubicBezTo>
                  <a:cubicBezTo>
                    <a:pt x="2940805" y="1649145"/>
                    <a:pt x="2927912" y="1652436"/>
                    <a:pt x="2909973" y="1648121"/>
                  </a:cubicBezTo>
                  <a:cubicBezTo>
                    <a:pt x="2894404" y="1644476"/>
                    <a:pt x="2875446" y="1643195"/>
                    <a:pt x="2864542" y="1635245"/>
                  </a:cubicBezTo>
                  <a:cubicBezTo>
                    <a:pt x="2833644" y="1612724"/>
                    <a:pt x="2795701" y="1613769"/>
                    <a:pt x="2758460" y="1609130"/>
                  </a:cubicBezTo>
                  <a:cubicBezTo>
                    <a:pt x="2735725" y="1606301"/>
                    <a:pt x="2714721" y="1607157"/>
                    <a:pt x="2692301" y="1610905"/>
                  </a:cubicBezTo>
                  <a:cubicBezTo>
                    <a:pt x="2643606" y="1619217"/>
                    <a:pt x="2595572" y="1613057"/>
                    <a:pt x="2548009" y="1604522"/>
                  </a:cubicBezTo>
                  <a:cubicBezTo>
                    <a:pt x="2516561" y="1598820"/>
                    <a:pt x="2484471" y="1595972"/>
                    <a:pt x="2453210" y="1590103"/>
                  </a:cubicBezTo>
                  <a:cubicBezTo>
                    <a:pt x="2429807" y="1585581"/>
                    <a:pt x="2406352" y="1579963"/>
                    <a:pt x="2384726" y="1571904"/>
                  </a:cubicBezTo>
                  <a:cubicBezTo>
                    <a:pt x="2353369" y="1560075"/>
                    <a:pt x="2325581" y="1541326"/>
                    <a:pt x="2286765" y="1548534"/>
                  </a:cubicBezTo>
                  <a:cubicBezTo>
                    <a:pt x="2252584" y="1554889"/>
                    <a:pt x="2221009" y="1546526"/>
                    <a:pt x="2189064" y="1538649"/>
                  </a:cubicBezTo>
                  <a:cubicBezTo>
                    <a:pt x="2165600" y="1532875"/>
                    <a:pt x="2142133" y="1526942"/>
                    <a:pt x="2118010" y="1523712"/>
                  </a:cubicBezTo>
                  <a:cubicBezTo>
                    <a:pt x="2089379" y="1519913"/>
                    <a:pt x="2057412" y="1523652"/>
                    <a:pt x="2031682" y="1515318"/>
                  </a:cubicBezTo>
                  <a:cubicBezTo>
                    <a:pt x="2004761" y="1506572"/>
                    <a:pt x="1983123" y="1514364"/>
                    <a:pt x="1959737" y="1518317"/>
                  </a:cubicBezTo>
                  <a:cubicBezTo>
                    <a:pt x="1922433" y="1524509"/>
                    <a:pt x="1885501" y="1534450"/>
                    <a:pt x="1847100" y="1525944"/>
                  </a:cubicBezTo>
                  <a:cubicBezTo>
                    <a:pt x="1800428" y="1515638"/>
                    <a:pt x="1754098" y="1504375"/>
                    <a:pt x="1707262" y="1494706"/>
                  </a:cubicBezTo>
                  <a:cubicBezTo>
                    <a:pt x="1689158" y="1491026"/>
                    <a:pt x="1669827" y="1490075"/>
                    <a:pt x="1651067" y="1488939"/>
                  </a:cubicBezTo>
                  <a:cubicBezTo>
                    <a:pt x="1633296" y="1488069"/>
                    <a:pt x="1612320" y="1493475"/>
                    <a:pt x="1598392" y="1487556"/>
                  </a:cubicBezTo>
                  <a:cubicBezTo>
                    <a:pt x="1562588" y="1472333"/>
                    <a:pt x="1526230" y="1465768"/>
                    <a:pt x="1485796" y="1467717"/>
                  </a:cubicBezTo>
                  <a:cubicBezTo>
                    <a:pt x="1470633" y="1468448"/>
                    <a:pt x="1455519" y="1462113"/>
                    <a:pt x="1440105" y="1461600"/>
                  </a:cubicBezTo>
                  <a:cubicBezTo>
                    <a:pt x="1419033" y="1461047"/>
                    <a:pt x="1394726" y="1457982"/>
                    <a:pt x="1376742" y="1464813"/>
                  </a:cubicBezTo>
                  <a:cubicBezTo>
                    <a:pt x="1334463" y="1480976"/>
                    <a:pt x="1299105" y="1470908"/>
                    <a:pt x="1260914" y="1458783"/>
                  </a:cubicBezTo>
                  <a:cubicBezTo>
                    <a:pt x="1223316" y="1446785"/>
                    <a:pt x="1183912" y="1437700"/>
                    <a:pt x="1144209" y="1430510"/>
                  </a:cubicBezTo>
                  <a:cubicBezTo>
                    <a:pt x="1129277" y="1427934"/>
                    <a:pt x="1111855" y="1434268"/>
                    <a:pt x="1095577" y="1436151"/>
                  </a:cubicBezTo>
                  <a:cubicBezTo>
                    <a:pt x="1089760" y="1436745"/>
                    <a:pt x="1083367" y="1437525"/>
                    <a:pt x="1078045" y="1436212"/>
                  </a:cubicBezTo>
                  <a:cubicBezTo>
                    <a:pt x="1026587" y="1423625"/>
                    <a:pt x="974523" y="1414679"/>
                    <a:pt x="919891" y="1425160"/>
                  </a:cubicBezTo>
                  <a:cubicBezTo>
                    <a:pt x="914876" y="1426187"/>
                    <a:pt x="909153" y="1424736"/>
                    <a:pt x="904047" y="1423883"/>
                  </a:cubicBezTo>
                  <a:cubicBezTo>
                    <a:pt x="879088" y="1419436"/>
                    <a:pt x="854553" y="1411675"/>
                    <a:pt x="829382" y="1410847"/>
                  </a:cubicBezTo>
                  <a:cubicBezTo>
                    <a:pt x="767326" y="1408817"/>
                    <a:pt x="705028" y="1409779"/>
                    <a:pt x="642661" y="1409490"/>
                  </a:cubicBezTo>
                  <a:cubicBezTo>
                    <a:pt x="638766" y="1409522"/>
                    <a:pt x="634684" y="1409719"/>
                    <a:pt x="631134" y="1408791"/>
                  </a:cubicBezTo>
                  <a:cubicBezTo>
                    <a:pt x="607871" y="1403163"/>
                    <a:pt x="587956" y="1406321"/>
                    <a:pt x="569136" y="1420097"/>
                  </a:cubicBezTo>
                  <a:cubicBezTo>
                    <a:pt x="560854" y="1426146"/>
                    <a:pt x="549335" y="1429684"/>
                    <a:pt x="538796" y="1433330"/>
                  </a:cubicBezTo>
                  <a:cubicBezTo>
                    <a:pt x="523276" y="1438787"/>
                    <a:pt x="507362" y="1444105"/>
                    <a:pt x="491177" y="1447867"/>
                  </a:cubicBezTo>
                  <a:cubicBezTo>
                    <a:pt x="475178" y="1451464"/>
                    <a:pt x="458068" y="1456211"/>
                    <a:pt x="442411" y="1454770"/>
                  </a:cubicBezTo>
                  <a:cubicBezTo>
                    <a:pt x="414232" y="1452205"/>
                    <a:pt x="387176" y="1444721"/>
                    <a:pt x="359296" y="1440257"/>
                  </a:cubicBezTo>
                  <a:cubicBezTo>
                    <a:pt x="349673" y="1438680"/>
                    <a:pt x="339191" y="1439501"/>
                    <a:pt x="329271" y="1439821"/>
                  </a:cubicBezTo>
                  <a:cubicBezTo>
                    <a:pt x="306503" y="1440449"/>
                    <a:pt x="283397" y="1446114"/>
                    <a:pt x="262167" y="1434111"/>
                  </a:cubicBezTo>
                  <a:cubicBezTo>
                    <a:pt x="242530" y="1422816"/>
                    <a:pt x="223456" y="1427345"/>
                    <a:pt x="203882" y="1437548"/>
                  </a:cubicBezTo>
                  <a:cubicBezTo>
                    <a:pt x="189813" y="1444818"/>
                    <a:pt x="173736" y="1450772"/>
                    <a:pt x="157723" y="1454055"/>
                  </a:cubicBezTo>
                  <a:cubicBezTo>
                    <a:pt x="135728" y="1458567"/>
                    <a:pt x="113832" y="1461037"/>
                    <a:pt x="89823" y="1460153"/>
                  </a:cubicBezTo>
                  <a:cubicBezTo>
                    <a:pt x="72843" y="1459559"/>
                    <a:pt x="59011" y="1459598"/>
                    <a:pt x="45393" y="1451938"/>
                  </a:cubicBezTo>
                  <a:cubicBezTo>
                    <a:pt x="43196" y="1450788"/>
                    <a:pt x="39293" y="1450662"/>
                    <a:pt x="36385" y="1450960"/>
                  </a:cubicBezTo>
                  <a:lnTo>
                    <a:pt x="0" y="1452514"/>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D1EABE02-705D-4B3A-B7DF-634641E1DA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9739305" cy="1775939"/>
            <a:chOff x="1" y="1"/>
            <a:chExt cx="9739305" cy="1775939"/>
          </a:xfrm>
        </p:grpSpPr>
        <p:sp>
          <p:nvSpPr>
            <p:cNvPr id="29" name="Freeform: Shape 28">
              <a:extLst>
                <a:ext uri="{FF2B5EF4-FFF2-40B4-BE49-F238E27FC236}">
                  <a16:creationId xmlns:a16="http://schemas.microsoft.com/office/drawing/2014/main" id="{08C4F13C-93EF-478B-A270-CF799F8663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9739305" cy="1775939"/>
            </a:xfrm>
            <a:custGeom>
              <a:avLst/>
              <a:gdLst>
                <a:gd name="connsiteX0" fmla="*/ 9506323 w 9739305"/>
                <a:gd name="connsiteY0" fmla="*/ 0 h 1775939"/>
                <a:gd name="connsiteX1" fmla="*/ 9739305 w 9739305"/>
                <a:gd name="connsiteY1" fmla="*/ 0 h 1775939"/>
                <a:gd name="connsiteX2" fmla="*/ 9721016 w 9739305"/>
                <a:gd name="connsiteY2" fmla="*/ 12453 h 1775939"/>
                <a:gd name="connsiteX3" fmla="*/ 9619776 w 9739305"/>
                <a:gd name="connsiteY3" fmla="*/ 90780 h 1775939"/>
                <a:gd name="connsiteX4" fmla="*/ 9506710 w 9739305"/>
                <a:gd name="connsiteY4" fmla="*/ 158222 h 1775939"/>
                <a:gd name="connsiteX5" fmla="*/ 9417057 w 9739305"/>
                <a:gd name="connsiteY5" fmla="*/ 238502 h 1775939"/>
                <a:gd name="connsiteX6" fmla="*/ 9380548 w 9739305"/>
                <a:gd name="connsiteY6" fmla="*/ 281379 h 1775939"/>
                <a:gd name="connsiteX7" fmla="*/ 9301035 w 9739305"/>
                <a:gd name="connsiteY7" fmla="*/ 313304 h 1775939"/>
                <a:gd name="connsiteX8" fmla="*/ 9215480 w 9739305"/>
                <a:gd name="connsiteY8" fmla="*/ 361372 h 1775939"/>
                <a:gd name="connsiteX9" fmla="*/ 9155376 w 9739305"/>
                <a:gd name="connsiteY9" fmla="*/ 407897 h 1775939"/>
                <a:gd name="connsiteX10" fmla="*/ 9108770 w 9739305"/>
                <a:gd name="connsiteY10" fmla="*/ 439335 h 1775939"/>
                <a:gd name="connsiteX11" fmla="*/ 9042339 w 9739305"/>
                <a:gd name="connsiteY11" fmla="*/ 471886 h 1775939"/>
                <a:gd name="connsiteX12" fmla="*/ 8976155 w 9739305"/>
                <a:gd name="connsiteY12" fmla="*/ 513526 h 1775939"/>
                <a:gd name="connsiteX13" fmla="*/ 8944250 w 9739305"/>
                <a:gd name="connsiteY13" fmla="*/ 538762 h 1775939"/>
                <a:gd name="connsiteX14" fmla="*/ 8882191 w 9739305"/>
                <a:gd name="connsiteY14" fmla="*/ 581144 h 1775939"/>
                <a:gd name="connsiteX15" fmla="*/ 8818061 w 9739305"/>
                <a:gd name="connsiteY15" fmla="*/ 620960 h 1775939"/>
                <a:gd name="connsiteX16" fmla="*/ 8696263 w 9739305"/>
                <a:gd name="connsiteY16" fmla="*/ 668892 h 1775939"/>
                <a:gd name="connsiteX17" fmla="*/ 8586493 w 9739305"/>
                <a:gd name="connsiteY17" fmla="*/ 736016 h 1775939"/>
                <a:gd name="connsiteX18" fmla="*/ 8499250 w 9739305"/>
                <a:gd name="connsiteY18" fmla="*/ 785420 h 1775939"/>
                <a:gd name="connsiteX19" fmla="*/ 8448581 w 9739305"/>
                <a:gd name="connsiteY19" fmla="*/ 817525 h 1775939"/>
                <a:gd name="connsiteX20" fmla="*/ 8356131 w 9739305"/>
                <a:gd name="connsiteY20" fmla="*/ 888209 h 1775939"/>
                <a:gd name="connsiteX21" fmla="*/ 8211166 w 9739305"/>
                <a:gd name="connsiteY21" fmla="*/ 964878 h 1775939"/>
                <a:gd name="connsiteX22" fmla="*/ 8123367 w 9739305"/>
                <a:gd name="connsiteY22" fmla="*/ 1006776 h 1775939"/>
                <a:gd name="connsiteX23" fmla="*/ 7933271 w 9739305"/>
                <a:gd name="connsiteY23" fmla="*/ 1072752 h 1775939"/>
                <a:gd name="connsiteX24" fmla="*/ 7872042 w 9739305"/>
                <a:gd name="connsiteY24" fmla="*/ 1095949 h 1775939"/>
                <a:gd name="connsiteX25" fmla="*/ 7801540 w 9739305"/>
                <a:gd name="connsiteY25" fmla="*/ 1112687 h 1775939"/>
                <a:gd name="connsiteX26" fmla="*/ 7688760 w 9739305"/>
                <a:gd name="connsiteY26" fmla="*/ 1149668 h 1775939"/>
                <a:gd name="connsiteX27" fmla="*/ 7468219 w 9739305"/>
                <a:gd name="connsiteY27" fmla="*/ 1214601 h 1775939"/>
                <a:gd name="connsiteX28" fmla="*/ 7419634 w 9739305"/>
                <a:gd name="connsiteY28" fmla="*/ 1225261 h 1775939"/>
                <a:gd name="connsiteX29" fmla="*/ 7296522 w 9739305"/>
                <a:gd name="connsiteY29" fmla="*/ 1266193 h 1775939"/>
                <a:gd name="connsiteX30" fmla="*/ 7222817 w 9739305"/>
                <a:gd name="connsiteY30" fmla="*/ 1293286 h 1775939"/>
                <a:gd name="connsiteX31" fmla="*/ 7161457 w 9739305"/>
                <a:gd name="connsiteY31" fmla="*/ 1309742 h 1775939"/>
                <a:gd name="connsiteX32" fmla="*/ 7106944 w 9739305"/>
                <a:gd name="connsiteY32" fmla="*/ 1318647 h 1775939"/>
                <a:gd name="connsiteX33" fmla="*/ 6964204 w 9739305"/>
                <a:gd name="connsiteY33" fmla="*/ 1356601 h 1775939"/>
                <a:gd name="connsiteX34" fmla="*/ 6907255 w 9739305"/>
                <a:gd name="connsiteY34" fmla="*/ 1371589 h 1775939"/>
                <a:gd name="connsiteX35" fmla="*/ 6759991 w 9739305"/>
                <a:gd name="connsiteY35" fmla="*/ 1420747 h 1775939"/>
                <a:gd name="connsiteX36" fmla="*/ 6634783 w 9739305"/>
                <a:gd name="connsiteY36" fmla="*/ 1454562 h 1775939"/>
                <a:gd name="connsiteX37" fmla="*/ 6582555 w 9739305"/>
                <a:gd name="connsiteY37" fmla="*/ 1470418 h 1775939"/>
                <a:gd name="connsiteX38" fmla="*/ 6462719 w 9739305"/>
                <a:gd name="connsiteY38" fmla="*/ 1498482 h 1775939"/>
                <a:gd name="connsiteX39" fmla="*/ 6395050 w 9739305"/>
                <a:gd name="connsiteY39" fmla="*/ 1517437 h 1775939"/>
                <a:gd name="connsiteX40" fmla="*/ 6228927 w 9739305"/>
                <a:gd name="connsiteY40" fmla="*/ 1543179 h 1775939"/>
                <a:gd name="connsiteX41" fmla="*/ 6057331 w 9739305"/>
                <a:gd name="connsiteY41" fmla="*/ 1568558 h 1775939"/>
                <a:gd name="connsiteX42" fmla="*/ 5962939 w 9739305"/>
                <a:gd name="connsiteY42" fmla="*/ 1578758 h 1775939"/>
                <a:gd name="connsiteX43" fmla="*/ 5880756 w 9739305"/>
                <a:gd name="connsiteY43" fmla="*/ 1591666 h 1775939"/>
                <a:gd name="connsiteX44" fmla="*/ 5809105 w 9739305"/>
                <a:gd name="connsiteY44" fmla="*/ 1600770 h 1775939"/>
                <a:gd name="connsiteX45" fmla="*/ 5695165 w 9739305"/>
                <a:gd name="connsiteY45" fmla="*/ 1617719 h 1775939"/>
                <a:gd name="connsiteX46" fmla="*/ 5647685 w 9739305"/>
                <a:gd name="connsiteY46" fmla="*/ 1622990 h 1775939"/>
                <a:gd name="connsiteX47" fmla="*/ 5535323 w 9739305"/>
                <a:gd name="connsiteY47" fmla="*/ 1628248 h 1775939"/>
                <a:gd name="connsiteX48" fmla="*/ 5496177 w 9739305"/>
                <a:gd name="connsiteY48" fmla="*/ 1628567 h 1775939"/>
                <a:gd name="connsiteX49" fmla="*/ 5420013 w 9739305"/>
                <a:gd name="connsiteY49" fmla="*/ 1612778 h 1775939"/>
                <a:gd name="connsiteX50" fmla="*/ 5411005 w 9739305"/>
                <a:gd name="connsiteY50" fmla="*/ 1611800 h 1775939"/>
                <a:gd name="connsiteX51" fmla="*/ 5361259 w 9739305"/>
                <a:gd name="connsiteY51" fmla="*/ 1606507 h 1775939"/>
                <a:gd name="connsiteX52" fmla="*/ 5334120 w 9739305"/>
                <a:gd name="connsiteY52" fmla="*/ 1605305 h 1775939"/>
                <a:gd name="connsiteX53" fmla="*/ 5230715 w 9739305"/>
                <a:gd name="connsiteY53" fmla="*/ 1594283 h 1775939"/>
                <a:gd name="connsiteX54" fmla="*/ 5171263 w 9739305"/>
                <a:gd name="connsiteY54" fmla="*/ 1589616 h 1775939"/>
                <a:gd name="connsiteX55" fmla="*/ 5123496 w 9739305"/>
                <a:gd name="connsiteY55" fmla="*/ 1593018 h 1775939"/>
                <a:gd name="connsiteX56" fmla="*/ 5039590 w 9739305"/>
                <a:gd name="connsiteY56" fmla="*/ 1598474 h 1775939"/>
                <a:gd name="connsiteX57" fmla="*/ 5012937 w 9739305"/>
                <a:gd name="connsiteY57" fmla="*/ 1603369 h 1775939"/>
                <a:gd name="connsiteX58" fmla="*/ 4891143 w 9739305"/>
                <a:gd name="connsiteY58" fmla="*/ 1598882 h 1775939"/>
                <a:gd name="connsiteX59" fmla="*/ 4821905 w 9739305"/>
                <a:gd name="connsiteY59" fmla="*/ 1601436 h 1775939"/>
                <a:gd name="connsiteX60" fmla="*/ 4743339 w 9739305"/>
                <a:gd name="connsiteY60" fmla="*/ 1592353 h 1775939"/>
                <a:gd name="connsiteX61" fmla="*/ 4720626 w 9739305"/>
                <a:gd name="connsiteY61" fmla="*/ 1594076 h 1775939"/>
                <a:gd name="connsiteX62" fmla="*/ 4695215 w 9739305"/>
                <a:gd name="connsiteY62" fmla="*/ 1596400 h 1775939"/>
                <a:gd name="connsiteX63" fmla="*/ 4617116 w 9739305"/>
                <a:gd name="connsiteY63" fmla="*/ 1601107 h 1775939"/>
                <a:gd name="connsiteX64" fmla="*/ 4569913 w 9739305"/>
                <a:gd name="connsiteY64" fmla="*/ 1608091 h 1775939"/>
                <a:gd name="connsiteX65" fmla="*/ 4479392 w 9739305"/>
                <a:gd name="connsiteY65" fmla="*/ 1609630 h 1775939"/>
                <a:gd name="connsiteX66" fmla="*/ 4446151 w 9739305"/>
                <a:gd name="connsiteY66" fmla="*/ 1615312 h 1775939"/>
                <a:gd name="connsiteX67" fmla="*/ 4361619 w 9739305"/>
                <a:gd name="connsiteY67" fmla="*/ 1619859 h 1775939"/>
                <a:gd name="connsiteX68" fmla="*/ 4285695 w 9739305"/>
                <a:gd name="connsiteY68" fmla="*/ 1621164 h 1775939"/>
                <a:gd name="connsiteX69" fmla="*/ 4212667 w 9739305"/>
                <a:gd name="connsiteY69" fmla="*/ 1625940 h 1775939"/>
                <a:gd name="connsiteX70" fmla="*/ 4160628 w 9739305"/>
                <a:gd name="connsiteY70" fmla="*/ 1633627 h 1775939"/>
                <a:gd name="connsiteX71" fmla="*/ 4104018 w 9739305"/>
                <a:gd name="connsiteY71" fmla="*/ 1639495 h 1775939"/>
                <a:gd name="connsiteX72" fmla="*/ 3948438 w 9739305"/>
                <a:gd name="connsiteY72" fmla="*/ 1665671 h 1775939"/>
                <a:gd name="connsiteX73" fmla="*/ 3919256 w 9739305"/>
                <a:gd name="connsiteY73" fmla="*/ 1662527 h 1775939"/>
                <a:gd name="connsiteX74" fmla="*/ 3754603 w 9739305"/>
                <a:gd name="connsiteY74" fmla="*/ 1666227 h 1775939"/>
                <a:gd name="connsiteX75" fmla="*/ 3718852 w 9739305"/>
                <a:gd name="connsiteY75" fmla="*/ 1668265 h 1775939"/>
                <a:gd name="connsiteX76" fmla="*/ 3621934 w 9739305"/>
                <a:gd name="connsiteY76" fmla="*/ 1654418 h 1775939"/>
                <a:gd name="connsiteX77" fmla="*/ 3475226 w 9739305"/>
                <a:gd name="connsiteY77" fmla="*/ 1690838 h 1775939"/>
                <a:gd name="connsiteX78" fmla="*/ 3338395 w 9739305"/>
                <a:gd name="connsiteY78" fmla="*/ 1734157 h 1775939"/>
                <a:gd name="connsiteX79" fmla="*/ 3321128 w 9739305"/>
                <a:gd name="connsiteY79" fmla="*/ 1739699 h 1775939"/>
                <a:gd name="connsiteX80" fmla="*/ 3271751 w 9739305"/>
                <a:gd name="connsiteY80" fmla="*/ 1750083 h 1775939"/>
                <a:gd name="connsiteX81" fmla="*/ 3210267 w 9739305"/>
                <a:gd name="connsiteY81" fmla="*/ 1755871 h 1775939"/>
                <a:gd name="connsiteX82" fmla="*/ 3132456 w 9739305"/>
                <a:gd name="connsiteY82" fmla="*/ 1766527 h 1775939"/>
                <a:gd name="connsiteX83" fmla="*/ 3069450 w 9739305"/>
                <a:gd name="connsiteY83" fmla="*/ 1760933 h 1775939"/>
                <a:gd name="connsiteX84" fmla="*/ 2981357 w 9739305"/>
                <a:gd name="connsiteY84" fmla="*/ 1752311 h 1775939"/>
                <a:gd name="connsiteX85" fmla="*/ 2898350 w 9739305"/>
                <a:gd name="connsiteY85" fmla="*/ 1744071 h 1775939"/>
                <a:gd name="connsiteX86" fmla="*/ 2872998 w 9739305"/>
                <a:gd name="connsiteY86" fmla="*/ 1759731 h 1775939"/>
                <a:gd name="connsiteX87" fmla="*/ 2833363 w 9739305"/>
                <a:gd name="connsiteY87" fmla="*/ 1774197 h 1775939"/>
                <a:gd name="connsiteX88" fmla="*/ 2787932 w 9739305"/>
                <a:gd name="connsiteY88" fmla="*/ 1761321 h 1775939"/>
                <a:gd name="connsiteX89" fmla="*/ 2681851 w 9739305"/>
                <a:gd name="connsiteY89" fmla="*/ 1735206 h 1775939"/>
                <a:gd name="connsiteX90" fmla="*/ 2615692 w 9739305"/>
                <a:gd name="connsiteY90" fmla="*/ 1736981 h 1775939"/>
                <a:gd name="connsiteX91" fmla="*/ 2471401 w 9739305"/>
                <a:gd name="connsiteY91" fmla="*/ 1730598 h 1775939"/>
                <a:gd name="connsiteX92" fmla="*/ 2376602 w 9739305"/>
                <a:gd name="connsiteY92" fmla="*/ 1716179 h 1775939"/>
                <a:gd name="connsiteX93" fmla="*/ 2308117 w 9739305"/>
                <a:gd name="connsiteY93" fmla="*/ 1697980 h 1775939"/>
                <a:gd name="connsiteX94" fmla="*/ 2210156 w 9739305"/>
                <a:gd name="connsiteY94" fmla="*/ 1674611 h 1775939"/>
                <a:gd name="connsiteX95" fmla="*/ 2112456 w 9739305"/>
                <a:gd name="connsiteY95" fmla="*/ 1664725 h 1775939"/>
                <a:gd name="connsiteX96" fmla="*/ 2041401 w 9739305"/>
                <a:gd name="connsiteY96" fmla="*/ 1649787 h 1775939"/>
                <a:gd name="connsiteX97" fmla="*/ 1955072 w 9739305"/>
                <a:gd name="connsiteY97" fmla="*/ 1641394 h 1775939"/>
                <a:gd name="connsiteX98" fmla="*/ 1883129 w 9739305"/>
                <a:gd name="connsiteY98" fmla="*/ 1644393 h 1775939"/>
                <a:gd name="connsiteX99" fmla="*/ 1770492 w 9739305"/>
                <a:gd name="connsiteY99" fmla="*/ 1652019 h 1775939"/>
                <a:gd name="connsiteX100" fmla="*/ 1630653 w 9739305"/>
                <a:gd name="connsiteY100" fmla="*/ 1620782 h 1775939"/>
                <a:gd name="connsiteX101" fmla="*/ 1574457 w 9739305"/>
                <a:gd name="connsiteY101" fmla="*/ 1615016 h 1775939"/>
                <a:gd name="connsiteX102" fmla="*/ 1521784 w 9739305"/>
                <a:gd name="connsiteY102" fmla="*/ 1613632 h 1775939"/>
                <a:gd name="connsiteX103" fmla="*/ 1409187 w 9739305"/>
                <a:gd name="connsiteY103" fmla="*/ 1593793 h 1775939"/>
                <a:gd name="connsiteX104" fmla="*/ 1363496 w 9739305"/>
                <a:gd name="connsiteY104" fmla="*/ 1587676 h 1775939"/>
                <a:gd name="connsiteX105" fmla="*/ 1300134 w 9739305"/>
                <a:gd name="connsiteY105" fmla="*/ 1590889 h 1775939"/>
                <a:gd name="connsiteX106" fmla="*/ 1184306 w 9739305"/>
                <a:gd name="connsiteY106" fmla="*/ 1584859 h 1775939"/>
                <a:gd name="connsiteX107" fmla="*/ 1067600 w 9739305"/>
                <a:gd name="connsiteY107" fmla="*/ 1556587 h 1775939"/>
                <a:gd name="connsiteX108" fmla="*/ 1018967 w 9739305"/>
                <a:gd name="connsiteY108" fmla="*/ 1562226 h 1775939"/>
                <a:gd name="connsiteX109" fmla="*/ 1001437 w 9739305"/>
                <a:gd name="connsiteY109" fmla="*/ 1562287 h 1775939"/>
                <a:gd name="connsiteX110" fmla="*/ 843282 w 9739305"/>
                <a:gd name="connsiteY110" fmla="*/ 1551235 h 1775939"/>
                <a:gd name="connsiteX111" fmla="*/ 827437 w 9739305"/>
                <a:gd name="connsiteY111" fmla="*/ 1549959 h 1775939"/>
                <a:gd name="connsiteX112" fmla="*/ 752774 w 9739305"/>
                <a:gd name="connsiteY112" fmla="*/ 1536924 h 1775939"/>
                <a:gd name="connsiteX113" fmla="*/ 566053 w 9739305"/>
                <a:gd name="connsiteY113" fmla="*/ 1535567 h 1775939"/>
                <a:gd name="connsiteX114" fmla="*/ 554525 w 9739305"/>
                <a:gd name="connsiteY114" fmla="*/ 1534867 h 1775939"/>
                <a:gd name="connsiteX115" fmla="*/ 492526 w 9739305"/>
                <a:gd name="connsiteY115" fmla="*/ 1546173 h 1775939"/>
                <a:gd name="connsiteX116" fmla="*/ 462187 w 9739305"/>
                <a:gd name="connsiteY116" fmla="*/ 1559407 h 1775939"/>
                <a:gd name="connsiteX117" fmla="*/ 414568 w 9739305"/>
                <a:gd name="connsiteY117" fmla="*/ 1573944 h 1775939"/>
                <a:gd name="connsiteX118" fmla="*/ 365802 w 9739305"/>
                <a:gd name="connsiteY118" fmla="*/ 1580845 h 1775939"/>
                <a:gd name="connsiteX119" fmla="*/ 282687 w 9739305"/>
                <a:gd name="connsiteY119" fmla="*/ 1566332 h 1775939"/>
                <a:gd name="connsiteX120" fmla="*/ 252662 w 9739305"/>
                <a:gd name="connsiteY120" fmla="*/ 1565897 h 1775939"/>
                <a:gd name="connsiteX121" fmla="*/ 185558 w 9739305"/>
                <a:gd name="connsiteY121" fmla="*/ 1560187 h 1775939"/>
                <a:gd name="connsiteX122" fmla="*/ 127273 w 9739305"/>
                <a:gd name="connsiteY122" fmla="*/ 1563624 h 1775939"/>
                <a:gd name="connsiteX123" fmla="*/ 81114 w 9739305"/>
                <a:gd name="connsiteY123" fmla="*/ 1580132 h 1775939"/>
                <a:gd name="connsiteX124" fmla="*/ 13214 w 9739305"/>
                <a:gd name="connsiteY124" fmla="*/ 1586229 h 1775939"/>
                <a:gd name="connsiteX125" fmla="*/ 0 w 9739305"/>
                <a:gd name="connsiteY125" fmla="*/ 1585408 h 1775939"/>
                <a:gd name="connsiteX126" fmla="*/ 0 w 9739305"/>
                <a:gd name="connsiteY126" fmla="*/ 1251083 h 1775939"/>
                <a:gd name="connsiteX127" fmla="*/ 4829 w 9739305"/>
                <a:gd name="connsiteY127" fmla="*/ 1250628 h 1775939"/>
                <a:gd name="connsiteX128" fmla="*/ 48555 w 9739305"/>
                <a:gd name="connsiteY128" fmla="*/ 1240203 h 1775939"/>
                <a:gd name="connsiteX129" fmla="*/ 72789 w 9739305"/>
                <a:gd name="connsiteY129" fmla="*/ 1233698 h 1775939"/>
                <a:gd name="connsiteX130" fmla="*/ 197847 w 9739305"/>
                <a:gd name="connsiteY130" fmla="*/ 1212918 h 1775939"/>
                <a:gd name="connsiteX131" fmla="*/ 253067 w 9739305"/>
                <a:gd name="connsiteY131" fmla="*/ 1194405 h 1775939"/>
                <a:gd name="connsiteX132" fmla="*/ 268116 w 9739305"/>
                <a:gd name="connsiteY132" fmla="*/ 1191325 h 1775939"/>
                <a:gd name="connsiteX133" fmla="*/ 351434 w 9739305"/>
                <a:gd name="connsiteY133" fmla="*/ 1193900 h 1775939"/>
                <a:gd name="connsiteX134" fmla="*/ 414867 w 9739305"/>
                <a:gd name="connsiteY134" fmla="*/ 1216423 h 1775939"/>
                <a:gd name="connsiteX135" fmla="*/ 427335 w 9739305"/>
                <a:gd name="connsiteY135" fmla="*/ 1224454 h 1775939"/>
                <a:gd name="connsiteX136" fmla="*/ 600582 w 9739305"/>
                <a:gd name="connsiteY136" fmla="*/ 1213120 h 1775939"/>
                <a:gd name="connsiteX137" fmla="*/ 627039 w 9739305"/>
                <a:gd name="connsiteY137" fmla="*/ 1208235 h 1775939"/>
                <a:gd name="connsiteX138" fmla="*/ 756446 w 9739305"/>
                <a:gd name="connsiteY138" fmla="*/ 1217062 h 1775939"/>
                <a:gd name="connsiteX139" fmla="*/ 794106 w 9739305"/>
                <a:gd name="connsiteY139" fmla="*/ 1218229 h 1775939"/>
                <a:gd name="connsiteX140" fmla="*/ 929268 w 9739305"/>
                <a:gd name="connsiteY140" fmla="*/ 1225211 h 1775939"/>
                <a:gd name="connsiteX141" fmla="*/ 947713 w 9739305"/>
                <a:gd name="connsiteY141" fmla="*/ 1211766 h 1775939"/>
                <a:gd name="connsiteX142" fmla="*/ 1001014 w 9739305"/>
                <a:gd name="connsiteY142" fmla="*/ 1177651 h 1775939"/>
                <a:gd name="connsiteX143" fmla="*/ 1107747 w 9739305"/>
                <a:gd name="connsiteY143" fmla="*/ 1144571 h 1775939"/>
                <a:gd name="connsiteX144" fmla="*/ 1137175 w 9739305"/>
                <a:gd name="connsiteY144" fmla="*/ 1144721 h 1775939"/>
                <a:gd name="connsiteX145" fmla="*/ 1213670 w 9739305"/>
                <a:gd name="connsiteY145" fmla="*/ 1187646 h 1775939"/>
                <a:gd name="connsiteX146" fmla="*/ 1250725 w 9739305"/>
                <a:gd name="connsiteY146" fmla="*/ 1204534 h 1775939"/>
                <a:gd name="connsiteX147" fmla="*/ 1355013 w 9739305"/>
                <a:gd name="connsiteY147" fmla="*/ 1233876 h 1775939"/>
                <a:gd name="connsiteX148" fmla="*/ 1363867 w 9739305"/>
                <a:gd name="connsiteY148" fmla="*/ 1239727 h 1775939"/>
                <a:gd name="connsiteX149" fmla="*/ 1443262 w 9739305"/>
                <a:gd name="connsiteY149" fmla="*/ 1310445 h 1775939"/>
                <a:gd name="connsiteX150" fmla="*/ 1460979 w 9739305"/>
                <a:gd name="connsiteY150" fmla="*/ 1322303 h 1775939"/>
                <a:gd name="connsiteX151" fmla="*/ 1482536 w 9739305"/>
                <a:gd name="connsiteY151" fmla="*/ 1341039 h 1775939"/>
                <a:gd name="connsiteX152" fmla="*/ 1548717 w 9739305"/>
                <a:gd name="connsiteY152" fmla="*/ 1376141 h 1775939"/>
                <a:gd name="connsiteX153" fmla="*/ 1629003 w 9739305"/>
                <a:gd name="connsiteY153" fmla="*/ 1384512 h 1775939"/>
                <a:gd name="connsiteX154" fmla="*/ 1726123 w 9739305"/>
                <a:gd name="connsiteY154" fmla="*/ 1398505 h 1775939"/>
                <a:gd name="connsiteX155" fmla="*/ 1766964 w 9739305"/>
                <a:gd name="connsiteY155" fmla="*/ 1409092 h 1775939"/>
                <a:gd name="connsiteX156" fmla="*/ 1875994 w 9739305"/>
                <a:gd name="connsiteY156" fmla="*/ 1427691 h 1775939"/>
                <a:gd name="connsiteX157" fmla="*/ 1953935 w 9739305"/>
                <a:gd name="connsiteY157" fmla="*/ 1444021 h 1775939"/>
                <a:gd name="connsiteX158" fmla="*/ 2065495 w 9739305"/>
                <a:gd name="connsiteY158" fmla="*/ 1450414 h 1775939"/>
                <a:gd name="connsiteX159" fmla="*/ 2119362 w 9739305"/>
                <a:gd name="connsiteY159" fmla="*/ 1448287 h 1775939"/>
                <a:gd name="connsiteX160" fmla="*/ 2221201 w 9739305"/>
                <a:gd name="connsiteY160" fmla="*/ 1503642 h 1775939"/>
                <a:gd name="connsiteX161" fmla="*/ 2302040 w 9739305"/>
                <a:gd name="connsiteY161" fmla="*/ 1539608 h 1775939"/>
                <a:gd name="connsiteX162" fmla="*/ 2384113 w 9739305"/>
                <a:gd name="connsiteY162" fmla="*/ 1516348 h 1775939"/>
                <a:gd name="connsiteX163" fmla="*/ 2405786 w 9739305"/>
                <a:gd name="connsiteY163" fmla="*/ 1497098 h 1775939"/>
                <a:gd name="connsiteX164" fmla="*/ 2541024 w 9739305"/>
                <a:gd name="connsiteY164" fmla="*/ 1473316 h 1775939"/>
                <a:gd name="connsiteX165" fmla="*/ 2735378 w 9739305"/>
                <a:gd name="connsiteY165" fmla="*/ 1463319 h 1775939"/>
                <a:gd name="connsiteX166" fmla="*/ 3056752 w 9739305"/>
                <a:gd name="connsiteY166" fmla="*/ 1408590 h 1775939"/>
                <a:gd name="connsiteX167" fmla="*/ 3112247 w 9739305"/>
                <a:gd name="connsiteY167" fmla="*/ 1387711 h 1775939"/>
                <a:gd name="connsiteX168" fmla="*/ 3175396 w 9739305"/>
                <a:gd name="connsiteY168" fmla="*/ 1380116 h 1775939"/>
                <a:gd name="connsiteX169" fmla="*/ 3200231 w 9739305"/>
                <a:gd name="connsiteY169" fmla="*/ 1390061 h 1775939"/>
                <a:gd name="connsiteX170" fmla="*/ 3307359 w 9739305"/>
                <a:gd name="connsiteY170" fmla="*/ 1401532 h 1775939"/>
                <a:gd name="connsiteX171" fmla="*/ 3327591 w 9739305"/>
                <a:gd name="connsiteY171" fmla="*/ 1400871 h 1775939"/>
                <a:gd name="connsiteX172" fmla="*/ 3396452 w 9739305"/>
                <a:gd name="connsiteY172" fmla="*/ 1390488 h 1775939"/>
                <a:gd name="connsiteX173" fmla="*/ 3460402 w 9739305"/>
                <a:gd name="connsiteY173" fmla="*/ 1383325 h 1775939"/>
                <a:gd name="connsiteX174" fmla="*/ 3622771 w 9739305"/>
                <a:gd name="connsiteY174" fmla="*/ 1388838 h 1775939"/>
                <a:gd name="connsiteX175" fmla="*/ 3746637 w 9739305"/>
                <a:gd name="connsiteY175" fmla="*/ 1379728 h 1775939"/>
                <a:gd name="connsiteX176" fmla="*/ 3803936 w 9739305"/>
                <a:gd name="connsiteY176" fmla="*/ 1380104 h 1775939"/>
                <a:gd name="connsiteX177" fmla="*/ 3836429 w 9739305"/>
                <a:gd name="connsiteY177" fmla="*/ 1383246 h 1775939"/>
                <a:gd name="connsiteX178" fmla="*/ 3911096 w 9739305"/>
                <a:gd name="connsiteY178" fmla="*/ 1412447 h 1775939"/>
                <a:gd name="connsiteX179" fmla="*/ 3951494 w 9739305"/>
                <a:gd name="connsiteY179" fmla="*/ 1417876 h 1775939"/>
                <a:gd name="connsiteX180" fmla="*/ 4071982 w 9739305"/>
                <a:gd name="connsiteY180" fmla="*/ 1411440 h 1775939"/>
                <a:gd name="connsiteX181" fmla="*/ 4250380 w 9739305"/>
                <a:gd name="connsiteY181" fmla="*/ 1353404 h 1775939"/>
                <a:gd name="connsiteX182" fmla="*/ 4268920 w 9739305"/>
                <a:gd name="connsiteY182" fmla="*/ 1345917 h 1775939"/>
                <a:gd name="connsiteX183" fmla="*/ 4360470 w 9739305"/>
                <a:gd name="connsiteY183" fmla="*/ 1333343 h 1775939"/>
                <a:gd name="connsiteX184" fmla="*/ 4423403 w 9739305"/>
                <a:gd name="connsiteY184" fmla="*/ 1341452 h 1775939"/>
                <a:gd name="connsiteX185" fmla="*/ 4509460 w 9739305"/>
                <a:gd name="connsiteY185" fmla="*/ 1360374 h 1775939"/>
                <a:gd name="connsiteX186" fmla="*/ 4586780 w 9739305"/>
                <a:gd name="connsiteY186" fmla="*/ 1375951 h 1775939"/>
                <a:gd name="connsiteX187" fmla="*/ 4643424 w 9739305"/>
                <a:gd name="connsiteY187" fmla="*/ 1395033 h 1775939"/>
                <a:gd name="connsiteX188" fmla="*/ 4771320 w 9739305"/>
                <a:gd name="connsiteY188" fmla="*/ 1404876 h 1775939"/>
                <a:gd name="connsiteX189" fmla="*/ 4784667 w 9739305"/>
                <a:gd name="connsiteY189" fmla="*/ 1406901 h 1775939"/>
                <a:gd name="connsiteX190" fmla="*/ 4879368 w 9739305"/>
                <a:gd name="connsiteY190" fmla="*/ 1382875 h 1775939"/>
                <a:gd name="connsiteX191" fmla="*/ 4993296 w 9739305"/>
                <a:gd name="connsiteY191" fmla="*/ 1357609 h 1775939"/>
                <a:gd name="connsiteX192" fmla="*/ 5034636 w 9739305"/>
                <a:gd name="connsiteY192" fmla="*/ 1362363 h 1775939"/>
                <a:gd name="connsiteX193" fmla="*/ 5091273 w 9739305"/>
                <a:gd name="connsiteY193" fmla="*/ 1369207 h 1775939"/>
                <a:gd name="connsiteX194" fmla="*/ 5143127 w 9739305"/>
                <a:gd name="connsiteY194" fmla="*/ 1361686 h 1775939"/>
                <a:gd name="connsiteX195" fmla="*/ 5174789 w 9739305"/>
                <a:gd name="connsiteY195" fmla="*/ 1359688 h 1775939"/>
                <a:gd name="connsiteX196" fmla="*/ 5322233 w 9739305"/>
                <a:gd name="connsiteY196" fmla="*/ 1411274 h 1775939"/>
                <a:gd name="connsiteX197" fmla="*/ 5359206 w 9739305"/>
                <a:gd name="connsiteY197" fmla="*/ 1414357 h 1775939"/>
                <a:gd name="connsiteX198" fmla="*/ 5380352 w 9739305"/>
                <a:gd name="connsiteY198" fmla="*/ 1420558 h 1775939"/>
                <a:gd name="connsiteX199" fmla="*/ 5509233 w 9739305"/>
                <a:gd name="connsiteY199" fmla="*/ 1487165 h 1775939"/>
                <a:gd name="connsiteX200" fmla="*/ 5563203 w 9739305"/>
                <a:gd name="connsiteY200" fmla="*/ 1499314 h 1775939"/>
                <a:gd name="connsiteX201" fmla="*/ 5621569 w 9739305"/>
                <a:gd name="connsiteY201" fmla="*/ 1493518 h 1775939"/>
                <a:gd name="connsiteX202" fmla="*/ 5655136 w 9739305"/>
                <a:gd name="connsiteY202" fmla="*/ 1486565 h 1775939"/>
                <a:gd name="connsiteX203" fmla="*/ 5736883 w 9739305"/>
                <a:gd name="connsiteY203" fmla="*/ 1436327 h 1775939"/>
                <a:gd name="connsiteX204" fmla="*/ 5784777 w 9739305"/>
                <a:gd name="connsiteY204" fmla="*/ 1435588 h 1775939"/>
                <a:gd name="connsiteX205" fmla="*/ 5860952 w 9739305"/>
                <a:gd name="connsiteY205" fmla="*/ 1463773 h 1775939"/>
                <a:gd name="connsiteX206" fmla="*/ 5997123 w 9739305"/>
                <a:gd name="connsiteY206" fmla="*/ 1471491 h 1775939"/>
                <a:gd name="connsiteX207" fmla="*/ 6063793 w 9739305"/>
                <a:gd name="connsiteY207" fmla="*/ 1423706 h 1775939"/>
                <a:gd name="connsiteX208" fmla="*/ 6097303 w 9739305"/>
                <a:gd name="connsiteY208" fmla="*/ 1379247 h 1775939"/>
                <a:gd name="connsiteX209" fmla="*/ 6197741 w 9739305"/>
                <a:gd name="connsiteY209" fmla="*/ 1324656 h 1775939"/>
                <a:gd name="connsiteX210" fmla="*/ 6223125 w 9739305"/>
                <a:gd name="connsiteY210" fmla="*/ 1341950 h 1775939"/>
                <a:gd name="connsiteX211" fmla="*/ 6298923 w 9739305"/>
                <a:gd name="connsiteY211" fmla="*/ 1346144 h 1775939"/>
                <a:gd name="connsiteX212" fmla="*/ 6380532 w 9739305"/>
                <a:gd name="connsiteY212" fmla="*/ 1341582 h 1775939"/>
                <a:gd name="connsiteX213" fmla="*/ 6523222 w 9739305"/>
                <a:gd name="connsiteY213" fmla="*/ 1343021 h 1775939"/>
                <a:gd name="connsiteX214" fmla="*/ 6615600 w 9739305"/>
                <a:gd name="connsiteY214" fmla="*/ 1291015 h 1775939"/>
                <a:gd name="connsiteX215" fmla="*/ 6650812 w 9739305"/>
                <a:gd name="connsiteY215" fmla="*/ 1269700 h 1775939"/>
                <a:gd name="connsiteX216" fmla="*/ 6684030 w 9739305"/>
                <a:gd name="connsiteY216" fmla="*/ 1255543 h 1775939"/>
                <a:gd name="connsiteX217" fmla="*/ 6722764 w 9739305"/>
                <a:gd name="connsiteY217" fmla="*/ 1246615 h 1775939"/>
                <a:gd name="connsiteX218" fmla="*/ 6815757 w 9739305"/>
                <a:gd name="connsiteY218" fmla="*/ 1215451 h 1775939"/>
                <a:gd name="connsiteX219" fmla="*/ 6866200 w 9739305"/>
                <a:gd name="connsiteY219" fmla="*/ 1186810 h 1775939"/>
                <a:gd name="connsiteX220" fmla="*/ 6981228 w 9739305"/>
                <a:gd name="connsiteY220" fmla="*/ 1155999 h 1775939"/>
                <a:gd name="connsiteX221" fmla="*/ 7059255 w 9739305"/>
                <a:gd name="connsiteY221" fmla="*/ 1129638 h 1775939"/>
                <a:gd name="connsiteX222" fmla="*/ 7140774 w 9739305"/>
                <a:gd name="connsiteY222" fmla="*/ 1086787 h 1775939"/>
                <a:gd name="connsiteX223" fmla="*/ 7152150 w 9739305"/>
                <a:gd name="connsiteY223" fmla="*/ 1080276 h 1775939"/>
                <a:gd name="connsiteX224" fmla="*/ 7178911 w 9739305"/>
                <a:gd name="connsiteY224" fmla="*/ 1053404 h 1775939"/>
                <a:gd name="connsiteX225" fmla="*/ 7215302 w 9739305"/>
                <a:gd name="connsiteY225" fmla="*/ 963609 h 1775939"/>
                <a:gd name="connsiteX226" fmla="*/ 7226104 w 9739305"/>
                <a:gd name="connsiteY226" fmla="*/ 945196 h 1775939"/>
                <a:gd name="connsiteX227" fmla="*/ 7329145 w 9739305"/>
                <a:gd name="connsiteY227" fmla="*/ 879964 h 1775939"/>
                <a:gd name="connsiteX228" fmla="*/ 7368683 w 9739305"/>
                <a:gd name="connsiteY228" fmla="*/ 883708 h 1775939"/>
                <a:gd name="connsiteX229" fmla="*/ 7412980 w 9739305"/>
                <a:gd name="connsiteY229" fmla="*/ 901348 h 1775939"/>
                <a:gd name="connsiteX230" fmla="*/ 7508285 w 9739305"/>
                <a:gd name="connsiteY230" fmla="*/ 901932 h 1775939"/>
                <a:gd name="connsiteX231" fmla="*/ 7543367 w 9739305"/>
                <a:gd name="connsiteY231" fmla="*/ 890040 h 1775939"/>
                <a:gd name="connsiteX232" fmla="*/ 7604247 w 9739305"/>
                <a:gd name="connsiteY232" fmla="*/ 859640 h 1775939"/>
                <a:gd name="connsiteX233" fmla="*/ 7650214 w 9739305"/>
                <a:gd name="connsiteY233" fmla="*/ 814893 h 1775939"/>
                <a:gd name="connsiteX234" fmla="*/ 7716618 w 9739305"/>
                <a:gd name="connsiteY234" fmla="*/ 741384 h 1775939"/>
                <a:gd name="connsiteX235" fmla="*/ 7849257 w 9739305"/>
                <a:gd name="connsiteY235" fmla="*/ 708153 h 1775939"/>
                <a:gd name="connsiteX236" fmla="*/ 7900340 w 9739305"/>
                <a:gd name="connsiteY236" fmla="*/ 696745 h 1775939"/>
                <a:gd name="connsiteX237" fmla="*/ 8085922 w 9739305"/>
                <a:gd name="connsiteY237" fmla="*/ 650290 h 1775939"/>
                <a:gd name="connsiteX238" fmla="*/ 8102187 w 9739305"/>
                <a:gd name="connsiteY238" fmla="*/ 648251 h 1775939"/>
                <a:gd name="connsiteX239" fmla="*/ 8229960 w 9739305"/>
                <a:gd name="connsiteY239" fmla="*/ 598934 h 1775939"/>
                <a:gd name="connsiteX240" fmla="*/ 8260743 w 9739305"/>
                <a:gd name="connsiteY240" fmla="*/ 586776 h 1775939"/>
                <a:gd name="connsiteX241" fmla="*/ 8297724 w 9739305"/>
                <a:gd name="connsiteY241" fmla="*/ 557687 h 1775939"/>
                <a:gd name="connsiteX242" fmla="*/ 8329397 w 9739305"/>
                <a:gd name="connsiteY242" fmla="*/ 479103 h 1775939"/>
                <a:gd name="connsiteX243" fmla="*/ 8369109 w 9739305"/>
                <a:gd name="connsiteY243" fmla="*/ 442035 h 1775939"/>
                <a:gd name="connsiteX244" fmla="*/ 8398212 w 9739305"/>
                <a:gd name="connsiteY244" fmla="*/ 419288 h 1775939"/>
                <a:gd name="connsiteX245" fmla="*/ 8423091 w 9739305"/>
                <a:gd name="connsiteY245" fmla="*/ 385761 h 1775939"/>
                <a:gd name="connsiteX246" fmla="*/ 8445807 w 9739305"/>
                <a:gd name="connsiteY246" fmla="*/ 307296 h 1775939"/>
                <a:gd name="connsiteX247" fmla="*/ 8483136 w 9739305"/>
                <a:gd name="connsiteY247" fmla="*/ 236912 h 1775939"/>
                <a:gd name="connsiteX248" fmla="*/ 8554397 w 9739305"/>
                <a:gd name="connsiteY248" fmla="*/ 195498 h 1775939"/>
                <a:gd name="connsiteX249" fmla="*/ 8598729 w 9739305"/>
                <a:gd name="connsiteY249" fmla="*/ 173430 h 1775939"/>
                <a:gd name="connsiteX250" fmla="*/ 8779113 w 9739305"/>
                <a:gd name="connsiteY250" fmla="*/ 184822 h 1775939"/>
                <a:gd name="connsiteX251" fmla="*/ 8902517 w 9739305"/>
                <a:gd name="connsiteY251" fmla="*/ 198490 h 1775939"/>
                <a:gd name="connsiteX252" fmla="*/ 8942393 w 9739305"/>
                <a:gd name="connsiteY252" fmla="*/ 189035 h 1775939"/>
                <a:gd name="connsiteX253" fmla="*/ 9053027 w 9739305"/>
                <a:gd name="connsiteY253" fmla="*/ 119670 h 1775939"/>
                <a:gd name="connsiteX254" fmla="*/ 9164008 w 9739305"/>
                <a:gd name="connsiteY254" fmla="*/ 85758 h 1775939"/>
                <a:gd name="connsiteX255" fmla="*/ 9248172 w 9739305"/>
                <a:gd name="connsiteY255" fmla="*/ 73540 h 1775939"/>
                <a:gd name="connsiteX256" fmla="*/ 9320568 w 9739305"/>
                <a:gd name="connsiteY256" fmla="*/ 63772 h 1775939"/>
                <a:gd name="connsiteX257" fmla="*/ 9407003 w 9739305"/>
                <a:gd name="connsiteY257" fmla="*/ 42029 h 1775939"/>
                <a:gd name="connsiteX258" fmla="*/ 9455456 w 9739305"/>
                <a:gd name="connsiteY258" fmla="*/ 20546 h 177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Lst>
              <a:rect l="l" t="t" r="r" b="b"/>
              <a:pathLst>
                <a:path w="9739305" h="1775939">
                  <a:moveTo>
                    <a:pt x="9506323" y="0"/>
                  </a:moveTo>
                  <a:lnTo>
                    <a:pt x="9739305" y="0"/>
                  </a:lnTo>
                  <a:lnTo>
                    <a:pt x="9721016" y="12453"/>
                  </a:lnTo>
                  <a:cubicBezTo>
                    <a:pt x="9690045" y="40939"/>
                    <a:pt x="9658859" y="68964"/>
                    <a:pt x="9619776" y="90780"/>
                  </a:cubicBezTo>
                  <a:cubicBezTo>
                    <a:pt x="9581267" y="112410"/>
                    <a:pt x="9545008" y="136288"/>
                    <a:pt x="9506710" y="158222"/>
                  </a:cubicBezTo>
                  <a:cubicBezTo>
                    <a:pt x="9469164" y="179649"/>
                    <a:pt x="9435404" y="202776"/>
                    <a:pt x="9417057" y="238502"/>
                  </a:cubicBezTo>
                  <a:cubicBezTo>
                    <a:pt x="9408857" y="254276"/>
                    <a:pt x="9397029" y="271640"/>
                    <a:pt x="9380548" y="281379"/>
                  </a:cubicBezTo>
                  <a:cubicBezTo>
                    <a:pt x="9357055" y="295224"/>
                    <a:pt x="9326757" y="301236"/>
                    <a:pt x="9301035" y="313304"/>
                  </a:cubicBezTo>
                  <a:cubicBezTo>
                    <a:pt x="9270739" y="327477"/>
                    <a:pt x="9235503" y="340162"/>
                    <a:pt x="9215480" y="361372"/>
                  </a:cubicBezTo>
                  <a:cubicBezTo>
                    <a:pt x="9197689" y="380278"/>
                    <a:pt x="9179513" y="395277"/>
                    <a:pt x="9155376" y="407897"/>
                  </a:cubicBezTo>
                  <a:cubicBezTo>
                    <a:pt x="9138462" y="416717"/>
                    <a:pt x="9126335" y="431897"/>
                    <a:pt x="9108770" y="439335"/>
                  </a:cubicBezTo>
                  <a:cubicBezTo>
                    <a:pt x="9085671" y="449237"/>
                    <a:pt x="9062288" y="457270"/>
                    <a:pt x="9042339" y="471886"/>
                  </a:cubicBezTo>
                  <a:cubicBezTo>
                    <a:pt x="9021638" y="487007"/>
                    <a:pt x="8997876" y="499296"/>
                    <a:pt x="8976155" y="513526"/>
                  </a:cubicBezTo>
                  <a:cubicBezTo>
                    <a:pt x="8964637" y="521143"/>
                    <a:pt x="8955362" y="530850"/>
                    <a:pt x="8944250" y="538762"/>
                  </a:cubicBezTo>
                  <a:cubicBezTo>
                    <a:pt x="8923906" y="553238"/>
                    <a:pt x="8903158" y="567422"/>
                    <a:pt x="8882191" y="581144"/>
                  </a:cubicBezTo>
                  <a:cubicBezTo>
                    <a:pt x="8861228" y="594868"/>
                    <a:pt x="8841332" y="610579"/>
                    <a:pt x="8818061" y="620960"/>
                  </a:cubicBezTo>
                  <a:cubicBezTo>
                    <a:pt x="8778386" y="638567"/>
                    <a:pt x="8734713" y="650088"/>
                    <a:pt x="8696263" y="668892"/>
                  </a:cubicBezTo>
                  <a:cubicBezTo>
                    <a:pt x="8657243" y="688034"/>
                    <a:pt x="8620769" y="711451"/>
                    <a:pt x="8586493" y="736016"/>
                  </a:cubicBezTo>
                  <a:cubicBezTo>
                    <a:pt x="8559370" y="755372"/>
                    <a:pt x="8533990" y="774487"/>
                    <a:pt x="8499250" y="785420"/>
                  </a:cubicBezTo>
                  <a:cubicBezTo>
                    <a:pt x="8479867" y="791534"/>
                    <a:pt x="8459807" y="803801"/>
                    <a:pt x="8448581" y="817525"/>
                  </a:cubicBezTo>
                  <a:cubicBezTo>
                    <a:pt x="8424305" y="847414"/>
                    <a:pt x="8392427" y="869197"/>
                    <a:pt x="8356131" y="888209"/>
                  </a:cubicBezTo>
                  <a:cubicBezTo>
                    <a:pt x="8307679" y="913772"/>
                    <a:pt x="8259834" y="939776"/>
                    <a:pt x="8211166" y="964878"/>
                  </a:cubicBezTo>
                  <a:cubicBezTo>
                    <a:pt x="8182465" y="979759"/>
                    <a:pt x="8153995" y="995412"/>
                    <a:pt x="8123367" y="1006776"/>
                  </a:cubicBezTo>
                  <a:cubicBezTo>
                    <a:pt x="8060787" y="1030195"/>
                    <a:pt x="7996505" y="1050714"/>
                    <a:pt x="7933271" y="1072752"/>
                  </a:cubicBezTo>
                  <a:cubicBezTo>
                    <a:pt x="7912572" y="1079870"/>
                    <a:pt x="7893169" y="1089594"/>
                    <a:pt x="7872042" y="1095949"/>
                  </a:cubicBezTo>
                  <a:cubicBezTo>
                    <a:pt x="7849189" y="1102856"/>
                    <a:pt x="7824394" y="1105779"/>
                    <a:pt x="7801540" y="1112687"/>
                  </a:cubicBezTo>
                  <a:cubicBezTo>
                    <a:pt x="7763512" y="1124093"/>
                    <a:pt x="7726779" y="1138106"/>
                    <a:pt x="7688760" y="1149668"/>
                  </a:cubicBezTo>
                  <a:cubicBezTo>
                    <a:pt x="7615403" y="1171881"/>
                    <a:pt x="7541813" y="1193320"/>
                    <a:pt x="7468219" y="1214601"/>
                  </a:cubicBezTo>
                  <a:cubicBezTo>
                    <a:pt x="7452461" y="1219127"/>
                    <a:pt x="7435183" y="1220431"/>
                    <a:pt x="7419634" y="1225261"/>
                  </a:cubicBezTo>
                  <a:cubicBezTo>
                    <a:pt x="7378370" y="1238236"/>
                    <a:pt x="7337343" y="1252140"/>
                    <a:pt x="7296522" y="1266193"/>
                  </a:cubicBezTo>
                  <a:cubicBezTo>
                    <a:pt x="7271802" y="1274761"/>
                    <a:pt x="7247746" y="1285023"/>
                    <a:pt x="7222817" y="1293286"/>
                  </a:cubicBezTo>
                  <a:cubicBezTo>
                    <a:pt x="7202872" y="1299897"/>
                    <a:pt x="7182284" y="1305284"/>
                    <a:pt x="7161457" y="1309742"/>
                  </a:cubicBezTo>
                  <a:cubicBezTo>
                    <a:pt x="7143523" y="1313589"/>
                    <a:pt x="7124653" y="1314184"/>
                    <a:pt x="7106944" y="1318647"/>
                  </a:cubicBezTo>
                  <a:cubicBezTo>
                    <a:pt x="7059008" y="1330687"/>
                    <a:pt x="7011720" y="1343954"/>
                    <a:pt x="6964204" y="1356601"/>
                  </a:cubicBezTo>
                  <a:cubicBezTo>
                    <a:pt x="6945158" y="1361601"/>
                    <a:pt x="6925667" y="1365522"/>
                    <a:pt x="6907255" y="1371589"/>
                  </a:cubicBezTo>
                  <a:cubicBezTo>
                    <a:pt x="6857955" y="1387619"/>
                    <a:pt x="6809525" y="1405490"/>
                    <a:pt x="6759991" y="1420747"/>
                  </a:cubicBezTo>
                  <a:cubicBezTo>
                    <a:pt x="6718908" y="1433400"/>
                    <a:pt x="6676513" y="1443133"/>
                    <a:pt x="6634783" y="1454562"/>
                  </a:cubicBezTo>
                  <a:cubicBezTo>
                    <a:pt x="6617097" y="1459495"/>
                    <a:pt x="6600269" y="1466113"/>
                    <a:pt x="6582555" y="1470418"/>
                  </a:cubicBezTo>
                  <a:cubicBezTo>
                    <a:pt x="6542888" y="1480178"/>
                    <a:pt x="6502579" y="1488712"/>
                    <a:pt x="6462719" y="1498482"/>
                  </a:cubicBezTo>
                  <a:cubicBezTo>
                    <a:pt x="6440000" y="1504127"/>
                    <a:pt x="6418233" y="1513338"/>
                    <a:pt x="6395050" y="1517437"/>
                  </a:cubicBezTo>
                  <a:cubicBezTo>
                    <a:pt x="6339992" y="1527154"/>
                    <a:pt x="6284444" y="1534853"/>
                    <a:pt x="6228927" y="1543179"/>
                  </a:cubicBezTo>
                  <a:cubicBezTo>
                    <a:pt x="6171671" y="1551745"/>
                    <a:pt x="6114621" y="1560617"/>
                    <a:pt x="6057331" y="1568558"/>
                  </a:cubicBezTo>
                  <a:cubicBezTo>
                    <a:pt x="6025969" y="1572738"/>
                    <a:pt x="5994307" y="1574734"/>
                    <a:pt x="5962939" y="1578758"/>
                  </a:cubicBezTo>
                  <a:cubicBezTo>
                    <a:pt x="5935441" y="1582281"/>
                    <a:pt x="5908230" y="1587673"/>
                    <a:pt x="5880756" y="1591666"/>
                  </a:cubicBezTo>
                  <a:cubicBezTo>
                    <a:pt x="5856953" y="1595010"/>
                    <a:pt x="5832910" y="1597425"/>
                    <a:pt x="5809105" y="1600770"/>
                  </a:cubicBezTo>
                  <a:cubicBezTo>
                    <a:pt x="5770986" y="1606216"/>
                    <a:pt x="5733083" y="1612124"/>
                    <a:pt x="5695165" y="1617719"/>
                  </a:cubicBezTo>
                  <a:cubicBezTo>
                    <a:pt x="5679295" y="1619896"/>
                    <a:pt x="5662765" y="1624616"/>
                    <a:pt x="5647685" y="1622990"/>
                  </a:cubicBezTo>
                  <a:cubicBezTo>
                    <a:pt x="5609687" y="1618857"/>
                    <a:pt x="5572641" y="1622370"/>
                    <a:pt x="5535323" y="1628248"/>
                  </a:cubicBezTo>
                  <a:cubicBezTo>
                    <a:pt x="5522562" y="1630278"/>
                    <a:pt x="5508745" y="1630629"/>
                    <a:pt x="5496177" y="1628567"/>
                  </a:cubicBezTo>
                  <a:cubicBezTo>
                    <a:pt x="5470455" y="1624470"/>
                    <a:pt x="5445407" y="1618145"/>
                    <a:pt x="5420013" y="1612778"/>
                  </a:cubicBezTo>
                  <a:cubicBezTo>
                    <a:pt x="5417253" y="1612127"/>
                    <a:pt x="5413941" y="1612129"/>
                    <a:pt x="5411005" y="1611800"/>
                  </a:cubicBezTo>
                  <a:cubicBezTo>
                    <a:pt x="5394351" y="1609934"/>
                    <a:pt x="5377898" y="1608060"/>
                    <a:pt x="5361259" y="1606507"/>
                  </a:cubicBezTo>
                  <a:cubicBezTo>
                    <a:pt x="5352259" y="1605686"/>
                    <a:pt x="5343116" y="1605970"/>
                    <a:pt x="5334120" y="1605305"/>
                  </a:cubicBezTo>
                  <a:cubicBezTo>
                    <a:pt x="5299308" y="1602589"/>
                    <a:pt x="5261564" y="1611785"/>
                    <a:pt x="5230715" y="1594283"/>
                  </a:cubicBezTo>
                  <a:cubicBezTo>
                    <a:pt x="5210688" y="1583006"/>
                    <a:pt x="5191969" y="1586734"/>
                    <a:pt x="5171263" y="1589616"/>
                  </a:cubicBezTo>
                  <a:cubicBezTo>
                    <a:pt x="5155583" y="1591784"/>
                    <a:pt x="5139427" y="1592091"/>
                    <a:pt x="5123496" y="1593018"/>
                  </a:cubicBezTo>
                  <a:cubicBezTo>
                    <a:pt x="5095527" y="1594836"/>
                    <a:pt x="5067543" y="1596342"/>
                    <a:pt x="5039590" y="1598474"/>
                  </a:cubicBezTo>
                  <a:cubicBezTo>
                    <a:pt x="5030662" y="1599218"/>
                    <a:pt x="5021716" y="1603574"/>
                    <a:pt x="5012937" y="1603369"/>
                  </a:cubicBezTo>
                  <a:cubicBezTo>
                    <a:pt x="4972362" y="1602343"/>
                    <a:pt x="4931703" y="1599594"/>
                    <a:pt x="4891143" y="1598882"/>
                  </a:cubicBezTo>
                  <a:cubicBezTo>
                    <a:pt x="4868132" y="1598423"/>
                    <a:pt x="4844753" y="1602530"/>
                    <a:pt x="4821905" y="1601436"/>
                  </a:cubicBezTo>
                  <a:cubicBezTo>
                    <a:pt x="4795544" y="1600196"/>
                    <a:pt x="4769576" y="1595013"/>
                    <a:pt x="4743339" y="1592353"/>
                  </a:cubicBezTo>
                  <a:cubicBezTo>
                    <a:pt x="4736095" y="1591605"/>
                    <a:pt x="4728193" y="1593398"/>
                    <a:pt x="4720626" y="1594076"/>
                  </a:cubicBezTo>
                  <a:cubicBezTo>
                    <a:pt x="4712089" y="1594803"/>
                    <a:pt x="4703760" y="1595832"/>
                    <a:pt x="4695215" y="1596400"/>
                  </a:cubicBezTo>
                  <a:cubicBezTo>
                    <a:pt x="4669182" y="1597969"/>
                    <a:pt x="4643112" y="1598756"/>
                    <a:pt x="4617116" y="1601107"/>
                  </a:cubicBezTo>
                  <a:cubicBezTo>
                    <a:pt x="4601208" y="1602502"/>
                    <a:pt x="4584802" y="1609727"/>
                    <a:pt x="4569913" y="1608091"/>
                  </a:cubicBezTo>
                  <a:cubicBezTo>
                    <a:pt x="4539567" y="1605002"/>
                    <a:pt x="4509928" y="1616632"/>
                    <a:pt x="4479392" y="1609630"/>
                  </a:cubicBezTo>
                  <a:cubicBezTo>
                    <a:pt x="4469938" y="1607574"/>
                    <a:pt x="4457412" y="1614456"/>
                    <a:pt x="4446151" y="1615312"/>
                  </a:cubicBezTo>
                  <a:cubicBezTo>
                    <a:pt x="4418004" y="1617453"/>
                    <a:pt x="4389812" y="1618656"/>
                    <a:pt x="4361619" y="1619859"/>
                  </a:cubicBezTo>
                  <a:cubicBezTo>
                    <a:pt x="4336341" y="1620921"/>
                    <a:pt x="4310204" y="1624377"/>
                    <a:pt x="4285695" y="1621164"/>
                  </a:cubicBezTo>
                  <a:cubicBezTo>
                    <a:pt x="4260004" y="1617695"/>
                    <a:pt x="4237099" y="1619427"/>
                    <a:pt x="4212667" y="1625940"/>
                  </a:cubicBezTo>
                  <a:cubicBezTo>
                    <a:pt x="4195929" y="1630357"/>
                    <a:pt x="4178068" y="1631689"/>
                    <a:pt x="4160628" y="1633627"/>
                  </a:cubicBezTo>
                  <a:cubicBezTo>
                    <a:pt x="4141833" y="1635789"/>
                    <a:pt x="4120875" y="1633504"/>
                    <a:pt x="4104018" y="1639495"/>
                  </a:cubicBezTo>
                  <a:cubicBezTo>
                    <a:pt x="4053828" y="1657296"/>
                    <a:pt x="4001698" y="1663104"/>
                    <a:pt x="3948438" y="1665671"/>
                  </a:cubicBezTo>
                  <a:cubicBezTo>
                    <a:pt x="3938718" y="1666140"/>
                    <a:pt x="3928697" y="1664427"/>
                    <a:pt x="3919256" y="1662527"/>
                  </a:cubicBezTo>
                  <a:cubicBezTo>
                    <a:pt x="3864147" y="1651058"/>
                    <a:pt x="3809587" y="1654944"/>
                    <a:pt x="3754603" y="1666227"/>
                  </a:cubicBezTo>
                  <a:cubicBezTo>
                    <a:pt x="3743223" y="1668658"/>
                    <a:pt x="3730411" y="1669591"/>
                    <a:pt x="3718852" y="1668265"/>
                  </a:cubicBezTo>
                  <a:cubicBezTo>
                    <a:pt x="3686318" y="1664340"/>
                    <a:pt x="3654585" y="1656767"/>
                    <a:pt x="3621934" y="1654418"/>
                  </a:cubicBezTo>
                  <a:cubicBezTo>
                    <a:pt x="3567977" y="1650585"/>
                    <a:pt x="3522560" y="1674431"/>
                    <a:pt x="3475226" y="1690838"/>
                  </a:cubicBezTo>
                  <a:cubicBezTo>
                    <a:pt x="3430187" y="1706349"/>
                    <a:pt x="3392759" y="1738285"/>
                    <a:pt x="3338395" y="1734157"/>
                  </a:cubicBezTo>
                  <a:cubicBezTo>
                    <a:pt x="3332924" y="1733793"/>
                    <a:pt x="3327102" y="1738312"/>
                    <a:pt x="3321128" y="1739699"/>
                  </a:cubicBezTo>
                  <a:cubicBezTo>
                    <a:pt x="3304749" y="1743471"/>
                    <a:pt x="3288400" y="1747867"/>
                    <a:pt x="3271751" y="1750083"/>
                  </a:cubicBezTo>
                  <a:cubicBezTo>
                    <a:pt x="3251431" y="1752946"/>
                    <a:pt x="3230601" y="1753322"/>
                    <a:pt x="3210267" y="1755871"/>
                  </a:cubicBezTo>
                  <a:cubicBezTo>
                    <a:pt x="3184115" y="1759015"/>
                    <a:pt x="3158504" y="1765272"/>
                    <a:pt x="3132456" y="1766527"/>
                  </a:cubicBezTo>
                  <a:cubicBezTo>
                    <a:pt x="3111463" y="1767539"/>
                    <a:pt x="3090384" y="1762749"/>
                    <a:pt x="3069450" y="1760933"/>
                  </a:cubicBezTo>
                  <a:cubicBezTo>
                    <a:pt x="3039909" y="1758434"/>
                    <a:pt x="3007693" y="1761086"/>
                    <a:pt x="2981357" y="1752311"/>
                  </a:cubicBezTo>
                  <a:cubicBezTo>
                    <a:pt x="2953242" y="1742995"/>
                    <a:pt x="2926767" y="1739406"/>
                    <a:pt x="2898350" y="1744071"/>
                  </a:cubicBezTo>
                  <a:cubicBezTo>
                    <a:pt x="2888878" y="1745627"/>
                    <a:pt x="2876949" y="1752794"/>
                    <a:pt x="2872998" y="1759731"/>
                  </a:cubicBezTo>
                  <a:cubicBezTo>
                    <a:pt x="2864196" y="1775222"/>
                    <a:pt x="2851302" y="1778512"/>
                    <a:pt x="2833363" y="1774197"/>
                  </a:cubicBezTo>
                  <a:cubicBezTo>
                    <a:pt x="2817796" y="1770553"/>
                    <a:pt x="2798835" y="1769271"/>
                    <a:pt x="2787932" y="1761321"/>
                  </a:cubicBezTo>
                  <a:cubicBezTo>
                    <a:pt x="2757035" y="1738800"/>
                    <a:pt x="2719092" y="1739844"/>
                    <a:pt x="2681851" y="1735206"/>
                  </a:cubicBezTo>
                  <a:cubicBezTo>
                    <a:pt x="2659116" y="1732377"/>
                    <a:pt x="2638112" y="1733233"/>
                    <a:pt x="2615692" y="1736981"/>
                  </a:cubicBezTo>
                  <a:cubicBezTo>
                    <a:pt x="2566996" y="1745293"/>
                    <a:pt x="2518963" y="1739133"/>
                    <a:pt x="2471401" y="1730598"/>
                  </a:cubicBezTo>
                  <a:cubicBezTo>
                    <a:pt x="2439951" y="1724896"/>
                    <a:pt x="2407862" y="1722048"/>
                    <a:pt x="2376602" y="1716179"/>
                  </a:cubicBezTo>
                  <a:cubicBezTo>
                    <a:pt x="2353197" y="1711657"/>
                    <a:pt x="2329742" y="1706039"/>
                    <a:pt x="2308117" y="1697980"/>
                  </a:cubicBezTo>
                  <a:cubicBezTo>
                    <a:pt x="2276760" y="1686151"/>
                    <a:pt x="2248972" y="1667403"/>
                    <a:pt x="2210156" y="1674611"/>
                  </a:cubicBezTo>
                  <a:cubicBezTo>
                    <a:pt x="2175975" y="1680965"/>
                    <a:pt x="2144400" y="1672601"/>
                    <a:pt x="2112456" y="1664725"/>
                  </a:cubicBezTo>
                  <a:cubicBezTo>
                    <a:pt x="2088991" y="1658951"/>
                    <a:pt x="2065524" y="1653018"/>
                    <a:pt x="2041401" y="1649787"/>
                  </a:cubicBezTo>
                  <a:cubicBezTo>
                    <a:pt x="2012771" y="1645989"/>
                    <a:pt x="1980804" y="1649728"/>
                    <a:pt x="1955072" y="1641394"/>
                  </a:cubicBezTo>
                  <a:cubicBezTo>
                    <a:pt x="1928153" y="1632648"/>
                    <a:pt x="1906514" y="1640440"/>
                    <a:pt x="1883129" y="1644393"/>
                  </a:cubicBezTo>
                  <a:cubicBezTo>
                    <a:pt x="1845824" y="1650585"/>
                    <a:pt x="1808893" y="1660526"/>
                    <a:pt x="1770492" y="1652019"/>
                  </a:cubicBezTo>
                  <a:cubicBezTo>
                    <a:pt x="1723819" y="1641714"/>
                    <a:pt x="1677489" y="1630452"/>
                    <a:pt x="1630653" y="1620782"/>
                  </a:cubicBezTo>
                  <a:cubicBezTo>
                    <a:pt x="1612549" y="1617102"/>
                    <a:pt x="1593218" y="1616151"/>
                    <a:pt x="1574457" y="1615016"/>
                  </a:cubicBezTo>
                  <a:cubicBezTo>
                    <a:pt x="1556686" y="1614146"/>
                    <a:pt x="1535710" y="1619551"/>
                    <a:pt x="1521784" y="1613632"/>
                  </a:cubicBezTo>
                  <a:cubicBezTo>
                    <a:pt x="1485979" y="1598408"/>
                    <a:pt x="1449621" y="1591844"/>
                    <a:pt x="1409187" y="1593793"/>
                  </a:cubicBezTo>
                  <a:cubicBezTo>
                    <a:pt x="1394024" y="1594524"/>
                    <a:pt x="1378911" y="1588189"/>
                    <a:pt x="1363496" y="1587676"/>
                  </a:cubicBezTo>
                  <a:cubicBezTo>
                    <a:pt x="1342425" y="1587124"/>
                    <a:pt x="1318117" y="1584058"/>
                    <a:pt x="1300134" y="1590889"/>
                  </a:cubicBezTo>
                  <a:cubicBezTo>
                    <a:pt x="1257854" y="1607051"/>
                    <a:pt x="1222495" y="1596986"/>
                    <a:pt x="1184306" y="1584859"/>
                  </a:cubicBezTo>
                  <a:cubicBezTo>
                    <a:pt x="1146708" y="1572861"/>
                    <a:pt x="1107302" y="1563776"/>
                    <a:pt x="1067600" y="1556587"/>
                  </a:cubicBezTo>
                  <a:cubicBezTo>
                    <a:pt x="1052669" y="1554011"/>
                    <a:pt x="1035245" y="1560344"/>
                    <a:pt x="1018967" y="1562226"/>
                  </a:cubicBezTo>
                  <a:cubicBezTo>
                    <a:pt x="1013150" y="1562822"/>
                    <a:pt x="1006759" y="1563601"/>
                    <a:pt x="1001437" y="1562287"/>
                  </a:cubicBezTo>
                  <a:cubicBezTo>
                    <a:pt x="949978" y="1549702"/>
                    <a:pt x="897913" y="1540756"/>
                    <a:pt x="843282" y="1551235"/>
                  </a:cubicBezTo>
                  <a:cubicBezTo>
                    <a:pt x="838267" y="1552263"/>
                    <a:pt x="832545" y="1550812"/>
                    <a:pt x="827437" y="1549959"/>
                  </a:cubicBezTo>
                  <a:cubicBezTo>
                    <a:pt x="802478" y="1545513"/>
                    <a:pt x="777945" y="1537750"/>
                    <a:pt x="752774" y="1536924"/>
                  </a:cubicBezTo>
                  <a:cubicBezTo>
                    <a:pt x="690717" y="1534893"/>
                    <a:pt x="628418" y="1535855"/>
                    <a:pt x="566053" y="1535567"/>
                  </a:cubicBezTo>
                  <a:cubicBezTo>
                    <a:pt x="562157" y="1535598"/>
                    <a:pt x="558075" y="1535795"/>
                    <a:pt x="554525" y="1534867"/>
                  </a:cubicBezTo>
                  <a:cubicBezTo>
                    <a:pt x="531261" y="1529239"/>
                    <a:pt x="511348" y="1532398"/>
                    <a:pt x="492526" y="1546173"/>
                  </a:cubicBezTo>
                  <a:cubicBezTo>
                    <a:pt x="484245" y="1552222"/>
                    <a:pt x="472725" y="1555759"/>
                    <a:pt x="462187" y="1559407"/>
                  </a:cubicBezTo>
                  <a:cubicBezTo>
                    <a:pt x="446667" y="1564864"/>
                    <a:pt x="430753" y="1570181"/>
                    <a:pt x="414568" y="1573944"/>
                  </a:cubicBezTo>
                  <a:cubicBezTo>
                    <a:pt x="398570" y="1577539"/>
                    <a:pt x="381458" y="1582287"/>
                    <a:pt x="365802" y="1580845"/>
                  </a:cubicBezTo>
                  <a:cubicBezTo>
                    <a:pt x="337622" y="1578281"/>
                    <a:pt x="310567" y="1570797"/>
                    <a:pt x="282687" y="1566332"/>
                  </a:cubicBezTo>
                  <a:cubicBezTo>
                    <a:pt x="273064" y="1564756"/>
                    <a:pt x="262582" y="1565577"/>
                    <a:pt x="252662" y="1565897"/>
                  </a:cubicBezTo>
                  <a:cubicBezTo>
                    <a:pt x="229895" y="1566525"/>
                    <a:pt x="206788" y="1572190"/>
                    <a:pt x="185558" y="1560187"/>
                  </a:cubicBezTo>
                  <a:cubicBezTo>
                    <a:pt x="165921" y="1548893"/>
                    <a:pt x="146848" y="1553421"/>
                    <a:pt x="127273" y="1563624"/>
                  </a:cubicBezTo>
                  <a:cubicBezTo>
                    <a:pt x="113205" y="1570894"/>
                    <a:pt x="97127" y="1576849"/>
                    <a:pt x="81114" y="1580132"/>
                  </a:cubicBezTo>
                  <a:cubicBezTo>
                    <a:pt x="59119" y="1584644"/>
                    <a:pt x="37222" y="1587113"/>
                    <a:pt x="13214" y="1586229"/>
                  </a:cubicBezTo>
                  <a:lnTo>
                    <a:pt x="0" y="1585408"/>
                  </a:lnTo>
                  <a:lnTo>
                    <a:pt x="0" y="1251083"/>
                  </a:lnTo>
                  <a:lnTo>
                    <a:pt x="4829" y="1250628"/>
                  </a:lnTo>
                  <a:cubicBezTo>
                    <a:pt x="19743" y="1248810"/>
                    <a:pt x="33925" y="1243890"/>
                    <a:pt x="48555" y="1240203"/>
                  </a:cubicBezTo>
                  <a:cubicBezTo>
                    <a:pt x="56634" y="1238087"/>
                    <a:pt x="65164" y="1233125"/>
                    <a:pt x="72789" y="1233698"/>
                  </a:cubicBezTo>
                  <a:cubicBezTo>
                    <a:pt x="116985" y="1237061"/>
                    <a:pt x="156575" y="1221656"/>
                    <a:pt x="197847" y="1212918"/>
                  </a:cubicBezTo>
                  <a:cubicBezTo>
                    <a:pt x="216941" y="1208859"/>
                    <a:pt x="234655" y="1200472"/>
                    <a:pt x="253067" y="1194405"/>
                  </a:cubicBezTo>
                  <a:cubicBezTo>
                    <a:pt x="257858" y="1192761"/>
                    <a:pt x="263240" y="1191246"/>
                    <a:pt x="268116" y="1191325"/>
                  </a:cubicBezTo>
                  <a:cubicBezTo>
                    <a:pt x="296002" y="1191864"/>
                    <a:pt x="323734" y="1193195"/>
                    <a:pt x="351434" y="1193900"/>
                  </a:cubicBezTo>
                  <a:cubicBezTo>
                    <a:pt x="376602" y="1194570"/>
                    <a:pt x="401901" y="1193978"/>
                    <a:pt x="414867" y="1216423"/>
                  </a:cubicBezTo>
                  <a:cubicBezTo>
                    <a:pt x="416792" y="1219940"/>
                    <a:pt x="422751" y="1222321"/>
                    <a:pt x="427335" y="1224454"/>
                  </a:cubicBezTo>
                  <a:cubicBezTo>
                    <a:pt x="498086" y="1257296"/>
                    <a:pt x="534972" y="1254575"/>
                    <a:pt x="600582" y="1213120"/>
                  </a:cubicBezTo>
                  <a:cubicBezTo>
                    <a:pt x="607391" y="1208869"/>
                    <a:pt x="622223" y="1205328"/>
                    <a:pt x="627039" y="1208235"/>
                  </a:cubicBezTo>
                  <a:cubicBezTo>
                    <a:pt x="667947" y="1232315"/>
                    <a:pt x="711159" y="1227406"/>
                    <a:pt x="756446" y="1217062"/>
                  </a:cubicBezTo>
                  <a:cubicBezTo>
                    <a:pt x="768198" y="1214299"/>
                    <a:pt x="784916" y="1213493"/>
                    <a:pt x="794106" y="1218229"/>
                  </a:cubicBezTo>
                  <a:cubicBezTo>
                    <a:pt x="837831" y="1240132"/>
                    <a:pt x="883345" y="1234486"/>
                    <a:pt x="929268" y="1225211"/>
                  </a:cubicBezTo>
                  <a:cubicBezTo>
                    <a:pt x="936407" y="1223768"/>
                    <a:pt x="944870" y="1217395"/>
                    <a:pt x="947713" y="1211766"/>
                  </a:cubicBezTo>
                  <a:cubicBezTo>
                    <a:pt x="957859" y="1191817"/>
                    <a:pt x="978341" y="1184237"/>
                    <a:pt x="1001014" y="1177651"/>
                  </a:cubicBezTo>
                  <a:cubicBezTo>
                    <a:pt x="1036739" y="1166984"/>
                    <a:pt x="1071804" y="1154778"/>
                    <a:pt x="1107747" y="1144571"/>
                  </a:cubicBezTo>
                  <a:cubicBezTo>
                    <a:pt x="1116591" y="1142105"/>
                    <a:pt x="1127732" y="1142824"/>
                    <a:pt x="1137175" y="1144721"/>
                  </a:cubicBezTo>
                  <a:cubicBezTo>
                    <a:pt x="1169439" y="1151170"/>
                    <a:pt x="1190621" y="1170237"/>
                    <a:pt x="1213670" y="1187646"/>
                  </a:cubicBezTo>
                  <a:cubicBezTo>
                    <a:pt x="1223783" y="1195319"/>
                    <a:pt x="1237474" y="1200466"/>
                    <a:pt x="1250725" y="1204534"/>
                  </a:cubicBezTo>
                  <a:cubicBezTo>
                    <a:pt x="1285128" y="1214961"/>
                    <a:pt x="1320250" y="1224096"/>
                    <a:pt x="1355013" y="1233876"/>
                  </a:cubicBezTo>
                  <a:cubicBezTo>
                    <a:pt x="1358370" y="1234813"/>
                    <a:pt x="1361226" y="1237500"/>
                    <a:pt x="1363867" y="1239727"/>
                  </a:cubicBezTo>
                  <a:cubicBezTo>
                    <a:pt x="1390329" y="1263248"/>
                    <a:pt x="1416604" y="1286933"/>
                    <a:pt x="1443262" y="1310445"/>
                  </a:cubicBezTo>
                  <a:cubicBezTo>
                    <a:pt x="1448347" y="1314908"/>
                    <a:pt x="1455513" y="1318016"/>
                    <a:pt x="1460979" y="1322303"/>
                  </a:cubicBezTo>
                  <a:cubicBezTo>
                    <a:pt x="1468669" y="1328210"/>
                    <a:pt x="1478286" y="1333711"/>
                    <a:pt x="1482536" y="1341039"/>
                  </a:cubicBezTo>
                  <a:cubicBezTo>
                    <a:pt x="1495726" y="1364100"/>
                    <a:pt x="1519349" y="1373163"/>
                    <a:pt x="1548717" y="1376141"/>
                  </a:cubicBezTo>
                  <a:cubicBezTo>
                    <a:pt x="1575545" y="1378927"/>
                    <a:pt x="1602342" y="1381090"/>
                    <a:pt x="1629003" y="1384512"/>
                  </a:cubicBezTo>
                  <a:cubicBezTo>
                    <a:pt x="1661543" y="1388593"/>
                    <a:pt x="1693912" y="1393153"/>
                    <a:pt x="1726123" y="1398505"/>
                  </a:cubicBezTo>
                  <a:cubicBezTo>
                    <a:pt x="1740066" y="1400816"/>
                    <a:pt x="1754811" y="1403557"/>
                    <a:pt x="1766964" y="1409092"/>
                  </a:cubicBezTo>
                  <a:cubicBezTo>
                    <a:pt x="1801017" y="1424400"/>
                    <a:pt x="1837141" y="1434114"/>
                    <a:pt x="1875994" y="1427691"/>
                  </a:cubicBezTo>
                  <a:cubicBezTo>
                    <a:pt x="1907115" y="1422580"/>
                    <a:pt x="1933803" y="1430553"/>
                    <a:pt x="1953935" y="1444021"/>
                  </a:cubicBezTo>
                  <a:cubicBezTo>
                    <a:pt x="1990575" y="1468464"/>
                    <a:pt x="2028191" y="1460686"/>
                    <a:pt x="2065495" y="1450414"/>
                  </a:cubicBezTo>
                  <a:cubicBezTo>
                    <a:pt x="2084723" y="1445093"/>
                    <a:pt x="2100691" y="1444951"/>
                    <a:pt x="2119362" y="1448287"/>
                  </a:cubicBezTo>
                  <a:cubicBezTo>
                    <a:pt x="2162602" y="1456090"/>
                    <a:pt x="2192468" y="1481487"/>
                    <a:pt x="2221201" y="1503642"/>
                  </a:cubicBezTo>
                  <a:cubicBezTo>
                    <a:pt x="2245688" y="1522550"/>
                    <a:pt x="2272668" y="1532548"/>
                    <a:pt x="2302040" y="1539608"/>
                  </a:cubicBezTo>
                  <a:cubicBezTo>
                    <a:pt x="2339105" y="1548650"/>
                    <a:pt x="2367870" y="1543183"/>
                    <a:pt x="2384113" y="1516348"/>
                  </a:cubicBezTo>
                  <a:cubicBezTo>
                    <a:pt x="2388617" y="1508754"/>
                    <a:pt x="2396755" y="1499730"/>
                    <a:pt x="2405786" y="1497098"/>
                  </a:cubicBezTo>
                  <a:cubicBezTo>
                    <a:pt x="2449381" y="1484011"/>
                    <a:pt x="2493321" y="1465885"/>
                    <a:pt x="2541024" y="1473316"/>
                  </a:cubicBezTo>
                  <a:cubicBezTo>
                    <a:pt x="2606979" y="1483476"/>
                    <a:pt x="2670700" y="1479620"/>
                    <a:pt x="2735378" y="1463319"/>
                  </a:cubicBezTo>
                  <a:cubicBezTo>
                    <a:pt x="2840290" y="1436918"/>
                    <a:pt x="2945143" y="1409264"/>
                    <a:pt x="3056752" y="1408590"/>
                  </a:cubicBezTo>
                  <a:cubicBezTo>
                    <a:pt x="3075255" y="1408484"/>
                    <a:pt x="3096759" y="1397873"/>
                    <a:pt x="3112247" y="1387711"/>
                  </a:cubicBezTo>
                  <a:cubicBezTo>
                    <a:pt x="3141904" y="1368391"/>
                    <a:pt x="3140475" y="1367046"/>
                    <a:pt x="3175396" y="1380116"/>
                  </a:cubicBezTo>
                  <a:cubicBezTo>
                    <a:pt x="3183734" y="1383324"/>
                    <a:pt x="3193949" y="1385028"/>
                    <a:pt x="3200231" y="1390061"/>
                  </a:cubicBezTo>
                  <a:cubicBezTo>
                    <a:pt x="3232249" y="1415668"/>
                    <a:pt x="3269837" y="1407264"/>
                    <a:pt x="3307359" y="1401532"/>
                  </a:cubicBezTo>
                  <a:cubicBezTo>
                    <a:pt x="3313931" y="1400431"/>
                    <a:pt x="3321847" y="1398950"/>
                    <a:pt x="3327591" y="1400871"/>
                  </a:cubicBezTo>
                  <a:cubicBezTo>
                    <a:pt x="3353529" y="1409506"/>
                    <a:pt x="3374940" y="1405023"/>
                    <a:pt x="3396452" y="1390488"/>
                  </a:cubicBezTo>
                  <a:cubicBezTo>
                    <a:pt x="3415136" y="1377975"/>
                    <a:pt x="3436965" y="1370017"/>
                    <a:pt x="3460402" y="1383325"/>
                  </a:cubicBezTo>
                  <a:cubicBezTo>
                    <a:pt x="3512481" y="1412831"/>
                    <a:pt x="3566594" y="1411791"/>
                    <a:pt x="3622771" y="1388838"/>
                  </a:cubicBezTo>
                  <a:cubicBezTo>
                    <a:pt x="3662895" y="1372465"/>
                    <a:pt x="3702976" y="1367237"/>
                    <a:pt x="3746637" y="1379728"/>
                  </a:cubicBezTo>
                  <a:cubicBezTo>
                    <a:pt x="3763431" y="1384568"/>
                    <a:pt x="3784631" y="1379779"/>
                    <a:pt x="3803936" y="1380104"/>
                  </a:cubicBezTo>
                  <a:cubicBezTo>
                    <a:pt x="3814852" y="1380206"/>
                    <a:pt x="3826912" y="1379781"/>
                    <a:pt x="3836429" y="1383246"/>
                  </a:cubicBezTo>
                  <a:cubicBezTo>
                    <a:pt x="3861796" y="1392067"/>
                    <a:pt x="3885544" y="1403791"/>
                    <a:pt x="3911096" y="1412447"/>
                  </a:cubicBezTo>
                  <a:cubicBezTo>
                    <a:pt x="3923375" y="1416563"/>
                    <a:pt x="3937880" y="1418374"/>
                    <a:pt x="3951494" y="1417876"/>
                  </a:cubicBezTo>
                  <a:cubicBezTo>
                    <a:pt x="3991770" y="1416719"/>
                    <a:pt x="4032008" y="1414779"/>
                    <a:pt x="4071982" y="1411440"/>
                  </a:cubicBezTo>
                  <a:cubicBezTo>
                    <a:pt x="4137967" y="1406061"/>
                    <a:pt x="4205006" y="1402357"/>
                    <a:pt x="4250380" y="1353404"/>
                  </a:cubicBezTo>
                  <a:cubicBezTo>
                    <a:pt x="4254089" y="1349458"/>
                    <a:pt x="4262340" y="1346862"/>
                    <a:pt x="4268920" y="1345917"/>
                  </a:cubicBezTo>
                  <a:cubicBezTo>
                    <a:pt x="4299294" y="1341472"/>
                    <a:pt x="4330574" y="1339650"/>
                    <a:pt x="4360470" y="1333343"/>
                  </a:cubicBezTo>
                  <a:cubicBezTo>
                    <a:pt x="4384386" y="1328268"/>
                    <a:pt x="4404468" y="1328555"/>
                    <a:pt x="4423403" y="1341452"/>
                  </a:cubicBezTo>
                  <a:cubicBezTo>
                    <a:pt x="4448189" y="1358462"/>
                    <a:pt x="4477861" y="1367704"/>
                    <a:pt x="4509460" y="1360374"/>
                  </a:cubicBezTo>
                  <a:cubicBezTo>
                    <a:pt x="4541065" y="1353201"/>
                    <a:pt x="4562648" y="1364401"/>
                    <a:pt x="4586780" y="1375951"/>
                  </a:cubicBezTo>
                  <a:cubicBezTo>
                    <a:pt x="4604332" y="1384363"/>
                    <a:pt x="4624329" y="1395013"/>
                    <a:pt x="4643424" y="1395033"/>
                  </a:cubicBezTo>
                  <a:cubicBezTo>
                    <a:pt x="4686675" y="1394988"/>
                    <a:pt x="4725358" y="1425453"/>
                    <a:pt x="4771320" y="1404876"/>
                  </a:cubicBezTo>
                  <a:cubicBezTo>
                    <a:pt x="4774371" y="1403474"/>
                    <a:pt x="4780158" y="1406334"/>
                    <a:pt x="4784667" y="1406901"/>
                  </a:cubicBezTo>
                  <a:cubicBezTo>
                    <a:pt x="4820721" y="1411127"/>
                    <a:pt x="4854069" y="1403711"/>
                    <a:pt x="4879368" y="1382875"/>
                  </a:cubicBezTo>
                  <a:cubicBezTo>
                    <a:pt x="4912543" y="1355694"/>
                    <a:pt x="4950522" y="1351352"/>
                    <a:pt x="4993296" y="1357609"/>
                  </a:cubicBezTo>
                  <a:cubicBezTo>
                    <a:pt x="5007034" y="1359614"/>
                    <a:pt x="5020731" y="1360837"/>
                    <a:pt x="5034636" y="1362363"/>
                  </a:cubicBezTo>
                  <a:cubicBezTo>
                    <a:pt x="5053449" y="1364595"/>
                    <a:pt x="5072464" y="1366976"/>
                    <a:pt x="5091273" y="1369207"/>
                  </a:cubicBezTo>
                  <a:cubicBezTo>
                    <a:pt x="5109504" y="1371467"/>
                    <a:pt x="5129782" y="1375825"/>
                    <a:pt x="5143127" y="1361686"/>
                  </a:cubicBezTo>
                  <a:cubicBezTo>
                    <a:pt x="5154621" y="1349517"/>
                    <a:pt x="5163226" y="1350201"/>
                    <a:pt x="5174789" y="1359688"/>
                  </a:cubicBezTo>
                  <a:cubicBezTo>
                    <a:pt x="5214968" y="1392905"/>
                    <a:pt x="5262677" y="1412577"/>
                    <a:pt x="5322233" y="1411274"/>
                  </a:cubicBezTo>
                  <a:cubicBezTo>
                    <a:pt x="5334495" y="1410998"/>
                    <a:pt x="5347041" y="1412589"/>
                    <a:pt x="5359206" y="1414357"/>
                  </a:cubicBezTo>
                  <a:cubicBezTo>
                    <a:pt x="5366661" y="1415410"/>
                    <a:pt x="5375679" y="1416546"/>
                    <a:pt x="5380352" y="1420558"/>
                  </a:cubicBezTo>
                  <a:cubicBezTo>
                    <a:pt x="5416702" y="1451134"/>
                    <a:pt x="5461130" y="1471435"/>
                    <a:pt x="5509233" y="1487165"/>
                  </a:cubicBezTo>
                  <a:cubicBezTo>
                    <a:pt x="5526453" y="1492769"/>
                    <a:pt x="5544842" y="1498316"/>
                    <a:pt x="5563203" y="1499314"/>
                  </a:cubicBezTo>
                  <a:cubicBezTo>
                    <a:pt x="5582343" y="1500274"/>
                    <a:pt x="5602213" y="1496178"/>
                    <a:pt x="5621569" y="1493518"/>
                  </a:cubicBezTo>
                  <a:cubicBezTo>
                    <a:pt x="5632992" y="1492027"/>
                    <a:pt x="5646218" y="1491546"/>
                    <a:pt x="5655136" y="1486565"/>
                  </a:cubicBezTo>
                  <a:cubicBezTo>
                    <a:pt x="5683412" y="1470920"/>
                    <a:pt x="5710663" y="1454227"/>
                    <a:pt x="5736883" y="1436327"/>
                  </a:cubicBezTo>
                  <a:cubicBezTo>
                    <a:pt x="5759329" y="1420964"/>
                    <a:pt x="5763896" y="1418703"/>
                    <a:pt x="5784777" y="1435588"/>
                  </a:cubicBezTo>
                  <a:cubicBezTo>
                    <a:pt x="5806265" y="1452914"/>
                    <a:pt x="5832384" y="1461227"/>
                    <a:pt x="5860952" y="1463773"/>
                  </a:cubicBezTo>
                  <a:cubicBezTo>
                    <a:pt x="5906149" y="1467715"/>
                    <a:pt x="5951689" y="1470699"/>
                    <a:pt x="5997123" y="1471491"/>
                  </a:cubicBezTo>
                  <a:cubicBezTo>
                    <a:pt x="6038268" y="1472175"/>
                    <a:pt x="6057205" y="1456823"/>
                    <a:pt x="6063793" y="1423706"/>
                  </a:cubicBezTo>
                  <a:cubicBezTo>
                    <a:pt x="6067583" y="1405318"/>
                    <a:pt x="6072658" y="1385299"/>
                    <a:pt x="6097303" y="1379247"/>
                  </a:cubicBezTo>
                  <a:cubicBezTo>
                    <a:pt x="6137553" y="1369459"/>
                    <a:pt x="6179569" y="1363982"/>
                    <a:pt x="6197741" y="1324656"/>
                  </a:cubicBezTo>
                  <a:cubicBezTo>
                    <a:pt x="6209228" y="1332576"/>
                    <a:pt x="6216273" y="1337259"/>
                    <a:pt x="6223125" y="1341950"/>
                  </a:cubicBezTo>
                  <a:cubicBezTo>
                    <a:pt x="6242068" y="1355004"/>
                    <a:pt x="6280258" y="1359128"/>
                    <a:pt x="6298923" y="1346144"/>
                  </a:cubicBezTo>
                  <a:cubicBezTo>
                    <a:pt x="6326456" y="1327240"/>
                    <a:pt x="6352664" y="1329272"/>
                    <a:pt x="6380532" y="1341582"/>
                  </a:cubicBezTo>
                  <a:cubicBezTo>
                    <a:pt x="6427106" y="1361936"/>
                    <a:pt x="6477590" y="1354322"/>
                    <a:pt x="6523222" y="1343021"/>
                  </a:cubicBezTo>
                  <a:cubicBezTo>
                    <a:pt x="6557692" y="1334610"/>
                    <a:pt x="6594223" y="1320451"/>
                    <a:pt x="6615600" y="1291015"/>
                  </a:cubicBezTo>
                  <a:cubicBezTo>
                    <a:pt x="6622353" y="1281587"/>
                    <a:pt x="6638269" y="1276267"/>
                    <a:pt x="6650812" y="1269700"/>
                  </a:cubicBezTo>
                  <a:cubicBezTo>
                    <a:pt x="6661270" y="1264331"/>
                    <a:pt x="6672325" y="1259247"/>
                    <a:pt x="6684030" y="1255543"/>
                  </a:cubicBezTo>
                  <a:cubicBezTo>
                    <a:pt x="6696499" y="1251489"/>
                    <a:pt x="6710255" y="1245804"/>
                    <a:pt x="6722764" y="1246615"/>
                  </a:cubicBezTo>
                  <a:cubicBezTo>
                    <a:pt x="6760669" y="1248867"/>
                    <a:pt x="6790221" y="1239438"/>
                    <a:pt x="6815757" y="1215451"/>
                  </a:cubicBezTo>
                  <a:cubicBezTo>
                    <a:pt x="6828992" y="1203043"/>
                    <a:pt x="6848714" y="1187812"/>
                    <a:pt x="6866200" y="1186810"/>
                  </a:cubicBezTo>
                  <a:cubicBezTo>
                    <a:pt x="6908748" y="1184290"/>
                    <a:pt x="6943582" y="1171310"/>
                    <a:pt x="6981228" y="1155999"/>
                  </a:cubicBezTo>
                  <a:cubicBezTo>
                    <a:pt x="7005498" y="1146197"/>
                    <a:pt x="7033203" y="1138898"/>
                    <a:pt x="7059255" y="1129638"/>
                  </a:cubicBezTo>
                  <a:cubicBezTo>
                    <a:pt x="7089708" y="1118754"/>
                    <a:pt x="7123173" y="1113688"/>
                    <a:pt x="7140774" y="1086787"/>
                  </a:cubicBezTo>
                  <a:cubicBezTo>
                    <a:pt x="7142774" y="1083867"/>
                    <a:pt x="7149168" y="1083087"/>
                    <a:pt x="7152150" y="1080276"/>
                  </a:cubicBezTo>
                  <a:cubicBezTo>
                    <a:pt x="7161669" y="1071656"/>
                    <a:pt x="7174137" y="1063523"/>
                    <a:pt x="7178911" y="1053404"/>
                  </a:cubicBezTo>
                  <a:cubicBezTo>
                    <a:pt x="7192683" y="1023864"/>
                    <a:pt x="7203105" y="993543"/>
                    <a:pt x="7215302" y="963609"/>
                  </a:cubicBezTo>
                  <a:cubicBezTo>
                    <a:pt x="7217917" y="957204"/>
                    <a:pt x="7220252" y="949088"/>
                    <a:pt x="7226104" y="945196"/>
                  </a:cubicBezTo>
                  <a:cubicBezTo>
                    <a:pt x="7259903" y="922850"/>
                    <a:pt x="7294324" y="901259"/>
                    <a:pt x="7329145" y="879964"/>
                  </a:cubicBezTo>
                  <a:cubicBezTo>
                    <a:pt x="7343153" y="871441"/>
                    <a:pt x="7355416" y="875246"/>
                    <a:pt x="7368683" y="883708"/>
                  </a:cubicBezTo>
                  <a:cubicBezTo>
                    <a:pt x="7381539" y="891720"/>
                    <a:pt x="7397326" y="899904"/>
                    <a:pt x="7412980" y="901348"/>
                  </a:cubicBezTo>
                  <a:cubicBezTo>
                    <a:pt x="7444287" y="904075"/>
                    <a:pt x="7476599" y="903459"/>
                    <a:pt x="7508285" y="901932"/>
                  </a:cubicBezTo>
                  <a:cubicBezTo>
                    <a:pt x="7520142" y="901360"/>
                    <a:pt x="7532504" y="895115"/>
                    <a:pt x="7543367" y="890040"/>
                  </a:cubicBezTo>
                  <a:cubicBezTo>
                    <a:pt x="7563943" y="880416"/>
                    <a:pt x="7582823" y="867892"/>
                    <a:pt x="7604247" y="859640"/>
                  </a:cubicBezTo>
                  <a:cubicBezTo>
                    <a:pt x="7629118" y="850124"/>
                    <a:pt x="7643637" y="836083"/>
                    <a:pt x="7650214" y="814893"/>
                  </a:cubicBezTo>
                  <a:cubicBezTo>
                    <a:pt x="7659996" y="783349"/>
                    <a:pt x="7685780" y="760447"/>
                    <a:pt x="7716618" y="741384"/>
                  </a:cubicBezTo>
                  <a:cubicBezTo>
                    <a:pt x="7755776" y="717054"/>
                    <a:pt x="7803842" y="715836"/>
                    <a:pt x="7849257" y="708153"/>
                  </a:cubicBezTo>
                  <a:cubicBezTo>
                    <a:pt x="7866654" y="705274"/>
                    <a:pt x="7884648" y="702680"/>
                    <a:pt x="7900340" y="696745"/>
                  </a:cubicBezTo>
                  <a:cubicBezTo>
                    <a:pt x="7959856" y="674415"/>
                    <a:pt x="8019419" y="653027"/>
                    <a:pt x="8085922" y="650290"/>
                  </a:cubicBezTo>
                  <a:cubicBezTo>
                    <a:pt x="8091363" y="650028"/>
                    <a:pt x="8096784" y="649297"/>
                    <a:pt x="8102187" y="648251"/>
                  </a:cubicBezTo>
                  <a:cubicBezTo>
                    <a:pt x="8149113" y="639554"/>
                    <a:pt x="8197783" y="634697"/>
                    <a:pt x="8229960" y="598934"/>
                  </a:cubicBezTo>
                  <a:cubicBezTo>
                    <a:pt x="8235879" y="592372"/>
                    <a:pt x="8249977" y="589809"/>
                    <a:pt x="8260743" y="586776"/>
                  </a:cubicBezTo>
                  <a:cubicBezTo>
                    <a:pt x="8279402" y="581797"/>
                    <a:pt x="8291640" y="572890"/>
                    <a:pt x="8297724" y="557687"/>
                  </a:cubicBezTo>
                  <a:cubicBezTo>
                    <a:pt x="8307955" y="531456"/>
                    <a:pt x="8320347" y="505592"/>
                    <a:pt x="8329397" y="479103"/>
                  </a:cubicBezTo>
                  <a:cubicBezTo>
                    <a:pt x="8335728" y="460909"/>
                    <a:pt x="8348665" y="450397"/>
                    <a:pt x="8369109" y="442035"/>
                  </a:cubicBezTo>
                  <a:cubicBezTo>
                    <a:pt x="8380576" y="437403"/>
                    <a:pt x="8390254" y="427991"/>
                    <a:pt x="8398212" y="419288"/>
                  </a:cubicBezTo>
                  <a:cubicBezTo>
                    <a:pt x="8407837" y="408781"/>
                    <a:pt x="8412443" y="395219"/>
                    <a:pt x="8423091" y="385761"/>
                  </a:cubicBezTo>
                  <a:cubicBezTo>
                    <a:pt x="8449039" y="362224"/>
                    <a:pt x="8456213" y="337239"/>
                    <a:pt x="8445807" y="307296"/>
                  </a:cubicBezTo>
                  <a:cubicBezTo>
                    <a:pt x="8436540" y="280748"/>
                    <a:pt x="8455797" y="243723"/>
                    <a:pt x="8483136" y="236912"/>
                  </a:cubicBezTo>
                  <a:cubicBezTo>
                    <a:pt x="8513359" y="229334"/>
                    <a:pt x="8533628" y="213293"/>
                    <a:pt x="8554397" y="195498"/>
                  </a:cubicBezTo>
                  <a:cubicBezTo>
                    <a:pt x="8565995" y="185523"/>
                    <a:pt x="8582515" y="176566"/>
                    <a:pt x="8598729" y="173430"/>
                  </a:cubicBezTo>
                  <a:cubicBezTo>
                    <a:pt x="8660300" y="161360"/>
                    <a:pt x="8719345" y="169655"/>
                    <a:pt x="8779113" y="184822"/>
                  </a:cubicBezTo>
                  <a:cubicBezTo>
                    <a:pt x="8818165" y="194711"/>
                    <a:pt x="8861082" y="195780"/>
                    <a:pt x="8902517" y="198490"/>
                  </a:cubicBezTo>
                  <a:cubicBezTo>
                    <a:pt x="8915416" y="199280"/>
                    <a:pt x="8931592" y="195363"/>
                    <a:pt x="8942393" y="189035"/>
                  </a:cubicBezTo>
                  <a:cubicBezTo>
                    <a:pt x="8980304" y="167119"/>
                    <a:pt x="9017990" y="144586"/>
                    <a:pt x="9053027" y="119670"/>
                  </a:cubicBezTo>
                  <a:cubicBezTo>
                    <a:pt x="9085607" y="96286"/>
                    <a:pt x="9123074" y="85377"/>
                    <a:pt x="9164008" y="85758"/>
                  </a:cubicBezTo>
                  <a:cubicBezTo>
                    <a:pt x="9193832" y="86047"/>
                    <a:pt x="9220467" y="80839"/>
                    <a:pt x="9248172" y="73540"/>
                  </a:cubicBezTo>
                  <a:cubicBezTo>
                    <a:pt x="9271257" y="67405"/>
                    <a:pt x="9296748" y="62723"/>
                    <a:pt x="9320568" y="63772"/>
                  </a:cubicBezTo>
                  <a:cubicBezTo>
                    <a:pt x="9353959" y="65301"/>
                    <a:pt x="9381150" y="59440"/>
                    <a:pt x="9407003" y="42029"/>
                  </a:cubicBezTo>
                  <a:cubicBezTo>
                    <a:pt x="9420777" y="32732"/>
                    <a:pt x="9438831" y="27312"/>
                    <a:pt x="9455456" y="20546"/>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D1000297-B3F2-4605-9C3B-D7655D6824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9739305" cy="1775939"/>
            </a:xfrm>
            <a:custGeom>
              <a:avLst/>
              <a:gdLst>
                <a:gd name="connsiteX0" fmla="*/ 9506323 w 9739305"/>
                <a:gd name="connsiteY0" fmla="*/ 0 h 1775939"/>
                <a:gd name="connsiteX1" fmla="*/ 9739305 w 9739305"/>
                <a:gd name="connsiteY1" fmla="*/ 0 h 1775939"/>
                <a:gd name="connsiteX2" fmla="*/ 9721016 w 9739305"/>
                <a:gd name="connsiteY2" fmla="*/ 12453 h 1775939"/>
                <a:gd name="connsiteX3" fmla="*/ 9619776 w 9739305"/>
                <a:gd name="connsiteY3" fmla="*/ 90780 h 1775939"/>
                <a:gd name="connsiteX4" fmla="*/ 9506710 w 9739305"/>
                <a:gd name="connsiteY4" fmla="*/ 158222 h 1775939"/>
                <a:gd name="connsiteX5" fmla="*/ 9417057 w 9739305"/>
                <a:gd name="connsiteY5" fmla="*/ 238502 h 1775939"/>
                <a:gd name="connsiteX6" fmla="*/ 9380548 w 9739305"/>
                <a:gd name="connsiteY6" fmla="*/ 281379 h 1775939"/>
                <a:gd name="connsiteX7" fmla="*/ 9301035 w 9739305"/>
                <a:gd name="connsiteY7" fmla="*/ 313304 h 1775939"/>
                <a:gd name="connsiteX8" fmla="*/ 9215480 w 9739305"/>
                <a:gd name="connsiteY8" fmla="*/ 361372 h 1775939"/>
                <a:gd name="connsiteX9" fmla="*/ 9155376 w 9739305"/>
                <a:gd name="connsiteY9" fmla="*/ 407897 h 1775939"/>
                <a:gd name="connsiteX10" fmla="*/ 9108770 w 9739305"/>
                <a:gd name="connsiteY10" fmla="*/ 439335 h 1775939"/>
                <a:gd name="connsiteX11" fmla="*/ 9042339 w 9739305"/>
                <a:gd name="connsiteY11" fmla="*/ 471886 h 1775939"/>
                <a:gd name="connsiteX12" fmla="*/ 8976155 w 9739305"/>
                <a:gd name="connsiteY12" fmla="*/ 513526 h 1775939"/>
                <a:gd name="connsiteX13" fmla="*/ 8944250 w 9739305"/>
                <a:gd name="connsiteY13" fmla="*/ 538762 h 1775939"/>
                <a:gd name="connsiteX14" fmla="*/ 8882191 w 9739305"/>
                <a:gd name="connsiteY14" fmla="*/ 581144 h 1775939"/>
                <a:gd name="connsiteX15" fmla="*/ 8818061 w 9739305"/>
                <a:gd name="connsiteY15" fmla="*/ 620960 h 1775939"/>
                <a:gd name="connsiteX16" fmla="*/ 8696263 w 9739305"/>
                <a:gd name="connsiteY16" fmla="*/ 668892 h 1775939"/>
                <a:gd name="connsiteX17" fmla="*/ 8586493 w 9739305"/>
                <a:gd name="connsiteY17" fmla="*/ 736016 h 1775939"/>
                <a:gd name="connsiteX18" fmla="*/ 8499250 w 9739305"/>
                <a:gd name="connsiteY18" fmla="*/ 785420 h 1775939"/>
                <a:gd name="connsiteX19" fmla="*/ 8448581 w 9739305"/>
                <a:gd name="connsiteY19" fmla="*/ 817525 h 1775939"/>
                <a:gd name="connsiteX20" fmla="*/ 8356131 w 9739305"/>
                <a:gd name="connsiteY20" fmla="*/ 888209 h 1775939"/>
                <a:gd name="connsiteX21" fmla="*/ 8211166 w 9739305"/>
                <a:gd name="connsiteY21" fmla="*/ 964878 h 1775939"/>
                <a:gd name="connsiteX22" fmla="*/ 8123367 w 9739305"/>
                <a:gd name="connsiteY22" fmla="*/ 1006776 h 1775939"/>
                <a:gd name="connsiteX23" fmla="*/ 7933271 w 9739305"/>
                <a:gd name="connsiteY23" fmla="*/ 1072752 h 1775939"/>
                <a:gd name="connsiteX24" fmla="*/ 7872042 w 9739305"/>
                <a:gd name="connsiteY24" fmla="*/ 1095949 h 1775939"/>
                <a:gd name="connsiteX25" fmla="*/ 7801540 w 9739305"/>
                <a:gd name="connsiteY25" fmla="*/ 1112687 h 1775939"/>
                <a:gd name="connsiteX26" fmla="*/ 7688760 w 9739305"/>
                <a:gd name="connsiteY26" fmla="*/ 1149668 h 1775939"/>
                <a:gd name="connsiteX27" fmla="*/ 7468219 w 9739305"/>
                <a:gd name="connsiteY27" fmla="*/ 1214601 h 1775939"/>
                <a:gd name="connsiteX28" fmla="*/ 7419634 w 9739305"/>
                <a:gd name="connsiteY28" fmla="*/ 1225261 h 1775939"/>
                <a:gd name="connsiteX29" fmla="*/ 7296522 w 9739305"/>
                <a:gd name="connsiteY29" fmla="*/ 1266193 h 1775939"/>
                <a:gd name="connsiteX30" fmla="*/ 7222817 w 9739305"/>
                <a:gd name="connsiteY30" fmla="*/ 1293286 h 1775939"/>
                <a:gd name="connsiteX31" fmla="*/ 7161457 w 9739305"/>
                <a:gd name="connsiteY31" fmla="*/ 1309742 h 1775939"/>
                <a:gd name="connsiteX32" fmla="*/ 7106944 w 9739305"/>
                <a:gd name="connsiteY32" fmla="*/ 1318647 h 1775939"/>
                <a:gd name="connsiteX33" fmla="*/ 6964204 w 9739305"/>
                <a:gd name="connsiteY33" fmla="*/ 1356601 h 1775939"/>
                <a:gd name="connsiteX34" fmla="*/ 6907255 w 9739305"/>
                <a:gd name="connsiteY34" fmla="*/ 1371589 h 1775939"/>
                <a:gd name="connsiteX35" fmla="*/ 6759991 w 9739305"/>
                <a:gd name="connsiteY35" fmla="*/ 1420747 h 1775939"/>
                <a:gd name="connsiteX36" fmla="*/ 6634783 w 9739305"/>
                <a:gd name="connsiteY36" fmla="*/ 1454562 h 1775939"/>
                <a:gd name="connsiteX37" fmla="*/ 6582555 w 9739305"/>
                <a:gd name="connsiteY37" fmla="*/ 1470418 h 1775939"/>
                <a:gd name="connsiteX38" fmla="*/ 6462719 w 9739305"/>
                <a:gd name="connsiteY38" fmla="*/ 1498482 h 1775939"/>
                <a:gd name="connsiteX39" fmla="*/ 6395050 w 9739305"/>
                <a:gd name="connsiteY39" fmla="*/ 1517437 h 1775939"/>
                <a:gd name="connsiteX40" fmla="*/ 6228927 w 9739305"/>
                <a:gd name="connsiteY40" fmla="*/ 1543179 h 1775939"/>
                <a:gd name="connsiteX41" fmla="*/ 6057331 w 9739305"/>
                <a:gd name="connsiteY41" fmla="*/ 1568558 h 1775939"/>
                <a:gd name="connsiteX42" fmla="*/ 5962939 w 9739305"/>
                <a:gd name="connsiteY42" fmla="*/ 1578758 h 1775939"/>
                <a:gd name="connsiteX43" fmla="*/ 5880756 w 9739305"/>
                <a:gd name="connsiteY43" fmla="*/ 1591666 h 1775939"/>
                <a:gd name="connsiteX44" fmla="*/ 5809105 w 9739305"/>
                <a:gd name="connsiteY44" fmla="*/ 1600770 h 1775939"/>
                <a:gd name="connsiteX45" fmla="*/ 5695165 w 9739305"/>
                <a:gd name="connsiteY45" fmla="*/ 1617719 h 1775939"/>
                <a:gd name="connsiteX46" fmla="*/ 5647685 w 9739305"/>
                <a:gd name="connsiteY46" fmla="*/ 1622990 h 1775939"/>
                <a:gd name="connsiteX47" fmla="*/ 5535323 w 9739305"/>
                <a:gd name="connsiteY47" fmla="*/ 1628248 h 1775939"/>
                <a:gd name="connsiteX48" fmla="*/ 5496177 w 9739305"/>
                <a:gd name="connsiteY48" fmla="*/ 1628567 h 1775939"/>
                <a:gd name="connsiteX49" fmla="*/ 5420013 w 9739305"/>
                <a:gd name="connsiteY49" fmla="*/ 1612778 h 1775939"/>
                <a:gd name="connsiteX50" fmla="*/ 5411005 w 9739305"/>
                <a:gd name="connsiteY50" fmla="*/ 1611800 h 1775939"/>
                <a:gd name="connsiteX51" fmla="*/ 5361259 w 9739305"/>
                <a:gd name="connsiteY51" fmla="*/ 1606507 h 1775939"/>
                <a:gd name="connsiteX52" fmla="*/ 5334120 w 9739305"/>
                <a:gd name="connsiteY52" fmla="*/ 1605305 h 1775939"/>
                <a:gd name="connsiteX53" fmla="*/ 5230715 w 9739305"/>
                <a:gd name="connsiteY53" fmla="*/ 1594283 h 1775939"/>
                <a:gd name="connsiteX54" fmla="*/ 5171263 w 9739305"/>
                <a:gd name="connsiteY54" fmla="*/ 1589616 h 1775939"/>
                <a:gd name="connsiteX55" fmla="*/ 5123496 w 9739305"/>
                <a:gd name="connsiteY55" fmla="*/ 1593018 h 1775939"/>
                <a:gd name="connsiteX56" fmla="*/ 5039590 w 9739305"/>
                <a:gd name="connsiteY56" fmla="*/ 1598474 h 1775939"/>
                <a:gd name="connsiteX57" fmla="*/ 5012937 w 9739305"/>
                <a:gd name="connsiteY57" fmla="*/ 1603369 h 1775939"/>
                <a:gd name="connsiteX58" fmla="*/ 4891143 w 9739305"/>
                <a:gd name="connsiteY58" fmla="*/ 1598882 h 1775939"/>
                <a:gd name="connsiteX59" fmla="*/ 4821905 w 9739305"/>
                <a:gd name="connsiteY59" fmla="*/ 1601436 h 1775939"/>
                <a:gd name="connsiteX60" fmla="*/ 4743339 w 9739305"/>
                <a:gd name="connsiteY60" fmla="*/ 1592353 h 1775939"/>
                <a:gd name="connsiteX61" fmla="*/ 4720626 w 9739305"/>
                <a:gd name="connsiteY61" fmla="*/ 1594076 h 1775939"/>
                <a:gd name="connsiteX62" fmla="*/ 4695215 w 9739305"/>
                <a:gd name="connsiteY62" fmla="*/ 1596400 h 1775939"/>
                <a:gd name="connsiteX63" fmla="*/ 4617116 w 9739305"/>
                <a:gd name="connsiteY63" fmla="*/ 1601107 h 1775939"/>
                <a:gd name="connsiteX64" fmla="*/ 4569913 w 9739305"/>
                <a:gd name="connsiteY64" fmla="*/ 1608091 h 1775939"/>
                <a:gd name="connsiteX65" fmla="*/ 4479392 w 9739305"/>
                <a:gd name="connsiteY65" fmla="*/ 1609630 h 1775939"/>
                <a:gd name="connsiteX66" fmla="*/ 4446151 w 9739305"/>
                <a:gd name="connsiteY66" fmla="*/ 1615312 h 1775939"/>
                <a:gd name="connsiteX67" fmla="*/ 4361619 w 9739305"/>
                <a:gd name="connsiteY67" fmla="*/ 1619859 h 1775939"/>
                <a:gd name="connsiteX68" fmla="*/ 4285695 w 9739305"/>
                <a:gd name="connsiteY68" fmla="*/ 1621164 h 1775939"/>
                <a:gd name="connsiteX69" fmla="*/ 4212667 w 9739305"/>
                <a:gd name="connsiteY69" fmla="*/ 1625940 h 1775939"/>
                <a:gd name="connsiteX70" fmla="*/ 4160628 w 9739305"/>
                <a:gd name="connsiteY70" fmla="*/ 1633627 h 1775939"/>
                <a:gd name="connsiteX71" fmla="*/ 4104018 w 9739305"/>
                <a:gd name="connsiteY71" fmla="*/ 1639495 h 1775939"/>
                <a:gd name="connsiteX72" fmla="*/ 3948438 w 9739305"/>
                <a:gd name="connsiteY72" fmla="*/ 1665671 h 1775939"/>
                <a:gd name="connsiteX73" fmla="*/ 3919256 w 9739305"/>
                <a:gd name="connsiteY73" fmla="*/ 1662527 h 1775939"/>
                <a:gd name="connsiteX74" fmla="*/ 3754603 w 9739305"/>
                <a:gd name="connsiteY74" fmla="*/ 1666227 h 1775939"/>
                <a:gd name="connsiteX75" fmla="*/ 3718852 w 9739305"/>
                <a:gd name="connsiteY75" fmla="*/ 1668265 h 1775939"/>
                <a:gd name="connsiteX76" fmla="*/ 3621934 w 9739305"/>
                <a:gd name="connsiteY76" fmla="*/ 1654418 h 1775939"/>
                <a:gd name="connsiteX77" fmla="*/ 3475226 w 9739305"/>
                <a:gd name="connsiteY77" fmla="*/ 1690838 h 1775939"/>
                <a:gd name="connsiteX78" fmla="*/ 3338395 w 9739305"/>
                <a:gd name="connsiteY78" fmla="*/ 1734157 h 1775939"/>
                <a:gd name="connsiteX79" fmla="*/ 3321128 w 9739305"/>
                <a:gd name="connsiteY79" fmla="*/ 1739699 h 1775939"/>
                <a:gd name="connsiteX80" fmla="*/ 3271751 w 9739305"/>
                <a:gd name="connsiteY80" fmla="*/ 1750083 h 1775939"/>
                <a:gd name="connsiteX81" fmla="*/ 3210267 w 9739305"/>
                <a:gd name="connsiteY81" fmla="*/ 1755871 h 1775939"/>
                <a:gd name="connsiteX82" fmla="*/ 3132456 w 9739305"/>
                <a:gd name="connsiteY82" fmla="*/ 1766527 h 1775939"/>
                <a:gd name="connsiteX83" fmla="*/ 3069450 w 9739305"/>
                <a:gd name="connsiteY83" fmla="*/ 1760933 h 1775939"/>
                <a:gd name="connsiteX84" fmla="*/ 2981357 w 9739305"/>
                <a:gd name="connsiteY84" fmla="*/ 1752311 h 1775939"/>
                <a:gd name="connsiteX85" fmla="*/ 2898350 w 9739305"/>
                <a:gd name="connsiteY85" fmla="*/ 1744071 h 1775939"/>
                <a:gd name="connsiteX86" fmla="*/ 2872998 w 9739305"/>
                <a:gd name="connsiteY86" fmla="*/ 1759731 h 1775939"/>
                <a:gd name="connsiteX87" fmla="*/ 2833363 w 9739305"/>
                <a:gd name="connsiteY87" fmla="*/ 1774197 h 1775939"/>
                <a:gd name="connsiteX88" fmla="*/ 2787932 w 9739305"/>
                <a:gd name="connsiteY88" fmla="*/ 1761321 h 1775939"/>
                <a:gd name="connsiteX89" fmla="*/ 2681851 w 9739305"/>
                <a:gd name="connsiteY89" fmla="*/ 1735206 h 1775939"/>
                <a:gd name="connsiteX90" fmla="*/ 2615692 w 9739305"/>
                <a:gd name="connsiteY90" fmla="*/ 1736981 h 1775939"/>
                <a:gd name="connsiteX91" fmla="*/ 2471401 w 9739305"/>
                <a:gd name="connsiteY91" fmla="*/ 1730598 h 1775939"/>
                <a:gd name="connsiteX92" fmla="*/ 2376602 w 9739305"/>
                <a:gd name="connsiteY92" fmla="*/ 1716179 h 1775939"/>
                <a:gd name="connsiteX93" fmla="*/ 2308117 w 9739305"/>
                <a:gd name="connsiteY93" fmla="*/ 1697980 h 1775939"/>
                <a:gd name="connsiteX94" fmla="*/ 2210156 w 9739305"/>
                <a:gd name="connsiteY94" fmla="*/ 1674611 h 1775939"/>
                <a:gd name="connsiteX95" fmla="*/ 2112456 w 9739305"/>
                <a:gd name="connsiteY95" fmla="*/ 1664725 h 1775939"/>
                <a:gd name="connsiteX96" fmla="*/ 2041401 w 9739305"/>
                <a:gd name="connsiteY96" fmla="*/ 1649787 h 1775939"/>
                <a:gd name="connsiteX97" fmla="*/ 1955072 w 9739305"/>
                <a:gd name="connsiteY97" fmla="*/ 1641394 h 1775939"/>
                <a:gd name="connsiteX98" fmla="*/ 1883129 w 9739305"/>
                <a:gd name="connsiteY98" fmla="*/ 1644393 h 1775939"/>
                <a:gd name="connsiteX99" fmla="*/ 1770492 w 9739305"/>
                <a:gd name="connsiteY99" fmla="*/ 1652019 h 1775939"/>
                <a:gd name="connsiteX100" fmla="*/ 1630653 w 9739305"/>
                <a:gd name="connsiteY100" fmla="*/ 1620782 h 1775939"/>
                <a:gd name="connsiteX101" fmla="*/ 1574457 w 9739305"/>
                <a:gd name="connsiteY101" fmla="*/ 1615016 h 1775939"/>
                <a:gd name="connsiteX102" fmla="*/ 1521784 w 9739305"/>
                <a:gd name="connsiteY102" fmla="*/ 1613632 h 1775939"/>
                <a:gd name="connsiteX103" fmla="*/ 1409187 w 9739305"/>
                <a:gd name="connsiteY103" fmla="*/ 1593793 h 1775939"/>
                <a:gd name="connsiteX104" fmla="*/ 1363496 w 9739305"/>
                <a:gd name="connsiteY104" fmla="*/ 1587676 h 1775939"/>
                <a:gd name="connsiteX105" fmla="*/ 1300134 w 9739305"/>
                <a:gd name="connsiteY105" fmla="*/ 1590889 h 1775939"/>
                <a:gd name="connsiteX106" fmla="*/ 1184306 w 9739305"/>
                <a:gd name="connsiteY106" fmla="*/ 1584859 h 1775939"/>
                <a:gd name="connsiteX107" fmla="*/ 1067600 w 9739305"/>
                <a:gd name="connsiteY107" fmla="*/ 1556587 h 1775939"/>
                <a:gd name="connsiteX108" fmla="*/ 1018967 w 9739305"/>
                <a:gd name="connsiteY108" fmla="*/ 1562226 h 1775939"/>
                <a:gd name="connsiteX109" fmla="*/ 1001437 w 9739305"/>
                <a:gd name="connsiteY109" fmla="*/ 1562287 h 1775939"/>
                <a:gd name="connsiteX110" fmla="*/ 843282 w 9739305"/>
                <a:gd name="connsiteY110" fmla="*/ 1551235 h 1775939"/>
                <a:gd name="connsiteX111" fmla="*/ 827437 w 9739305"/>
                <a:gd name="connsiteY111" fmla="*/ 1549959 h 1775939"/>
                <a:gd name="connsiteX112" fmla="*/ 752774 w 9739305"/>
                <a:gd name="connsiteY112" fmla="*/ 1536924 h 1775939"/>
                <a:gd name="connsiteX113" fmla="*/ 566053 w 9739305"/>
                <a:gd name="connsiteY113" fmla="*/ 1535567 h 1775939"/>
                <a:gd name="connsiteX114" fmla="*/ 554525 w 9739305"/>
                <a:gd name="connsiteY114" fmla="*/ 1534867 h 1775939"/>
                <a:gd name="connsiteX115" fmla="*/ 492526 w 9739305"/>
                <a:gd name="connsiteY115" fmla="*/ 1546173 h 1775939"/>
                <a:gd name="connsiteX116" fmla="*/ 462187 w 9739305"/>
                <a:gd name="connsiteY116" fmla="*/ 1559407 h 1775939"/>
                <a:gd name="connsiteX117" fmla="*/ 414568 w 9739305"/>
                <a:gd name="connsiteY117" fmla="*/ 1573944 h 1775939"/>
                <a:gd name="connsiteX118" fmla="*/ 365802 w 9739305"/>
                <a:gd name="connsiteY118" fmla="*/ 1580845 h 1775939"/>
                <a:gd name="connsiteX119" fmla="*/ 282687 w 9739305"/>
                <a:gd name="connsiteY119" fmla="*/ 1566332 h 1775939"/>
                <a:gd name="connsiteX120" fmla="*/ 252662 w 9739305"/>
                <a:gd name="connsiteY120" fmla="*/ 1565897 h 1775939"/>
                <a:gd name="connsiteX121" fmla="*/ 185558 w 9739305"/>
                <a:gd name="connsiteY121" fmla="*/ 1560187 h 1775939"/>
                <a:gd name="connsiteX122" fmla="*/ 127273 w 9739305"/>
                <a:gd name="connsiteY122" fmla="*/ 1563624 h 1775939"/>
                <a:gd name="connsiteX123" fmla="*/ 81114 w 9739305"/>
                <a:gd name="connsiteY123" fmla="*/ 1580132 h 1775939"/>
                <a:gd name="connsiteX124" fmla="*/ 13214 w 9739305"/>
                <a:gd name="connsiteY124" fmla="*/ 1586229 h 1775939"/>
                <a:gd name="connsiteX125" fmla="*/ 0 w 9739305"/>
                <a:gd name="connsiteY125" fmla="*/ 1585408 h 1775939"/>
                <a:gd name="connsiteX126" fmla="*/ 0 w 9739305"/>
                <a:gd name="connsiteY126" fmla="*/ 1251083 h 1775939"/>
                <a:gd name="connsiteX127" fmla="*/ 4829 w 9739305"/>
                <a:gd name="connsiteY127" fmla="*/ 1250628 h 1775939"/>
                <a:gd name="connsiteX128" fmla="*/ 48555 w 9739305"/>
                <a:gd name="connsiteY128" fmla="*/ 1240203 h 1775939"/>
                <a:gd name="connsiteX129" fmla="*/ 72789 w 9739305"/>
                <a:gd name="connsiteY129" fmla="*/ 1233698 h 1775939"/>
                <a:gd name="connsiteX130" fmla="*/ 197847 w 9739305"/>
                <a:gd name="connsiteY130" fmla="*/ 1212918 h 1775939"/>
                <a:gd name="connsiteX131" fmla="*/ 253067 w 9739305"/>
                <a:gd name="connsiteY131" fmla="*/ 1194405 h 1775939"/>
                <a:gd name="connsiteX132" fmla="*/ 268116 w 9739305"/>
                <a:gd name="connsiteY132" fmla="*/ 1191325 h 1775939"/>
                <a:gd name="connsiteX133" fmla="*/ 351434 w 9739305"/>
                <a:gd name="connsiteY133" fmla="*/ 1193900 h 1775939"/>
                <a:gd name="connsiteX134" fmla="*/ 414867 w 9739305"/>
                <a:gd name="connsiteY134" fmla="*/ 1216423 h 1775939"/>
                <a:gd name="connsiteX135" fmla="*/ 427335 w 9739305"/>
                <a:gd name="connsiteY135" fmla="*/ 1224454 h 1775939"/>
                <a:gd name="connsiteX136" fmla="*/ 600582 w 9739305"/>
                <a:gd name="connsiteY136" fmla="*/ 1213120 h 1775939"/>
                <a:gd name="connsiteX137" fmla="*/ 627039 w 9739305"/>
                <a:gd name="connsiteY137" fmla="*/ 1208235 h 1775939"/>
                <a:gd name="connsiteX138" fmla="*/ 756446 w 9739305"/>
                <a:gd name="connsiteY138" fmla="*/ 1217062 h 1775939"/>
                <a:gd name="connsiteX139" fmla="*/ 794106 w 9739305"/>
                <a:gd name="connsiteY139" fmla="*/ 1218229 h 1775939"/>
                <a:gd name="connsiteX140" fmla="*/ 929268 w 9739305"/>
                <a:gd name="connsiteY140" fmla="*/ 1225211 h 1775939"/>
                <a:gd name="connsiteX141" fmla="*/ 947713 w 9739305"/>
                <a:gd name="connsiteY141" fmla="*/ 1211766 h 1775939"/>
                <a:gd name="connsiteX142" fmla="*/ 1001014 w 9739305"/>
                <a:gd name="connsiteY142" fmla="*/ 1177651 h 1775939"/>
                <a:gd name="connsiteX143" fmla="*/ 1107747 w 9739305"/>
                <a:gd name="connsiteY143" fmla="*/ 1144571 h 1775939"/>
                <a:gd name="connsiteX144" fmla="*/ 1137175 w 9739305"/>
                <a:gd name="connsiteY144" fmla="*/ 1144721 h 1775939"/>
                <a:gd name="connsiteX145" fmla="*/ 1213670 w 9739305"/>
                <a:gd name="connsiteY145" fmla="*/ 1187646 h 1775939"/>
                <a:gd name="connsiteX146" fmla="*/ 1250725 w 9739305"/>
                <a:gd name="connsiteY146" fmla="*/ 1204534 h 1775939"/>
                <a:gd name="connsiteX147" fmla="*/ 1355013 w 9739305"/>
                <a:gd name="connsiteY147" fmla="*/ 1233876 h 1775939"/>
                <a:gd name="connsiteX148" fmla="*/ 1363867 w 9739305"/>
                <a:gd name="connsiteY148" fmla="*/ 1239727 h 1775939"/>
                <a:gd name="connsiteX149" fmla="*/ 1443262 w 9739305"/>
                <a:gd name="connsiteY149" fmla="*/ 1310445 h 1775939"/>
                <a:gd name="connsiteX150" fmla="*/ 1460979 w 9739305"/>
                <a:gd name="connsiteY150" fmla="*/ 1322303 h 1775939"/>
                <a:gd name="connsiteX151" fmla="*/ 1482536 w 9739305"/>
                <a:gd name="connsiteY151" fmla="*/ 1341039 h 1775939"/>
                <a:gd name="connsiteX152" fmla="*/ 1548717 w 9739305"/>
                <a:gd name="connsiteY152" fmla="*/ 1376141 h 1775939"/>
                <a:gd name="connsiteX153" fmla="*/ 1629003 w 9739305"/>
                <a:gd name="connsiteY153" fmla="*/ 1384512 h 1775939"/>
                <a:gd name="connsiteX154" fmla="*/ 1726123 w 9739305"/>
                <a:gd name="connsiteY154" fmla="*/ 1398505 h 1775939"/>
                <a:gd name="connsiteX155" fmla="*/ 1766964 w 9739305"/>
                <a:gd name="connsiteY155" fmla="*/ 1409092 h 1775939"/>
                <a:gd name="connsiteX156" fmla="*/ 1875994 w 9739305"/>
                <a:gd name="connsiteY156" fmla="*/ 1427691 h 1775939"/>
                <a:gd name="connsiteX157" fmla="*/ 1953935 w 9739305"/>
                <a:gd name="connsiteY157" fmla="*/ 1444021 h 1775939"/>
                <a:gd name="connsiteX158" fmla="*/ 2065495 w 9739305"/>
                <a:gd name="connsiteY158" fmla="*/ 1450414 h 1775939"/>
                <a:gd name="connsiteX159" fmla="*/ 2119362 w 9739305"/>
                <a:gd name="connsiteY159" fmla="*/ 1448287 h 1775939"/>
                <a:gd name="connsiteX160" fmla="*/ 2221201 w 9739305"/>
                <a:gd name="connsiteY160" fmla="*/ 1503642 h 1775939"/>
                <a:gd name="connsiteX161" fmla="*/ 2302040 w 9739305"/>
                <a:gd name="connsiteY161" fmla="*/ 1539608 h 1775939"/>
                <a:gd name="connsiteX162" fmla="*/ 2384113 w 9739305"/>
                <a:gd name="connsiteY162" fmla="*/ 1516348 h 1775939"/>
                <a:gd name="connsiteX163" fmla="*/ 2405786 w 9739305"/>
                <a:gd name="connsiteY163" fmla="*/ 1497098 h 1775939"/>
                <a:gd name="connsiteX164" fmla="*/ 2541024 w 9739305"/>
                <a:gd name="connsiteY164" fmla="*/ 1473316 h 1775939"/>
                <a:gd name="connsiteX165" fmla="*/ 2735378 w 9739305"/>
                <a:gd name="connsiteY165" fmla="*/ 1463319 h 1775939"/>
                <a:gd name="connsiteX166" fmla="*/ 3056752 w 9739305"/>
                <a:gd name="connsiteY166" fmla="*/ 1408590 h 1775939"/>
                <a:gd name="connsiteX167" fmla="*/ 3112247 w 9739305"/>
                <a:gd name="connsiteY167" fmla="*/ 1387711 h 1775939"/>
                <a:gd name="connsiteX168" fmla="*/ 3175396 w 9739305"/>
                <a:gd name="connsiteY168" fmla="*/ 1380116 h 1775939"/>
                <a:gd name="connsiteX169" fmla="*/ 3200231 w 9739305"/>
                <a:gd name="connsiteY169" fmla="*/ 1390061 h 1775939"/>
                <a:gd name="connsiteX170" fmla="*/ 3307359 w 9739305"/>
                <a:gd name="connsiteY170" fmla="*/ 1401532 h 1775939"/>
                <a:gd name="connsiteX171" fmla="*/ 3327591 w 9739305"/>
                <a:gd name="connsiteY171" fmla="*/ 1400871 h 1775939"/>
                <a:gd name="connsiteX172" fmla="*/ 3396452 w 9739305"/>
                <a:gd name="connsiteY172" fmla="*/ 1390488 h 1775939"/>
                <a:gd name="connsiteX173" fmla="*/ 3460402 w 9739305"/>
                <a:gd name="connsiteY173" fmla="*/ 1383325 h 1775939"/>
                <a:gd name="connsiteX174" fmla="*/ 3622771 w 9739305"/>
                <a:gd name="connsiteY174" fmla="*/ 1388838 h 1775939"/>
                <a:gd name="connsiteX175" fmla="*/ 3746637 w 9739305"/>
                <a:gd name="connsiteY175" fmla="*/ 1379728 h 1775939"/>
                <a:gd name="connsiteX176" fmla="*/ 3803936 w 9739305"/>
                <a:gd name="connsiteY176" fmla="*/ 1380104 h 1775939"/>
                <a:gd name="connsiteX177" fmla="*/ 3836429 w 9739305"/>
                <a:gd name="connsiteY177" fmla="*/ 1383246 h 1775939"/>
                <a:gd name="connsiteX178" fmla="*/ 3911096 w 9739305"/>
                <a:gd name="connsiteY178" fmla="*/ 1412447 h 1775939"/>
                <a:gd name="connsiteX179" fmla="*/ 3951494 w 9739305"/>
                <a:gd name="connsiteY179" fmla="*/ 1417876 h 1775939"/>
                <a:gd name="connsiteX180" fmla="*/ 4071982 w 9739305"/>
                <a:gd name="connsiteY180" fmla="*/ 1411440 h 1775939"/>
                <a:gd name="connsiteX181" fmla="*/ 4250380 w 9739305"/>
                <a:gd name="connsiteY181" fmla="*/ 1353404 h 1775939"/>
                <a:gd name="connsiteX182" fmla="*/ 4268920 w 9739305"/>
                <a:gd name="connsiteY182" fmla="*/ 1345917 h 1775939"/>
                <a:gd name="connsiteX183" fmla="*/ 4360470 w 9739305"/>
                <a:gd name="connsiteY183" fmla="*/ 1333343 h 1775939"/>
                <a:gd name="connsiteX184" fmla="*/ 4423403 w 9739305"/>
                <a:gd name="connsiteY184" fmla="*/ 1341452 h 1775939"/>
                <a:gd name="connsiteX185" fmla="*/ 4509460 w 9739305"/>
                <a:gd name="connsiteY185" fmla="*/ 1360374 h 1775939"/>
                <a:gd name="connsiteX186" fmla="*/ 4586780 w 9739305"/>
                <a:gd name="connsiteY186" fmla="*/ 1375951 h 1775939"/>
                <a:gd name="connsiteX187" fmla="*/ 4643424 w 9739305"/>
                <a:gd name="connsiteY187" fmla="*/ 1395033 h 1775939"/>
                <a:gd name="connsiteX188" fmla="*/ 4771320 w 9739305"/>
                <a:gd name="connsiteY188" fmla="*/ 1404876 h 1775939"/>
                <a:gd name="connsiteX189" fmla="*/ 4784667 w 9739305"/>
                <a:gd name="connsiteY189" fmla="*/ 1406901 h 1775939"/>
                <a:gd name="connsiteX190" fmla="*/ 4879368 w 9739305"/>
                <a:gd name="connsiteY190" fmla="*/ 1382875 h 1775939"/>
                <a:gd name="connsiteX191" fmla="*/ 4993296 w 9739305"/>
                <a:gd name="connsiteY191" fmla="*/ 1357609 h 1775939"/>
                <a:gd name="connsiteX192" fmla="*/ 5034636 w 9739305"/>
                <a:gd name="connsiteY192" fmla="*/ 1362363 h 1775939"/>
                <a:gd name="connsiteX193" fmla="*/ 5091273 w 9739305"/>
                <a:gd name="connsiteY193" fmla="*/ 1369207 h 1775939"/>
                <a:gd name="connsiteX194" fmla="*/ 5143127 w 9739305"/>
                <a:gd name="connsiteY194" fmla="*/ 1361686 h 1775939"/>
                <a:gd name="connsiteX195" fmla="*/ 5174789 w 9739305"/>
                <a:gd name="connsiteY195" fmla="*/ 1359688 h 1775939"/>
                <a:gd name="connsiteX196" fmla="*/ 5322233 w 9739305"/>
                <a:gd name="connsiteY196" fmla="*/ 1411274 h 1775939"/>
                <a:gd name="connsiteX197" fmla="*/ 5359206 w 9739305"/>
                <a:gd name="connsiteY197" fmla="*/ 1414357 h 1775939"/>
                <a:gd name="connsiteX198" fmla="*/ 5380352 w 9739305"/>
                <a:gd name="connsiteY198" fmla="*/ 1420558 h 1775939"/>
                <a:gd name="connsiteX199" fmla="*/ 5509233 w 9739305"/>
                <a:gd name="connsiteY199" fmla="*/ 1487165 h 1775939"/>
                <a:gd name="connsiteX200" fmla="*/ 5563203 w 9739305"/>
                <a:gd name="connsiteY200" fmla="*/ 1499314 h 1775939"/>
                <a:gd name="connsiteX201" fmla="*/ 5621569 w 9739305"/>
                <a:gd name="connsiteY201" fmla="*/ 1493518 h 1775939"/>
                <a:gd name="connsiteX202" fmla="*/ 5655136 w 9739305"/>
                <a:gd name="connsiteY202" fmla="*/ 1486565 h 1775939"/>
                <a:gd name="connsiteX203" fmla="*/ 5736883 w 9739305"/>
                <a:gd name="connsiteY203" fmla="*/ 1436327 h 1775939"/>
                <a:gd name="connsiteX204" fmla="*/ 5784777 w 9739305"/>
                <a:gd name="connsiteY204" fmla="*/ 1435588 h 1775939"/>
                <a:gd name="connsiteX205" fmla="*/ 5860952 w 9739305"/>
                <a:gd name="connsiteY205" fmla="*/ 1463773 h 1775939"/>
                <a:gd name="connsiteX206" fmla="*/ 5997123 w 9739305"/>
                <a:gd name="connsiteY206" fmla="*/ 1471491 h 1775939"/>
                <a:gd name="connsiteX207" fmla="*/ 6063793 w 9739305"/>
                <a:gd name="connsiteY207" fmla="*/ 1423706 h 1775939"/>
                <a:gd name="connsiteX208" fmla="*/ 6097303 w 9739305"/>
                <a:gd name="connsiteY208" fmla="*/ 1379247 h 1775939"/>
                <a:gd name="connsiteX209" fmla="*/ 6197741 w 9739305"/>
                <a:gd name="connsiteY209" fmla="*/ 1324656 h 1775939"/>
                <a:gd name="connsiteX210" fmla="*/ 6223125 w 9739305"/>
                <a:gd name="connsiteY210" fmla="*/ 1341950 h 1775939"/>
                <a:gd name="connsiteX211" fmla="*/ 6298923 w 9739305"/>
                <a:gd name="connsiteY211" fmla="*/ 1346144 h 1775939"/>
                <a:gd name="connsiteX212" fmla="*/ 6380532 w 9739305"/>
                <a:gd name="connsiteY212" fmla="*/ 1341582 h 1775939"/>
                <a:gd name="connsiteX213" fmla="*/ 6523222 w 9739305"/>
                <a:gd name="connsiteY213" fmla="*/ 1343021 h 1775939"/>
                <a:gd name="connsiteX214" fmla="*/ 6615600 w 9739305"/>
                <a:gd name="connsiteY214" fmla="*/ 1291015 h 1775939"/>
                <a:gd name="connsiteX215" fmla="*/ 6650812 w 9739305"/>
                <a:gd name="connsiteY215" fmla="*/ 1269700 h 1775939"/>
                <a:gd name="connsiteX216" fmla="*/ 6684030 w 9739305"/>
                <a:gd name="connsiteY216" fmla="*/ 1255543 h 1775939"/>
                <a:gd name="connsiteX217" fmla="*/ 6722764 w 9739305"/>
                <a:gd name="connsiteY217" fmla="*/ 1246615 h 1775939"/>
                <a:gd name="connsiteX218" fmla="*/ 6815757 w 9739305"/>
                <a:gd name="connsiteY218" fmla="*/ 1215451 h 1775939"/>
                <a:gd name="connsiteX219" fmla="*/ 6866200 w 9739305"/>
                <a:gd name="connsiteY219" fmla="*/ 1186810 h 1775939"/>
                <a:gd name="connsiteX220" fmla="*/ 6981228 w 9739305"/>
                <a:gd name="connsiteY220" fmla="*/ 1155999 h 1775939"/>
                <a:gd name="connsiteX221" fmla="*/ 7059255 w 9739305"/>
                <a:gd name="connsiteY221" fmla="*/ 1129638 h 1775939"/>
                <a:gd name="connsiteX222" fmla="*/ 7140774 w 9739305"/>
                <a:gd name="connsiteY222" fmla="*/ 1086787 h 1775939"/>
                <a:gd name="connsiteX223" fmla="*/ 7152150 w 9739305"/>
                <a:gd name="connsiteY223" fmla="*/ 1080276 h 1775939"/>
                <a:gd name="connsiteX224" fmla="*/ 7178911 w 9739305"/>
                <a:gd name="connsiteY224" fmla="*/ 1053404 h 1775939"/>
                <a:gd name="connsiteX225" fmla="*/ 7215302 w 9739305"/>
                <a:gd name="connsiteY225" fmla="*/ 963609 h 1775939"/>
                <a:gd name="connsiteX226" fmla="*/ 7226104 w 9739305"/>
                <a:gd name="connsiteY226" fmla="*/ 945196 h 1775939"/>
                <a:gd name="connsiteX227" fmla="*/ 7329145 w 9739305"/>
                <a:gd name="connsiteY227" fmla="*/ 879964 h 1775939"/>
                <a:gd name="connsiteX228" fmla="*/ 7368683 w 9739305"/>
                <a:gd name="connsiteY228" fmla="*/ 883708 h 1775939"/>
                <a:gd name="connsiteX229" fmla="*/ 7412980 w 9739305"/>
                <a:gd name="connsiteY229" fmla="*/ 901348 h 1775939"/>
                <a:gd name="connsiteX230" fmla="*/ 7508285 w 9739305"/>
                <a:gd name="connsiteY230" fmla="*/ 901932 h 1775939"/>
                <a:gd name="connsiteX231" fmla="*/ 7543367 w 9739305"/>
                <a:gd name="connsiteY231" fmla="*/ 890040 h 1775939"/>
                <a:gd name="connsiteX232" fmla="*/ 7604247 w 9739305"/>
                <a:gd name="connsiteY232" fmla="*/ 859640 h 1775939"/>
                <a:gd name="connsiteX233" fmla="*/ 7650214 w 9739305"/>
                <a:gd name="connsiteY233" fmla="*/ 814893 h 1775939"/>
                <a:gd name="connsiteX234" fmla="*/ 7716618 w 9739305"/>
                <a:gd name="connsiteY234" fmla="*/ 741384 h 1775939"/>
                <a:gd name="connsiteX235" fmla="*/ 7849257 w 9739305"/>
                <a:gd name="connsiteY235" fmla="*/ 708153 h 1775939"/>
                <a:gd name="connsiteX236" fmla="*/ 7900340 w 9739305"/>
                <a:gd name="connsiteY236" fmla="*/ 696745 h 1775939"/>
                <a:gd name="connsiteX237" fmla="*/ 8085922 w 9739305"/>
                <a:gd name="connsiteY237" fmla="*/ 650290 h 1775939"/>
                <a:gd name="connsiteX238" fmla="*/ 8102187 w 9739305"/>
                <a:gd name="connsiteY238" fmla="*/ 648251 h 1775939"/>
                <a:gd name="connsiteX239" fmla="*/ 8229960 w 9739305"/>
                <a:gd name="connsiteY239" fmla="*/ 598934 h 1775939"/>
                <a:gd name="connsiteX240" fmla="*/ 8260743 w 9739305"/>
                <a:gd name="connsiteY240" fmla="*/ 586776 h 1775939"/>
                <a:gd name="connsiteX241" fmla="*/ 8297724 w 9739305"/>
                <a:gd name="connsiteY241" fmla="*/ 557687 h 1775939"/>
                <a:gd name="connsiteX242" fmla="*/ 8329397 w 9739305"/>
                <a:gd name="connsiteY242" fmla="*/ 479103 h 1775939"/>
                <a:gd name="connsiteX243" fmla="*/ 8369109 w 9739305"/>
                <a:gd name="connsiteY243" fmla="*/ 442035 h 1775939"/>
                <a:gd name="connsiteX244" fmla="*/ 8398212 w 9739305"/>
                <a:gd name="connsiteY244" fmla="*/ 419288 h 1775939"/>
                <a:gd name="connsiteX245" fmla="*/ 8423091 w 9739305"/>
                <a:gd name="connsiteY245" fmla="*/ 385761 h 1775939"/>
                <a:gd name="connsiteX246" fmla="*/ 8445807 w 9739305"/>
                <a:gd name="connsiteY246" fmla="*/ 307296 h 1775939"/>
                <a:gd name="connsiteX247" fmla="*/ 8483136 w 9739305"/>
                <a:gd name="connsiteY247" fmla="*/ 236912 h 1775939"/>
                <a:gd name="connsiteX248" fmla="*/ 8554397 w 9739305"/>
                <a:gd name="connsiteY248" fmla="*/ 195498 h 1775939"/>
                <a:gd name="connsiteX249" fmla="*/ 8598729 w 9739305"/>
                <a:gd name="connsiteY249" fmla="*/ 173430 h 1775939"/>
                <a:gd name="connsiteX250" fmla="*/ 8779113 w 9739305"/>
                <a:gd name="connsiteY250" fmla="*/ 184822 h 1775939"/>
                <a:gd name="connsiteX251" fmla="*/ 8902517 w 9739305"/>
                <a:gd name="connsiteY251" fmla="*/ 198490 h 1775939"/>
                <a:gd name="connsiteX252" fmla="*/ 8942393 w 9739305"/>
                <a:gd name="connsiteY252" fmla="*/ 189035 h 1775939"/>
                <a:gd name="connsiteX253" fmla="*/ 9053027 w 9739305"/>
                <a:gd name="connsiteY253" fmla="*/ 119670 h 1775939"/>
                <a:gd name="connsiteX254" fmla="*/ 9164008 w 9739305"/>
                <a:gd name="connsiteY254" fmla="*/ 85758 h 1775939"/>
                <a:gd name="connsiteX255" fmla="*/ 9248172 w 9739305"/>
                <a:gd name="connsiteY255" fmla="*/ 73540 h 1775939"/>
                <a:gd name="connsiteX256" fmla="*/ 9320568 w 9739305"/>
                <a:gd name="connsiteY256" fmla="*/ 63772 h 1775939"/>
                <a:gd name="connsiteX257" fmla="*/ 9407003 w 9739305"/>
                <a:gd name="connsiteY257" fmla="*/ 42029 h 1775939"/>
                <a:gd name="connsiteX258" fmla="*/ 9455456 w 9739305"/>
                <a:gd name="connsiteY258" fmla="*/ 20546 h 177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Lst>
              <a:rect l="l" t="t" r="r" b="b"/>
              <a:pathLst>
                <a:path w="9739305" h="1775939">
                  <a:moveTo>
                    <a:pt x="9506323" y="0"/>
                  </a:moveTo>
                  <a:lnTo>
                    <a:pt x="9739305" y="0"/>
                  </a:lnTo>
                  <a:lnTo>
                    <a:pt x="9721016" y="12453"/>
                  </a:lnTo>
                  <a:cubicBezTo>
                    <a:pt x="9690045" y="40939"/>
                    <a:pt x="9658859" y="68964"/>
                    <a:pt x="9619776" y="90780"/>
                  </a:cubicBezTo>
                  <a:cubicBezTo>
                    <a:pt x="9581267" y="112410"/>
                    <a:pt x="9545008" y="136288"/>
                    <a:pt x="9506710" y="158222"/>
                  </a:cubicBezTo>
                  <a:cubicBezTo>
                    <a:pt x="9469164" y="179649"/>
                    <a:pt x="9435404" y="202776"/>
                    <a:pt x="9417057" y="238502"/>
                  </a:cubicBezTo>
                  <a:cubicBezTo>
                    <a:pt x="9408857" y="254276"/>
                    <a:pt x="9397029" y="271640"/>
                    <a:pt x="9380548" y="281379"/>
                  </a:cubicBezTo>
                  <a:cubicBezTo>
                    <a:pt x="9357055" y="295224"/>
                    <a:pt x="9326757" y="301236"/>
                    <a:pt x="9301035" y="313304"/>
                  </a:cubicBezTo>
                  <a:cubicBezTo>
                    <a:pt x="9270739" y="327477"/>
                    <a:pt x="9235503" y="340162"/>
                    <a:pt x="9215480" y="361372"/>
                  </a:cubicBezTo>
                  <a:cubicBezTo>
                    <a:pt x="9197689" y="380278"/>
                    <a:pt x="9179513" y="395277"/>
                    <a:pt x="9155376" y="407897"/>
                  </a:cubicBezTo>
                  <a:cubicBezTo>
                    <a:pt x="9138462" y="416717"/>
                    <a:pt x="9126335" y="431897"/>
                    <a:pt x="9108770" y="439335"/>
                  </a:cubicBezTo>
                  <a:cubicBezTo>
                    <a:pt x="9085671" y="449237"/>
                    <a:pt x="9062288" y="457270"/>
                    <a:pt x="9042339" y="471886"/>
                  </a:cubicBezTo>
                  <a:cubicBezTo>
                    <a:pt x="9021638" y="487007"/>
                    <a:pt x="8997876" y="499296"/>
                    <a:pt x="8976155" y="513526"/>
                  </a:cubicBezTo>
                  <a:cubicBezTo>
                    <a:pt x="8964637" y="521143"/>
                    <a:pt x="8955362" y="530850"/>
                    <a:pt x="8944250" y="538762"/>
                  </a:cubicBezTo>
                  <a:cubicBezTo>
                    <a:pt x="8923906" y="553238"/>
                    <a:pt x="8903158" y="567422"/>
                    <a:pt x="8882191" y="581144"/>
                  </a:cubicBezTo>
                  <a:cubicBezTo>
                    <a:pt x="8861228" y="594868"/>
                    <a:pt x="8841332" y="610579"/>
                    <a:pt x="8818061" y="620960"/>
                  </a:cubicBezTo>
                  <a:cubicBezTo>
                    <a:pt x="8778386" y="638567"/>
                    <a:pt x="8734713" y="650088"/>
                    <a:pt x="8696263" y="668892"/>
                  </a:cubicBezTo>
                  <a:cubicBezTo>
                    <a:pt x="8657243" y="688034"/>
                    <a:pt x="8620769" y="711451"/>
                    <a:pt x="8586493" y="736016"/>
                  </a:cubicBezTo>
                  <a:cubicBezTo>
                    <a:pt x="8559370" y="755372"/>
                    <a:pt x="8533990" y="774487"/>
                    <a:pt x="8499250" y="785420"/>
                  </a:cubicBezTo>
                  <a:cubicBezTo>
                    <a:pt x="8479867" y="791534"/>
                    <a:pt x="8459807" y="803801"/>
                    <a:pt x="8448581" y="817525"/>
                  </a:cubicBezTo>
                  <a:cubicBezTo>
                    <a:pt x="8424305" y="847414"/>
                    <a:pt x="8392427" y="869197"/>
                    <a:pt x="8356131" y="888209"/>
                  </a:cubicBezTo>
                  <a:cubicBezTo>
                    <a:pt x="8307679" y="913772"/>
                    <a:pt x="8259834" y="939776"/>
                    <a:pt x="8211166" y="964878"/>
                  </a:cubicBezTo>
                  <a:cubicBezTo>
                    <a:pt x="8182465" y="979759"/>
                    <a:pt x="8153995" y="995412"/>
                    <a:pt x="8123367" y="1006776"/>
                  </a:cubicBezTo>
                  <a:cubicBezTo>
                    <a:pt x="8060787" y="1030195"/>
                    <a:pt x="7996505" y="1050714"/>
                    <a:pt x="7933271" y="1072752"/>
                  </a:cubicBezTo>
                  <a:cubicBezTo>
                    <a:pt x="7912572" y="1079870"/>
                    <a:pt x="7893169" y="1089594"/>
                    <a:pt x="7872042" y="1095949"/>
                  </a:cubicBezTo>
                  <a:cubicBezTo>
                    <a:pt x="7849189" y="1102856"/>
                    <a:pt x="7824394" y="1105779"/>
                    <a:pt x="7801540" y="1112687"/>
                  </a:cubicBezTo>
                  <a:cubicBezTo>
                    <a:pt x="7763512" y="1124093"/>
                    <a:pt x="7726779" y="1138106"/>
                    <a:pt x="7688760" y="1149668"/>
                  </a:cubicBezTo>
                  <a:cubicBezTo>
                    <a:pt x="7615403" y="1171881"/>
                    <a:pt x="7541813" y="1193320"/>
                    <a:pt x="7468219" y="1214601"/>
                  </a:cubicBezTo>
                  <a:cubicBezTo>
                    <a:pt x="7452461" y="1219127"/>
                    <a:pt x="7435183" y="1220431"/>
                    <a:pt x="7419634" y="1225261"/>
                  </a:cubicBezTo>
                  <a:cubicBezTo>
                    <a:pt x="7378370" y="1238236"/>
                    <a:pt x="7337343" y="1252140"/>
                    <a:pt x="7296522" y="1266193"/>
                  </a:cubicBezTo>
                  <a:cubicBezTo>
                    <a:pt x="7271802" y="1274761"/>
                    <a:pt x="7247746" y="1285023"/>
                    <a:pt x="7222817" y="1293286"/>
                  </a:cubicBezTo>
                  <a:cubicBezTo>
                    <a:pt x="7202872" y="1299897"/>
                    <a:pt x="7182284" y="1305284"/>
                    <a:pt x="7161457" y="1309742"/>
                  </a:cubicBezTo>
                  <a:cubicBezTo>
                    <a:pt x="7143523" y="1313589"/>
                    <a:pt x="7124653" y="1314184"/>
                    <a:pt x="7106944" y="1318647"/>
                  </a:cubicBezTo>
                  <a:cubicBezTo>
                    <a:pt x="7059008" y="1330687"/>
                    <a:pt x="7011720" y="1343954"/>
                    <a:pt x="6964204" y="1356601"/>
                  </a:cubicBezTo>
                  <a:cubicBezTo>
                    <a:pt x="6945158" y="1361601"/>
                    <a:pt x="6925667" y="1365522"/>
                    <a:pt x="6907255" y="1371589"/>
                  </a:cubicBezTo>
                  <a:cubicBezTo>
                    <a:pt x="6857955" y="1387619"/>
                    <a:pt x="6809525" y="1405490"/>
                    <a:pt x="6759991" y="1420747"/>
                  </a:cubicBezTo>
                  <a:cubicBezTo>
                    <a:pt x="6718908" y="1433400"/>
                    <a:pt x="6676513" y="1443133"/>
                    <a:pt x="6634783" y="1454562"/>
                  </a:cubicBezTo>
                  <a:cubicBezTo>
                    <a:pt x="6617097" y="1459495"/>
                    <a:pt x="6600269" y="1466113"/>
                    <a:pt x="6582555" y="1470418"/>
                  </a:cubicBezTo>
                  <a:cubicBezTo>
                    <a:pt x="6542888" y="1480178"/>
                    <a:pt x="6502579" y="1488712"/>
                    <a:pt x="6462719" y="1498482"/>
                  </a:cubicBezTo>
                  <a:cubicBezTo>
                    <a:pt x="6440000" y="1504127"/>
                    <a:pt x="6418233" y="1513338"/>
                    <a:pt x="6395050" y="1517437"/>
                  </a:cubicBezTo>
                  <a:cubicBezTo>
                    <a:pt x="6339992" y="1527154"/>
                    <a:pt x="6284444" y="1534853"/>
                    <a:pt x="6228927" y="1543179"/>
                  </a:cubicBezTo>
                  <a:cubicBezTo>
                    <a:pt x="6171671" y="1551745"/>
                    <a:pt x="6114621" y="1560617"/>
                    <a:pt x="6057331" y="1568558"/>
                  </a:cubicBezTo>
                  <a:cubicBezTo>
                    <a:pt x="6025969" y="1572738"/>
                    <a:pt x="5994307" y="1574734"/>
                    <a:pt x="5962939" y="1578758"/>
                  </a:cubicBezTo>
                  <a:cubicBezTo>
                    <a:pt x="5935441" y="1582281"/>
                    <a:pt x="5908230" y="1587673"/>
                    <a:pt x="5880756" y="1591666"/>
                  </a:cubicBezTo>
                  <a:cubicBezTo>
                    <a:pt x="5856953" y="1595010"/>
                    <a:pt x="5832910" y="1597425"/>
                    <a:pt x="5809105" y="1600770"/>
                  </a:cubicBezTo>
                  <a:cubicBezTo>
                    <a:pt x="5770986" y="1606216"/>
                    <a:pt x="5733083" y="1612124"/>
                    <a:pt x="5695165" y="1617719"/>
                  </a:cubicBezTo>
                  <a:cubicBezTo>
                    <a:pt x="5679295" y="1619896"/>
                    <a:pt x="5662765" y="1624616"/>
                    <a:pt x="5647685" y="1622990"/>
                  </a:cubicBezTo>
                  <a:cubicBezTo>
                    <a:pt x="5609687" y="1618857"/>
                    <a:pt x="5572641" y="1622370"/>
                    <a:pt x="5535323" y="1628248"/>
                  </a:cubicBezTo>
                  <a:cubicBezTo>
                    <a:pt x="5522562" y="1630278"/>
                    <a:pt x="5508745" y="1630629"/>
                    <a:pt x="5496177" y="1628567"/>
                  </a:cubicBezTo>
                  <a:cubicBezTo>
                    <a:pt x="5470455" y="1624470"/>
                    <a:pt x="5445407" y="1618145"/>
                    <a:pt x="5420013" y="1612778"/>
                  </a:cubicBezTo>
                  <a:cubicBezTo>
                    <a:pt x="5417253" y="1612127"/>
                    <a:pt x="5413941" y="1612129"/>
                    <a:pt x="5411005" y="1611800"/>
                  </a:cubicBezTo>
                  <a:cubicBezTo>
                    <a:pt x="5394351" y="1609934"/>
                    <a:pt x="5377898" y="1608060"/>
                    <a:pt x="5361259" y="1606507"/>
                  </a:cubicBezTo>
                  <a:cubicBezTo>
                    <a:pt x="5352259" y="1605686"/>
                    <a:pt x="5343116" y="1605970"/>
                    <a:pt x="5334120" y="1605305"/>
                  </a:cubicBezTo>
                  <a:cubicBezTo>
                    <a:pt x="5299308" y="1602589"/>
                    <a:pt x="5261564" y="1611785"/>
                    <a:pt x="5230715" y="1594283"/>
                  </a:cubicBezTo>
                  <a:cubicBezTo>
                    <a:pt x="5210688" y="1583006"/>
                    <a:pt x="5191969" y="1586734"/>
                    <a:pt x="5171263" y="1589616"/>
                  </a:cubicBezTo>
                  <a:cubicBezTo>
                    <a:pt x="5155583" y="1591784"/>
                    <a:pt x="5139427" y="1592091"/>
                    <a:pt x="5123496" y="1593018"/>
                  </a:cubicBezTo>
                  <a:cubicBezTo>
                    <a:pt x="5095527" y="1594836"/>
                    <a:pt x="5067543" y="1596342"/>
                    <a:pt x="5039590" y="1598474"/>
                  </a:cubicBezTo>
                  <a:cubicBezTo>
                    <a:pt x="5030662" y="1599218"/>
                    <a:pt x="5021716" y="1603574"/>
                    <a:pt x="5012937" y="1603369"/>
                  </a:cubicBezTo>
                  <a:cubicBezTo>
                    <a:pt x="4972362" y="1602343"/>
                    <a:pt x="4931703" y="1599594"/>
                    <a:pt x="4891143" y="1598882"/>
                  </a:cubicBezTo>
                  <a:cubicBezTo>
                    <a:pt x="4868132" y="1598423"/>
                    <a:pt x="4844753" y="1602530"/>
                    <a:pt x="4821905" y="1601436"/>
                  </a:cubicBezTo>
                  <a:cubicBezTo>
                    <a:pt x="4795544" y="1600196"/>
                    <a:pt x="4769576" y="1595013"/>
                    <a:pt x="4743339" y="1592353"/>
                  </a:cubicBezTo>
                  <a:cubicBezTo>
                    <a:pt x="4736095" y="1591605"/>
                    <a:pt x="4728193" y="1593398"/>
                    <a:pt x="4720626" y="1594076"/>
                  </a:cubicBezTo>
                  <a:cubicBezTo>
                    <a:pt x="4712089" y="1594803"/>
                    <a:pt x="4703760" y="1595832"/>
                    <a:pt x="4695215" y="1596400"/>
                  </a:cubicBezTo>
                  <a:cubicBezTo>
                    <a:pt x="4669182" y="1597969"/>
                    <a:pt x="4643112" y="1598756"/>
                    <a:pt x="4617116" y="1601107"/>
                  </a:cubicBezTo>
                  <a:cubicBezTo>
                    <a:pt x="4601208" y="1602502"/>
                    <a:pt x="4584802" y="1609727"/>
                    <a:pt x="4569913" y="1608091"/>
                  </a:cubicBezTo>
                  <a:cubicBezTo>
                    <a:pt x="4539567" y="1605002"/>
                    <a:pt x="4509928" y="1616632"/>
                    <a:pt x="4479392" y="1609630"/>
                  </a:cubicBezTo>
                  <a:cubicBezTo>
                    <a:pt x="4469938" y="1607574"/>
                    <a:pt x="4457412" y="1614456"/>
                    <a:pt x="4446151" y="1615312"/>
                  </a:cubicBezTo>
                  <a:cubicBezTo>
                    <a:pt x="4418004" y="1617453"/>
                    <a:pt x="4389812" y="1618656"/>
                    <a:pt x="4361619" y="1619859"/>
                  </a:cubicBezTo>
                  <a:cubicBezTo>
                    <a:pt x="4336341" y="1620921"/>
                    <a:pt x="4310204" y="1624377"/>
                    <a:pt x="4285695" y="1621164"/>
                  </a:cubicBezTo>
                  <a:cubicBezTo>
                    <a:pt x="4260004" y="1617695"/>
                    <a:pt x="4237099" y="1619427"/>
                    <a:pt x="4212667" y="1625940"/>
                  </a:cubicBezTo>
                  <a:cubicBezTo>
                    <a:pt x="4195929" y="1630357"/>
                    <a:pt x="4178068" y="1631689"/>
                    <a:pt x="4160628" y="1633627"/>
                  </a:cubicBezTo>
                  <a:cubicBezTo>
                    <a:pt x="4141833" y="1635789"/>
                    <a:pt x="4120875" y="1633504"/>
                    <a:pt x="4104018" y="1639495"/>
                  </a:cubicBezTo>
                  <a:cubicBezTo>
                    <a:pt x="4053828" y="1657296"/>
                    <a:pt x="4001698" y="1663104"/>
                    <a:pt x="3948438" y="1665671"/>
                  </a:cubicBezTo>
                  <a:cubicBezTo>
                    <a:pt x="3938718" y="1666140"/>
                    <a:pt x="3928697" y="1664427"/>
                    <a:pt x="3919256" y="1662527"/>
                  </a:cubicBezTo>
                  <a:cubicBezTo>
                    <a:pt x="3864147" y="1651058"/>
                    <a:pt x="3809587" y="1654944"/>
                    <a:pt x="3754603" y="1666227"/>
                  </a:cubicBezTo>
                  <a:cubicBezTo>
                    <a:pt x="3743223" y="1668658"/>
                    <a:pt x="3730411" y="1669591"/>
                    <a:pt x="3718852" y="1668265"/>
                  </a:cubicBezTo>
                  <a:cubicBezTo>
                    <a:pt x="3686318" y="1664340"/>
                    <a:pt x="3654585" y="1656767"/>
                    <a:pt x="3621934" y="1654418"/>
                  </a:cubicBezTo>
                  <a:cubicBezTo>
                    <a:pt x="3567977" y="1650585"/>
                    <a:pt x="3522560" y="1674431"/>
                    <a:pt x="3475226" y="1690838"/>
                  </a:cubicBezTo>
                  <a:cubicBezTo>
                    <a:pt x="3430187" y="1706349"/>
                    <a:pt x="3392759" y="1738285"/>
                    <a:pt x="3338395" y="1734157"/>
                  </a:cubicBezTo>
                  <a:cubicBezTo>
                    <a:pt x="3332924" y="1733793"/>
                    <a:pt x="3327102" y="1738312"/>
                    <a:pt x="3321128" y="1739699"/>
                  </a:cubicBezTo>
                  <a:cubicBezTo>
                    <a:pt x="3304749" y="1743471"/>
                    <a:pt x="3288400" y="1747867"/>
                    <a:pt x="3271751" y="1750083"/>
                  </a:cubicBezTo>
                  <a:cubicBezTo>
                    <a:pt x="3251431" y="1752946"/>
                    <a:pt x="3230601" y="1753322"/>
                    <a:pt x="3210267" y="1755871"/>
                  </a:cubicBezTo>
                  <a:cubicBezTo>
                    <a:pt x="3184115" y="1759015"/>
                    <a:pt x="3158504" y="1765272"/>
                    <a:pt x="3132456" y="1766527"/>
                  </a:cubicBezTo>
                  <a:cubicBezTo>
                    <a:pt x="3111463" y="1767539"/>
                    <a:pt x="3090384" y="1762749"/>
                    <a:pt x="3069450" y="1760933"/>
                  </a:cubicBezTo>
                  <a:cubicBezTo>
                    <a:pt x="3039909" y="1758434"/>
                    <a:pt x="3007693" y="1761086"/>
                    <a:pt x="2981357" y="1752311"/>
                  </a:cubicBezTo>
                  <a:cubicBezTo>
                    <a:pt x="2953242" y="1742995"/>
                    <a:pt x="2926767" y="1739406"/>
                    <a:pt x="2898350" y="1744071"/>
                  </a:cubicBezTo>
                  <a:cubicBezTo>
                    <a:pt x="2888878" y="1745627"/>
                    <a:pt x="2876949" y="1752794"/>
                    <a:pt x="2872998" y="1759731"/>
                  </a:cubicBezTo>
                  <a:cubicBezTo>
                    <a:pt x="2864196" y="1775222"/>
                    <a:pt x="2851302" y="1778512"/>
                    <a:pt x="2833363" y="1774197"/>
                  </a:cubicBezTo>
                  <a:cubicBezTo>
                    <a:pt x="2817796" y="1770553"/>
                    <a:pt x="2798835" y="1769271"/>
                    <a:pt x="2787932" y="1761321"/>
                  </a:cubicBezTo>
                  <a:cubicBezTo>
                    <a:pt x="2757035" y="1738800"/>
                    <a:pt x="2719092" y="1739844"/>
                    <a:pt x="2681851" y="1735206"/>
                  </a:cubicBezTo>
                  <a:cubicBezTo>
                    <a:pt x="2659116" y="1732377"/>
                    <a:pt x="2638112" y="1733233"/>
                    <a:pt x="2615692" y="1736981"/>
                  </a:cubicBezTo>
                  <a:cubicBezTo>
                    <a:pt x="2566996" y="1745293"/>
                    <a:pt x="2518963" y="1739133"/>
                    <a:pt x="2471401" y="1730598"/>
                  </a:cubicBezTo>
                  <a:cubicBezTo>
                    <a:pt x="2439951" y="1724896"/>
                    <a:pt x="2407862" y="1722048"/>
                    <a:pt x="2376602" y="1716179"/>
                  </a:cubicBezTo>
                  <a:cubicBezTo>
                    <a:pt x="2353197" y="1711657"/>
                    <a:pt x="2329742" y="1706039"/>
                    <a:pt x="2308117" y="1697980"/>
                  </a:cubicBezTo>
                  <a:cubicBezTo>
                    <a:pt x="2276760" y="1686151"/>
                    <a:pt x="2248972" y="1667403"/>
                    <a:pt x="2210156" y="1674611"/>
                  </a:cubicBezTo>
                  <a:cubicBezTo>
                    <a:pt x="2175975" y="1680965"/>
                    <a:pt x="2144400" y="1672601"/>
                    <a:pt x="2112456" y="1664725"/>
                  </a:cubicBezTo>
                  <a:cubicBezTo>
                    <a:pt x="2088991" y="1658951"/>
                    <a:pt x="2065524" y="1653018"/>
                    <a:pt x="2041401" y="1649787"/>
                  </a:cubicBezTo>
                  <a:cubicBezTo>
                    <a:pt x="2012771" y="1645989"/>
                    <a:pt x="1980804" y="1649728"/>
                    <a:pt x="1955072" y="1641394"/>
                  </a:cubicBezTo>
                  <a:cubicBezTo>
                    <a:pt x="1928153" y="1632648"/>
                    <a:pt x="1906514" y="1640440"/>
                    <a:pt x="1883129" y="1644393"/>
                  </a:cubicBezTo>
                  <a:cubicBezTo>
                    <a:pt x="1845824" y="1650585"/>
                    <a:pt x="1808893" y="1660526"/>
                    <a:pt x="1770492" y="1652019"/>
                  </a:cubicBezTo>
                  <a:cubicBezTo>
                    <a:pt x="1723819" y="1641714"/>
                    <a:pt x="1677489" y="1630452"/>
                    <a:pt x="1630653" y="1620782"/>
                  </a:cubicBezTo>
                  <a:cubicBezTo>
                    <a:pt x="1612549" y="1617102"/>
                    <a:pt x="1593218" y="1616151"/>
                    <a:pt x="1574457" y="1615016"/>
                  </a:cubicBezTo>
                  <a:cubicBezTo>
                    <a:pt x="1556686" y="1614146"/>
                    <a:pt x="1535710" y="1619551"/>
                    <a:pt x="1521784" y="1613632"/>
                  </a:cubicBezTo>
                  <a:cubicBezTo>
                    <a:pt x="1485979" y="1598408"/>
                    <a:pt x="1449621" y="1591844"/>
                    <a:pt x="1409187" y="1593793"/>
                  </a:cubicBezTo>
                  <a:cubicBezTo>
                    <a:pt x="1394024" y="1594524"/>
                    <a:pt x="1378911" y="1588189"/>
                    <a:pt x="1363496" y="1587676"/>
                  </a:cubicBezTo>
                  <a:cubicBezTo>
                    <a:pt x="1342425" y="1587124"/>
                    <a:pt x="1318117" y="1584058"/>
                    <a:pt x="1300134" y="1590889"/>
                  </a:cubicBezTo>
                  <a:cubicBezTo>
                    <a:pt x="1257854" y="1607051"/>
                    <a:pt x="1222495" y="1596986"/>
                    <a:pt x="1184306" y="1584859"/>
                  </a:cubicBezTo>
                  <a:cubicBezTo>
                    <a:pt x="1146708" y="1572861"/>
                    <a:pt x="1107302" y="1563776"/>
                    <a:pt x="1067600" y="1556587"/>
                  </a:cubicBezTo>
                  <a:cubicBezTo>
                    <a:pt x="1052669" y="1554011"/>
                    <a:pt x="1035245" y="1560344"/>
                    <a:pt x="1018967" y="1562226"/>
                  </a:cubicBezTo>
                  <a:cubicBezTo>
                    <a:pt x="1013150" y="1562822"/>
                    <a:pt x="1006759" y="1563601"/>
                    <a:pt x="1001437" y="1562287"/>
                  </a:cubicBezTo>
                  <a:cubicBezTo>
                    <a:pt x="949978" y="1549702"/>
                    <a:pt x="897913" y="1540756"/>
                    <a:pt x="843282" y="1551235"/>
                  </a:cubicBezTo>
                  <a:cubicBezTo>
                    <a:pt x="838267" y="1552263"/>
                    <a:pt x="832545" y="1550812"/>
                    <a:pt x="827437" y="1549959"/>
                  </a:cubicBezTo>
                  <a:cubicBezTo>
                    <a:pt x="802478" y="1545513"/>
                    <a:pt x="777945" y="1537750"/>
                    <a:pt x="752774" y="1536924"/>
                  </a:cubicBezTo>
                  <a:cubicBezTo>
                    <a:pt x="690717" y="1534893"/>
                    <a:pt x="628418" y="1535855"/>
                    <a:pt x="566053" y="1535567"/>
                  </a:cubicBezTo>
                  <a:cubicBezTo>
                    <a:pt x="562157" y="1535598"/>
                    <a:pt x="558075" y="1535795"/>
                    <a:pt x="554525" y="1534867"/>
                  </a:cubicBezTo>
                  <a:cubicBezTo>
                    <a:pt x="531261" y="1529239"/>
                    <a:pt x="511348" y="1532398"/>
                    <a:pt x="492526" y="1546173"/>
                  </a:cubicBezTo>
                  <a:cubicBezTo>
                    <a:pt x="484245" y="1552222"/>
                    <a:pt x="472725" y="1555759"/>
                    <a:pt x="462187" y="1559407"/>
                  </a:cubicBezTo>
                  <a:cubicBezTo>
                    <a:pt x="446667" y="1564864"/>
                    <a:pt x="430753" y="1570181"/>
                    <a:pt x="414568" y="1573944"/>
                  </a:cubicBezTo>
                  <a:cubicBezTo>
                    <a:pt x="398570" y="1577539"/>
                    <a:pt x="381458" y="1582287"/>
                    <a:pt x="365802" y="1580845"/>
                  </a:cubicBezTo>
                  <a:cubicBezTo>
                    <a:pt x="337622" y="1578281"/>
                    <a:pt x="310567" y="1570797"/>
                    <a:pt x="282687" y="1566332"/>
                  </a:cubicBezTo>
                  <a:cubicBezTo>
                    <a:pt x="273064" y="1564756"/>
                    <a:pt x="262582" y="1565577"/>
                    <a:pt x="252662" y="1565897"/>
                  </a:cubicBezTo>
                  <a:cubicBezTo>
                    <a:pt x="229895" y="1566525"/>
                    <a:pt x="206788" y="1572190"/>
                    <a:pt x="185558" y="1560187"/>
                  </a:cubicBezTo>
                  <a:cubicBezTo>
                    <a:pt x="165921" y="1548893"/>
                    <a:pt x="146848" y="1553421"/>
                    <a:pt x="127273" y="1563624"/>
                  </a:cubicBezTo>
                  <a:cubicBezTo>
                    <a:pt x="113205" y="1570894"/>
                    <a:pt x="97127" y="1576849"/>
                    <a:pt x="81114" y="1580132"/>
                  </a:cubicBezTo>
                  <a:cubicBezTo>
                    <a:pt x="59119" y="1584644"/>
                    <a:pt x="37222" y="1587113"/>
                    <a:pt x="13214" y="1586229"/>
                  </a:cubicBezTo>
                  <a:lnTo>
                    <a:pt x="0" y="1585408"/>
                  </a:lnTo>
                  <a:lnTo>
                    <a:pt x="0" y="1251083"/>
                  </a:lnTo>
                  <a:lnTo>
                    <a:pt x="4829" y="1250628"/>
                  </a:lnTo>
                  <a:cubicBezTo>
                    <a:pt x="19743" y="1248810"/>
                    <a:pt x="33925" y="1243890"/>
                    <a:pt x="48555" y="1240203"/>
                  </a:cubicBezTo>
                  <a:cubicBezTo>
                    <a:pt x="56634" y="1238087"/>
                    <a:pt x="65164" y="1233125"/>
                    <a:pt x="72789" y="1233698"/>
                  </a:cubicBezTo>
                  <a:cubicBezTo>
                    <a:pt x="116985" y="1237061"/>
                    <a:pt x="156575" y="1221656"/>
                    <a:pt x="197847" y="1212918"/>
                  </a:cubicBezTo>
                  <a:cubicBezTo>
                    <a:pt x="216941" y="1208859"/>
                    <a:pt x="234655" y="1200472"/>
                    <a:pt x="253067" y="1194405"/>
                  </a:cubicBezTo>
                  <a:cubicBezTo>
                    <a:pt x="257858" y="1192761"/>
                    <a:pt x="263240" y="1191246"/>
                    <a:pt x="268116" y="1191325"/>
                  </a:cubicBezTo>
                  <a:cubicBezTo>
                    <a:pt x="296002" y="1191864"/>
                    <a:pt x="323734" y="1193195"/>
                    <a:pt x="351434" y="1193900"/>
                  </a:cubicBezTo>
                  <a:cubicBezTo>
                    <a:pt x="376602" y="1194570"/>
                    <a:pt x="401901" y="1193978"/>
                    <a:pt x="414867" y="1216423"/>
                  </a:cubicBezTo>
                  <a:cubicBezTo>
                    <a:pt x="416792" y="1219940"/>
                    <a:pt x="422751" y="1222321"/>
                    <a:pt x="427335" y="1224454"/>
                  </a:cubicBezTo>
                  <a:cubicBezTo>
                    <a:pt x="498086" y="1257296"/>
                    <a:pt x="534972" y="1254575"/>
                    <a:pt x="600582" y="1213120"/>
                  </a:cubicBezTo>
                  <a:cubicBezTo>
                    <a:pt x="607391" y="1208869"/>
                    <a:pt x="622223" y="1205328"/>
                    <a:pt x="627039" y="1208235"/>
                  </a:cubicBezTo>
                  <a:cubicBezTo>
                    <a:pt x="667947" y="1232315"/>
                    <a:pt x="711159" y="1227406"/>
                    <a:pt x="756446" y="1217062"/>
                  </a:cubicBezTo>
                  <a:cubicBezTo>
                    <a:pt x="768198" y="1214299"/>
                    <a:pt x="784916" y="1213493"/>
                    <a:pt x="794106" y="1218229"/>
                  </a:cubicBezTo>
                  <a:cubicBezTo>
                    <a:pt x="837831" y="1240132"/>
                    <a:pt x="883345" y="1234486"/>
                    <a:pt x="929268" y="1225211"/>
                  </a:cubicBezTo>
                  <a:cubicBezTo>
                    <a:pt x="936407" y="1223768"/>
                    <a:pt x="944870" y="1217395"/>
                    <a:pt x="947713" y="1211766"/>
                  </a:cubicBezTo>
                  <a:cubicBezTo>
                    <a:pt x="957859" y="1191817"/>
                    <a:pt x="978341" y="1184237"/>
                    <a:pt x="1001014" y="1177651"/>
                  </a:cubicBezTo>
                  <a:cubicBezTo>
                    <a:pt x="1036739" y="1166984"/>
                    <a:pt x="1071804" y="1154778"/>
                    <a:pt x="1107747" y="1144571"/>
                  </a:cubicBezTo>
                  <a:cubicBezTo>
                    <a:pt x="1116591" y="1142105"/>
                    <a:pt x="1127732" y="1142824"/>
                    <a:pt x="1137175" y="1144721"/>
                  </a:cubicBezTo>
                  <a:cubicBezTo>
                    <a:pt x="1169439" y="1151170"/>
                    <a:pt x="1190621" y="1170237"/>
                    <a:pt x="1213670" y="1187646"/>
                  </a:cubicBezTo>
                  <a:cubicBezTo>
                    <a:pt x="1223783" y="1195319"/>
                    <a:pt x="1237474" y="1200466"/>
                    <a:pt x="1250725" y="1204534"/>
                  </a:cubicBezTo>
                  <a:cubicBezTo>
                    <a:pt x="1285128" y="1214961"/>
                    <a:pt x="1320250" y="1224096"/>
                    <a:pt x="1355013" y="1233876"/>
                  </a:cubicBezTo>
                  <a:cubicBezTo>
                    <a:pt x="1358370" y="1234813"/>
                    <a:pt x="1361226" y="1237500"/>
                    <a:pt x="1363867" y="1239727"/>
                  </a:cubicBezTo>
                  <a:cubicBezTo>
                    <a:pt x="1390329" y="1263248"/>
                    <a:pt x="1416604" y="1286933"/>
                    <a:pt x="1443262" y="1310445"/>
                  </a:cubicBezTo>
                  <a:cubicBezTo>
                    <a:pt x="1448347" y="1314908"/>
                    <a:pt x="1455513" y="1318016"/>
                    <a:pt x="1460979" y="1322303"/>
                  </a:cubicBezTo>
                  <a:cubicBezTo>
                    <a:pt x="1468669" y="1328210"/>
                    <a:pt x="1478286" y="1333711"/>
                    <a:pt x="1482536" y="1341039"/>
                  </a:cubicBezTo>
                  <a:cubicBezTo>
                    <a:pt x="1495726" y="1364100"/>
                    <a:pt x="1519349" y="1373163"/>
                    <a:pt x="1548717" y="1376141"/>
                  </a:cubicBezTo>
                  <a:cubicBezTo>
                    <a:pt x="1575545" y="1378927"/>
                    <a:pt x="1602342" y="1381090"/>
                    <a:pt x="1629003" y="1384512"/>
                  </a:cubicBezTo>
                  <a:cubicBezTo>
                    <a:pt x="1661543" y="1388593"/>
                    <a:pt x="1693912" y="1393153"/>
                    <a:pt x="1726123" y="1398505"/>
                  </a:cubicBezTo>
                  <a:cubicBezTo>
                    <a:pt x="1740066" y="1400816"/>
                    <a:pt x="1754811" y="1403557"/>
                    <a:pt x="1766964" y="1409092"/>
                  </a:cubicBezTo>
                  <a:cubicBezTo>
                    <a:pt x="1801017" y="1424400"/>
                    <a:pt x="1837141" y="1434114"/>
                    <a:pt x="1875994" y="1427691"/>
                  </a:cubicBezTo>
                  <a:cubicBezTo>
                    <a:pt x="1907115" y="1422580"/>
                    <a:pt x="1933803" y="1430553"/>
                    <a:pt x="1953935" y="1444021"/>
                  </a:cubicBezTo>
                  <a:cubicBezTo>
                    <a:pt x="1990575" y="1468464"/>
                    <a:pt x="2028191" y="1460686"/>
                    <a:pt x="2065495" y="1450414"/>
                  </a:cubicBezTo>
                  <a:cubicBezTo>
                    <a:pt x="2084723" y="1445093"/>
                    <a:pt x="2100691" y="1444951"/>
                    <a:pt x="2119362" y="1448287"/>
                  </a:cubicBezTo>
                  <a:cubicBezTo>
                    <a:pt x="2162602" y="1456090"/>
                    <a:pt x="2192468" y="1481487"/>
                    <a:pt x="2221201" y="1503642"/>
                  </a:cubicBezTo>
                  <a:cubicBezTo>
                    <a:pt x="2245688" y="1522550"/>
                    <a:pt x="2272668" y="1532548"/>
                    <a:pt x="2302040" y="1539608"/>
                  </a:cubicBezTo>
                  <a:cubicBezTo>
                    <a:pt x="2339105" y="1548650"/>
                    <a:pt x="2367870" y="1543183"/>
                    <a:pt x="2384113" y="1516348"/>
                  </a:cubicBezTo>
                  <a:cubicBezTo>
                    <a:pt x="2388617" y="1508754"/>
                    <a:pt x="2396755" y="1499730"/>
                    <a:pt x="2405786" y="1497098"/>
                  </a:cubicBezTo>
                  <a:cubicBezTo>
                    <a:pt x="2449381" y="1484011"/>
                    <a:pt x="2493321" y="1465885"/>
                    <a:pt x="2541024" y="1473316"/>
                  </a:cubicBezTo>
                  <a:cubicBezTo>
                    <a:pt x="2606979" y="1483476"/>
                    <a:pt x="2670700" y="1479620"/>
                    <a:pt x="2735378" y="1463319"/>
                  </a:cubicBezTo>
                  <a:cubicBezTo>
                    <a:pt x="2840290" y="1436918"/>
                    <a:pt x="2945143" y="1409264"/>
                    <a:pt x="3056752" y="1408590"/>
                  </a:cubicBezTo>
                  <a:cubicBezTo>
                    <a:pt x="3075255" y="1408484"/>
                    <a:pt x="3096759" y="1397873"/>
                    <a:pt x="3112247" y="1387711"/>
                  </a:cubicBezTo>
                  <a:cubicBezTo>
                    <a:pt x="3141904" y="1368391"/>
                    <a:pt x="3140475" y="1367046"/>
                    <a:pt x="3175396" y="1380116"/>
                  </a:cubicBezTo>
                  <a:cubicBezTo>
                    <a:pt x="3183734" y="1383324"/>
                    <a:pt x="3193949" y="1385028"/>
                    <a:pt x="3200231" y="1390061"/>
                  </a:cubicBezTo>
                  <a:cubicBezTo>
                    <a:pt x="3232249" y="1415668"/>
                    <a:pt x="3269837" y="1407264"/>
                    <a:pt x="3307359" y="1401532"/>
                  </a:cubicBezTo>
                  <a:cubicBezTo>
                    <a:pt x="3313931" y="1400431"/>
                    <a:pt x="3321847" y="1398950"/>
                    <a:pt x="3327591" y="1400871"/>
                  </a:cubicBezTo>
                  <a:cubicBezTo>
                    <a:pt x="3353529" y="1409506"/>
                    <a:pt x="3374940" y="1405023"/>
                    <a:pt x="3396452" y="1390488"/>
                  </a:cubicBezTo>
                  <a:cubicBezTo>
                    <a:pt x="3415136" y="1377975"/>
                    <a:pt x="3436965" y="1370017"/>
                    <a:pt x="3460402" y="1383325"/>
                  </a:cubicBezTo>
                  <a:cubicBezTo>
                    <a:pt x="3512481" y="1412831"/>
                    <a:pt x="3566594" y="1411791"/>
                    <a:pt x="3622771" y="1388838"/>
                  </a:cubicBezTo>
                  <a:cubicBezTo>
                    <a:pt x="3662895" y="1372465"/>
                    <a:pt x="3702976" y="1367237"/>
                    <a:pt x="3746637" y="1379728"/>
                  </a:cubicBezTo>
                  <a:cubicBezTo>
                    <a:pt x="3763431" y="1384568"/>
                    <a:pt x="3784631" y="1379779"/>
                    <a:pt x="3803936" y="1380104"/>
                  </a:cubicBezTo>
                  <a:cubicBezTo>
                    <a:pt x="3814852" y="1380206"/>
                    <a:pt x="3826912" y="1379781"/>
                    <a:pt x="3836429" y="1383246"/>
                  </a:cubicBezTo>
                  <a:cubicBezTo>
                    <a:pt x="3861796" y="1392067"/>
                    <a:pt x="3885544" y="1403791"/>
                    <a:pt x="3911096" y="1412447"/>
                  </a:cubicBezTo>
                  <a:cubicBezTo>
                    <a:pt x="3923375" y="1416563"/>
                    <a:pt x="3937880" y="1418374"/>
                    <a:pt x="3951494" y="1417876"/>
                  </a:cubicBezTo>
                  <a:cubicBezTo>
                    <a:pt x="3991770" y="1416719"/>
                    <a:pt x="4032008" y="1414779"/>
                    <a:pt x="4071982" y="1411440"/>
                  </a:cubicBezTo>
                  <a:cubicBezTo>
                    <a:pt x="4137967" y="1406061"/>
                    <a:pt x="4205006" y="1402357"/>
                    <a:pt x="4250380" y="1353404"/>
                  </a:cubicBezTo>
                  <a:cubicBezTo>
                    <a:pt x="4254089" y="1349458"/>
                    <a:pt x="4262340" y="1346862"/>
                    <a:pt x="4268920" y="1345917"/>
                  </a:cubicBezTo>
                  <a:cubicBezTo>
                    <a:pt x="4299294" y="1341472"/>
                    <a:pt x="4330574" y="1339650"/>
                    <a:pt x="4360470" y="1333343"/>
                  </a:cubicBezTo>
                  <a:cubicBezTo>
                    <a:pt x="4384386" y="1328268"/>
                    <a:pt x="4404468" y="1328555"/>
                    <a:pt x="4423403" y="1341452"/>
                  </a:cubicBezTo>
                  <a:cubicBezTo>
                    <a:pt x="4448189" y="1358462"/>
                    <a:pt x="4477861" y="1367704"/>
                    <a:pt x="4509460" y="1360374"/>
                  </a:cubicBezTo>
                  <a:cubicBezTo>
                    <a:pt x="4541065" y="1353201"/>
                    <a:pt x="4562648" y="1364401"/>
                    <a:pt x="4586780" y="1375951"/>
                  </a:cubicBezTo>
                  <a:cubicBezTo>
                    <a:pt x="4604332" y="1384363"/>
                    <a:pt x="4624329" y="1395013"/>
                    <a:pt x="4643424" y="1395033"/>
                  </a:cubicBezTo>
                  <a:cubicBezTo>
                    <a:pt x="4686675" y="1394988"/>
                    <a:pt x="4725358" y="1425453"/>
                    <a:pt x="4771320" y="1404876"/>
                  </a:cubicBezTo>
                  <a:cubicBezTo>
                    <a:pt x="4774371" y="1403474"/>
                    <a:pt x="4780158" y="1406334"/>
                    <a:pt x="4784667" y="1406901"/>
                  </a:cubicBezTo>
                  <a:cubicBezTo>
                    <a:pt x="4820721" y="1411127"/>
                    <a:pt x="4854069" y="1403711"/>
                    <a:pt x="4879368" y="1382875"/>
                  </a:cubicBezTo>
                  <a:cubicBezTo>
                    <a:pt x="4912543" y="1355694"/>
                    <a:pt x="4950522" y="1351352"/>
                    <a:pt x="4993296" y="1357609"/>
                  </a:cubicBezTo>
                  <a:cubicBezTo>
                    <a:pt x="5007034" y="1359614"/>
                    <a:pt x="5020731" y="1360837"/>
                    <a:pt x="5034636" y="1362363"/>
                  </a:cubicBezTo>
                  <a:cubicBezTo>
                    <a:pt x="5053449" y="1364595"/>
                    <a:pt x="5072464" y="1366976"/>
                    <a:pt x="5091273" y="1369207"/>
                  </a:cubicBezTo>
                  <a:cubicBezTo>
                    <a:pt x="5109504" y="1371467"/>
                    <a:pt x="5129782" y="1375825"/>
                    <a:pt x="5143127" y="1361686"/>
                  </a:cubicBezTo>
                  <a:cubicBezTo>
                    <a:pt x="5154621" y="1349517"/>
                    <a:pt x="5163226" y="1350201"/>
                    <a:pt x="5174789" y="1359688"/>
                  </a:cubicBezTo>
                  <a:cubicBezTo>
                    <a:pt x="5214968" y="1392905"/>
                    <a:pt x="5262677" y="1412577"/>
                    <a:pt x="5322233" y="1411274"/>
                  </a:cubicBezTo>
                  <a:cubicBezTo>
                    <a:pt x="5334495" y="1410998"/>
                    <a:pt x="5347041" y="1412589"/>
                    <a:pt x="5359206" y="1414357"/>
                  </a:cubicBezTo>
                  <a:cubicBezTo>
                    <a:pt x="5366661" y="1415410"/>
                    <a:pt x="5375679" y="1416546"/>
                    <a:pt x="5380352" y="1420558"/>
                  </a:cubicBezTo>
                  <a:cubicBezTo>
                    <a:pt x="5416702" y="1451134"/>
                    <a:pt x="5461130" y="1471435"/>
                    <a:pt x="5509233" y="1487165"/>
                  </a:cubicBezTo>
                  <a:cubicBezTo>
                    <a:pt x="5526453" y="1492769"/>
                    <a:pt x="5544842" y="1498316"/>
                    <a:pt x="5563203" y="1499314"/>
                  </a:cubicBezTo>
                  <a:cubicBezTo>
                    <a:pt x="5582343" y="1500274"/>
                    <a:pt x="5602213" y="1496178"/>
                    <a:pt x="5621569" y="1493518"/>
                  </a:cubicBezTo>
                  <a:cubicBezTo>
                    <a:pt x="5632992" y="1492027"/>
                    <a:pt x="5646218" y="1491546"/>
                    <a:pt x="5655136" y="1486565"/>
                  </a:cubicBezTo>
                  <a:cubicBezTo>
                    <a:pt x="5683412" y="1470920"/>
                    <a:pt x="5710663" y="1454227"/>
                    <a:pt x="5736883" y="1436327"/>
                  </a:cubicBezTo>
                  <a:cubicBezTo>
                    <a:pt x="5759329" y="1420964"/>
                    <a:pt x="5763896" y="1418703"/>
                    <a:pt x="5784777" y="1435588"/>
                  </a:cubicBezTo>
                  <a:cubicBezTo>
                    <a:pt x="5806265" y="1452914"/>
                    <a:pt x="5832384" y="1461227"/>
                    <a:pt x="5860952" y="1463773"/>
                  </a:cubicBezTo>
                  <a:cubicBezTo>
                    <a:pt x="5906149" y="1467715"/>
                    <a:pt x="5951689" y="1470699"/>
                    <a:pt x="5997123" y="1471491"/>
                  </a:cubicBezTo>
                  <a:cubicBezTo>
                    <a:pt x="6038268" y="1472175"/>
                    <a:pt x="6057205" y="1456823"/>
                    <a:pt x="6063793" y="1423706"/>
                  </a:cubicBezTo>
                  <a:cubicBezTo>
                    <a:pt x="6067583" y="1405318"/>
                    <a:pt x="6072658" y="1385299"/>
                    <a:pt x="6097303" y="1379247"/>
                  </a:cubicBezTo>
                  <a:cubicBezTo>
                    <a:pt x="6137553" y="1369459"/>
                    <a:pt x="6179569" y="1363982"/>
                    <a:pt x="6197741" y="1324656"/>
                  </a:cubicBezTo>
                  <a:cubicBezTo>
                    <a:pt x="6209228" y="1332576"/>
                    <a:pt x="6216273" y="1337259"/>
                    <a:pt x="6223125" y="1341950"/>
                  </a:cubicBezTo>
                  <a:cubicBezTo>
                    <a:pt x="6242068" y="1355004"/>
                    <a:pt x="6280258" y="1359128"/>
                    <a:pt x="6298923" y="1346144"/>
                  </a:cubicBezTo>
                  <a:cubicBezTo>
                    <a:pt x="6326456" y="1327240"/>
                    <a:pt x="6352664" y="1329272"/>
                    <a:pt x="6380532" y="1341582"/>
                  </a:cubicBezTo>
                  <a:cubicBezTo>
                    <a:pt x="6427106" y="1361936"/>
                    <a:pt x="6477590" y="1354322"/>
                    <a:pt x="6523222" y="1343021"/>
                  </a:cubicBezTo>
                  <a:cubicBezTo>
                    <a:pt x="6557692" y="1334610"/>
                    <a:pt x="6594223" y="1320451"/>
                    <a:pt x="6615600" y="1291015"/>
                  </a:cubicBezTo>
                  <a:cubicBezTo>
                    <a:pt x="6622353" y="1281587"/>
                    <a:pt x="6638269" y="1276267"/>
                    <a:pt x="6650812" y="1269700"/>
                  </a:cubicBezTo>
                  <a:cubicBezTo>
                    <a:pt x="6661270" y="1264331"/>
                    <a:pt x="6672325" y="1259247"/>
                    <a:pt x="6684030" y="1255543"/>
                  </a:cubicBezTo>
                  <a:cubicBezTo>
                    <a:pt x="6696499" y="1251489"/>
                    <a:pt x="6710255" y="1245804"/>
                    <a:pt x="6722764" y="1246615"/>
                  </a:cubicBezTo>
                  <a:cubicBezTo>
                    <a:pt x="6760669" y="1248867"/>
                    <a:pt x="6790221" y="1239438"/>
                    <a:pt x="6815757" y="1215451"/>
                  </a:cubicBezTo>
                  <a:cubicBezTo>
                    <a:pt x="6828992" y="1203043"/>
                    <a:pt x="6848714" y="1187812"/>
                    <a:pt x="6866200" y="1186810"/>
                  </a:cubicBezTo>
                  <a:cubicBezTo>
                    <a:pt x="6908748" y="1184290"/>
                    <a:pt x="6943582" y="1171310"/>
                    <a:pt x="6981228" y="1155999"/>
                  </a:cubicBezTo>
                  <a:cubicBezTo>
                    <a:pt x="7005498" y="1146197"/>
                    <a:pt x="7033203" y="1138898"/>
                    <a:pt x="7059255" y="1129638"/>
                  </a:cubicBezTo>
                  <a:cubicBezTo>
                    <a:pt x="7089708" y="1118754"/>
                    <a:pt x="7123173" y="1113688"/>
                    <a:pt x="7140774" y="1086787"/>
                  </a:cubicBezTo>
                  <a:cubicBezTo>
                    <a:pt x="7142774" y="1083867"/>
                    <a:pt x="7149168" y="1083087"/>
                    <a:pt x="7152150" y="1080276"/>
                  </a:cubicBezTo>
                  <a:cubicBezTo>
                    <a:pt x="7161669" y="1071656"/>
                    <a:pt x="7174137" y="1063523"/>
                    <a:pt x="7178911" y="1053404"/>
                  </a:cubicBezTo>
                  <a:cubicBezTo>
                    <a:pt x="7192683" y="1023864"/>
                    <a:pt x="7203105" y="993543"/>
                    <a:pt x="7215302" y="963609"/>
                  </a:cubicBezTo>
                  <a:cubicBezTo>
                    <a:pt x="7217917" y="957204"/>
                    <a:pt x="7220252" y="949088"/>
                    <a:pt x="7226104" y="945196"/>
                  </a:cubicBezTo>
                  <a:cubicBezTo>
                    <a:pt x="7259903" y="922850"/>
                    <a:pt x="7294324" y="901259"/>
                    <a:pt x="7329145" y="879964"/>
                  </a:cubicBezTo>
                  <a:cubicBezTo>
                    <a:pt x="7343153" y="871441"/>
                    <a:pt x="7355416" y="875246"/>
                    <a:pt x="7368683" y="883708"/>
                  </a:cubicBezTo>
                  <a:cubicBezTo>
                    <a:pt x="7381539" y="891720"/>
                    <a:pt x="7397326" y="899904"/>
                    <a:pt x="7412980" y="901348"/>
                  </a:cubicBezTo>
                  <a:cubicBezTo>
                    <a:pt x="7444287" y="904075"/>
                    <a:pt x="7476599" y="903459"/>
                    <a:pt x="7508285" y="901932"/>
                  </a:cubicBezTo>
                  <a:cubicBezTo>
                    <a:pt x="7520142" y="901360"/>
                    <a:pt x="7532504" y="895115"/>
                    <a:pt x="7543367" y="890040"/>
                  </a:cubicBezTo>
                  <a:cubicBezTo>
                    <a:pt x="7563943" y="880416"/>
                    <a:pt x="7582823" y="867892"/>
                    <a:pt x="7604247" y="859640"/>
                  </a:cubicBezTo>
                  <a:cubicBezTo>
                    <a:pt x="7629118" y="850124"/>
                    <a:pt x="7643637" y="836083"/>
                    <a:pt x="7650214" y="814893"/>
                  </a:cubicBezTo>
                  <a:cubicBezTo>
                    <a:pt x="7659996" y="783349"/>
                    <a:pt x="7685780" y="760447"/>
                    <a:pt x="7716618" y="741384"/>
                  </a:cubicBezTo>
                  <a:cubicBezTo>
                    <a:pt x="7755776" y="717054"/>
                    <a:pt x="7803842" y="715836"/>
                    <a:pt x="7849257" y="708153"/>
                  </a:cubicBezTo>
                  <a:cubicBezTo>
                    <a:pt x="7866654" y="705274"/>
                    <a:pt x="7884648" y="702680"/>
                    <a:pt x="7900340" y="696745"/>
                  </a:cubicBezTo>
                  <a:cubicBezTo>
                    <a:pt x="7959856" y="674415"/>
                    <a:pt x="8019419" y="653027"/>
                    <a:pt x="8085922" y="650290"/>
                  </a:cubicBezTo>
                  <a:cubicBezTo>
                    <a:pt x="8091363" y="650028"/>
                    <a:pt x="8096784" y="649297"/>
                    <a:pt x="8102187" y="648251"/>
                  </a:cubicBezTo>
                  <a:cubicBezTo>
                    <a:pt x="8149113" y="639554"/>
                    <a:pt x="8197783" y="634697"/>
                    <a:pt x="8229960" y="598934"/>
                  </a:cubicBezTo>
                  <a:cubicBezTo>
                    <a:pt x="8235879" y="592372"/>
                    <a:pt x="8249977" y="589809"/>
                    <a:pt x="8260743" y="586776"/>
                  </a:cubicBezTo>
                  <a:cubicBezTo>
                    <a:pt x="8279402" y="581797"/>
                    <a:pt x="8291640" y="572890"/>
                    <a:pt x="8297724" y="557687"/>
                  </a:cubicBezTo>
                  <a:cubicBezTo>
                    <a:pt x="8307955" y="531456"/>
                    <a:pt x="8320347" y="505592"/>
                    <a:pt x="8329397" y="479103"/>
                  </a:cubicBezTo>
                  <a:cubicBezTo>
                    <a:pt x="8335728" y="460909"/>
                    <a:pt x="8348665" y="450397"/>
                    <a:pt x="8369109" y="442035"/>
                  </a:cubicBezTo>
                  <a:cubicBezTo>
                    <a:pt x="8380576" y="437403"/>
                    <a:pt x="8390254" y="427991"/>
                    <a:pt x="8398212" y="419288"/>
                  </a:cubicBezTo>
                  <a:cubicBezTo>
                    <a:pt x="8407837" y="408781"/>
                    <a:pt x="8412443" y="395219"/>
                    <a:pt x="8423091" y="385761"/>
                  </a:cubicBezTo>
                  <a:cubicBezTo>
                    <a:pt x="8449039" y="362224"/>
                    <a:pt x="8456213" y="337239"/>
                    <a:pt x="8445807" y="307296"/>
                  </a:cubicBezTo>
                  <a:cubicBezTo>
                    <a:pt x="8436540" y="280748"/>
                    <a:pt x="8455797" y="243723"/>
                    <a:pt x="8483136" y="236912"/>
                  </a:cubicBezTo>
                  <a:cubicBezTo>
                    <a:pt x="8513359" y="229334"/>
                    <a:pt x="8533628" y="213293"/>
                    <a:pt x="8554397" y="195498"/>
                  </a:cubicBezTo>
                  <a:cubicBezTo>
                    <a:pt x="8565995" y="185523"/>
                    <a:pt x="8582515" y="176566"/>
                    <a:pt x="8598729" y="173430"/>
                  </a:cubicBezTo>
                  <a:cubicBezTo>
                    <a:pt x="8660300" y="161360"/>
                    <a:pt x="8719345" y="169655"/>
                    <a:pt x="8779113" y="184822"/>
                  </a:cubicBezTo>
                  <a:cubicBezTo>
                    <a:pt x="8818165" y="194711"/>
                    <a:pt x="8861082" y="195780"/>
                    <a:pt x="8902517" y="198490"/>
                  </a:cubicBezTo>
                  <a:cubicBezTo>
                    <a:pt x="8915416" y="199280"/>
                    <a:pt x="8931592" y="195363"/>
                    <a:pt x="8942393" y="189035"/>
                  </a:cubicBezTo>
                  <a:cubicBezTo>
                    <a:pt x="8980304" y="167119"/>
                    <a:pt x="9017990" y="144586"/>
                    <a:pt x="9053027" y="119670"/>
                  </a:cubicBezTo>
                  <a:cubicBezTo>
                    <a:pt x="9085607" y="96286"/>
                    <a:pt x="9123074" y="85377"/>
                    <a:pt x="9164008" y="85758"/>
                  </a:cubicBezTo>
                  <a:cubicBezTo>
                    <a:pt x="9193832" y="86047"/>
                    <a:pt x="9220467" y="80839"/>
                    <a:pt x="9248172" y="73540"/>
                  </a:cubicBezTo>
                  <a:cubicBezTo>
                    <a:pt x="9271257" y="67405"/>
                    <a:pt x="9296748" y="62723"/>
                    <a:pt x="9320568" y="63772"/>
                  </a:cubicBezTo>
                  <a:cubicBezTo>
                    <a:pt x="9353959" y="65301"/>
                    <a:pt x="9381150" y="59440"/>
                    <a:pt x="9407003" y="42029"/>
                  </a:cubicBezTo>
                  <a:cubicBezTo>
                    <a:pt x="9420777" y="32732"/>
                    <a:pt x="9438831" y="27312"/>
                    <a:pt x="9455456" y="20546"/>
                  </a:cubicBez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1" name="TextBox 30">
            <a:extLst>
              <a:ext uri="{FF2B5EF4-FFF2-40B4-BE49-F238E27FC236}">
                <a16:creationId xmlns:a16="http://schemas.microsoft.com/office/drawing/2014/main" id="{FF2625FA-FF1F-8F5B-6FC8-BB130215EB99}"/>
              </a:ext>
            </a:extLst>
          </p:cNvPr>
          <p:cNvSpPr txBox="1"/>
          <p:nvPr/>
        </p:nvSpPr>
        <p:spPr>
          <a:xfrm>
            <a:off x="1036281" y="249425"/>
            <a:ext cx="4640619" cy="891593"/>
          </a:xfrm>
          <a:prstGeom prst="rect">
            <a:avLst/>
          </a:prstGeom>
        </p:spPr>
        <p:txBody>
          <a:bodyPr vert="horz" wrap="square" lIns="91440" tIns="45720" rIns="91440" bIns="45720" rtlCol="0" anchor="b">
            <a:normAutofit lnSpcReduction="10000"/>
          </a:bodyPr>
          <a:lstStyle/>
          <a:p>
            <a:pPr>
              <a:lnSpc>
                <a:spcPct val="90000"/>
              </a:lnSpc>
              <a:spcBef>
                <a:spcPct val="0"/>
              </a:spcBef>
              <a:spcAft>
                <a:spcPts val="600"/>
              </a:spcAft>
            </a:pPr>
            <a:r>
              <a:rPr lang="en-US" sz="6000" kern="1200" dirty="0">
                <a:solidFill>
                  <a:schemeClr val="bg1"/>
                </a:solidFill>
                <a:ea typeface="+mj-ea"/>
                <a:cs typeface="+mj-cs"/>
              </a:rPr>
              <a:t>Background</a:t>
            </a:r>
          </a:p>
        </p:txBody>
      </p:sp>
      <p:sp>
        <p:nvSpPr>
          <p:cNvPr id="32" name="TextBox 31">
            <a:extLst>
              <a:ext uri="{FF2B5EF4-FFF2-40B4-BE49-F238E27FC236}">
                <a16:creationId xmlns:a16="http://schemas.microsoft.com/office/drawing/2014/main" id="{071CE0DA-374B-D39F-CF4D-D7A30BE896DB}"/>
              </a:ext>
            </a:extLst>
          </p:cNvPr>
          <p:cNvSpPr txBox="1"/>
          <p:nvPr/>
        </p:nvSpPr>
        <p:spPr>
          <a:xfrm>
            <a:off x="0" y="2282036"/>
            <a:ext cx="12192000" cy="1469248"/>
          </a:xfrm>
          <a:prstGeom prst="rect">
            <a:avLst/>
          </a:prstGeom>
          <a:noFill/>
        </p:spPr>
        <p:txBody>
          <a:bodyPr wrap="square">
            <a:spAutoFit/>
          </a:bodyPr>
          <a:lstStyle/>
          <a:p>
            <a:pPr marL="274320" marR="0">
              <a:lnSpc>
                <a:spcPct val="104000"/>
              </a:lnSpc>
              <a:spcBef>
                <a:spcPts val="0"/>
              </a:spcBef>
              <a:spcAft>
                <a:spcPts val="0"/>
              </a:spcAft>
              <a:tabLst>
                <a:tab pos="274320" algn="l"/>
                <a:tab pos="548640" algn="l"/>
                <a:tab pos="822960" algn="l"/>
                <a:tab pos="1097280" algn="l"/>
              </a:tabLst>
            </a:pPr>
            <a:r>
              <a:rPr lang="en-US" sz="4400" dirty="0">
                <a:solidFill>
                  <a:schemeClr val="bg1"/>
                </a:solidFill>
                <a:effectLst/>
                <a:latin typeface="Arial" panose="020B0604020202020204" pitchFamily="34" charset="0"/>
                <a:ea typeface="Calibri" panose="020F0502020204030204" pitchFamily="34" charset="0"/>
                <a:cs typeface="Arial" panose="020B0604020202020204" pitchFamily="34" charset="0"/>
              </a:rPr>
              <a:t>God will ultimately judge those who reject His gospel (vs. 5-6)</a:t>
            </a:r>
            <a:endParaRPr lang="en-US" sz="3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DA56EECA-5F35-0897-5481-4F12B1C1F109}"/>
              </a:ext>
            </a:extLst>
          </p:cNvPr>
          <p:cNvSpPr txBox="1"/>
          <p:nvPr/>
        </p:nvSpPr>
        <p:spPr>
          <a:xfrm>
            <a:off x="876300" y="4568499"/>
            <a:ext cx="10439400" cy="1200329"/>
          </a:xfrm>
          <a:prstGeom prst="rect">
            <a:avLst/>
          </a:prstGeom>
          <a:noFill/>
        </p:spPr>
        <p:txBody>
          <a:bodyPr wrap="square">
            <a:spAutoFit/>
          </a:bodyPr>
          <a:lstStyle/>
          <a:p>
            <a:r>
              <a:rPr lang="en-US" sz="3600" b="1" i="0" u="sng" dirty="0">
                <a:solidFill>
                  <a:schemeClr val="bg1"/>
                </a:solidFill>
                <a:effectLst/>
                <a:latin typeface="system-ui"/>
              </a:rPr>
              <a:t>1 Peter 4:5</a:t>
            </a:r>
            <a:r>
              <a:rPr lang="en-US" sz="3600" b="0" i="0" dirty="0">
                <a:solidFill>
                  <a:schemeClr val="bg1"/>
                </a:solidFill>
                <a:effectLst/>
                <a:latin typeface="system-ui"/>
              </a:rPr>
              <a:t>:  but they will give account to him who is ready to judge the living and the dead. </a:t>
            </a:r>
            <a:endParaRPr lang="en-US" sz="3600" dirty="0">
              <a:solidFill>
                <a:schemeClr val="bg1"/>
              </a:solidFill>
            </a:endParaRPr>
          </a:p>
        </p:txBody>
      </p:sp>
    </p:spTree>
    <p:extLst>
      <p:ext uri="{BB962C8B-B14F-4D97-AF65-F5344CB8AC3E}">
        <p14:creationId xmlns:p14="http://schemas.microsoft.com/office/powerpoint/2010/main" val="135017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FF2625FA-FF1F-8F5B-6FC8-BB130215EB99}"/>
              </a:ext>
            </a:extLst>
          </p:cNvPr>
          <p:cNvSpPr txBox="1"/>
          <p:nvPr/>
        </p:nvSpPr>
        <p:spPr>
          <a:xfrm>
            <a:off x="1036281" y="249425"/>
            <a:ext cx="4640619" cy="891593"/>
          </a:xfrm>
          <a:prstGeom prst="rect">
            <a:avLst/>
          </a:prstGeom>
        </p:spPr>
        <p:txBody>
          <a:bodyPr vert="horz" wrap="square" lIns="91440" tIns="45720" rIns="91440" bIns="45720" rtlCol="0" anchor="b">
            <a:normAutofit lnSpcReduction="10000"/>
          </a:bodyPr>
          <a:lstStyle/>
          <a:p>
            <a:pPr>
              <a:lnSpc>
                <a:spcPct val="90000"/>
              </a:lnSpc>
              <a:spcBef>
                <a:spcPct val="0"/>
              </a:spcBef>
              <a:spcAft>
                <a:spcPts val="600"/>
              </a:spcAft>
            </a:pPr>
            <a:r>
              <a:rPr lang="en-US" sz="6000" b="1" kern="1200" dirty="0">
                <a:ea typeface="+mj-ea"/>
                <a:cs typeface="+mj-cs"/>
              </a:rPr>
              <a:t>Background</a:t>
            </a:r>
          </a:p>
        </p:txBody>
      </p:sp>
      <p:graphicFrame>
        <p:nvGraphicFramePr>
          <p:cNvPr id="12" name="Table 11">
            <a:extLst>
              <a:ext uri="{FF2B5EF4-FFF2-40B4-BE49-F238E27FC236}">
                <a16:creationId xmlns:a16="http://schemas.microsoft.com/office/drawing/2014/main" id="{A023E0C6-AE57-EAA0-F994-45B7E54057E0}"/>
              </a:ext>
            </a:extLst>
          </p:cNvPr>
          <p:cNvGraphicFramePr>
            <a:graphicFrameLocks noGrp="1"/>
          </p:cNvGraphicFramePr>
          <p:nvPr>
            <p:extLst>
              <p:ext uri="{D42A27DB-BD31-4B8C-83A1-F6EECF244321}">
                <p14:modId xmlns:p14="http://schemas.microsoft.com/office/powerpoint/2010/main" val="4061420117"/>
              </p:ext>
            </p:extLst>
          </p:nvPr>
        </p:nvGraphicFramePr>
        <p:xfrm>
          <a:off x="227348" y="2073337"/>
          <a:ext cx="11737304" cy="2804160"/>
        </p:xfrm>
        <a:graphic>
          <a:graphicData uri="http://schemas.openxmlformats.org/drawingml/2006/table">
            <a:tbl>
              <a:tblPr>
                <a:tableStyleId>{2D5ABB26-0587-4C30-8999-92F81FD0307C}</a:tableStyleId>
              </a:tblPr>
              <a:tblGrid>
                <a:gridCol w="2414252">
                  <a:extLst>
                    <a:ext uri="{9D8B030D-6E8A-4147-A177-3AD203B41FA5}">
                      <a16:colId xmlns:a16="http://schemas.microsoft.com/office/drawing/2014/main" val="112824277"/>
                    </a:ext>
                  </a:extLst>
                </a:gridCol>
                <a:gridCol w="2755900">
                  <a:extLst>
                    <a:ext uri="{9D8B030D-6E8A-4147-A177-3AD203B41FA5}">
                      <a16:colId xmlns:a16="http://schemas.microsoft.com/office/drawing/2014/main" val="2453662200"/>
                    </a:ext>
                  </a:extLst>
                </a:gridCol>
                <a:gridCol w="2641600">
                  <a:extLst>
                    <a:ext uri="{9D8B030D-6E8A-4147-A177-3AD203B41FA5}">
                      <a16:colId xmlns:a16="http://schemas.microsoft.com/office/drawing/2014/main" val="783819998"/>
                    </a:ext>
                  </a:extLst>
                </a:gridCol>
                <a:gridCol w="3925552">
                  <a:extLst>
                    <a:ext uri="{9D8B030D-6E8A-4147-A177-3AD203B41FA5}">
                      <a16:colId xmlns:a16="http://schemas.microsoft.com/office/drawing/2014/main" val="2481177130"/>
                    </a:ext>
                  </a:extLst>
                </a:gridCol>
              </a:tblGrid>
              <a:tr h="640541">
                <a:tc gridSpan="4">
                  <a:txBody>
                    <a:bodyPr/>
                    <a:lstStyle/>
                    <a:p>
                      <a:pPr marL="0" marR="0" lvl="0" indent="0" algn="ctr" defTabSz="914400" rtl="0" eaLnBrk="1" fontAlgn="base" latinLnBrk="0" hangingPunct="1">
                        <a:lnSpc>
                          <a:spcPct val="100000"/>
                        </a:lnSpc>
                        <a:spcBef>
                          <a:spcPts val="0"/>
                        </a:spcBef>
                        <a:spcAft>
                          <a:spcPct val="0"/>
                        </a:spcAft>
                        <a:buClr>
                          <a:schemeClr val="hlink"/>
                        </a:buClr>
                        <a:buSzPct val="120000"/>
                        <a:buFontTx/>
                        <a:buNone/>
                        <a:tabLst/>
                      </a:pPr>
                      <a:r>
                        <a:rPr kumimoji="0" lang="en-US" sz="4000" b="1" u="none" strike="noStrike" cap="none" normalizeH="0" baseline="0" dirty="0">
                          <a:ln>
                            <a:solidFill>
                              <a:schemeClr val="bg1"/>
                            </a:solidFill>
                          </a:ln>
                          <a:solidFill>
                            <a:schemeClr val="tx1"/>
                          </a:solidFill>
                          <a:effectLst/>
                          <a:latin typeface="+mn-lt"/>
                        </a:rPr>
                        <a:t>Submission in all Relationships Pleases God</a:t>
                      </a:r>
                      <a:endParaRPr kumimoji="0" lang="en-US" sz="4000" b="1" i="0" u="none" strike="noStrike" cap="none" normalizeH="0" baseline="0" dirty="0">
                        <a:ln>
                          <a:solidFill>
                            <a:schemeClr val="bg1"/>
                          </a:solidFill>
                        </a:ln>
                        <a:solidFill>
                          <a:schemeClr val="tx1"/>
                        </a:solidFill>
                        <a:effectLst/>
                        <a:latin typeface="+mn-lt"/>
                        <a:ea typeface="ＭＳ Ｐゴシック" charset="0"/>
                        <a:cs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64567283"/>
                  </a:ext>
                </a:extLst>
              </a:tr>
              <a:tr h="473443">
                <a:tc gridSpan="4">
                  <a:txBody>
                    <a:bodyPr/>
                    <a:lstStyle/>
                    <a:p>
                      <a:pPr marL="0" marR="0" lvl="0" indent="0" algn="ctr" defTabSz="914400" rtl="0" eaLnBrk="1" fontAlgn="base" latinLnBrk="0" hangingPunct="1">
                        <a:lnSpc>
                          <a:spcPct val="100000"/>
                        </a:lnSpc>
                        <a:spcBef>
                          <a:spcPts val="0"/>
                        </a:spcBef>
                        <a:spcAft>
                          <a:spcPct val="0"/>
                        </a:spcAft>
                        <a:buClr>
                          <a:schemeClr val="hlink"/>
                        </a:buClr>
                        <a:buSzPct val="120000"/>
                        <a:buFontTx/>
                        <a:buNone/>
                        <a:tabLst/>
                      </a:pPr>
                      <a:r>
                        <a:rPr kumimoji="0" lang="en-US" sz="2800" b="1" u="none" strike="noStrike" cap="none" normalizeH="0" baseline="0" dirty="0">
                          <a:ln>
                            <a:solidFill>
                              <a:schemeClr val="bg1"/>
                            </a:solidFill>
                          </a:ln>
                          <a:solidFill>
                            <a:schemeClr val="tx1"/>
                          </a:solidFill>
                          <a:effectLst/>
                          <a:latin typeface="+mn-lt"/>
                        </a:rPr>
                        <a:t>2:13–3:12</a:t>
                      </a:r>
                      <a:endParaRPr kumimoji="0" lang="en-US" sz="2800" b="1" i="0" u="none" strike="noStrike" cap="none" normalizeH="0" baseline="0" dirty="0">
                        <a:ln>
                          <a:solidFill>
                            <a:schemeClr val="bg1"/>
                          </a:solidFill>
                        </a:ln>
                        <a:solidFill>
                          <a:schemeClr val="tx1"/>
                        </a:solidFill>
                        <a:effectLst/>
                        <a:latin typeface="+mn-lt"/>
                        <a:ea typeface="ＭＳ Ｐゴシック" charset="0"/>
                        <a:cs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7404770"/>
                  </a:ext>
                </a:extLst>
              </a:tr>
              <a:tr h="974736">
                <a:tc>
                  <a:txBody>
                    <a:bodyPr/>
                    <a:lstStyle/>
                    <a:p>
                      <a:pPr marL="0" marR="0" lvl="0" indent="0" algn="ctr" defTabSz="914400" rtl="0" eaLnBrk="1" fontAlgn="base" latinLnBrk="0" hangingPunct="1">
                        <a:lnSpc>
                          <a:spcPct val="100000"/>
                        </a:lnSpc>
                        <a:spcBef>
                          <a:spcPts val="0"/>
                        </a:spcBef>
                        <a:spcAft>
                          <a:spcPct val="0"/>
                        </a:spcAft>
                        <a:buClr>
                          <a:schemeClr val="hlink"/>
                        </a:buClr>
                        <a:buSzPct val="120000"/>
                        <a:buFontTx/>
                        <a:buNone/>
                        <a:tabLst/>
                      </a:pPr>
                      <a:r>
                        <a:rPr kumimoji="0" lang="en-US" sz="3200" b="1" u="none" strike="noStrike" cap="none" normalizeH="0" baseline="0" dirty="0">
                          <a:ln>
                            <a:solidFill>
                              <a:schemeClr val="bg1"/>
                            </a:solidFill>
                          </a:ln>
                          <a:solidFill>
                            <a:schemeClr val="tx1"/>
                          </a:solidFill>
                          <a:effectLst/>
                          <a:latin typeface="+mn-lt"/>
                        </a:rPr>
                        <a:t>Government</a:t>
                      </a:r>
                      <a:endParaRPr kumimoji="0" lang="en-US" sz="3200" b="1" i="0" u="none" strike="noStrike" cap="none" normalizeH="0" baseline="0" dirty="0">
                        <a:ln>
                          <a:solidFill>
                            <a:schemeClr val="bg1"/>
                          </a:solidFill>
                        </a:ln>
                        <a:solidFill>
                          <a:schemeClr val="tx1"/>
                        </a:solidFill>
                        <a:effectLst/>
                        <a:latin typeface="+mn-lt"/>
                        <a:ea typeface="ＭＳ Ｐゴシック"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120000"/>
                        <a:buFontTx/>
                        <a:buNone/>
                        <a:tabLst/>
                      </a:pPr>
                      <a:r>
                        <a:rPr kumimoji="0" lang="en-US" sz="3200" b="1" u="none" strike="noStrike" cap="none" normalizeH="0" baseline="0" dirty="0">
                          <a:ln>
                            <a:solidFill>
                              <a:schemeClr val="bg1"/>
                            </a:solidFill>
                          </a:ln>
                          <a:solidFill>
                            <a:schemeClr val="tx1"/>
                          </a:solidFill>
                          <a:effectLst/>
                          <a:latin typeface="+mn-lt"/>
                        </a:rPr>
                        <a:t>Workplace</a:t>
                      </a:r>
                      <a:endParaRPr kumimoji="0" lang="en-US" sz="3200" b="1" i="0" u="none" strike="noStrike" cap="none" normalizeH="0" baseline="0" dirty="0">
                        <a:ln>
                          <a:solidFill>
                            <a:schemeClr val="bg1"/>
                          </a:solidFill>
                        </a:ln>
                        <a:solidFill>
                          <a:schemeClr val="tx1"/>
                        </a:solidFill>
                        <a:effectLst/>
                        <a:latin typeface="+mn-lt"/>
                        <a:ea typeface="ＭＳ Ｐゴシック"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120000"/>
                        <a:buFontTx/>
                        <a:buNone/>
                        <a:tabLst/>
                      </a:pPr>
                      <a:r>
                        <a:rPr kumimoji="0" lang="en-US" sz="3200" b="1" u="none" strike="noStrike" cap="none" normalizeH="0" baseline="0" dirty="0">
                          <a:ln>
                            <a:solidFill>
                              <a:schemeClr val="bg1"/>
                            </a:solidFill>
                          </a:ln>
                          <a:solidFill>
                            <a:schemeClr val="tx1"/>
                          </a:solidFill>
                          <a:effectLst/>
                          <a:latin typeface="+mn-lt"/>
                        </a:rPr>
                        <a:t>Marriage</a:t>
                      </a:r>
                      <a:endParaRPr kumimoji="0" lang="en-US" sz="3200" b="1" i="0" u="none" strike="noStrike" cap="none" normalizeH="0" baseline="0" dirty="0">
                        <a:ln>
                          <a:solidFill>
                            <a:schemeClr val="bg1"/>
                          </a:solidFill>
                        </a:ln>
                        <a:solidFill>
                          <a:schemeClr val="tx1"/>
                        </a:solidFill>
                        <a:effectLst/>
                        <a:latin typeface="+mn-lt"/>
                        <a:ea typeface="ＭＳ Ｐゴシック"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120000"/>
                        <a:buFontTx/>
                        <a:buNone/>
                        <a:tabLst/>
                      </a:pPr>
                      <a:r>
                        <a:rPr kumimoji="0" lang="en-US" sz="3200" b="1" u="none" strike="noStrike" cap="none" normalizeH="0" baseline="0" dirty="0">
                          <a:ln>
                            <a:solidFill>
                              <a:schemeClr val="bg1"/>
                            </a:solidFill>
                          </a:ln>
                          <a:solidFill>
                            <a:schemeClr val="tx1"/>
                          </a:solidFill>
                          <a:effectLst/>
                          <a:latin typeface="+mn-lt"/>
                        </a:rPr>
                        <a:t>Church and Unfriendly people</a:t>
                      </a:r>
                      <a:endParaRPr kumimoji="0" lang="en-US" sz="3200" b="1" i="0" u="none" strike="noStrike" cap="none" normalizeH="0" baseline="0" dirty="0">
                        <a:ln>
                          <a:solidFill>
                            <a:schemeClr val="bg1"/>
                          </a:solidFill>
                        </a:ln>
                        <a:solidFill>
                          <a:schemeClr val="tx1"/>
                        </a:solidFill>
                        <a:effectLst/>
                        <a:latin typeface="+mn-lt"/>
                        <a:ea typeface="ＭＳ Ｐゴシック"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6334646"/>
                  </a:ext>
                </a:extLst>
              </a:tr>
              <a:tr h="473443">
                <a:tc>
                  <a:txBody>
                    <a:bodyPr/>
                    <a:lstStyle/>
                    <a:p>
                      <a:pPr marL="0" marR="0" lvl="0" indent="0" algn="ctr" defTabSz="914400" rtl="0" eaLnBrk="1" fontAlgn="base" latinLnBrk="0" hangingPunct="1">
                        <a:lnSpc>
                          <a:spcPct val="100000"/>
                        </a:lnSpc>
                        <a:spcBef>
                          <a:spcPts val="0"/>
                        </a:spcBef>
                        <a:spcAft>
                          <a:spcPct val="0"/>
                        </a:spcAft>
                        <a:buClr>
                          <a:schemeClr val="hlink"/>
                        </a:buClr>
                        <a:buSzPct val="120000"/>
                        <a:buFontTx/>
                        <a:buNone/>
                        <a:tabLst/>
                      </a:pPr>
                      <a:r>
                        <a:rPr kumimoji="0" lang="en-US" sz="2800" b="1" u="none" strike="noStrike" cap="none" normalizeH="0" baseline="0" dirty="0">
                          <a:ln>
                            <a:solidFill>
                              <a:schemeClr val="bg1"/>
                            </a:solidFill>
                          </a:ln>
                          <a:solidFill>
                            <a:schemeClr val="tx1"/>
                          </a:solidFill>
                          <a:effectLst/>
                          <a:latin typeface="+mn-lt"/>
                        </a:rPr>
                        <a:t>2:13-17</a:t>
                      </a:r>
                      <a:endParaRPr kumimoji="0" lang="en-US" sz="2800" b="1" i="0" u="none" strike="noStrike" cap="none" normalizeH="0" baseline="0" dirty="0">
                        <a:ln>
                          <a:solidFill>
                            <a:schemeClr val="bg1"/>
                          </a:solidFill>
                        </a:ln>
                        <a:solidFill>
                          <a:schemeClr val="tx1"/>
                        </a:solidFill>
                        <a:effectLst/>
                        <a:latin typeface="+mn-lt"/>
                        <a:ea typeface="ＭＳ Ｐゴシック"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120000"/>
                        <a:buFontTx/>
                        <a:buNone/>
                        <a:tabLst/>
                      </a:pPr>
                      <a:r>
                        <a:rPr kumimoji="0" lang="en-US" sz="2800" b="1" u="none" strike="noStrike" cap="none" normalizeH="0" baseline="0" dirty="0">
                          <a:ln>
                            <a:solidFill>
                              <a:schemeClr val="bg1"/>
                            </a:solidFill>
                          </a:ln>
                          <a:solidFill>
                            <a:schemeClr val="tx1"/>
                          </a:solidFill>
                          <a:effectLst/>
                          <a:latin typeface="+mn-lt"/>
                        </a:rPr>
                        <a:t>2:18-25</a:t>
                      </a:r>
                      <a:endParaRPr kumimoji="0" lang="en-US" sz="2800" b="1" i="0" u="none" strike="noStrike" cap="none" normalizeH="0" baseline="0" dirty="0">
                        <a:ln>
                          <a:solidFill>
                            <a:schemeClr val="bg1"/>
                          </a:solidFill>
                        </a:ln>
                        <a:solidFill>
                          <a:schemeClr val="tx1"/>
                        </a:solidFill>
                        <a:effectLst/>
                        <a:latin typeface="+mn-lt"/>
                        <a:ea typeface="ＭＳ Ｐゴシック"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120000"/>
                        <a:buFontTx/>
                        <a:buNone/>
                        <a:tabLst/>
                      </a:pPr>
                      <a:r>
                        <a:rPr kumimoji="0" lang="en-US" sz="2800" b="1" u="none" strike="noStrike" cap="none" normalizeH="0" baseline="0" dirty="0">
                          <a:ln>
                            <a:solidFill>
                              <a:schemeClr val="bg1"/>
                            </a:solidFill>
                          </a:ln>
                          <a:solidFill>
                            <a:schemeClr val="tx1"/>
                          </a:solidFill>
                          <a:effectLst/>
                          <a:latin typeface="+mn-lt"/>
                        </a:rPr>
                        <a:t>3:1-7</a:t>
                      </a:r>
                      <a:endParaRPr kumimoji="0" lang="en-US" sz="2800" b="1" i="0" u="none" strike="noStrike" cap="none" normalizeH="0" baseline="0" dirty="0">
                        <a:ln>
                          <a:solidFill>
                            <a:schemeClr val="bg1"/>
                          </a:solidFill>
                        </a:ln>
                        <a:solidFill>
                          <a:schemeClr val="tx1"/>
                        </a:solidFill>
                        <a:effectLst/>
                        <a:latin typeface="+mn-lt"/>
                        <a:ea typeface="ＭＳ Ｐゴシック"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120000"/>
                        <a:buFontTx/>
                        <a:buNone/>
                        <a:tabLst/>
                      </a:pPr>
                      <a:r>
                        <a:rPr kumimoji="0" lang="en-US" sz="2800" b="1" u="none" strike="noStrike" cap="none" normalizeH="0" baseline="0" dirty="0">
                          <a:ln>
                            <a:solidFill>
                              <a:schemeClr val="bg1"/>
                            </a:solidFill>
                          </a:ln>
                          <a:solidFill>
                            <a:schemeClr val="tx1"/>
                          </a:solidFill>
                          <a:effectLst/>
                          <a:latin typeface="+mn-lt"/>
                        </a:rPr>
                        <a:t>3:8-12</a:t>
                      </a:r>
                      <a:endParaRPr kumimoji="0" lang="en-US" sz="3200" b="1" i="0" u="none" strike="noStrike" cap="none" normalizeH="0" baseline="0" dirty="0">
                        <a:ln>
                          <a:solidFill>
                            <a:schemeClr val="bg1"/>
                          </a:solidFill>
                        </a:ln>
                        <a:solidFill>
                          <a:schemeClr val="tx1"/>
                        </a:solidFill>
                        <a:effectLst/>
                        <a:latin typeface="+mn-lt"/>
                        <a:ea typeface="ＭＳ Ｐゴシック"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3326905"/>
                  </a:ext>
                </a:extLst>
              </a:tr>
            </a:tbl>
          </a:graphicData>
        </a:graphic>
      </p:graphicFrame>
      <p:sp>
        <p:nvSpPr>
          <p:cNvPr id="15" name="TextBox 14">
            <a:extLst>
              <a:ext uri="{FF2B5EF4-FFF2-40B4-BE49-F238E27FC236}">
                <a16:creationId xmlns:a16="http://schemas.microsoft.com/office/drawing/2014/main" id="{3C54FA87-8404-F7CE-E64E-2EE2628B4319}"/>
              </a:ext>
            </a:extLst>
          </p:cNvPr>
          <p:cNvSpPr txBox="1"/>
          <p:nvPr/>
        </p:nvSpPr>
        <p:spPr>
          <a:xfrm>
            <a:off x="1612900" y="5038915"/>
            <a:ext cx="9461500" cy="1569660"/>
          </a:xfrm>
          <a:prstGeom prst="rect">
            <a:avLst/>
          </a:prstGeom>
          <a:noFill/>
        </p:spPr>
        <p:txBody>
          <a:bodyPr wrap="square">
            <a:spAutoFit/>
          </a:bodyPr>
          <a:lstStyle/>
          <a:p>
            <a:r>
              <a:rPr lang="en-US" sz="3200" u="sng" dirty="0">
                <a:solidFill>
                  <a:srgbClr val="000000"/>
                </a:solidFill>
                <a:latin typeface="system-ui"/>
              </a:rPr>
              <a:t>1 Peter 3:1 (</a:t>
            </a:r>
            <a:r>
              <a:rPr lang="en-US" sz="3200" u="sng" dirty="0" err="1">
                <a:solidFill>
                  <a:srgbClr val="000000"/>
                </a:solidFill>
                <a:latin typeface="system-ui"/>
              </a:rPr>
              <a:t>ESV</a:t>
            </a:r>
            <a:r>
              <a:rPr lang="en-US" sz="3200" u="sng" dirty="0">
                <a:solidFill>
                  <a:srgbClr val="000000"/>
                </a:solidFill>
                <a:latin typeface="system-ui"/>
              </a:rPr>
              <a:t>)</a:t>
            </a:r>
            <a:endParaRPr lang="en-US" sz="3200" u="sng" dirty="0"/>
          </a:p>
          <a:p>
            <a:r>
              <a:rPr lang="en-US" sz="3200" b="0" i="0" dirty="0">
                <a:solidFill>
                  <a:srgbClr val="000000"/>
                </a:solidFill>
                <a:effectLst/>
                <a:latin typeface="system-ui"/>
              </a:rPr>
              <a:t>even if some do not obey the </a:t>
            </a:r>
            <a:r>
              <a:rPr lang="en-US" sz="3200" b="1" i="0" dirty="0">
                <a:solidFill>
                  <a:srgbClr val="000000"/>
                </a:solidFill>
                <a:effectLst/>
                <a:latin typeface="system-ui"/>
              </a:rPr>
              <a:t>word</a:t>
            </a:r>
            <a:r>
              <a:rPr lang="en-US" sz="3200" b="0" i="0" dirty="0">
                <a:solidFill>
                  <a:srgbClr val="000000"/>
                </a:solidFill>
                <a:effectLst/>
                <a:latin typeface="system-ui"/>
              </a:rPr>
              <a:t>, </a:t>
            </a:r>
          </a:p>
          <a:p>
            <a:r>
              <a:rPr lang="en-US" sz="3200" b="0" i="0" dirty="0">
                <a:solidFill>
                  <a:srgbClr val="000000"/>
                </a:solidFill>
                <a:effectLst/>
                <a:latin typeface="system-ui"/>
              </a:rPr>
              <a:t> </a:t>
            </a:r>
            <a:r>
              <a:rPr lang="en-US" sz="2400" b="0" i="0" dirty="0">
                <a:solidFill>
                  <a:srgbClr val="000000"/>
                </a:solidFill>
                <a:effectLst/>
                <a:latin typeface="system-ui"/>
              </a:rPr>
              <a:t>  </a:t>
            </a:r>
            <a:r>
              <a:rPr lang="en-US" sz="3200" b="0" i="0" dirty="0">
                <a:solidFill>
                  <a:srgbClr val="000000"/>
                </a:solidFill>
                <a:effectLst/>
                <a:latin typeface="system-ui"/>
              </a:rPr>
              <a:t> they may be won without a </a:t>
            </a:r>
            <a:r>
              <a:rPr lang="en-US" sz="3200" b="1" i="0" dirty="0">
                <a:solidFill>
                  <a:srgbClr val="000000"/>
                </a:solidFill>
                <a:effectLst/>
                <a:latin typeface="system-ui"/>
              </a:rPr>
              <a:t>word</a:t>
            </a:r>
            <a:r>
              <a:rPr lang="en-US" sz="3200" b="0" i="0" dirty="0">
                <a:solidFill>
                  <a:srgbClr val="000000"/>
                </a:solidFill>
                <a:effectLst/>
                <a:latin typeface="system-ui"/>
              </a:rPr>
              <a:t> by the conduct . . . </a:t>
            </a:r>
          </a:p>
        </p:txBody>
      </p:sp>
    </p:spTree>
    <p:extLst>
      <p:ext uri="{BB962C8B-B14F-4D97-AF65-F5344CB8AC3E}">
        <p14:creationId xmlns:p14="http://schemas.microsoft.com/office/powerpoint/2010/main" val="2018842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81F7E5-9F56-DF85-C02E-CFDF7452E802}"/>
              </a:ext>
            </a:extLst>
          </p:cNvPr>
          <p:cNvSpPr txBox="1"/>
          <p:nvPr/>
        </p:nvSpPr>
        <p:spPr>
          <a:xfrm>
            <a:off x="533400" y="4736515"/>
            <a:ext cx="9231702" cy="1569660"/>
          </a:xfrm>
          <a:prstGeom prst="rect">
            <a:avLst/>
          </a:prstGeom>
          <a:noFill/>
        </p:spPr>
        <p:txBody>
          <a:bodyPr wrap="square">
            <a:spAutoFit/>
          </a:bodyPr>
          <a:lstStyle/>
          <a:p>
            <a:pPr defTabSz="274320"/>
            <a:r>
              <a:rPr lang="en-US" sz="3200" b="1" i="0" baseline="30000" dirty="0">
                <a:solidFill>
                  <a:schemeClr val="bg1"/>
                </a:solidFill>
                <a:effectLst/>
                <a:latin typeface="system-ui"/>
              </a:rPr>
              <a:t>7 </a:t>
            </a:r>
            <a:r>
              <a:rPr lang="en-US" sz="3200" b="0" i="0" dirty="0">
                <a:solidFill>
                  <a:schemeClr val="bg1"/>
                </a:solidFill>
                <a:effectLst/>
                <a:latin typeface="system-ui"/>
              </a:rPr>
              <a:t>The end of all things is at hand; </a:t>
            </a:r>
            <a:r>
              <a:rPr lang="en-US" sz="3200" i="0" dirty="0">
                <a:solidFill>
                  <a:schemeClr val="bg1"/>
                </a:solidFill>
                <a:effectLst/>
                <a:latin typeface="system-ui"/>
              </a:rPr>
              <a:t>therefore</a:t>
            </a:r>
          </a:p>
          <a:p>
            <a:pPr defTabSz="274320"/>
            <a:r>
              <a:rPr lang="en-US" sz="3200" dirty="0">
                <a:solidFill>
                  <a:schemeClr val="bg1"/>
                </a:solidFill>
                <a:latin typeface="system-ui"/>
              </a:rPr>
              <a:t>	</a:t>
            </a:r>
            <a:r>
              <a:rPr lang="en-US" sz="3200" b="0" i="0" dirty="0">
                <a:solidFill>
                  <a:schemeClr val="bg1"/>
                </a:solidFill>
                <a:effectLst/>
                <a:latin typeface="system-ui"/>
              </a:rPr>
              <a:t> be self-controlled and sober-minded </a:t>
            </a:r>
          </a:p>
          <a:p>
            <a:pPr defTabSz="274320"/>
            <a:r>
              <a:rPr lang="en-US" sz="3200" b="0" i="0" dirty="0">
                <a:solidFill>
                  <a:schemeClr val="bg1"/>
                </a:solidFill>
                <a:effectLst/>
                <a:latin typeface="system-ui"/>
              </a:rPr>
              <a:t>		for the sake of your prayers.</a:t>
            </a:r>
            <a:endParaRPr lang="en-US" sz="3200" dirty="0">
              <a:solidFill>
                <a:schemeClr val="bg1"/>
              </a:solidFill>
            </a:endParaRPr>
          </a:p>
        </p:txBody>
      </p:sp>
      <p:sp>
        <p:nvSpPr>
          <p:cNvPr id="9" name="TextBox 8">
            <a:extLst>
              <a:ext uri="{FF2B5EF4-FFF2-40B4-BE49-F238E27FC236}">
                <a16:creationId xmlns:a16="http://schemas.microsoft.com/office/drawing/2014/main" id="{4E4109D8-39AE-D4D1-EAE5-B629A68807F9}"/>
              </a:ext>
            </a:extLst>
          </p:cNvPr>
          <p:cNvSpPr txBox="1"/>
          <p:nvPr/>
        </p:nvSpPr>
        <p:spPr>
          <a:xfrm>
            <a:off x="1259744" y="919249"/>
            <a:ext cx="10932256" cy="1077218"/>
          </a:xfrm>
          <a:prstGeom prst="rect">
            <a:avLst/>
          </a:prstGeom>
          <a:noFill/>
        </p:spPr>
        <p:txBody>
          <a:bodyPr wrap="square">
            <a:spAutoFit/>
          </a:bodyPr>
          <a:lstStyle/>
          <a:p>
            <a:r>
              <a:rPr lang="en-US" sz="3600" dirty="0">
                <a:solidFill>
                  <a:schemeClr val="bg1"/>
                </a:solidFill>
              </a:rPr>
              <a:t>Glorify God in your own lives. </a:t>
            </a:r>
            <a:r>
              <a:rPr lang="en-US" sz="2800" dirty="0">
                <a:solidFill>
                  <a:schemeClr val="bg1"/>
                </a:solidFill>
              </a:rPr>
              <a:t>(vs.7)</a:t>
            </a:r>
          </a:p>
          <a:p>
            <a:pPr lvl="1">
              <a:spcAft>
                <a:spcPts val="2400"/>
              </a:spcAft>
            </a:pPr>
            <a:r>
              <a:rPr lang="en-US" sz="2800" i="1" dirty="0">
                <a:solidFill>
                  <a:srgbClr val="FFFF00"/>
                </a:solidFill>
              </a:rPr>
              <a:t>A Christian has a distinctly different lifestyle.</a:t>
            </a:r>
          </a:p>
        </p:txBody>
      </p:sp>
    </p:spTree>
    <p:extLst>
      <p:ext uri="{BB962C8B-B14F-4D97-AF65-F5344CB8AC3E}">
        <p14:creationId xmlns:p14="http://schemas.microsoft.com/office/powerpoint/2010/main" val="306698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81F7E5-9F56-DF85-C02E-CFDF7452E802}"/>
              </a:ext>
            </a:extLst>
          </p:cNvPr>
          <p:cNvSpPr txBox="1"/>
          <p:nvPr/>
        </p:nvSpPr>
        <p:spPr>
          <a:xfrm>
            <a:off x="533400" y="4736515"/>
            <a:ext cx="9231702" cy="1631216"/>
          </a:xfrm>
          <a:prstGeom prst="rect">
            <a:avLst/>
          </a:prstGeom>
          <a:noFill/>
        </p:spPr>
        <p:txBody>
          <a:bodyPr wrap="square">
            <a:spAutoFit/>
          </a:bodyPr>
          <a:lstStyle/>
          <a:p>
            <a:pPr defTabSz="274320"/>
            <a:r>
              <a:rPr lang="en-US" sz="3200" b="1" i="0" baseline="30000" dirty="0">
                <a:solidFill>
                  <a:schemeClr val="bg1"/>
                </a:solidFill>
                <a:effectLst/>
                <a:latin typeface="system-ui"/>
              </a:rPr>
              <a:t>7 </a:t>
            </a:r>
            <a:r>
              <a:rPr lang="en-US" sz="3200" b="0" i="0" dirty="0">
                <a:solidFill>
                  <a:schemeClr val="bg1"/>
                </a:solidFill>
                <a:effectLst/>
                <a:latin typeface="system-ui"/>
              </a:rPr>
              <a:t>The end of all things is at hand; </a:t>
            </a:r>
            <a:r>
              <a:rPr lang="en-US" sz="3200" b="1" i="0" dirty="0">
                <a:solidFill>
                  <a:srgbClr val="FFFF00"/>
                </a:solidFill>
                <a:effectLst/>
                <a:latin typeface="system-ui"/>
              </a:rPr>
              <a:t>therefore</a:t>
            </a:r>
          </a:p>
          <a:p>
            <a:pPr defTabSz="274320"/>
            <a:r>
              <a:rPr lang="en-US" sz="3200" dirty="0">
                <a:solidFill>
                  <a:schemeClr val="bg1"/>
                </a:solidFill>
                <a:latin typeface="system-ui"/>
              </a:rPr>
              <a:t>	</a:t>
            </a:r>
            <a:r>
              <a:rPr lang="en-US" sz="3200" b="0" i="0" dirty="0">
                <a:solidFill>
                  <a:schemeClr val="bg1"/>
                </a:solidFill>
                <a:effectLst/>
                <a:latin typeface="system-ui"/>
              </a:rPr>
              <a:t> be self-controlled and sober-minded </a:t>
            </a:r>
          </a:p>
          <a:p>
            <a:pPr defTabSz="274320"/>
            <a:r>
              <a:rPr lang="en-US" sz="3200" b="0" i="0" dirty="0">
                <a:solidFill>
                  <a:schemeClr val="bg1"/>
                </a:solidFill>
                <a:effectLst/>
                <a:latin typeface="system-ui"/>
              </a:rPr>
              <a:t>		for the sake of your prayers.</a:t>
            </a:r>
            <a:endParaRPr lang="en-US" sz="3200" dirty="0">
              <a:solidFill>
                <a:schemeClr val="bg1"/>
              </a:solidFill>
            </a:endParaRPr>
          </a:p>
        </p:txBody>
      </p:sp>
      <p:sp>
        <p:nvSpPr>
          <p:cNvPr id="9" name="TextBox 8">
            <a:extLst>
              <a:ext uri="{FF2B5EF4-FFF2-40B4-BE49-F238E27FC236}">
                <a16:creationId xmlns:a16="http://schemas.microsoft.com/office/drawing/2014/main" id="{4E4109D8-39AE-D4D1-EAE5-B629A68807F9}"/>
              </a:ext>
            </a:extLst>
          </p:cNvPr>
          <p:cNvSpPr txBox="1"/>
          <p:nvPr/>
        </p:nvSpPr>
        <p:spPr>
          <a:xfrm>
            <a:off x="1259744" y="919249"/>
            <a:ext cx="10932256" cy="1077218"/>
          </a:xfrm>
          <a:prstGeom prst="rect">
            <a:avLst/>
          </a:prstGeom>
          <a:noFill/>
        </p:spPr>
        <p:txBody>
          <a:bodyPr wrap="square">
            <a:spAutoFit/>
          </a:bodyPr>
          <a:lstStyle/>
          <a:p>
            <a:r>
              <a:rPr lang="en-US" sz="3600" dirty="0">
                <a:solidFill>
                  <a:schemeClr val="bg1"/>
                </a:solidFill>
              </a:rPr>
              <a:t>Glorify God in your own lives. </a:t>
            </a:r>
            <a:r>
              <a:rPr lang="en-US" sz="2800" dirty="0">
                <a:solidFill>
                  <a:schemeClr val="bg1"/>
                </a:solidFill>
              </a:rPr>
              <a:t>(vs.7)</a:t>
            </a:r>
            <a:endParaRPr lang="en-US" sz="3600" dirty="0">
              <a:solidFill>
                <a:schemeClr val="bg1"/>
              </a:solidFill>
            </a:endParaRPr>
          </a:p>
          <a:p>
            <a:pPr lvl="1">
              <a:spcAft>
                <a:spcPts val="2400"/>
              </a:spcAft>
            </a:pPr>
            <a:r>
              <a:rPr lang="en-US" sz="2800" i="1" dirty="0">
                <a:solidFill>
                  <a:srgbClr val="FFFF00"/>
                </a:solidFill>
              </a:rPr>
              <a:t>A Christian has a distinctly different lifestyle.</a:t>
            </a:r>
          </a:p>
        </p:txBody>
      </p:sp>
    </p:spTree>
    <p:extLst>
      <p:ext uri="{BB962C8B-B14F-4D97-AF65-F5344CB8AC3E}">
        <p14:creationId xmlns:p14="http://schemas.microsoft.com/office/powerpoint/2010/main" val="330419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F6BD45-6761-A026-63A8-0976DD6011B9}"/>
              </a:ext>
            </a:extLst>
          </p:cNvPr>
          <p:cNvSpPr txBox="1"/>
          <p:nvPr/>
        </p:nvSpPr>
        <p:spPr>
          <a:xfrm>
            <a:off x="440094" y="5706899"/>
            <a:ext cx="9890760" cy="707886"/>
          </a:xfrm>
          <a:prstGeom prst="rect">
            <a:avLst/>
          </a:prstGeom>
          <a:noFill/>
        </p:spPr>
        <p:txBody>
          <a:bodyPr wrap="square">
            <a:spAutoFit/>
          </a:bodyPr>
          <a:lstStyle/>
          <a:p>
            <a:r>
              <a:rPr lang="en-US" sz="4000" b="1" i="0" baseline="30000" dirty="0">
                <a:solidFill>
                  <a:schemeClr val="bg1"/>
                </a:solidFill>
                <a:effectLst/>
                <a:latin typeface="system-ui"/>
              </a:rPr>
              <a:t>7 </a:t>
            </a:r>
            <a:r>
              <a:rPr lang="en-US" sz="4000" b="0" i="0" dirty="0">
                <a:solidFill>
                  <a:schemeClr val="bg1"/>
                </a:solidFill>
                <a:effectLst/>
                <a:latin typeface="system-ui"/>
              </a:rPr>
              <a:t>The end of all things is at hand</a:t>
            </a:r>
            <a:endParaRPr lang="en-US" sz="4000" dirty="0">
              <a:solidFill>
                <a:schemeClr val="bg1"/>
              </a:solidFill>
            </a:endParaRPr>
          </a:p>
        </p:txBody>
      </p:sp>
    </p:spTree>
    <p:extLst>
      <p:ext uri="{BB962C8B-B14F-4D97-AF65-F5344CB8AC3E}">
        <p14:creationId xmlns:p14="http://schemas.microsoft.com/office/powerpoint/2010/main" val="47863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1556</TotalTime>
  <Words>7149</Words>
  <Application>Microsoft Office PowerPoint</Application>
  <PresentationFormat>Widescreen</PresentationFormat>
  <Paragraphs>845</Paragraphs>
  <Slides>41</Slides>
  <Notes>41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Malgun Gothic Semilight</vt:lpstr>
      <vt:lpstr>Meiryo</vt:lpstr>
      <vt:lpstr>Arial</vt:lpstr>
      <vt:lpstr>Calibri</vt:lpstr>
      <vt:lpstr>Calibri Light</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Lyle</dc:creator>
  <cp:lastModifiedBy>Matt Lyle</cp:lastModifiedBy>
  <cp:revision>1</cp:revision>
  <cp:lastPrinted>2022-07-23T02:24:49Z</cp:lastPrinted>
  <dcterms:created xsi:type="dcterms:W3CDTF">2022-07-21T11:43:55Z</dcterms:created>
  <dcterms:modified xsi:type="dcterms:W3CDTF">2022-07-24T09:34:11Z</dcterms:modified>
</cp:coreProperties>
</file>