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826FE-1338-4B79-9917-C907D4A8527D}" v="23" dt="2022-07-15T10:44:12.962"/>
    <p1510:client id="{F7BECE6F-8D4A-423A-BC46-59C5DBCADEDE}" v="252" dt="2022-07-14T03:18:0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D49826FE-1338-4B79-9917-C907D4A8527D}"/>
    <pc:docChg chg="modSld sldOrd">
      <pc:chgData name="James Harmeling" userId="4163935ddb78b774" providerId="Windows Live" clId="Web-{D49826FE-1338-4B79-9917-C907D4A8527D}" dt="2022-07-15T10:44:12.962" v="13" actId="20577"/>
      <pc:docMkLst>
        <pc:docMk/>
      </pc:docMkLst>
      <pc:sldChg chg="modSp ord">
        <pc:chgData name="James Harmeling" userId="4163935ddb78b774" providerId="Windows Live" clId="Web-{D49826FE-1338-4B79-9917-C907D4A8527D}" dt="2022-07-15T10:44:12.962" v="13" actId="20577"/>
        <pc:sldMkLst>
          <pc:docMk/>
          <pc:sldMk cId="222095033" sldId="257"/>
        </pc:sldMkLst>
        <pc:spChg chg="mod">
          <ac:chgData name="James Harmeling" userId="4163935ddb78b774" providerId="Windows Live" clId="Web-{D49826FE-1338-4B79-9917-C907D4A8527D}" dt="2022-07-15T10:44:12.962" v="13" actId="20577"/>
          <ac:spMkLst>
            <pc:docMk/>
            <pc:sldMk cId="222095033" sldId="257"/>
            <ac:spMk id="5" creationId="{609A3526-BC06-1755-52AF-3227FB3E17B2}"/>
          </ac:spMkLst>
        </pc:spChg>
      </pc:sldChg>
    </pc:docChg>
  </pc:docChgLst>
  <pc:docChgLst>
    <pc:chgData name="James Harmeling" userId="4163935ddb78b774" providerId="Windows Live" clId="Web-{F7BECE6F-8D4A-423A-BC46-59C5DBCADEDE}"/>
    <pc:docChg chg="addSld modSld modMainMaster">
      <pc:chgData name="James Harmeling" userId="4163935ddb78b774" providerId="Windows Live" clId="Web-{F7BECE6F-8D4A-423A-BC46-59C5DBCADEDE}" dt="2022-07-14T03:18:05.417" v="244"/>
      <pc:docMkLst>
        <pc:docMk/>
      </pc:docMkLst>
      <pc:sldChg chg="addSp delSp modSp mod modTransition setBg">
        <pc:chgData name="James Harmeling" userId="4163935ddb78b774" providerId="Windows Live" clId="Web-{F7BECE6F-8D4A-423A-BC46-59C5DBCADEDE}" dt="2022-07-14T02:49:27.955" v="33"/>
        <pc:sldMkLst>
          <pc:docMk/>
          <pc:sldMk cId="109857222" sldId="256"/>
        </pc:sldMkLst>
        <pc:spChg chg="del">
          <ac:chgData name="James Harmeling" userId="4163935ddb78b774" providerId="Windows Live" clId="Web-{F7BECE6F-8D4A-423A-BC46-59C5DBCADEDE}" dt="2022-07-14T02:39:32.499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mes Harmeling" userId="4163935ddb78b774" providerId="Windows Live" clId="Web-{F7BECE6F-8D4A-423A-BC46-59C5DBCADEDE}" dt="2022-07-14T02:39:35.671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Harmeling" userId="4163935ddb78b774" providerId="Windows Live" clId="Web-{F7BECE6F-8D4A-423A-BC46-59C5DBCADEDE}" dt="2022-07-14T02:40:07.016" v="3"/>
          <ac:spMkLst>
            <pc:docMk/>
            <pc:sldMk cId="109857222" sldId="256"/>
            <ac:spMk id="9" creationId="{42A4FC2C-047E-45A5-965D-8E1E3BF09BC6}"/>
          </ac:spMkLst>
        </pc:spChg>
        <pc:picChg chg="add mod">
          <ac:chgData name="James Harmeling" userId="4163935ddb78b774" providerId="Windows Live" clId="Web-{F7BECE6F-8D4A-423A-BC46-59C5DBCADEDE}" dt="2022-07-14T02:40:07.016" v="3"/>
          <ac:picMkLst>
            <pc:docMk/>
            <pc:sldMk cId="109857222" sldId="256"/>
            <ac:picMk id="4" creationId="{312B63B5-8FE4-EFC3-0C71-62A72EC29ABD}"/>
          </ac:picMkLst>
        </pc:picChg>
      </pc:sldChg>
      <pc:sldChg chg="addSp delSp modSp new mod modTransition setBg addAnim modAnim">
        <pc:chgData name="James Harmeling" userId="4163935ddb78b774" providerId="Windows Live" clId="Web-{F7BECE6F-8D4A-423A-BC46-59C5DBCADEDE}" dt="2022-07-14T02:49:27.955" v="33"/>
        <pc:sldMkLst>
          <pc:docMk/>
          <pc:sldMk cId="222095033" sldId="257"/>
        </pc:sldMkLst>
        <pc:spChg chg="del">
          <ac:chgData name="James Harmeling" userId="4163935ddb78b774" providerId="Windows Live" clId="Web-{F7BECE6F-8D4A-423A-BC46-59C5DBCADEDE}" dt="2022-07-14T02:40:15.078" v="5"/>
          <ac:spMkLst>
            <pc:docMk/>
            <pc:sldMk cId="222095033" sldId="257"/>
            <ac:spMk id="2" creationId="{72148296-C581-C7C8-2145-0E08F0832894}"/>
          </ac:spMkLst>
        </pc:spChg>
        <pc:spChg chg="del">
          <ac:chgData name="James Harmeling" userId="4163935ddb78b774" providerId="Windows Live" clId="Web-{F7BECE6F-8D4A-423A-BC46-59C5DBCADEDE}" dt="2022-07-14T02:40:22.219" v="6"/>
          <ac:spMkLst>
            <pc:docMk/>
            <pc:sldMk cId="222095033" sldId="257"/>
            <ac:spMk id="3" creationId="{9AFCC732-1BC1-D33C-607A-2C91CC32194B}"/>
          </ac:spMkLst>
        </pc:spChg>
        <pc:spChg chg="add mod">
          <ac:chgData name="James Harmeling" userId="4163935ddb78b774" providerId="Windows Live" clId="Web-{F7BECE6F-8D4A-423A-BC46-59C5DBCADEDE}" dt="2022-07-14T02:45:48.120" v="21" actId="1076"/>
          <ac:spMkLst>
            <pc:docMk/>
            <pc:sldMk cId="222095033" sldId="257"/>
            <ac:spMk id="5" creationId="{609A3526-BC06-1755-52AF-3227FB3E17B2}"/>
          </ac:spMkLst>
        </pc:spChg>
        <pc:spChg chg="add">
          <ac:chgData name="James Harmeling" userId="4163935ddb78b774" providerId="Windows Live" clId="Web-{F7BECE6F-8D4A-423A-BC46-59C5DBCADEDE}" dt="2022-07-14T02:44:30.930" v="8"/>
          <ac:spMkLst>
            <pc:docMk/>
            <pc:sldMk cId="222095033" sldId="257"/>
            <ac:spMk id="9" creationId="{32BC26D8-82FB-445E-AA49-62A77D7C1EE0}"/>
          </ac:spMkLst>
        </pc:spChg>
        <pc:spChg chg="add">
          <ac:chgData name="James Harmeling" userId="4163935ddb78b774" providerId="Windows Live" clId="Web-{F7BECE6F-8D4A-423A-BC46-59C5DBCADEDE}" dt="2022-07-14T02:44:30.930" v="8"/>
          <ac:spMkLst>
            <pc:docMk/>
            <pc:sldMk cId="222095033" sldId="257"/>
            <ac:spMk id="11" creationId="{CB44330D-EA18-4254-AA95-EB49948539B8}"/>
          </ac:spMkLst>
        </pc:spChg>
        <pc:picChg chg="add mod">
          <ac:chgData name="James Harmeling" userId="4163935ddb78b774" providerId="Windows Live" clId="Web-{F7BECE6F-8D4A-423A-BC46-59C5DBCADEDE}" dt="2022-07-14T02:44:30.930" v="8"/>
          <ac:picMkLst>
            <pc:docMk/>
            <pc:sldMk cId="222095033" sldId="257"/>
            <ac:picMk id="4" creationId="{65B093E3-F235-F48F-EE80-8FE2C0617729}"/>
          </ac:picMkLst>
        </pc:picChg>
      </pc:sldChg>
      <pc:sldChg chg="addSp delSp modSp new mod modTransition setBg addAnim modAnim setClrOvrMap">
        <pc:chgData name="James Harmeling" userId="4163935ddb78b774" providerId="Windows Live" clId="Web-{F7BECE6F-8D4A-423A-BC46-59C5DBCADEDE}" dt="2022-07-14T02:52:43.680" v="45"/>
        <pc:sldMkLst>
          <pc:docMk/>
          <pc:sldMk cId="1274018511" sldId="258"/>
        </pc:sldMkLst>
        <pc:spChg chg="del">
          <ac:chgData name="James Harmeling" userId="4163935ddb78b774" providerId="Windows Live" clId="Web-{F7BECE6F-8D4A-423A-BC46-59C5DBCADEDE}" dt="2022-07-14T02:48:37.501" v="25"/>
          <ac:spMkLst>
            <pc:docMk/>
            <pc:sldMk cId="1274018511" sldId="258"/>
            <ac:spMk id="2" creationId="{2984AB02-EBA7-1442-87BA-27C2B8A9490A}"/>
          </ac:spMkLst>
        </pc:spChg>
        <pc:spChg chg="del">
          <ac:chgData name="James Harmeling" userId="4163935ddb78b774" providerId="Windows Live" clId="Web-{F7BECE6F-8D4A-423A-BC46-59C5DBCADEDE}" dt="2022-07-14T02:48:43.157" v="26"/>
          <ac:spMkLst>
            <pc:docMk/>
            <pc:sldMk cId="1274018511" sldId="258"/>
            <ac:spMk id="3" creationId="{7C82BDB2-2D06-AC0B-4DAD-D4F5C8995D41}"/>
          </ac:spMkLst>
        </pc:spChg>
        <pc:spChg chg="add mod">
          <ac:chgData name="James Harmeling" userId="4163935ddb78b774" providerId="Windows Live" clId="Web-{F7BECE6F-8D4A-423A-BC46-59C5DBCADEDE}" dt="2022-07-14T02:49:17.799" v="31" actId="20577"/>
          <ac:spMkLst>
            <pc:docMk/>
            <pc:sldMk cId="1274018511" sldId="258"/>
            <ac:spMk id="4" creationId="{DECACA23-9F72-3226-2A2C-BF7F0072AFAD}"/>
          </ac:spMkLst>
        </pc:spChg>
        <pc:spChg chg="add mod">
          <ac:chgData name="James Harmeling" userId="4163935ddb78b774" providerId="Windows Live" clId="Web-{F7BECE6F-8D4A-423A-BC46-59C5DBCADEDE}" dt="2022-07-14T02:52:40.024" v="43" actId="1076"/>
          <ac:spMkLst>
            <pc:docMk/>
            <pc:sldMk cId="1274018511" sldId="258"/>
            <ac:spMk id="5" creationId="{05359707-43E1-246F-1D5B-CE91EF3DE813}"/>
          </ac:spMkLst>
        </pc:spChg>
        <pc:spChg chg="add">
          <ac:chgData name="James Harmeling" userId="4163935ddb78b774" providerId="Windows Live" clId="Web-{F7BECE6F-8D4A-423A-BC46-59C5DBCADEDE}" dt="2022-07-14T02:49:05.345" v="29"/>
          <ac:spMkLst>
            <pc:docMk/>
            <pc:sldMk cId="1274018511" sldId="258"/>
            <ac:spMk id="9" creationId="{AD21898E-86C0-4C8A-A76C-DF33E844C87A}"/>
          </ac:spMkLst>
        </pc:spChg>
        <pc:spChg chg="add">
          <ac:chgData name="James Harmeling" userId="4163935ddb78b774" providerId="Windows Live" clId="Web-{F7BECE6F-8D4A-423A-BC46-59C5DBCADEDE}" dt="2022-07-14T02:49:05.345" v="29"/>
          <ac:spMkLst>
            <pc:docMk/>
            <pc:sldMk cId="1274018511" sldId="258"/>
            <ac:spMk id="11" creationId="{5C8F04BD-D093-45D0-B54C-50FDB308B4EE}"/>
          </ac:spMkLst>
        </pc:spChg>
      </pc:sldChg>
      <pc:sldChg chg="addSp delSp modSp new mod setBg">
        <pc:chgData name="James Harmeling" userId="4163935ddb78b774" providerId="Windows Live" clId="Web-{F7BECE6F-8D4A-423A-BC46-59C5DBCADEDE}" dt="2022-07-14T02:57:14.923" v="82" actId="1076"/>
        <pc:sldMkLst>
          <pc:docMk/>
          <pc:sldMk cId="524166918" sldId="259"/>
        </pc:sldMkLst>
        <pc:spChg chg="del">
          <ac:chgData name="James Harmeling" userId="4163935ddb78b774" providerId="Windows Live" clId="Web-{F7BECE6F-8D4A-423A-BC46-59C5DBCADEDE}" dt="2022-07-14T02:53:46.182" v="47"/>
          <ac:spMkLst>
            <pc:docMk/>
            <pc:sldMk cId="524166918" sldId="259"/>
            <ac:spMk id="2" creationId="{52843B24-395E-96DC-48C2-A5A0C064FF5E}"/>
          </ac:spMkLst>
        </pc:spChg>
        <pc:spChg chg="del">
          <ac:chgData name="James Harmeling" userId="4163935ddb78b774" providerId="Windows Live" clId="Web-{F7BECE6F-8D4A-423A-BC46-59C5DBCADEDE}" dt="2022-07-14T02:53:50.276" v="48"/>
          <ac:spMkLst>
            <pc:docMk/>
            <pc:sldMk cId="524166918" sldId="259"/>
            <ac:spMk id="3" creationId="{84E3F482-922F-34A1-0A7F-E7336B96B368}"/>
          </ac:spMkLst>
        </pc:spChg>
        <pc:spChg chg="add mod">
          <ac:chgData name="James Harmeling" userId="4163935ddb78b774" providerId="Windows Live" clId="Web-{F7BECE6F-8D4A-423A-BC46-59C5DBCADEDE}" dt="2022-07-14T02:57:14.923" v="82" actId="1076"/>
          <ac:spMkLst>
            <pc:docMk/>
            <pc:sldMk cId="524166918" sldId="259"/>
            <ac:spMk id="4" creationId="{D461E09A-B7D6-82DF-D684-626824435051}"/>
          </ac:spMkLst>
        </pc:spChg>
        <pc:spChg chg="add mod">
          <ac:chgData name="James Harmeling" userId="4163935ddb78b774" providerId="Windows Live" clId="Web-{F7BECE6F-8D4A-423A-BC46-59C5DBCADEDE}" dt="2022-07-14T02:55:50.968" v="75" actId="1076"/>
          <ac:spMkLst>
            <pc:docMk/>
            <pc:sldMk cId="524166918" sldId="259"/>
            <ac:spMk id="5" creationId="{ACE2FE17-8731-A807-4CE0-86C62CC17759}"/>
          </ac:spMkLst>
        </pc:spChg>
        <pc:spChg chg="add">
          <ac:chgData name="James Harmeling" userId="4163935ddb78b774" providerId="Windows Live" clId="Web-{F7BECE6F-8D4A-423A-BC46-59C5DBCADEDE}" dt="2022-07-14T02:54:48.841" v="52"/>
          <ac:spMkLst>
            <pc:docMk/>
            <pc:sldMk cId="524166918" sldId="259"/>
            <ac:spMk id="9" creationId="{827B839B-9ADE-406B-8590-F1CAEDED45A1}"/>
          </ac:spMkLst>
        </pc:spChg>
        <pc:spChg chg="add">
          <ac:chgData name="James Harmeling" userId="4163935ddb78b774" providerId="Windows Live" clId="Web-{F7BECE6F-8D4A-423A-BC46-59C5DBCADEDE}" dt="2022-07-14T02:54:48.841" v="52"/>
          <ac:spMkLst>
            <pc:docMk/>
            <pc:sldMk cId="524166918" sldId="259"/>
            <ac:spMk id="11" creationId="{CFE45BF0-46DB-408C-B5F7-7B11716805D4}"/>
          </ac:spMkLst>
        </pc:spChg>
        <pc:spChg chg="add">
          <ac:chgData name="James Harmeling" userId="4163935ddb78b774" providerId="Windows Live" clId="Web-{F7BECE6F-8D4A-423A-BC46-59C5DBCADEDE}" dt="2022-07-14T02:54:48.841" v="52"/>
          <ac:spMkLst>
            <pc:docMk/>
            <pc:sldMk cId="524166918" sldId="259"/>
            <ac:spMk id="13" creationId="{2AEBC8F2-97B1-41B4-93F1-2D289E197FBA}"/>
          </ac:spMkLst>
        </pc:spChg>
        <pc:spChg chg="add">
          <ac:chgData name="James Harmeling" userId="4163935ddb78b774" providerId="Windows Live" clId="Web-{F7BECE6F-8D4A-423A-BC46-59C5DBCADEDE}" dt="2022-07-14T02:54:48.841" v="52"/>
          <ac:spMkLst>
            <pc:docMk/>
            <pc:sldMk cId="524166918" sldId="259"/>
            <ac:spMk id="15" creationId="{472E3A19-F5D5-48FC-BB9C-48C2F68F598B}"/>
          </ac:spMkLst>
        </pc:spChg>
        <pc:spChg chg="add">
          <ac:chgData name="James Harmeling" userId="4163935ddb78b774" providerId="Windows Live" clId="Web-{F7BECE6F-8D4A-423A-BC46-59C5DBCADEDE}" dt="2022-07-14T02:54:48.841" v="52"/>
          <ac:spMkLst>
            <pc:docMk/>
            <pc:sldMk cId="524166918" sldId="259"/>
            <ac:spMk id="17" creationId="{7A62E32F-BB65-43A8-8EB5-92346890E549}"/>
          </ac:spMkLst>
        </pc:spChg>
        <pc:spChg chg="add">
          <ac:chgData name="James Harmeling" userId="4163935ddb78b774" providerId="Windows Live" clId="Web-{F7BECE6F-8D4A-423A-BC46-59C5DBCADEDE}" dt="2022-07-14T02:54:48.841" v="52"/>
          <ac:spMkLst>
            <pc:docMk/>
            <pc:sldMk cId="524166918" sldId="259"/>
            <ac:spMk id="19" creationId="{14E91B64-9FCC-451E-AFB4-A827D6329367}"/>
          </ac:spMkLst>
        </pc:spChg>
      </pc:sldChg>
      <pc:sldChg chg="addSp modSp add replId addAnim delAnim modAnim">
        <pc:chgData name="James Harmeling" userId="4163935ddb78b774" providerId="Windows Live" clId="Web-{F7BECE6F-8D4A-423A-BC46-59C5DBCADEDE}" dt="2022-07-14T03:18:05.417" v="244"/>
        <pc:sldMkLst>
          <pc:docMk/>
          <pc:sldMk cId="3580155589" sldId="260"/>
        </pc:sldMkLst>
        <pc:spChg chg="add mod">
          <ac:chgData name="James Harmeling" userId="4163935ddb78b774" providerId="Windows Live" clId="Web-{F7BECE6F-8D4A-423A-BC46-59C5DBCADEDE}" dt="2022-07-14T02:58:40.036" v="105" actId="14100"/>
          <ac:spMkLst>
            <pc:docMk/>
            <pc:sldMk cId="3580155589" sldId="260"/>
            <ac:spMk id="2" creationId="{897A788F-C125-2B51-A3A6-B8C0CF31ED6C}"/>
          </ac:spMkLst>
        </pc:spChg>
      </pc:sldChg>
      <pc:sldChg chg="addSp delSp modSp new mod setBg">
        <pc:chgData name="James Harmeling" userId="4163935ddb78b774" providerId="Windows Live" clId="Web-{F7BECE6F-8D4A-423A-BC46-59C5DBCADEDE}" dt="2022-07-14T03:02:34.559" v="128" actId="1076"/>
        <pc:sldMkLst>
          <pc:docMk/>
          <pc:sldMk cId="3126042940" sldId="261"/>
        </pc:sldMkLst>
        <pc:spChg chg="del mod">
          <ac:chgData name="James Harmeling" userId="4163935ddb78b774" providerId="Windows Live" clId="Web-{F7BECE6F-8D4A-423A-BC46-59C5DBCADEDE}" dt="2022-07-14T03:01:11.603" v="116"/>
          <ac:spMkLst>
            <pc:docMk/>
            <pc:sldMk cId="3126042940" sldId="261"/>
            <ac:spMk id="2" creationId="{126BA118-B36F-2957-3AE5-4A394B6B2E75}"/>
          </ac:spMkLst>
        </pc:spChg>
        <pc:spChg chg="mod">
          <ac:chgData name="James Harmeling" userId="4163935ddb78b774" providerId="Windows Live" clId="Web-{F7BECE6F-8D4A-423A-BC46-59C5DBCADEDE}" dt="2022-07-14T03:02:34.559" v="128" actId="1076"/>
          <ac:spMkLst>
            <pc:docMk/>
            <pc:sldMk cId="3126042940" sldId="261"/>
            <ac:spMk id="3" creationId="{B524D441-9963-2908-1F41-CC0F64A148C4}"/>
          </ac:spMkLst>
        </pc:spChg>
        <pc:spChg chg="add del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8" creationId="{1B15ED52-F352-441B-82BF-E0EA34836D08}"/>
          </ac:spMkLst>
        </pc:spChg>
        <pc:spChg chg="add del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10" creationId="{3B2E3793-BFE6-45A2-9B7B-E18844431C99}"/>
          </ac:spMkLst>
        </pc:spChg>
        <pc:spChg chg="add del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12" creationId="{BC4C4868-CB8F-4AF9-9CDB-8108F2C19B67}"/>
          </ac:spMkLst>
        </pc:spChg>
        <pc:spChg chg="add del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14" creationId="{375E0459-6403-40CD-989D-56A4407CA12E}"/>
          </ac:spMkLst>
        </pc:spChg>
        <pc:spChg chg="add del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16" creationId="{53E5B1A8-3AC9-4BD1-9BBC-78CA94F2D1BA}"/>
          </ac:spMkLst>
        </pc:spChg>
        <pc:spChg chg="add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21" creationId="{A7AE9375-4664-4DB2-922D-2782A6E439AC}"/>
          </ac:spMkLst>
        </pc:spChg>
        <pc:spChg chg="add">
          <ac:chgData name="James Harmeling" userId="4163935ddb78b774" providerId="Windows Live" clId="Web-{F7BECE6F-8D4A-423A-BC46-59C5DBCADEDE}" dt="2022-07-14T03:02:12.667" v="122"/>
          <ac:spMkLst>
            <pc:docMk/>
            <pc:sldMk cId="3126042940" sldId="261"/>
            <ac:spMk id="25" creationId="{9DD005C1-8C51-42D6-9BEE-B9B83849743D}"/>
          </ac:spMkLst>
        </pc:spChg>
        <pc:cxnChg chg="add">
          <ac:chgData name="James Harmeling" userId="4163935ddb78b774" providerId="Windows Live" clId="Web-{F7BECE6F-8D4A-423A-BC46-59C5DBCADEDE}" dt="2022-07-14T03:02:12.667" v="122"/>
          <ac:cxnSpMkLst>
            <pc:docMk/>
            <pc:sldMk cId="3126042940" sldId="261"/>
            <ac:cxnSpMk id="23" creationId="{EE504C98-6397-41C1-A8D8-2D9C4ED307E0}"/>
          </ac:cxnSpMkLst>
        </pc:cxnChg>
      </pc:sldChg>
      <pc:sldChg chg="addSp modSp add replId addAnim delAnim modAnim">
        <pc:chgData name="James Harmeling" userId="4163935ddb78b774" providerId="Windows Live" clId="Web-{F7BECE6F-8D4A-423A-BC46-59C5DBCADEDE}" dt="2022-07-14T03:05:36.940" v="156"/>
        <pc:sldMkLst>
          <pc:docMk/>
          <pc:sldMk cId="2777874340" sldId="262"/>
        </pc:sldMkLst>
        <pc:spChg chg="add mod">
          <ac:chgData name="James Harmeling" userId="4163935ddb78b774" providerId="Windows Live" clId="Web-{F7BECE6F-8D4A-423A-BC46-59C5DBCADEDE}" dt="2022-07-14T03:04:25.562" v="142" actId="14100"/>
          <ac:spMkLst>
            <pc:docMk/>
            <pc:sldMk cId="2777874340" sldId="262"/>
            <ac:spMk id="3" creationId="{61068C67-4E05-BCBE-C4A6-BB477ED4CFCE}"/>
          </ac:spMkLst>
        </pc:spChg>
        <pc:spChg chg="add mod">
          <ac:chgData name="James Harmeling" userId="4163935ddb78b774" providerId="Windows Live" clId="Web-{F7BECE6F-8D4A-423A-BC46-59C5DBCADEDE}" dt="2022-07-14T03:05:31.424" v="154" actId="14100"/>
          <ac:spMkLst>
            <pc:docMk/>
            <pc:sldMk cId="2777874340" sldId="262"/>
            <ac:spMk id="6" creationId="{08A0F989-1D74-B915-47D0-083B204A4FCC}"/>
          </ac:spMkLst>
        </pc:spChg>
      </pc:sldChg>
      <pc:sldChg chg="addSp delSp modSp add replId addAnim delAnim modAnim">
        <pc:chgData name="James Harmeling" userId="4163935ddb78b774" providerId="Windows Live" clId="Web-{F7BECE6F-8D4A-423A-BC46-59C5DBCADEDE}" dt="2022-07-14T03:11:58.343" v="207"/>
        <pc:sldMkLst>
          <pc:docMk/>
          <pc:sldMk cId="2520275883" sldId="263"/>
        </pc:sldMkLst>
        <pc:spChg chg="add mod">
          <ac:chgData name="James Harmeling" userId="4163935ddb78b774" providerId="Windows Live" clId="Web-{F7BECE6F-8D4A-423A-BC46-59C5DBCADEDE}" dt="2022-07-14T03:08:23.226" v="174" actId="20577"/>
          <ac:spMkLst>
            <pc:docMk/>
            <pc:sldMk cId="2520275883" sldId="263"/>
            <ac:spMk id="2" creationId="{0A7F7ECF-756E-8E63-B6AF-1324D457B030}"/>
          </ac:spMkLst>
        </pc:spChg>
        <pc:spChg chg="add mod">
          <ac:chgData name="James Harmeling" userId="4163935ddb78b774" providerId="Windows Live" clId="Web-{F7BECE6F-8D4A-423A-BC46-59C5DBCADEDE}" dt="2022-07-14T03:09:29.322" v="191" actId="1076"/>
          <ac:spMkLst>
            <pc:docMk/>
            <pc:sldMk cId="2520275883" sldId="263"/>
            <ac:spMk id="3" creationId="{D7E595D8-AC83-635C-484D-8249311217C7}"/>
          </ac:spMkLst>
        </pc:spChg>
        <pc:spChg chg="del">
          <ac:chgData name="James Harmeling" userId="4163935ddb78b774" providerId="Windows Live" clId="Web-{F7BECE6F-8D4A-423A-BC46-59C5DBCADEDE}" dt="2022-07-14T03:06:46.067" v="158"/>
          <ac:spMkLst>
            <pc:docMk/>
            <pc:sldMk cId="2520275883" sldId="263"/>
            <ac:spMk id="5" creationId="{05359707-43E1-246F-1D5B-CE91EF3DE813}"/>
          </ac:spMkLst>
        </pc:spChg>
        <pc:spChg chg="add mod">
          <ac:chgData name="James Harmeling" userId="4163935ddb78b774" providerId="Windows Live" clId="Web-{F7BECE6F-8D4A-423A-BC46-59C5DBCADEDE}" dt="2022-07-14T03:11:42.530" v="205" actId="1076"/>
          <ac:spMkLst>
            <pc:docMk/>
            <pc:sldMk cId="2520275883" sldId="263"/>
            <ac:spMk id="6" creationId="{301E0DA4-3FF7-B9CC-AF2A-28E06BF78546}"/>
          </ac:spMkLst>
        </pc:spChg>
      </pc:sldChg>
      <pc:sldChg chg="addSp delSp modSp new mod setBg">
        <pc:chgData name="James Harmeling" userId="4163935ddb78b774" providerId="Windows Live" clId="Web-{F7BECE6F-8D4A-423A-BC46-59C5DBCADEDE}" dt="2022-07-14T03:14:33.238" v="233" actId="20577"/>
        <pc:sldMkLst>
          <pc:docMk/>
          <pc:sldMk cId="4286935585" sldId="264"/>
        </pc:sldMkLst>
        <pc:spChg chg="del">
          <ac:chgData name="James Harmeling" userId="4163935ddb78b774" providerId="Windows Live" clId="Web-{F7BECE6F-8D4A-423A-BC46-59C5DBCADEDE}" dt="2022-07-14T03:12:35.016" v="209"/>
          <ac:spMkLst>
            <pc:docMk/>
            <pc:sldMk cId="4286935585" sldId="264"/>
            <ac:spMk id="2" creationId="{D3EF68CA-D6C0-2BC3-3026-66496F141CD8}"/>
          </ac:spMkLst>
        </pc:spChg>
        <pc:spChg chg="del">
          <ac:chgData name="James Harmeling" userId="4163935ddb78b774" providerId="Windows Live" clId="Web-{F7BECE6F-8D4A-423A-BC46-59C5DBCADEDE}" dt="2022-07-14T03:12:38.719" v="210"/>
          <ac:spMkLst>
            <pc:docMk/>
            <pc:sldMk cId="4286935585" sldId="264"/>
            <ac:spMk id="3" creationId="{AC355D62-EC84-504A-EA85-A785EB8AB3DB}"/>
          </ac:spMkLst>
        </pc:spChg>
        <pc:spChg chg="add mod">
          <ac:chgData name="James Harmeling" userId="4163935ddb78b774" providerId="Windows Live" clId="Web-{F7BECE6F-8D4A-423A-BC46-59C5DBCADEDE}" dt="2022-07-14T03:14:33.238" v="233" actId="20577"/>
          <ac:spMkLst>
            <pc:docMk/>
            <pc:sldMk cId="4286935585" sldId="264"/>
            <ac:spMk id="4" creationId="{0CC48CBA-4484-B245-9A6C-3CC24D1F04AB}"/>
          </ac:spMkLst>
        </pc:spChg>
        <pc:spChg chg="add del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9" creationId="{100EDD19-6802-4EC3-95CE-CFFAB042CFD6}"/>
          </ac:spMkLst>
        </pc:spChg>
        <pc:spChg chg="add del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11" creationId="{DB17E863-922E-4C26-BD64-E8FD41D28661}"/>
          </ac:spMkLst>
        </pc:spChg>
        <pc:spChg chg="add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16" creationId="{2B566528-1B12-4246-9431-5C2D7D081168}"/>
          </ac:spMkLst>
        </pc:spChg>
        <pc:spChg chg="add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18" creationId="{2E80C965-DB6D-4F81-9E9E-B027384D0BD6}"/>
          </ac:spMkLst>
        </pc:spChg>
        <pc:spChg chg="add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20" creationId="{A580F890-B085-4E95-96AA-55AEBEC5CE6E}"/>
          </ac:spMkLst>
        </pc:spChg>
        <pc:spChg chg="add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22" creationId="{D3F51FEB-38FB-4F6C-9F7B-2F2AFAB65463}"/>
          </ac:spMkLst>
        </pc:spChg>
        <pc:spChg chg="add">
          <ac:chgData name="James Harmeling" userId="4163935ddb78b774" providerId="Windows Live" clId="Web-{F7BECE6F-8D4A-423A-BC46-59C5DBCADEDE}" dt="2022-07-14T03:13:44.846" v="225"/>
          <ac:spMkLst>
            <pc:docMk/>
            <pc:sldMk cId="4286935585" sldId="264"/>
            <ac:spMk id="24" creationId="{1E547BA6-BAE0-43BB-A7CA-60F69CE252F0}"/>
          </ac:spMkLst>
        </pc:spChg>
      </pc:sldChg>
      <pc:sldChg chg="modSp add replId">
        <pc:chgData name="James Harmeling" userId="4163935ddb78b774" providerId="Windows Live" clId="Web-{F7BECE6F-8D4A-423A-BC46-59C5DBCADEDE}" dt="2022-07-14T03:16:22.695" v="243" actId="20577"/>
        <pc:sldMkLst>
          <pc:docMk/>
          <pc:sldMk cId="2424001485" sldId="265"/>
        </pc:sldMkLst>
        <pc:spChg chg="mod">
          <ac:chgData name="James Harmeling" userId="4163935ddb78b774" providerId="Windows Live" clId="Web-{F7BECE6F-8D4A-423A-BC46-59C5DBCADEDE}" dt="2022-07-14T03:16:22.695" v="243" actId="20577"/>
          <ac:spMkLst>
            <pc:docMk/>
            <pc:sldMk cId="2424001485" sldId="265"/>
            <ac:spMk id="4" creationId="{0CC48CBA-4484-B245-9A6C-3CC24D1F04AB}"/>
          </ac:spMkLst>
        </pc:spChg>
      </pc:sldChg>
      <pc:sldMasterChg chg="modTransition modSldLayout">
        <pc:chgData name="James Harmeling" userId="4163935ddb78b774" providerId="Windows Live" clId="Web-{F7BECE6F-8D4A-423A-BC46-59C5DBCADEDE}" dt="2022-07-14T02:49:27.955" v="33"/>
        <pc:sldMasterMkLst>
          <pc:docMk/>
          <pc:sldMasterMk cId="2460954070" sldId="2147483660"/>
        </pc:sldMasterMkLst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James Harmeling" userId="4163935ddb78b774" providerId="Windows Live" clId="Web-{F7BECE6F-8D4A-423A-BC46-59C5DBCADEDE}" dt="2022-07-14T02:49:27.955" v="33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4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5B093E3-F235-F48F-EE80-8FE2C061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71" y="643467"/>
            <a:ext cx="5264657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A3526-BC06-1755-52AF-3227FB3E17B2}"/>
              </a:ext>
            </a:extLst>
          </p:cNvPr>
          <p:cNvSpPr txBox="1"/>
          <p:nvPr/>
        </p:nvSpPr>
        <p:spPr>
          <a:xfrm>
            <a:off x="8100848" y="2004849"/>
            <a:ext cx="3176751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/>
              <a:t>Face Suffering with Purpose: Part 2</a:t>
            </a:r>
          </a:p>
          <a:p>
            <a:pPr algn="ctr"/>
            <a:r>
              <a:rPr lang="en-US" sz="2800" dirty="0">
                <a:cs typeface="Calibri"/>
              </a:rPr>
              <a:t>(1 Peter 4:1-6)</a:t>
            </a:r>
            <a:endParaRPr lang="en-US" sz="3600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48CBA-4484-B245-9A6C-3CC24D1F04AB}"/>
              </a:ext>
            </a:extLst>
          </p:cNvPr>
          <p:cNvSpPr txBox="1"/>
          <p:nvPr/>
        </p:nvSpPr>
        <p:spPr>
          <a:xfrm>
            <a:off x="354433" y="784499"/>
            <a:ext cx="11207237" cy="53924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Hebrews 4:13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/>
          </a:p>
          <a:p>
            <a:pPr algn="ctr"/>
            <a:r>
              <a:rPr lang="en-US" sz="2800" dirty="0">
                <a:ea typeface="+mn-lt"/>
                <a:cs typeface="+mn-lt"/>
              </a:rPr>
              <a:t>And no creature is hidden from his sight, but all are naked and exposed to the eyes of him to whom </a:t>
            </a:r>
            <a:r>
              <a:rPr lang="en-US" sz="2800" u="sng" dirty="0">
                <a:ea typeface="+mn-lt"/>
                <a:cs typeface="+mn-lt"/>
              </a:rPr>
              <a:t>we must give account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US" sz="2800" dirty="0">
              <a:cs typeface="Calibri"/>
            </a:endParaRPr>
          </a:p>
          <a:p>
            <a:pPr algn="ctr"/>
            <a:r>
              <a:rPr lang="en-US" sz="2800" b="1" dirty="0">
                <a:ea typeface="+mn-lt"/>
                <a:cs typeface="+mn-lt"/>
              </a:rPr>
              <a:t>Hebrews 9:27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a typeface="+mn-lt"/>
                <a:cs typeface="+mn-lt"/>
              </a:rPr>
              <a:t>And just as it is appointed for man to die once, and after that comes </a:t>
            </a:r>
            <a:r>
              <a:rPr lang="en-US" sz="2800" u="sng" dirty="0">
                <a:ea typeface="+mn-lt"/>
                <a:cs typeface="+mn-lt"/>
              </a:rPr>
              <a:t>judgment</a:t>
            </a:r>
            <a:endParaRPr lang="en-US" sz="2800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ea typeface="+mn-lt"/>
              <a:cs typeface="+mn-lt"/>
            </a:endParaRPr>
          </a:p>
          <a:p>
            <a:pPr algn="ctr"/>
            <a:r>
              <a:rPr lang="en-US" sz="2800" b="1" dirty="0">
                <a:ea typeface="+mn-lt"/>
                <a:cs typeface="+mn-lt"/>
              </a:rPr>
              <a:t>Luke 16:26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a typeface="+mn-lt"/>
                <a:cs typeface="+mn-lt"/>
              </a:rPr>
              <a:t>And besides all this, between us and you a great chasm has been fixed, in order that those who would pass from here to you may not be able, and none may cross from there to us.’ 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2B63B5-8FE4-EFC3-0C71-62A72EC29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26" b="137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ACA23-9F72-3226-2A2C-BF7F0072AFAD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Use suffering for your faith as incentive to curb sinful habits</a:t>
            </a:r>
            <a:r>
              <a:rPr lang="en-US" sz="2800" dirty="0"/>
              <a:t> (1 Pet 4:1-3)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59707-43E1-246F-1D5B-CE91EF3DE813}"/>
              </a:ext>
            </a:extLst>
          </p:cNvPr>
          <p:cNvSpPr txBox="1"/>
          <p:nvPr/>
        </p:nvSpPr>
        <p:spPr>
          <a:xfrm>
            <a:off x="1807780" y="3174124"/>
            <a:ext cx="8589578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Prepare yourself mentally to suffer for your faith (v. 1a)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7401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1E09A-B7D6-82DF-D684-626824435051}"/>
              </a:ext>
            </a:extLst>
          </p:cNvPr>
          <p:cNvSpPr txBox="1"/>
          <p:nvPr/>
        </p:nvSpPr>
        <p:spPr>
          <a:xfrm>
            <a:off x="1367624" y="2227677"/>
            <a:ext cx="9708995" cy="35671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Pray alone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Know the Bible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800" dirty="0"/>
              <a:t>Tell yourself truth when emotions of doubt prevail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2FE17-8731-A807-4CE0-86C62CC17759}"/>
              </a:ext>
            </a:extLst>
          </p:cNvPr>
          <p:cNvSpPr txBox="1"/>
          <p:nvPr/>
        </p:nvSpPr>
        <p:spPr>
          <a:xfrm>
            <a:off x="2924503" y="1085193"/>
            <a:ext cx="63561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>
                <a:solidFill>
                  <a:srgbClr val="FFFFFF"/>
                </a:solidFill>
                <a:cs typeface="Calibri"/>
              </a:rPr>
              <a:t>Preparation Steps for Suffering</a:t>
            </a: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ACA23-9F72-3226-2A2C-BF7F0072AFAD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Use suffering for your faith as incentive to curb sinful habits</a:t>
            </a:r>
            <a:r>
              <a:rPr lang="en-US" sz="2800" dirty="0"/>
              <a:t> (1 Pet 4:1-3)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59707-43E1-246F-1D5B-CE91EF3DE813}"/>
              </a:ext>
            </a:extLst>
          </p:cNvPr>
          <p:cNvSpPr txBox="1"/>
          <p:nvPr/>
        </p:nvSpPr>
        <p:spPr>
          <a:xfrm>
            <a:off x="1807780" y="3174124"/>
            <a:ext cx="8589578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Prepare yourself mentally to suffer for your faith (v. 1a)</a:t>
            </a: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A788F-C125-2B51-A3A6-B8C0CF31ED6C}"/>
              </a:ext>
            </a:extLst>
          </p:cNvPr>
          <p:cNvSpPr txBox="1"/>
          <p:nvPr/>
        </p:nvSpPr>
        <p:spPr>
          <a:xfrm>
            <a:off x="1807779" y="3870434"/>
            <a:ext cx="4674475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End sinful habits (vs. 1b-3)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5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D441-9963-2908-1F41-CC0F64A14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67" y="2254440"/>
            <a:ext cx="10155528" cy="3526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“Following through with a decision to obey God even when it will mean physical suffering has a morally strengthening effect on our lives: it commits us more firmly than ever before to a pattern of action where obedience is even more important than our desire to avoid pain.” </a:t>
            </a:r>
            <a:endParaRPr lang="en-US" sz="3200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Wayne Grudem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ACA23-9F72-3226-2A2C-BF7F0072AFAD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Use suffering for your faith as incentive to curb sinful habits</a:t>
            </a:r>
            <a:r>
              <a:rPr lang="en-US" sz="2800" dirty="0"/>
              <a:t> (1 Pet 4:1-3)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59707-43E1-246F-1D5B-CE91EF3DE813}"/>
              </a:ext>
            </a:extLst>
          </p:cNvPr>
          <p:cNvSpPr txBox="1"/>
          <p:nvPr/>
        </p:nvSpPr>
        <p:spPr>
          <a:xfrm>
            <a:off x="1807780" y="3174124"/>
            <a:ext cx="8589578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Prepare yourself mentally to suffer for your faith (v. 1a)</a:t>
            </a: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A788F-C125-2B51-A3A6-B8C0CF31ED6C}"/>
              </a:ext>
            </a:extLst>
          </p:cNvPr>
          <p:cNvSpPr txBox="1"/>
          <p:nvPr/>
        </p:nvSpPr>
        <p:spPr>
          <a:xfrm>
            <a:off x="1807779" y="3870434"/>
            <a:ext cx="4674475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End sinful habits (vs. 1b-3)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68C67-4E05-BCBE-C4A6-BB477ED4CFCE}"/>
              </a:ext>
            </a:extLst>
          </p:cNvPr>
          <p:cNvSpPr txBox="1"/>
          <p:nvPr/>
        </p:nvSpPr>
        <p:spPr>
          <a:xfrm>
            <a:off x="2674883" y="4566745"/>
            <a:ext cx="7814440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800">
                <a:solidFill>
                  <a:srgbClr val="FFFFFF"/>
                </a:solidFill>
                <a:cs typeface="Calibri"/>
              </a:rPr>
              <a:t>Live by biblical principle and not by sinful passions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0F989-1D74-B915-47D0-083B204A4FCC}"/>
              </a:ext>
            </a:extLst>
          </p:cNvPr>
          <p:cNvSpPr txBox="1"/>
          <p:nvPr/>
        </p:nvSpPr>
        <p:spPr>
          <a:xfrm>
            <a:off x="2674883" y="5197366"/>
            <a:ext cx="7170682" cy="954107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US" sz="2800">
                <a:solidFill>
                  <a:srgbClr val="FFFFFF"/>
                </a:solidFill>
                <a:cs typeface="Calibri"/>
              </a:rPr>
              <a:t>Consider the consequences of living by sinful passions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ACA23-9F72-3226-2A2C-BF7F0072AFAD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Use suffering for your faith as incentive to curb sinful habits</a:t>
            </a:r>
            <a:r>
              <a:rPr lang="en-US" sz="2800" dirty="0"/>
              <a:t> (1 Pet 4:1-3)</a:t>
            </a:r>
            <a:endParaRPr lang="en-US" sz="28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F7ECF-756E-8E63-B6AF-1324D457B030}"/>
              </a:ext>
            </a:extLst>
          </p:cNvPr>
          <p:cNvSpPr txBox="1"/>
          <p:nvPr/>
        </p:nvSpPr>
        <p:spPr>
          <a:xfrm>
            <a:off x="2228194" y="3200400"/>
            <a:ext cx="83530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cs typeface="Calibri"/>
              </a:rPr>
              <a:t>Recognize that following Christ contrasts an unbelieving world</a:t>
            </a:r>
            <a:r>
              <a:rPr lang="en-US" sz="2800" dirty="0">
                <a:solidFill>
                  <a:srgbClr val="FFFFFF"/>
                </a:solidFill>
                <a:cs typeface="Calibri"/>
              </a:rPr>
              <a:t> (1 Pet 4:4-6)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595D8-AC83-635C-484D-8249311217C7}"/>
              </a:ext>
            </a:extLst>
          </p:cNvPr>
          <p:cNvSpPr txBox="1"/>
          <p:nvPr/>
        </p:nvSpPr>
        <p:spPr>
          <a:xfrm>
            <a:off x="2004848" y="4225158"/>
            <a:ext cx="8182303" cy="95410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Times New Roman"/>
              </a:rPr>
              <a:t>Be ready to be rejected by unbelievers if you reject their lifestyle (v. 4)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0DA4-3FF7-B9CC-AF2A-28E06BF78546}"/>
              </a:ext>
            </a:extLst>
          </p:cNvPr>
          <p:cNvSpPr txBox="1"/>
          <p:nvPr/>
        </p:nvSpPr>
        <p:spPr>
          <a:xfrm>
            <a:off x="2320159" y="5328745"/>
            <a:ext cx="7551682" cy="95410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cs typeface="Calibri"/>
              </a:rPr>
              <a:t>Be assured that God will ultimately judge those who reject His gospel (vs. 5-6)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2027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48CBA-4484-B245-9A6C-3CC24D1F04AB}"/>
              </a:ext>
            </a:extLst>
          </p:cNvPr>
          <p:cNvSpPr txBox="1"/>
          <p:nvPr/>
        </p:nvSpPr>
        <p:spPr>
          <a:xfrm>
            <a:off x="354433" y="784499"/>
            <a:ext cx="11207237" cy="53924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Matthew 12:36-37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aseline="30000" dirty="0"/>
              <a:t>36 </a:t>
            </a:r>
            <a:r>
              <a:rPr lang="en-US" sz="2800" dirty="0"/>
              <a:t>I tell you, on </a:t>
            </a:r>
            <a:r>
              <a:rPr lang="en-US" sz="2800" u="sng" dirty="0"/>
              <a:t>the day of judgment</a:t>
            </a:r>
            <a:r>
              <a:rPr lang="en-US" sz="2800" dirty="0"/>
              <a:t> people will give account for every careless word they speak, </a:t>
            </a:r>
            <a:r>
              <a:rPr lang="en-US" sz="2800" baseline="30000" dirty="0"/>
              <a:t>37 </a:t>
            </a:r>
            <a:r>
              <a:rPr lang="en-US" sz="2800" dirty="0"/>
              <a:t>for by your words you will be justified, and by your words you will be condemned.”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Romans 14:10-12</a:t>
            </a:r>
            <a:endParaRPr lang="en-US" sz="2800" b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aseline="30000" dirty="0"/>
              <a:t>10 </a:t>
            </a:r>
            <a:r>
              <a:rPr lang="en-US" sz="2800" dirty="0"/>
              <a:t>Why do you pass judgment on your brother? Or you, why do you despise your brother? For we will all stand before </a:t>
            </a:r>
            <a:r>
              <a:rPr lang="en-US" sz="2800" u="sng" dirty="0"/>
              <a:t>the judgment seat of God</a:t>
            </a:r>
            <a:r>
              <a:rPr lang="en-US" sz="2800" dirty="0"/>
              <a:t>; </a:t>
            </a:r>
            <a:r>
              <a:rPr lang="en-US" sz="2800" baseline="30000" dirty="0"/>
              <a:t>11 </a:t>
            </a:r>
            <a:r>
              <a:rPr lang="en-US" sz="2800" dirty="0"/>
              <a:t>for it is written, “As I live, says the Lord, every knee shall bow to me,</a:t>
            </a:r>
            <a:br>
              <a:rPr lang="en-US" sz="2800" dirty="0"/>
            </a:br>
            <a:r>
              <a:rPr lang="en-US" sz="2800" dirty="0"/>
              <a:t>    and every tongue shall confess to God.”</a:t>
            </a:r>
            <a:endParaRPr lang="en-US" sz="2800" dirty="0">
              <a:cs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132</cp:revision>
  <dcterms:created xsi:type="dcterms:W3CDTF">2022-07-14T02:39:24Z</dcterms:created>
  <dcterms:modified xsi:type="dcterms:W3CDTF">2022-07-15T10:44:13Z</dcterms:modified>
</cp:coreProperties>
</file>