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3" r:id="rId1"/>
    <p:sldMasterId id="2147483725" r:id="rId2"/>
    <p:sldMasterId id="2147483743" r:id="rId3"/>
  </p:sldMasterIdLst>
  <p:sldIdLst>
    <p:sldId id="258" r:id="rId4"/>
    <p:sldId id="260" r:id="rId5"/>
    <p:sldId id="261" r:id="rId6"/>
    <p:sldId id="257" r:id="rId7"/>
    <p:sldId id="265"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CC027C-C197-4B48-BA60-954F78B129DA}" v="40" dt="2022-07-10T01:53:35.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1" autoAdjust="0"/>
    <p:restoredTop sz="94660"/>
  </p:normalViewPr>
  <p:slideViewPr>
    <p:cSldViewPr snapToGrid="0">
      <p:cViewPr varScale="1">
        <p:scale>
          <a:sx n="85" d="100"/>
          <a:sy n="85" d="100"/>
        </p:scale>
        <p:origin x="102"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94CC027C-C197-4B48-BA60-954F78B129DA}"/>
    <pc:docChg chg="undo custSel modSld modShowInfo">
      <pc:chgData name="Matt Lyle" userId="a96e7d453dd11193" providerId="LiveId" clId="{94CC027C-C197-4B48-BA60-954F78B129DA}" dt="2022-07-10T01:53:35.766" v="63" actId="113"/>
      <pc:docMkLst>
        <pc:docMk/>
      </pc:docMkLst>
      <pc:sldChg chg="modTransition">
        <pc:chgData name="Matt Lyle" userId="a96e7d453dd11193" providerId="LiveId" clId="{94CC027C-C197-4B48-BA60-954F78B129DA}" dt="2022-07-09T23:33:22.795" v="0"/>
        <pc:sldMkLst>
          <pc:docMk/>
          <pc:sldMk cId="3525740918" sldId="257"/>
        </pc:sldMkLst>
      </pc:sldChg>
      <pc:sldChg chg="modTransition">
        <pc:chgData name="Matt Lyle" userId="a96e7d453dd11193" providerId="LiveId" clId="{94CC027C-C197-4B48-BA60-954F78B129DA}" dt="2022-07-09T23:33:22.795" v="0"/>
        <pc:sldMkLst>
          <pc:docMk/>
          <pc:sldMk cId="3913707780" sldId="258"/>
        </pc:sldMkLst>
      </pc:sldChg>
      <pc:sldChg chg="modSp modTransition">
        <pc:chgData name="Matt Lyle" userId="a96e7d453dd11193" providerId="LiveId" clId="{94CC027C-C197-4B48-BA60-954F78B129DA}" dt="2022-07-10T01:53:35.766" v="63" actId="113"/>
        <pc:sldMkLst>
          <pc:docMk/>
          <pc:sldMk cId="4193706853" sldId="260"/>
        </pc:sldMkLst>
        <pc:graphicFrameChg chg="mod">
          <ac:chgData name="Matt Lyle" userId="a96e7d453dd11193" providerId="LiveId" clId="{94CC027C-C197-4B48-BA60-954F78B129DA}" dt="2022-07-10T01:53:35.766" v="63" actId="113"/>
          <ac:graphicFrameMkLst>
            <pc:docMk/>
            <pc:sldMk cId="4193706853" sldId="260"/>
            <ac:graphicFrameMk id="2" creationId="{00000000-0000-0000-0000-000000000000}"/>
          </ac:graphicFrameMkLst>
        </pc:graphicFrameChg>
      </pc:sldChg>
      <pc:sldChg chg="modSp mod modTransition">
        <pc:chgData name="Matt Lyle" userId="a96e7d453dd11193" providerId="LiveId" clId="{94CC027C-C197-4B48-BA60-954F78B129DA}" dt="2022-07-10T01:47:09.142" v="5" actId="113"/>
        <pc:sldMkLst>
          <pc:docMk/>
          <pc:sldMk cId="1399969839" sldId="261"/>
        </pc:sldMkLst>
        <pc:spChg chg="mod">
          <ac:chgData name="Matt Lyle" userId="a96e7d453dd11193" providerId="LiveId" clId="{94CC027C-C197-4B48-BA60-954F78B129DA}" dt="2022-07-10T01:47:09.142" v="5" actId="113"/>
          <ac:spMkLst>
            <pc:docMk/>
            <pc:sldMk cId="1399969839" sldId="261"/>
            <ac:spMk id="2" creationId="{00000000-0000-0000-0000-000000000000}"/>
          </ac:spMkLst>
        </pc:spChg>
      </pc:sldChg>
      <pc:sldChg chg="modTransition">
        <pc:chgData name="Matt Lyle" userId="a96e7d453dd11193" providerId="LiveId" clId="{94CC027C-C197-4B48-BA60-954F78B129DA}" dt="2022-07-09T23:33:22.795" v="0"/>
        <pc:sldMkLst>
          <pc:docMk/>
          <pc:sldMk cId="2216656077" sldId="265"/>
        </pc:sldMkLst>
      </pc:sldChg>
      <pc:sldChg chg="modSp mod modTransition">
        <pc:chgData name="Matt Lyle" userId="a96e7d453dd11193" providerId="LiveId" clId="{94CC027C-C197-4B48-BA60-954F78B129DA}" dt="2022-07-10T01:47:18.225" v="7" actId="113"/>
        <pc:sldMkLst>
          <pc:docMk/>
          <pc:sldMk cId="2858799457" sldId="279"/>
        </pc:sldMkLst>
        <pc:spChg chg="mod">
          <ac:chgData name="Matt Lyle" userId="a96e7d453dd11193" providerId="LiveId" clId="{94CC027C-C197-4B48-BA60-954F78B129DA}" dt="2022-07-10T01:47:18.225" v="7" actId="113"/>
          <ac:spMkLst>
            <pc:docMk/>
            <pc:sldMk cId="2858799457" sldId="279"/>
            <ac:spMk id="2" creationId="{00000000-0000-0000-0000-000000000000}"/>
          </ac:spMkLst>
        </pc:spChg>
      </pc:sldChg>
      <pc:sldChg chg="modSp mod modTransition">
        <pc:chgData name="Matt Lyle" userId="a96e7d453dd11193" providerId="LiveId" clId="{94CC027C-C197-4B48-BA60-954F78B129DA}" dt="2022-07-10T01:47:21.216" v="9" actId="207"/>
        <pc:sldMkLst>
          <pc:docMk/>
          <pc:sldMk cId="2618984479" sldId="280"/>
        </pc:sldMkLst>
        <pc:spChg chg="mod">
          <ac:chgData name="Matt Lyle" userId="a96e7d453dd11193" providerId="LiveId" clId="{94CC027C-C197-4B48-BA60-954F78B129DA}" dt="2022-07-10T01:47:21.216" v="9" actId="207"/>
          <ac:spMkLst>
            <pc:docMk/>
            <pc:sldMk cId="2618984479" sldId="280"/>
            <ac:spMk id="3" creationId="{00000000-0000-0000-0000-000000000000}"/>
          </ac:spMkLst>
        </pc:spChg>
      </pc:sldChg>
      <pc:sldChg chg="modSp modTransition">
        <pc:chgData name="Matt Lyle" userId="a96e7d453dd11193" providerId="LiveId" clId="{94CC027C-C197-4B48-BA60-954F78B129DA}" dt="2022-07-10T01:47:27.292" v="11" actId="207"/>
        <pc:sldMkLst>
          <pc:docMk/>
          <pc:sldMk cId="2896538716" sldId="281"/>
        </pc:sldMkLst>
        <pc:spChg chg="mod">
          <ac:chgData name="Matt Lyle" userId="a96e7d453dd11193" providerId="LiveId" clId="{94CC027C-C197-4B48-BA60-954F78B129DA}" dt="2022-07-10T01:47:27.292" v="11" actId="207"/>
          <ac:spMkLst>
            <pc:docMk/>
            <pc:sldMk cId="2896538716" sldId="281"/>
            <ac:spMk id="3" creationId="{00000000-0000-0000-0000-000000000000}"/>
          </ac:spMkLst>
        </pc:spChg>
      </pc:sldChg>
      <pc:sldChg chg="modSp modTransition">
        <pc:chgData name="Matt Lyle" userId="a96e7d453dd11193" providerId="LiveId" clId="{94CC027C-C197-4B48-BA60-954F78B129DA}" dt="2022-07-10T01:47:33.426" v="13" actId="207"/>
        <pc:sldMkLst>
          <pc:docMk/>
          <pc:sldMk cId="2431967970" sldId="282"/>
        </pc:sldMkLst>
        <pc:spChg chg="mod">
          <ac:chgData name="Matt Lyle" userId="a96e7d453dd11193" providerId="LiveId" clId="{94CC027C-C197-4B48-BA60-954F78B129DA}" dt="2022-07-10T01:47:33.426" v="13" actId="207"/>
          <ac:spMkLst>
            <pc:docMk/>
            <pc:sldMk cId="2431967970" sldId="282"/>
            <ac:spMk id="3" creationId="{00000000-0000-0000-0000-000000000000}"/>
          </ac:spMkLst>
        </pc:spChg>
      </pc:sldChg>
      <pc:sldChg chg="modTransition">
        <pc:chgData name="Matt Lyle" userId="a96e7d453dd11193" providerId="LiveId" clId="{94CC027C-C197-4B48-BA60-954F78B129DA}" dt="2022-07-09T23:33:22.795" v="0"/>
        <pc:sldMkLst>
          <pc:docMk/>
          <pc:sldMk cId="4289383514" sldId="283"/>
        </pc:sldMkLst>
      </pc:sldChg>
      <pc:sldChg chg="modTransition">
        <pc:chgData name="Matt Lyle" userId="a96e7d453dd11193" providerId="LiveId" clId="{94CC027C-C197-4B48-BA60-954F78B129DA}" dt="2022-07-09T23:33:22.795" v="0"/>
        <pc:sldMkLst>
          <pc:docMk/>
          <pc:sldMk cId="1180437429" sldId="284"/>
        </pc:sldMkLst>
      </pc:sldChg>
      <pc:sldChg chg="modSp mod modTransition">
        <pc:chgData name="Matt Lyle" userId="a96e7d453dd11193" providerId="LiveId" clId="{94CC027C-C197-4B48-BA60-954F78B129DA}" dt="2022-07-10T01:47:43.327" v="19" actId="207"/>
        <pc:sldMkLst>
          <pc:docMk/>
          <pc:sldMk cId="2158223092" sldId="285"/>
        </pc:sldMkLst>
        <pc:spChg chg="mod">
          <ac:chgData name="Matt Lyle" userId="a96e7d453dd11193" providerId="LiveId" clId="{94CC027C-C197-4B48-BA60-954F78B129DA}" dt="2022-07-10T01:47:38.061" v="15" actId="113"/>
          <ac:spMkLst>
            <pc:docMk/>
            <pc:sldMk cId="2158223092" sldId="285"/>
            <ac:spMk id="3" creationId="{00000000-0000-0000-0000-000000000000}"/>
          </ac:spMkLst>
        </pc:spChg>
        <pc:spChg chg="mod">
          <ac:chgData name="Matt Lyle" userId="a96e7d453dd11193" providerId="LiveId" clId="{94CC027C-C197-4B48-BA60-954F78B129DA}" dt="2022-07-10T01:47:43.327" v="19" actId="207"/>
          <ac:spMkLst>
            <pc:docMk/>
            <pc:sldMk cId="2158223092" sldId="285"/>
            <ac:spMk id="5" creationId="{00000000-0000-0000-0000-000000000000}"/>
          </ac:spMkLst>
        </pc:spChg>
      </pc:sldChg>
      <pc:sldChg chg="modSp modTransition">
        <pc:chgData name="Matt Lyle" userId="a96e7d453dd11193" providerId="LiveId" clId="{94CC027C-C197-4B48-BA60-954F78B129DA}" dt="2022-07-10T01:47:47.470" v="21" actId="207"/>
        <pc:sldMkLst>
          <pc:docMk/>
          <pc:sldMk cId="3550654667" sldId="286"/>
        </pc:sldMkLst>
        <pc:spChg chg="mod">
          <ac:chgData name="Matt Lyle" userId="a96e7d453dd11193" providerId="LiveId" clId="{94CC027C-C197-4B48-BA60-954F78B129DA}" dt="2022-07-10T01:47:47.470" v="21" actId="207"/>
          <ac:spMkLst>
            <pc:docMk/>
            <pc:sldMk cId="3550654667" sldId="286"/>
            <ac:spMk id="3" creationId="{00000000-0000-0000-0000-000000000000}"/>
          </ac:spMkLst>
        </pc:spChg>
      </pc:sldChg>
      <pc:sldChg chg="modTransition">
        <pc:chgData name="Matt Lyle" userId="a96e7d453dd11193" providerId="LiveId" clId="{94CC027C-C197-4B48-BA60-954F78B129DA}" dt="2022-07-09T23:33:22.795" v="0"/>
        <pc:sldMkLst>
          <pc:docMk/>
          <pc:sldMk cId="2804367802" sldId="287"/>
        </pc:sldMkLst>
      </pc:sldChg>
      <pc:sldChg chg="modSp modTransition">
        <pc:chgData name="Matt Lyle" userId="a96e7d453dd11193" providerId="LiveId" clId="{94CC027C-C197-4B48-BA60-954F78B129DA}" dt="2022-07-10T01:48:37.938" v="23" actId="207"/>
        <pc:sldMkLst>
          <pc:docMk/>
          <pc:sldMk cId="2114468816" sldId="288"/>
        </pc:sldMkLst>
        <pc:spChg chg="mod">
          <ac:chgData name="Matt Lyle" userId="a96e7d453dd11193" providerId="LiveId" clId="{94CC027C-C197-4B48-BA60-954F78B129DA}" dt="2022-07-10T01:48:37.938" v="23" actId="207"/>
          <ac:spMkLst>
            <pc:docMk/>
            <pc:sldMk cId="2114468816" sldId="288"/>
            <ac:spMk id="3" creationId="{00000000-0000-0000-0000-000000000000}"/>
          </ac:spMkLst>
        </pc:spChg>
      </pc:sldChg>
      <pc:sldChg chg="modSp mod modTransition">
        <pc:chgData name="Matt Lyle" userId="a96e7d453dd11193" providerId="LiveId" clId="{94CC027C-C197-4B48-BA60-954F78B129DA}" dt="2022-07-10T01:48:42.786" v="25" actId="207"/>
        <pc:sldMkLst>
          <pc:docMk/>
          <pc:sldMk cId="567547923" sldId="289"/>
        </pc:sldMkLst>
        <pc:spChg chg="mod">
          <ac:chgData name="Matt Lyle" userId="a96e7d453dd11193" providerId="LiveId" clId="{94CC027C-C197-4B48-BA60-954F78B129DA}" dt="2022-07-10T01:48:42.786" v="25" actId="207"/>
          <ac:spMkLst>
            <pc:docMk/>
            <pc:sldMk cId="567547923" sldId="289"/>
            <ac:spMk id="3" creationId="{00000000-0000-0000-0000-000000000000}"/>
          </ac:spMkLst>
        </pc:spChg>
      </pc:sldChg>
      <pc:sldChg chg="modSp mod modTransition">
        <pc:chgData name="Matt Lyle" userId="a96e7d453dd11193" providerId="LiveId" clId="{94CC027C-C197-4B48-BA60-954F78B129DA}" dt="2022-07-10T01:48:51.119" v="27" actId="207"/>
        <pc:sldMkLst>
          <pc:docMk/>
          <pc:sldMk cId="1031479275" sldId="290"/>
        </pc:sldMkLst>
        <pc:spChg chg="mod">
          <ac:chgData name="Matt Lyle" userId="a96e7d453dd11193" providerId="LiveId" clId="{94CC027C-C197-4B48-BA60-954F78B129DA}" dt="2022-07-10T01:48:51.119" v="27" actId="207"/>
          <ac:spMkLst>
            <pc:docMk/>
            <pc:sldMk cId="1031479275" sldId="290"/>
            <ac:spMk id="2" creationId="{00000000-0000-0000-0000-000000000000}"/>
          </ac:spMkLst>
        </pc:spChg>
        <pc:spChg chg="mod">
          <ac:chgData name="Matt Lyle" userId="a96e7d453dd11193" providerId="LiveId" clId="{94CC027C-C197-4B48-BA60-954F78B129DA}" dt="2022-07-10T01:48:51.119" v="27" actId="207"/>
          <ac:spMkLst>
            <pc:docMk/>
            <pc:sldMk cId="1031479275" sldId="290"/>
            <ac:spMk id="3" creationId="{00000000-0000-0000-0000-000000000000}"/>
          </ac:spMkLst>
        </pc:spChg>
        <pc:spChg chg="mod">
          <ac:chgData name="Matt Lyle" userId="a96e7d453dd11193" providerId="LiveId" clId="{94CC027C-C197-4B48-BA60-954F78B129DA}" dt="2022-07-10T01:48:51.119" v="27" actId="207"/>
          <ac:spMkLst>
            <pc:docMk/>
            <pc:sldMk cId="1031479275" sldId="290"/>
            <ac:spMk id="4" creationId="{00000000-0000-0000-0000-000000000000}"/>
          </ac:spMkLst>
        </pc:spChg>
        <pc:spChg chg="mod">
          <ac:chgData name="Matt Lyle" userId="a96e7d453dd11193" providerId="LiveId" clId="{94CC027C-C197-4B48-BA60-954F78B129DA}" dt="2022-07-10T01:48:51.119" v="27" actId="207"/>
          <ac:spMkLst>
            <pc:docMk/>
            <pc:sldMk cId="1031479275" sldId="290"/>
            <ac:spMk id="5" creationId="{00000000-0000-0000-0000-000000000000}"/>
          </ac:spMkLst>
        </pc:spChg>
      </pc:sldChg>
      <pc:sldChg chg="modSp mod modTransition">
        <pc:chgData name="Matt Lyle" userId="a96e7d453dd11193" providerId="LiveId" clId="{94CC027C-C197-4B48-BA60-954F78B129DA}" dt="2022-07-10T01:48:59.665" v="29" actId="207"/>
        <pc:sldMkLst>
          <pc:docMk/>
          <pc:sldMk cId="4160917524" sldId="291"/>
        </pc:sldMkLst>
        <pc:spChg chg="mod">
          <ac:chgData name="Matt Lyle" userId="a96e7d453dd11193" providerId="LiveId" clId="{94CC027C-C197-4B48-BA60-954F78B129DA}" dt="2022-07-10T01:48:59.665" v="29" actId="207"/>
          <ac:spMkLst>
            <pc:docMk/>
            <pc:sldMk cId="4160917524" sldId="291"/>
            <ac:spMk id="2" creationId="{00000000-0000-0000-0000-000000000000}"/>
          </ac:spMkLst>
        </pc:spChg>
      </pc:sldChg>
      <pc:sldChg chg="modTransition">
        <pc:chgData name="Matt Lyle" userId="a96e7d453dd11193" providerId="LiveId" clId="{94CC027C-C197-4B48-BA60-954F78B129DA}" dt="2022-07-09T23:33:22.795" v="0"/>
        <pc:sldMkLst>
          <pc:docMk/>
          <pc:sldMk cId="2088273009" sldId="292"/>
        </pc:sldMkLst>
      </pc:sldChg>
      <pc:sldChg chg="modSp modTransition">
        <pc:chgData name="Matt Lyle" userId="a96e7d453dd11193" providerId="LiveId" clId="{94CC027C-C197-4B48-BA60-954F78B129DA}" dt="2022-07-10T01:49:16.433" v="31" actId="207"/>
        <pc:sldMkLst>
          <pc:docMk/>
          <pc:sldMk cId="3200352331" sldId="293"/>
        </pc:sldMkLst>
        <pc:spChg chg="mod">
          <ac:chgData name="Matt Lyle" userId="a96e7d453dd11193" providerId="LiveId" clId="{94CC027C-C197-4B48-BA60-954F78B129DA}" dt="2022-07-10T01:49:16.433" v="31" actId="207"/>
          <ac:spMkLst>
            <pc:docMk/>
            <pc:sldMk cId="3200352331" sldId="293"/>
            <ac:spMk id="3" creationId="{00000000-0000-0000-0000-000000000000}"/>
          </ac:spMkLst>
        </pc:spChg>
      </pc:sldChg>
      <pc:sldChg chg="modSp mod modTransition">
        <pc:chgData name="Matt Lyle" userId="a96e7d453dd11193" providerId="LiveId" clId="{94CC027C-C197-4B48-BA60-954F78B129DA}" dt="2022-07-10T01:49:20.481" v="33" actId="207"/>
        <pc:sldMkLst>
          <pc:docMk/>
          <pc:sldMk cId="4230939291" sldId="294"/>
        </pc:sldMkLst>
        <pc:spChg chg="mod">
          <ac:chgData name="Matt Lyle" userId="a96e7d453dd11193" providerId="LiveId" clId="{94CC027C-C197-4B48-BA60-954F78B129DA}" dt="2022-07-10T01:49:20.481" v="33" actId="207"/>
          <ac:spMkLst>
            <pc:docMk/>
            <pc:sldMk cId="4230939291" sldId="294"/>
            <ac:spMk id="2" creationId="{00000000-0000-0000-0000-000000000000}"/>
          </ac:spMkLst>
        </pc:spChg>
      </pc:sldChg>
      <pc:sldChg chg="modSp modTransition">
        <pc:chgData name="Matt Lyle" userId="a96e7d453dd11193" providerId="LiveId" clId="{94CC027C-C197-4B48-BA60-954F78B129DA}" dt="2022-07-10T01:49:26.202" v="35" actId="207"/>
        <pc:sldMkLst>
          <pc:docMk/>
          <pc:sldMk cId="3240992555" sldId="295"/>
        </pc:sldMkLst>
        <pc:spChg chg="mod">
          <ac:chgData name="Matt Lyle" userId="a96e7d453dd11193" providerId="LiveId" clId="{94CC027C-C197-4B48-BA60-954F78B129DA}" dt="2022-07-10T01:49:26.202" v="35" actId="207"/>
          <ac:spMkLst>
            <pc:docMk/>
            <pc:sldMk cId="3240992555" sldId="295"/>
            <ac:spMk id="3" creationId="{00000000-0000-0000-0000-000000000000}"/>
          </ac:spMkLst>
        </pc:spChg>
      </pc:sldChg>
      <pc:sldChg chg="modSp modTransition">
        <pc:chgData name="Matt Lyle" userId="a96e7d453dd11193" providerId="LiveId" clId="{94CC027C-C197-4B48-BA60-954F78B129DA}" dt="2022-07-10T01:49:31.185" v="37" actId="207"/>
        <pc:sldMkLst>
          <pc:docMk/>
          <pc:sldMk cId="498525989" sldId="296"/>
        </pc:sldMkLst>
        <pc:spChg chg="mod">
          <ac:chgData name="Matt Lyle" userId="a96e7d453dd11193" providerId="LiveId" clId="{94CC027C-C197-4B48-BA60-954F78B129DA}" dt="2022-07-10T01:49:31.185" v="37" actId="207"/>
          <ac:spMkLst>
            <pc:docMk/>
            <pc:sldMk cId="498525989" sldId="296"/>
            <ac:spMk id="3" creationId="{00000000-0000-0000-0000-000000000000}"/>
          </ac:spMkLst>
        </pc:spChg>
      </pc:sldChg>
      <pc:sldChg chg="modSp modTransition">
        <pc:chgData name="Matt Lyle" userId="a96e7d453dd11193" providerId="LiveId" clId="{94CC027C-C197-4B48-BA60-954F78B129DA}" dt="2022-07-10T01:49:36.948" v="39" actId="207"/>
        <pc:sldMkLst>
          <pc:docMk/>
          <pc:sldMk cId="2050129987" sldId="297"/>
        </pc:sldMkLst>
        <pc:spChg chg="mod">
          <ac:chgData name="Matt Lyle" userId="a96e7d453dd11193" providerId="LiveId" clId="{94CC027C-C197-4B48-BA60-954F78B129DA}" dt="2022-07-10T01:49:36.948" v="39" actId="207"/>
          <ac:spMkLst>
            <pc:docMk/>
            <pc:sldMk cId="2050129987" sldId="297"/>
            <ac:spMk id="3" creationId="{00000000-0000-0000-0000-000000000000}"/>
          </ac:spMkLst>
        </pc:spChg>
      </pc:sldChg>
      <pc:sldChg chg="delSp mod modTransition">
        <pc:chgData name="Matt Lyle" userId="a96e7d453dd11193" providerId="LiveId" clId="{94CC027C-C197-4B48-BA60-954F78B129DA}" dt="2022-07-10T01:49:53.016" v="42" actId="478"/>
        <pc:sldMkLst>
          <pc:docMk/>
          <pc:sldMk cId="247284766" sldId="298"/>
        </pc:sldMkLst>
        <pc:spChg chg="del">
          <ac:chgData name="Matt Lyle" userId="a96e7d453dd11193" providerId="LiveId" clId="{94CC027C-C197-4B48-BA60-954F78B129DA}" dt="2022-07-10T01:49:53.016" v="42" actId="478"/>
          <ac:spMkLst>
            <pc:docMk/>
            <pc:sldMk cId="247284766" sldId="298"/>
            <ac:spMk id="3" creationId="{00000000-0000-0000-0000-000000000000}"/>
          </ac:spMkLst>
        </pc:spChg>
      </pc:sldChg>
      <pc:sldChg chg="modSp modTransition">
        <pc:chgData name="Matt Lyle" userId="a96e7d453dd11193" providerId="LiveId" clId="{94CC027C-C197-4B48-BA60-954F78B129DA}" dt="2022-07-10T01:49:42.088" v="41" actId="207"/>
        <pc:sldMkLst>
          <pc:docMk/>
          <pc:sldMk cId="2255501920" sldId="299"/>
        </pc:sldMkLst>
        <pc:spChg chg="mod">
          <ac:chgData name="Matt Lyle" userId="a96e7d453dd11193" providerId="LiveId" clId="{94CC027C-C197-4B48-BA60-954F78B129DA}" dt="2022-07-10T01:49:42.088" v="41" actId="207"/>
          <ac:spMkLst>
            <pc:docMk/>
            <pc:sldMk cId="2255501920" sldId="299"/>
            <ac:spMk id="3" creationId="{00000000-0000-0000-0000-000000000000}"/>
          </ac:spMkLst>
        </pc:spChg>
      </pc:sldChg>
      <pc:sldChg chg="modSp modTransition">
        <pc:chgData name="Matt Lyle" userId="a96e7d453dd11193" providerId="LiveId" clId="{94CC027C-C197-4B48-BA60-954F78B129DA}" dt="2022-07-10T01:50:12.256" v="44" actId="207"/>
        <pc:sldMkLst>
          <pc:docMk/>
          <pc:sldMk cId="3547126176" sldId="300"/>
        </pc:sldMkLst>
        <pc:spChg chg="mod">
          <ac:chgData name="Matt Lyle" userId="a96e7d453dd11193" providerId="LiveId" clId="{94CC027C-C197-4B48-BA60-954F78B129DA}" dt="2022-07-10T01:50:12.256" v="44" actId="207"/>
          <ac:spMkLst>
            <pc:docMk/>
            <pc:sldMk cId="3547126176" sldId="300"/>
            <ac:spMk id="3" creationId="{00000000-0000-0000-0000-000000000000}"/>
          </ac:spMkLst>
        </pc:spChg>
      </pc:sldChg>
      <pc:sldChg chg="modSp modTransition">
        <pc:chgData name="Matt Lyle" userId="a96e7d453dd11193" providerId="LiveId" clId="{94CC027C-C197-4B48-BA60-954F78B129DA}" dt="2022-07-10T01:50:19.892" v="46" actId="207"/>
        <pc:sldMkLst>
          <pc:docMk/>
          <pc:sldMk cId="256997856" sldId="301"/>
        </pc:sldMkLst>
        <pc:spChg chg="mod">
          <ac:chgData name="Matt Lyle" userId="a96e7d453dd11193" providerId="LiveId" clId="{94CC027C-C197-4B48-BA60-954F78B129DA}" dt="2022-07-10T01:50:19.892" v="46" actId="207"/>
          <ac:spMkLst>
            <pc:docMk/>
            <pc:sldMk cId="256997856" sldId="301"/>
            <ac:spMk id="3" creationId="{00000000-0000-0000-0000-000000000000}"/>
          </ac:spMkLst>
        </pc:spChg>
      </pc:sldChg>
      <pc:sldChg chg="modSp modTransition">
        <pc:chgData name="Matt Lyle" userId="a96e7d453dd11193" providerId="LiveId" clId="{94CC027C-C197-4B48-BA60-954F78B129DA}" dt="2022-07-10T01:50:35.815" v="48" actId="207"/>
        <pc:sldMkLst>
          <pc:docMk/>
          <pc:sldMk cId="3753901800" sldId="302"/>
        </pc:sldMkLst>
        <pc:spChg chg="mod">
          <ac:chgData name="Matt Lyle" userId="a96e7d453dd11193" providerId="LiveId" clId="{94CC027C-C197-4B48-BA60-954F78B129DA}" dt="2022-07-10T01:50:35.815" v="48" actId="207"/>
          <ac:spMkLst>
            <pc:docMk/>
            <pc:sldMk cId="3753901800" sldId="302"/>
            <ac:spMk id="3" creationId="{00000000-0000-0000-0000-000000000000}"/>
          </ac:spMkLst>
        </pc:spChg>
      </pc:sldChg>
      <pc:sldChg chg="modSp modTransition">
        <pc:chgData name="Matt Lyle" userId="a96e7d453dd11193" providerId="LiveId" clId="{94CC027C-C197-4B48-BA60-954F78B129DA}" dt="2022-07-10T01:50:41.676" v="50" actId="207"/>
        <pc:sldMkLst>
          <pc:docMk/>
          <pc:sldMk cId="2674309447" sldId="303"/>
        </pc:sldMkLst>
        <pc:spChg chg="mod">
          <ac:chgData name="Matt Lyle" userId="a96e7d453dd11193" providerId="LiveId" clId="{94CC027C-C197-4B48-BA60-954F78B129DA}" dt="2022-07-10T01:50:41.676" v="50" actId="207"/>
          <ac:spMkLst>
            <pc:docMk/>
            <pc:sldMk cId="2674309447" sldId="303"/>
            <ac:spMk id="3" creationId="{00000000-0000-0000-0000-000000000000}"/>
          </ac:spMkLst>
        </pc:spChg>
      </pc:sldChg>
      <pc:sldChg chg="modSp modTransition">
        <pc:chgData name="Matt Lyle" userId="a96e7d453dd11193" providerId="LiveId" clId="{94CC027C-C197-4B48-BA60-954F78B129DA}" dt="2022-07-10T01:51:04.068" v="52" actId="207"/>
        <pc:sldMkLst>
          <pc:docMk/>
          <pc:sldMk cId="559987123" sldId="304"/>
        </pc:sldMkLst>
        <pc:spChg chg="mod">
          <ac:chgData name="Matt Lyle" userId="a96e7d453dd11193" providerId="LiveId" clId="{94CC027C-C197-4B48-BA60-954F78B129DA}" dt="2022-07-10T01:51:04.068" v="52" actId="207"/>
          <ac:spMkLst>
            <pc:docMk/>
            <pc:sldMk cId="559987123" sldId="304"/>
            <ac:spMk id="3" creationId="{00000000-0000-0000-0000-000000000000}"/>
          </ac:spMkLst>
        </pc:spChg>
      </pc:sldChg>
      <pc:sldChg chg="modTransition">
        <pc:chgData name="Matt Lyle" userId="a96e7d453dd11193" providerId="LiveId" clId="{94CC027C-C197-4B48-BA60-954F78B129DA}" dt="2022-07-09T23:33:22.795" v="0"/>
        <pc:sldMkLst>
          <pc:docMk/>
          <pc:sldMk cId="428757271" sldId="305"/>
        </pc:sldMkLst>
      </pc:sldChg>
      <pc:sldChg chg="modSp mod modTransition">
        <pc:chgData name="Matt Lyle" userId="a96e7d453dd11193" providerId="LiveId" clId="{94CC027C-C197-4B48-BA60-954F78B129DA}" dt="2022-07-10T01:51:11.095" v="54" actId="6549"/>
        <pc:sldMkLst>
          <pc:docMk/>
          <pc:sldMk cId="4221831773" sldId="306"/>
        </pc:sldMkLst>
        <pc:spChg chg="mod">
          <ac:chgData name="Matt Lyle" userId="a96e7d453dd11193" providerId="LiveId" clId="{94CC027C-C197-4B48-BA60-954F78B129DA}" dt="2022-07-10T01:51:11.095" v="54" actId="6549"/>
          <ac:spMkLst>
            <pc:docMk/>
            <pc:sldMk cId="4221831773" sldId="306"/>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D159E3-BB8D-4A76-A72B-42368F85F5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A79A8CA-3E3E-4B93-A91C-D1DCEB55BDE5}">
      <dgm:prSet phldrT="[Text]"/>
      <dgm:spPr/>
      <dgm:t>
        <a:bodyPr/>
        <a:lstStyle/>
        <a:p>
          <a:r>
            <a:rPr lang="en-US" b="1" i="0" u="none" dirty="0"/>
            <a:t>Be Grounded in Your Salvation (1:1-12)</a:t>
          </a:r>
          <a:endParaRPr lang="en-US" b="1" dirty="0"/>
        </a:p>
      </dgm:t>
    </dgm:pt>
    <dgm:pt modelId="{536E806A-9228-43B7-B842-001677F0454F}" type="parTrans" cxnId="{8C6BB073-4544-4C04-9AEA-CE4C586FF5B6}">
      <dgm:prSet/>
      <dgm:spPr/>
      <dgm:t>
        <a:bodyPr/>
        <a:lstStyle/>
        <a:p>
          <a:endParaRPr lang="en-US"/>
        </a:p>
      </dgm:t>
    </dgm:pt>
    <dgm:pt modelId="{3F798906-DC64-44AD-819F-2B102BB7135A}" type="sibTrans" cxnId="{8C6BB073-4544-4C04-9AEA-CE4C586FF5B6}">
      <dgm:prSet/>
      <dgm:spPr/>
      <dgm:t>
        <a:bodyPr/>
        <a:lstStyle/>
        <a:p>
          <a:endParaRPr lang="en-US"/>
        </a:p>
      </dgm:t>
    </dgm:pt>
    <dgm:pt modelId="{10016E10-3C6C-4021-B6C5-DCDB64D162E9}">
      <dgm:prSet phldrT="[Text]"/>
      <dgm:spPr/>
      <dgm:t>
        <a:bodyPr/>
        <a:lstStyle/>
        <a:p>
          <a:r>
            <a:rPr lang="en-US" b="1" i="0" u="none" dirty="0"/>
            <a:t>… through our identity in Christ </a:t>
          </a:r>
          <a:endParaRPr lang="en-US" b="1" dirty="0"/>
        </a:p>
      </dgm:t>
    </dgm:pt>
    <dgm:pt modelId="{412C4889-334C-4FB5-BB10-34B27CFD2325}" type="parTrans" cxnId="{E86BC58D-433F-4708-9112-F4B7EC1C5082}">
      <dgm:prSet/>
      <dgm:spPr/>
      <dgm:t>
        <a:bodyPr/>
        <a:lstStyle/>
        <a:p>
          <a:endParaRPr lang="en-US"/>
        </a:p>
      </dgm:t>
    </dgm:pt>
    <dgm:pt modelId="{07337F48-83B3-4DDA-9352-45FD132DDDAD}" type="sibTrans" cxnId="{E86BC58D-433F-4708-9112-F4B7EC1C5082}">
      <dgm:prSet/>
      <dgm:spPr/>
      <dgm:t>
        <a:bodyPr/>
        <a:lstStyle/>
        <a:p>
          <a:endParaRPr lang="en-US"/>
        </a:p>
      </dgm:t>
    </dgm:pt>
    <dgm:pt modelId="{7DB33415-624A-4497-976D-14509E7C2C08}">
      <dgm:prSet phldrT="[Text]"/>
      <dgm:spPr/>
      <dgm:t>
        <a:bodyPr/>
        <a:lstStyle/>
        <a:p>
          <a:r>
            <a:rPr lang="en-US" b="1" i="0" u="none" dirty="0"/>
            <a:t>Develop Holiness habits (1:13-25) </a:t>
          </a:r>
          <a:endParaRPr lang="en-US" b="1" dirty="0"/>
        </a:p>
      </dgm:t>
    </dgm:pt>
    <dgm:pt modelId="{473A18DA-74A1-4505-A46B-6544C563E357}" type="parTrans" cxnId="{06526C30-41F1-49CB-B720-144A8E9AE691}">
      <dgm:prSet/>
      <dgm:spPr/>
      <dgm:t>
        <a:bodyPr/>
        <a:lstStyle/>
        <a:p>
          <a:endParaRPr lang="en-US"/>
        </a:p>
      </dgm:t>
    </dgm:pt>
    <dgm:pt modelId="{7F8A8229-3067-4113-A008-B20EE5D59BBE}" type="sibTrans" cxnId="{06526C30-41F1-49CB-B720-144A8E9AE691}">
      <dgm:prSet/>
      <dgm:spPr/>
      <dgm:t>
        <a:bodyPr/>
        <a:lstStyle/>
        <a:p>
          <a:endParaRPr lang="en-US"/>
        </a:p>
      </dgm:t>
    </dgm:pt>
    <dgm:pt modelId="{E59B57C7-1068-4CD0-980A-41ACCCD4591F}">
      <dgm:prSet phldrT="[Text]"/>
      <dgm:spPr/>
      <dgm:t>
        <a:bodyPr/>
        <a:lstStyle/>
        <a:p>
          <a:r>
            <a:rPr lang="en-US" b="1" i="0" u="none" dirty="0"/>
            <a:t>… through our love for Christ and for one another </a:t>
          </a:r>
          <a:endParaRPr lang="en-US" b="1" dirty="0"/>
        </a:p>
      </dgm:t>
    </dgm:pt>
    <dgm:pt modelId="{1A91FBD4-AB60-4083-95F7-E0872D299603}" type="parTrans" cxnId="{B83C6C79-384F-418D-800E-0BB4AA6C186A}">
      <dgm:prSet/>
      <dgm:spPr/>
      <dgm:t>
        <a:bodyPr/>
        <a:lstStyle/>
        <a:p>
          <a:endParaRPr lang="en-US"/>
        </a:p>
      </dgm:t>
    </dgm:pt>
    <dgm:pt modelId="{B578E096-02EA-4693-9681-FD89658C716B}" type="sibTrans" cxnId="{B83C6C79-384F-418D-800E-0BB4AA6C186A}">
      <dgm:prSet/>
      <dgm:spPr/>
      <dgm:t>
        <a:bodyPr/>
        <a:lstStyle/>
        <a:p>
          <a:endParaRPr lang="en-US"/>
        </a:p>
      </dgm:t>
    </dgm:pt>
    <dgm:pt modelId="{58BF06EA-79A0-4547-9EE8-031CD8CC6A68}">
      <dgm:prSet phldrT="[Text]"/>
      <dgm:spPr/>
      <dgm:t>
        <a:bodyPr/>
        <a:lstStyle/>
        <a:p>
          <a:r>
            <a:rPr lang="en-US" b="1" i="0" u="none" dirty="0"/>
            <a:t>Grow into a people of God (2:1-10)</a:t>
          </a:r>
          <a:endParaRPr lang="en-US" b="1" dirty="0"/>
        </a:p>
      </dgm:t>
    </dgm:pt>
    <dgm:pt modelId="{A8B1352F-A9BC-4178-ACDC-62EE3038A3C0}" type="parTrans" cxnId="{8B2D0D14-E4A2-4575-8766-E7623F39A625}">
      <dgm:prSet/>
      <dgm:spPr/>
      <dgm:t>
        <a:bodyPr/>
        <a:lstStyle/>
        <a:p>
          <a:endParaRPr lang="en-US"/>
        </a:p>
      </dgm:t>
    </dgm:pt>
    <dgm:pt modelId="{A3A66F79-5703-474E-97DA-AEC440F05FC6}" type="sibTrans" cxnId="{8B2D0D14-E4A2-4575-8766-E7623F39A625}">
      <dgm:prSet/>
      <dgm:spPr/>
      <dgm:t>
        <a:bodyPr/>
        <a:lstStyle/>
        <a:p>
          <a:endParaRPr lang="en-US"/>
        </a:p>
      </dgm:t>
    </dgm:pt>
    <dgm:pt modelId="{11E6CA99-3E7F-47DC-9CB2-680A491F3F5B}">
      <dgm:prSet phldrT="[Text]"/>
      <dgm:spPr/>
      <dgm:t>
        <a:bodyPr/>
        <a:lstStyle/>
        <a:p>
          <a:r>
            <a:rPr lang="en-US" b="1" i="0" u="none"/>
            <a:t>… through being a bonded community</a:t>
          </a:r>
          <a:endParaRPr lang="en-US" b="1"/>
        </a:p>
      </dgm:t>
    </dgm:pt>
    <dgm:pt modelId="{F3338E6E-098E-4572-86F6-F09445C640A9}" type="parTrans" cxnId="{380F0465-6298-4114-8799-E6C028E03991}">
      <dgm:prSet/>
      <dgm:spPr/>
      <dgm:t>
        <a:bodyPr/>
        <a:lstStyle/>
        <a:p>
          <a:endParaRPr lang="en-US"/>
        </a:p>
      </dgm:t>
    </dgm:pt>
    <dgm:pt modelId="{340CF62B-36EA-4347-8EE0-9085182ECA25}" type="sibTrans" cxnId="{380F0465-6298-4114-8799-E6C028E03991}">
      <dgm:prSet/>
      <dgm:spPr/>
      <dgm:t>
        <a:bodyPr/>
        <a:lstStyle/>
        <a:p>
          <a:endParaRPr lang="en-US"/>
        </a:p>
      </dgm:t>
    </dgm:pt>
    <dgm:pt modelId="{4445FECF-6BC6-4661-AC9F-FF8815E4DBBE}">
      <dgm:prSet phldrT="[Text]"/>
      <dgm:spPr/>
      <dgm:t>
        <a:bodyPr/>
        <a:lstStyle/>
        <a:p>
          <a:r>
            <a:rPr lang="en-US" b="1" i="0" u="none" dirty="0"/>
            <a:t>Live different from the world: in marriage (3:1-7)</a:t>
          </a:r>
          <a:endParaRPr lang="en-US" b="1" dirty="0"/>
        </a:p>
      </dgm:t>
    </dgm:pt>
    <dgm:pt modelId="{E21DDDCA-15C5-470B-A256-7D915DD35142}" type="parTrans" cxnId="{FA6CD4EE-D1FC-42FE-9C90-5DD9BF3E746D}">
      <dgm:prSet/>
      <dgm:spPr/>
      <dgm:t>
        <a:bodyPr/>
        <a:lstStyle/>
        <a:p>
          <a:endParaRPr lang="en-US"/>
        </a:p>
      </dgm:t>
    </dgm:pt>
    <dgm:pt modelId="{B9DD7E8B-9D0C-447B-88B1-947BEF9089A4}" type="sibTrans" cxnId="{FA6CD4EE-D1FC-42FE-9C90-5DD9BF3E746D}">
      <dgm:prSet/>
      <dgm:spPr/>
      <dgm:t>
        <a:bodyPr/>
        <a:lstStyle/>
        <a:p>
          <a:endParaRPr lang="en-US"/>
        </a:p>
      </dgm:t>
    </dgm:pt>
    <dgm:pt modelId="{2B34AAE6-48DC-479A-B3B5-1A9387D9C2B3}">
      <dgm:prSet phldrT="[Text]"/>
      <dgm:spPr/>
      <dgm:t>
        <a:bodyPr/>
        <a:lstStyle/>
        <a:p>
          <a:r>
            <a:rPr lang="en-US" b="1" i="0" u="none"/>
            <a:t>… through honoring our spouses</a:t>
          </a:r>
          <a:endParaRPr lang="en-US" b="1"/>
        </a:p>
      </dgm:t>
    </dgm:pt>
    <dgm:pt modelId="{36B391D1-2DAC-4A0F-BDFD-BB10346FD298}" type="parTrans" cxnId="{DC77CED6-EE09-4845-92B9-C1C2FAFB5489}">
      <dgm:prSet/>
      <dgm:spPr/>
      <dgm:t>
        <a:bodyPr/>
        <a:lstStyle/>
        <a:p>
          <a:endParaRPr lang="en-US"/>
        </a:p>
      </dgm:t>
    </dgm:pt>
    <dgm:pt modelId="{45BE7F8B-9EE6-4B9D-87F2-D61836E4F235}" type="sibTrans" cxnId="{DC77CED6-EE09-4845-92B9-C1C2FAFB5489}">
      <dgm:prSet/>
      <dgm:spPr/>
      <dgm:t>
        <a:bodyPr/>
        <a:lstStyle/>
        <a:p>
          <a:endParaRPr lang="en-US"/>
        </a:p>
      </dgm:t>
    </dgm:pt>
    <dgm:pt modelId="{35F37020-032E-4790-8D51-8CD1982134B3}">
      <dgm:prSet phldrT="[Text]"/>
      <dgm:spPr/>
      <dgm:t>
        <a:bodyPr/>
        <a:lstStyle/>
        <a:p>
          <a:r>
            <a:rPr lang="en-US" b="1" i="0" u="none" dirty="0"/>
            <a:t>Pursue unity with believers (3:8-12)</a:t>
          </a:r>
          <a:endParaRPr lang="en-US" b="1" dirty="0"/>
        </a:p>
      </dgm:t>
    </dgm:pt>
    <dgm:pt modelId="{9A4667D8-9E8E-4A81-ADAE-323939618A7C}" type="parTrans" cxnId="{DE68DCAA-9BFE-4E46-85A7-8E90AE9587D3}">
      <dgm:prSet/>
      <dgm:spPr/>
      <dgm:t>
        <a:bodyPr/>
        <a:lstStyle/>
        <a:p>
          <a:endParaRPr lang="en-US"/>
        </a:p>
      </dgm:t>
    </dgm:pt>
    <dgm:pt modelId="{30F71829-30FD-411E-B13F-5BA467F956AA}" type="sibTrans" cxnId="{DE68DCAA-9BFE-4E46-85A7-8E90AE9587D3}">
      <dgm:prSet/>
      <dgm:spPr/>
      <dgm:t>
        <a:bodyPr/>
        <a:lstStyle/>
        <a:p>
          <a:endParaRPr lang="en-US"/>
        </a:p>
      </dgm:t>
    </dgm:pt>
    <dgm:pt modelId="{29120C63-C7BF-4D1B-9EB0-CF5E88F317F1}">
      <dgm:prSet phldrT="[Text]"/>
      <dgm:spPr/>
      <dgm:t>
        <a:bodyPr/>
        <a:lstStyle/>
        <a:p>
          <a:r>
            <a:rPr lang="en-US" b="1" i="0" u="none" dirty="0"/>
            <a:t>… through a transformed life in love through Christ </a:t>
          </a:r>
          <a:endParaRPr lang="en-US" b="1" dirty="0"/>
        </a:p>
      </dgm:t>
    </dgm:pt>
    <dgm:pt modelId="{9684AF1B-62BB-445F-A48B-CEA8D2741B35}" type="parTrans" cxnId="{6EB42D02-A622-4466-B103-3613B16A5133}">
      <dgm:prSet/>
      <dgm:spPr/>
      <dgm:t>
        <a:bodyPr/>
        <a:lstStyle/>
        <a:p>
          <a:endParaRPr lang="en-US"/>
        </a:p>
      </dgm:t>
    </dgm:pt>
    <dgm:pt modelId="{18270718-6ED0-4B34-BA9C-D3C151DC4C60}" type="sibTrans" cxnId="{6EB42D02-A622-4466-B103-3613B16A5133}">
      <dgm:prSet/>
      <dgm:spPr/>
      <dgm:t>
        <a:bodyPr/>
        <a:lstStyle/>
        <a:p>
          <a:endParaRPr lang="en-US"/>
        </a:p>
      </dgm:t>
    </dgm:pt>
    <dgm:pt modelId="{22DFBB0E-8F23-458C-8466-CED053200922}">
      <dgm:prSet phldrT="[Text]"/>
      <dgm:spPr/>
      <dgm:t>
        <a:bodyPr/>
        <a:lstStyle/>
        <a:p>
          <a:r>
            <a:rPr lang="en-US" b="1" i="0" u="none" dirty="0"/>
            <a:t>Be Subject for the Lord’s Sake (2:11-25)</a:t>
          </a:r>
          <a:endParaRPr lang="en-US" b="1" dirty="0"/>
        </a:p>
      </dgm:t>
    </dgm:pt>
    <dgm:pt modelId="{2385A98A-0582-40EC-BC3E-37C42A0B6A14}" type="parTrans" cxnId="{9961EDC2-C17E-40F5-B327-F1D5E387FB6A}">
      <dgm:prSet/>
      <dgm:spPr/>
      <dgm:t>
        <a:bodyPr/>
        <a:lstStyle/>
        <a:p>
          <a:endParaRPr lang="en-US"/>
        </a:p>
      </dgm:t>
    </dgm:pt>
    <dgm:pt modelId="{0DA874A1-F7D8-4AED-B756-65B611926B0B}" type="sibTrans" cxnId="{9961EDC2-C17E-40F5-B327-F1D5E387FB6A}">
      <dgm:prSet/>
      <dgm:spPr/>
      <dgm:t>
        <a:bodyPr/>
        <a:lstStyle/>
        <a:p>
          <a:endParaRPr lang="en-US"/>
        </a:p>
      </dgm:t>
    </dgm:pt>
    <dgm:pt modelId="{417E63E5-6EE8-4822-932B-88FED6ECA41E}">
      <dgm:prSet phldrT="[Text]"/>
      <dgm:spPr/>
      <dgm:t>
        <a:bodyPr/>
        <a:lstStyle/>
        <a:p>
          <a:r>
            <a:rPr lang="en-US" b="1" i="0" u="none"/>
            <a:t>… through living as ‘free’ servants of God</a:t>
          </a:r>
          <a:endParaRPr lang="en-US" b="1"/>
        </a:p>
      </dgm:t>
    </dgm:pt>
    <dgm:pt modelId="{CF5F417D-DA63-458F-B0A4-63B75FFBA097}" type="parTrans" cxnId="{BB63CA32-049E-47EC-97D1-5DFD4E01236C}">
      <dgm:prSet/>
      <dgm:spPr/>
      <dgm:t>
        <a:bodyPr/>
        <a:lstStyle/>
        <a:p>
          <a:endParaRPr lang="en-US"/>
        </a:p>
      </dgm:t>
    </dgm:pt>
    <dgm:pt modelId="{0C175C0D-121A-475F-A20C-1991313FBB5F}" type="sibTrans" cxnId="{BB63CA32-049E-47EC-97D1-5DFD4E01236C}">
      <dgm:prSet/>
      <dgm:spPr/>
      <dgm:t>
        <a:bodyPr/>
        <a:lstStyle/>
        <a:p>
          <a:endParaRPr lang="en-US"/>
        </a:p>
      </dgm:t>
    </dgm:pt>
    <dgm:pt modelId="{F058DC02-F0E2-4FCC-9A0A-2C739189D035}" type="pres">
      <dgm:prSet presAssocID="{51D159E3-BB8D-4A76-A72B-42368F85F573}" presName="linear" presStyleCnt="0">
        <dgm:presLayoutVars>
          <dgm:animLvl val="lvl"/>
          <dgm:resizeHandles val="exact"/>
        </dgm:presLayoutVars>
      </dgm:prSet>
      <dgm:spPr/>
    </dgm:pt>
    <dgm:pt modelId="{1F4B4324-0E88-471A-B1C6-2E645D8A117E}" type="pres">
      <dgm:prSet presAssocID="{5A79A8CA-3E3E-4B93-A91C-D1DCEB55BDE5}" presName="parentText" presStyleLbl="node1" presStyleIdx="0" presStyleCnt="6">
        <dgm:presLayoutVars>
          <dgm:chMax val="0"/>
          <dgm:bulletEnabled val="1"/>
        </dgm:presLayoutVars>
      </dgm:prSet>
      <dgm:spPr/>
    </dgm:pt>
    <dgm:pt modelId="{D171453B-6B9B-4622-8BA9-B62A1DBDA0D8}" type="pres">
      <dgm:prSet presAssocID="{5A79A8CA-3E3E-4B93-A91C-D1DCEB55BDE5}" presName="childText" presStyleLbl="revTx" presStyleIdx="0" presStyleCnt="6">
        <dgm:presLayoutVars>
          <dgm:bulletEnabled val="1"/>
        </dgm:presLayoutVars>
      </dgm:prSet>
      <dgm:spPr/>
    </dgm:pt>
    <dgm:pt modelId="{894299D9-87B2-4E1E-A567-B4AE7E82FBEC}" type="pres">
      <dgm:prSet presAssocID="{7DB33415-624A-4497-976D-14509E7C2C08}" presName="parentText" presStyleLbl="node1" presStyleIdx="1" presStyleCnt="6">
        <dgm:presLayoutVars>
          <dgm:chMax val="0"/>
          <dgm:bulletEnabled val="1"/>
        </dgm:presLayoutVars>
      </dgm:prSet>
      <dgm:spPr/>
    </dgm:pt>
    <dgm:pt modelId="{3F9D0E27-7C32-4770-B0E7-30BB3241D08C}" type="pres">
      <dgm:prSet presAssocID="{7DB33415-624A-4497-976D-14509E7C2C08}" presName="childText" presStyleLbl="revTx" presStyleIdx="1" presStyleCnt="6">
        <dgm:presLayoutVars>
          <dgm:bulletEnabled val="1"/>
        </dgm:presLayoutVars>
      </dgm:prSet>
      <dgm:spPr/>
    </dgm:pt>
    <dgm:pt modelId="{2D365C12-15FE-4DAD-8EFC-9A7C1B9089A6}" type="pres">
      <dgm:prSet presAssocID="{58BF06EA-79A0-4547-9EE8-031CD8CC6A68}" presName="parentText" presStyleLbl="node1" presStyleIdx="2" presStyleCnt="6">
        <dgm:presLayoutVars>
          <dgm:chMax val="0"/>
          <dgm:bulletEnabled val="1"/>
        </dgm:presLayoutVars>
      </dgm:prSet>
      <dgm:spPr/>
    </dgm:pt>
    <dgm:pt modelId="{ED333641-1ABF-4726-B408-20C1398D7087}" type="pres">
      <dgm:prSet presAssocID="{58BF06EA-79A0-4547-9EE8-031CD8CC6A68}" presName="childText" presStyleLbl="revTx" presStyleIdx="2" presStyleCnt="6">
        <dgm:presLayoutVars>
          <dgm:bulletEnabled val="1"/>
        </dgm:presLayoutVars>
      </dgm:prSet>
      <dgm:spPr/>
    </dgm:pt>
    <dgm:pt modelId="{A36B8EA7-CE9F-49E1-9841-3065ADF10FCF}" type="pres">
      <dgm:prSet presAssocID="{22DFBB0E-8F23-458C-8466-CED053200922}" presName="parentText" presStyleLbl="node1" presStyleIdx="3" presStyleCnt="6">
        <dgm:presLayoutVars>
          <dgm:chMax val="0"/>
          <dgm:bulletEnabled val="1"/>
        </dgm:presLayoutVars>
      </dgm:prSet>
      <dgm:spPr/>
    </dgm:pt>
    <dgm:pt modelId="{D604A744-6D4F-4DB0-AD55-EC5A0ED5FB20}" type="pres">
      <dgm:prSet presAssocID="{22DFBB0E-8F23-458C-8466-CED053200922}" presName="childText" presStyleLbl="revTx" presStyleIdx="3" presStyleCnt="6">
        <dgm:presLayoutVars>
          <dgm:bulletEnabled val="1"/>
        </dgm:presLayoutVars>
      </dgm:prSet>
      <dgm:spPr/>
    </dgm:pt>
    <dgm:pt modelId="{B3803765-8DA1-4609-A1AD-58C23AE39A14}" type="pres">
      <dgm:prSet presAssocID="{4445FECF-6BC6-4661-AC9F-FF8815E4DBBE}" presName="parentText" presStyleLbl="node1" presStyleIdx="4" presStyleCnt="6">
        <dgm:presLayoutVars>
          <dgm:chMax val="0"/>
          <dgm:bulletEnabled val="1"/>
        </dgm:presLayoutVars>
      </dgm:prSet>
      <dgm:spPr/>
    </dgm:pt>
    <dgm:pt modelId="{ED48FD84-2C52-4ED5-A74F-29ABD3066A93}" type="pres">
      <dgm:prSet presAssocID="{4445FECF-6BC6-4661-AC9F-FF8815E4DBBE}" presName="childText" presStyleLbl="revTx" presStyleIdx="4" presStyleCnt="6">
        <dgm:presLayoutVars>
          <dgm:bulletEnabled val="1"/>
        </dgm:presLayoutVars>
      </dgm:prSet>
      <dgm:spPr/>
    </dgm:pt>
    <dgm:pt modelId="{21868B7E-BFBD-4D95-849B-B9A78C562AEC}" type="pres">
      <dgm:prSet presAssocID="{35F37020-032E-4790-8D51-8CD1982134B3}" presName="parentText" presStyleLbl="node1" presStyleIdx="5" presStyleCnt="6">
        <dgm:presLayoutVars>
          <dgm:chMax val="0"/>
          <dgm:bulletEnabled val="1"/>
        </dgm:presLayoutVars>
      </dgm:prSet>
      <dgm:spPr/>
    </dgm:pt>
    <dgm:pt modelId="{BF2A8A7A-D85D-4AA8-8E07-359C83732219}" type="pres">
      <dgm:prSet presAssocID="{35F37020-032E-4790-8D51-8CD1982134B3}" presName="childText" presStyleLbl="revTx" presStyleIdx="5" presStyleCnt="6">
        <dgm:presLayoutVars>
          <dgm:bulletEnabled val="1"/>
        </dgm:presLayoutVars>
      </dgm:prSet>
      <dgm:spPr/>
    </dgm:pt>
  </dgm:ptLst>
  <dgm:cxnLst>
    <dgm:cxn modelId="{6EB42D02-A622-4466-B103-3613B16A5133}" srcId="{35F37020-032E-4790-8D51-8CD1982134B3}" destId="{29120C63-C7BF-4D1B-9EB0-CF5E88F317F1}" srcOrd="0" destOrd="0" parTransId="{9684AF1B-62BB-445F-A48B-CEA8D2741B35}" sibTransId="{18270718-6ED0-4B34-BA9C-D3C151DC4C60}"/>
    <dgm:cxn modelId="{D169E805-8D5C-4426-87F4-F1AC8D7ED546}" type="presOf" srcId="{7DB33415-624A-4497-976D-14509E7C2C08}" destId="{894299D9-87B2-4E1E-A567-B4AE7E82FBEC}" srcOrd="0" destOrd="0" presId="urn:microsoft.com/office/officeart/2005/8/layout/vList2"/>
    <dgm:cxn modelId="{8B2D0D14-E4A2-4575-8766-E7623F39A625}" srcId="{51D159E3-BB8D-4A76-A72B-42368F85F573}" destId="{58BF06EA-79A0-4547-9EE8-031CD8CC6A68}" srcOrd="2" destOrd="0" parTransId="{A8B1352F-A9BC-4178-ACDC-62EE3038A3C0}" sibTransId="{A3A66F79-5703-474E-97DA-AEC440F05FC6}"/>
    <dgm:cxn modelId="{6C829318-0296-4BE3-B872-CD75EF3999E5}" type="presOf" srcId="{11E6CA99-3E7F-47DC-9CB2-680A491F3F5B}" destId="{ED333641-1ABF-4726-B408-20C1398D7087}" srcOrd="0" destOrd="0" presId="urn:microsoft.com/office/officeart/2005/8/layout/vList2"/>
    <dgm:cxn modelId="{9D819726-7631-4673-B0CA-C32547F6E72F}" type="presOf" srcId="{10016E10-3C6C-4021-B6C5-DCDB64D162E9}" destId="{D171453B-6B9B-4622-8BA9-B62A1DBDA0D8}" srcOrd="0" destOrd="0" presId="urn:microsoft.com/office/officeart/2005/8/layout/vList2"/>
    <dgm:cxn modelId="{06526C30-41F1-49CB-B720-144A8E9AE691}" srcId="{51D159E3-BB8D-4A76-A72B-42368F85F573}" destId="{7DB33415-624A-4497-976D-14509E7C2C08}" srcOrd="1" destOrd="0" parTransId="{473A18DA-74A1-4505-A46B-6544C563E357}" sibTransId="{7F8A8229-3067-4113-A008-B20EE5D59BBE}"/>
    <dgm:cxn modelId="{BB63CA32-049E-47EC-97D1-5DFD4E01236C}" srcId="{22DFBB0E-8F23-458C-8466-CED053200922}" destId="{417E63E5-6EE8-4822-932B-88FED6ECA41E}" srcOrd="0" destOrd="0" parTransId="{CF5F417D-DA63-458F-B0A4-63B75FFBA097}" sibTransId="{0C175C0D-121A-475F-A20C-1991313FBB5F}"/>
    <dgm:cxn modelId="{DA79DF64-A2D3-4F4C-82C3-0E6765915AAF}" type="presOf" srcId="{417E63E5-6EE8-4822-932B-88FED6ECA41E}" destId="{D604A744-6D4F-4DB0-AD55-EC5A0ED5FB20}" srcOrd="0" destOrd="0" presId="urn:microsoft.com/office/officeart/2005/8/layout/vList2"/>
    <dgm:cxn modelId="{380F0465-6298-4114-8799-E6C028E03991}" srcId="{58BF06EA-79A0-4547-9EE8-031CD8CC6A68}" destId="{11E6CA99-3E7F-47DC-9CB2-680A491F3F5B}" srcOrd="0" destOrd="0" parTransId="{F3338E6E-098E-4572-86F6-F09445C640A9}" sibTransId="{340CF62B-36EA-4347-8EE0-9085182ECA25}"/>
    <dgm:cxn modelId="{B415586C-418A-498D-87D0-E8592641FCDF}" type="presOf" srcId="{2B34AAE6-48DC-479A-B3B5-1A9387D9C2B3}" destId="{ED48FD84-2C52-4ED5-A74F-29ABD3066A93}" srcOrd="0" destOrd="0" presId="urn:microsoft.com/office/officeart/2005/8/layout/vList2"/>
    <dgm:cxn modelId="{8C6BB073-4544-4C04-9AEA-CE4C586FF5B6}" srcId="{51D159E3-BB8D-4A76-A72B-42368F85F573}" destId="{5A79A8CA-3E3E-4B93-A91C-D1DCEB55BDE5}" srcOrd="0" destOrd="0" parTransId="{536E806A-9228-43B7-B842-001677F0454F}" sibTransId="{3F798906-DC64-44AD-819F-2B102BB7135A}"/>
    <dgm:cxn modelId="{50020675-865D-4DE5-9C24-779CCAC89496}" type="presOf" srcId="{58BF06EA-79A0-4547-9EE8-031CD8CC6A68}" destId="{2D365C12-15FE-4DAD-8EFC-9A7C1B9089A6}" srcOrd="0" destOrd="0" presId="urn:microsoft.com/office/officeart/2005/8/layout/vList2"/>
    <dgm:cxn modelId="{B83C6C79-384F-418D-800E-0BB4AA6C186A}" srcId="{7DB33415-624A-4497-976D-14509E7C2C08}" destId="{E59B57C7-1068-4CD0-980A-41ACCCD4591F}" srcOrd="0" destOrd="0" parTransId="{1A91FBD4-AB60-4083-95F7-E0872D299603}" sibTransId="{B578E096-02EA-4693-9681-FD89658C716B}"/>
    <dgm:cxn modelId="{27D37D8B-D823-4A17-BFDE-AC1E7B81E32D}" type="presOf" srcId="{35F37020-032E-4790-8D51-8CD1982134B3}" destId="{21868B7E-BFBD-4D95-849B-B9A78C562AEC}" srcOrd="0" destOrd="0" presId="urn:microsoft.com/office/officeart/2005/8/layout/vList2"/>
    <dgm:cxn modelId="{E86BC58D-433F-4708-9112-F4B7EC1C5082}" srcId="{5A79A8CA-3E3E-4B93-A91C-D1DCEB55BDE5}" destId="{10016E10-3C6C-4021-B6C5-DCDB64D162E9}" srcOrd="0" destOrd="0" parTransId="{412C4889-334C-4FB5-BB10-34B27CFD2325}" sibTransId="{07337F48-83B3-4DDA-9352-45FD132DDDAD}"/>
    <dgm:cxn modelId="{DD9BB496-992C-4201-8B49-3F95BD5C3F4D}" type="presOf" srcId="{E59B57C7-1068-4CD0-980A-41ACCCD4591F}" destId="{3F9D0E27-7C32-4770-B0E7-30BB3241D08C}" srcOrd="0" destOrd="0" presId="urn:microsoft.com/office/officeart/2005/8/layout/vList2"/>
    <dgm:cxn modelId="{A3C4939B-CEF1-4B18-A552-28379AF5D120}" type="presOf" srcId="{29120C63-C7BF-4D1B-9EB0-CF5E88F317F1}" destId="{BF2A8A7A-D85D-4AA8-8E07-359C83732219}" srcOrd="0" destOrd="0" presId="urn:microsoft.com/office/officeart/2005/8/layout/vList2"/>
    <dgm:cxn modelId="{D023469D-E637-49D8-9999-35487824F755}" type="presOf" srcId="{4445FECF-6BC6-4661-AC9F-FF8815E4DBBE}" destId="{B3803765-8DA1-4609-A1AD-58C23AE39A14}" srcOrd="0" destOrd="0" presId="urn:microsoft.com/office/officeart/2005/8/layout/vList2"/>
    <dgm:cxn modelId="{DE68DCAA-9BFE-4E46-85A7-8E90AE9587D3}" srcId="{51D159E3-BB8D-4A76-A72B-42368F85F573}" destId="{35F37020-032E-4790-8D51-8CD1982134B3}" srcOrd="5" destOrd="0" parTransId="{9A4667D8-9E8E-4A81-ADAE-323939618A7C}" sibTransId="{30F71829-30FD-411E-B13F-5BA467F956AA}"/>
    <dgm:cxn modelId="{9961EDC2-C17E-40F5-B327-F1D5E387FB6A}" srcId="{51D159E3-BB8D-4A76-A72B-42368F85F573}" destId="{22DFBB0E-8F23-458C-8466-CED053200922}" srcOrd="3" destOrd="0" parTransId="{2385A98A-0582-40EC-BC3E-37C42A0B6A14}" sibTransId="{0DA874A1-F7D8-4AED-B756-65B611926B0B}"/>
    <dgm:cxn modelId="{DC77CED6-EE09-4845-92B9-C1C2FAFB5489}" srcId="{4445FECF-6BC6-4661-AC9F-FF8815E4DBBE}" destId="{2B34AAE6-48DC-479A-B3B5-1A9387D9C2B3}" srcOrd="0" destOrd="0" parTransId="{36B391D1-2DAC-4A0F-BDFD-BB10346FD298}" sibTransId="{45BE7F8B-9EE6-4B9D-87F2-D61836E4F235}"/>
    <dgm:cxn modelId="{8D4987E2-0653-4953-BC95-90C0B44591DC}" type="presOf" srcId="{51D159E3-BB8D-4A76-A72B-42368F85F573}" destId="{F058DC02-F0E2-4FCC-9A0A-2C739189D035}" srcOrd="0" destOrd="0" presId="urn:microsoft.com/office/officeart/2005/8/layout/vList2"/>
    <dgm:cxn modelId="{3DA1B6EB-3F65-49A8-B9D1-A0A2EF9DD936}" type="presOf" srcId="{5A79A8CA-3E3E-4B93-A91C-D1DCEB55BDE5}" destId="{1F4B4324-0E88-471A-B1C6-2E645D8A117E}" srcOrd="0" destOrd="0" presId="urn:microsoft.com/office/officeart/2005/8/layout/vList2"/>
    <dgm:cxn modelId="{36CEFCEC-3D92-4E7B-84F1-6CA005909E3C}" type="presOf" srcId="{22DFBB0E-8F23-458C-8466-CED053200922}" destId="{A36B8EA7-CE9F-49E1-9841-3065ADF10FCF}" srcOrd="0" destOrd="0" presId="urn:microsoft.com/office/officeart/2005/8/layout/vList2"/>
    <dgm:cxn modelId="{FA6CD4EE-D1FC-42FE-9C90-5DD9BF3E746D}" srcId="{51D159E3-BB8D-4A76-A72B-42368F85F573}" destId="{4445FECF-6BC6-4661-AC9F-FF8815E4DBBE}" srcOrd="4" destOrd="0" parTransId="{E21DDDCA-15C5-470B-A256-7D915DD35142}" sibTransId="{B9DD7E8B-9D0C-447B-88B1-947BEF9089A4}"/>
    <dgm:cxn modelId="{A0F24C53-C3B6-4A3F-9E97-EDFC5A1251D6}" type="presParOf" srcId="{F058DC02-F0E2-4FCC-9A0A-2C739189D035}" destId="{1F4B4324-0E88-471A-B1C6-2E645D8A117E}" srcOrd="0" destOrd="0" presId="urn:microsoft.com/office/officeart/2005/8/layout/vList2"/>
    <dgm:cxn modelId="{697AE0E3-0B7D-4790-AB49-E6FDC5F95585}" type="presParOf" srcId="{F058DC02-F0E2-4FCC-9A0A-2C739189D035}" destId="{D171453B-6B9B-4622-8BA9-B62A1DBDA0D8}" srcOrd="1" destOrd="0" presId="urn:microsoft.com/office/officeart/2005/8/layout/vList2"/>
    <dgm:cxn modelId="{46AABF98-9C29-4976-A9AC-FA1A6A596DFA}" type="presParOf" srcId="{F058DC02-F0E2-4FCC-9A0A-2C739189D035}" destId="{894299D9-87B2-4E1E-A567-B4AE7E82FBEC}" srcOrd="2" destOrd="0" presId="urn:microsoft.com/office/officeart/2005/8/layout/vList2"/>
    <dgm:cxn modelId="{0CB1A6B3-1C2E-44EF-87EA-E3D7D267C87A}" type="presParOf" srcId="{F058DC02-F0E2-4FCC-9A0A-2C739189D035}" destId="{3F9D0E27-7C32-4770-B0E7-30BB3241D08C}" srcOrd="3" destOrd="0" presId="urn:microsoft.com/office/officeart/2005/8/layout/vList2"/>
    <dgm:cxn modelId="{5D64A3FF-DD30-44F2-9F20-A37F2AB42C85}" type="presParOf" srcId="{F058DC02-F0E2-4FCC-9A0A-2C739189D035}" destId="{2D365C12-15FE-4DAD-8EFC-9A7C1B9089A6}" srcOrd="4" destOrd="0" presId="urn:microsoft.com/office/officeart/2005/8/layout/vList2"/>
    <dgm:cxn modelId="{8FE5FCCF-44D9-4142-A189-4C95B6A36CD0}" type="presParOf" srcId="{F058DC02-F0E2-4FCC-9A0A-2C739189D035}" destId="{ED333641-1ABF-4726-B408-20C1398D7087}" srcOrd="5" destOrd="0" presId="urn:microsoft.com/office/officeart/2005/8/layout/vList2"/>
    <dgm:cxn modelId="{62412040-10B2-49B4-AED1-BCFF70C1DC3F}" type="presParOf" srcId="{F058DC02-F0E2-4FCC-9A0A-2C739189D035}" destId="{A36B8EA7-CE9F-49E1-9841-3065ADF10FCF}" srcOrd="6" destOrd="0" presId="urn:microsoft.com/office/officeart/2005/8/layout/vList2"/>
    <dgm:cxn modelId="{0082EC01-4F1B-4394-816B-A58FFBBAC531}" type="presParOf" srcId="{F058DC02-F0E2-4FCC-9A0A-2C739189D035}" destId="{D604A744-6D4F-4DB0-AD55-EC5A0ED5FB20}" srcOrd="7" destOrd="0" presId="urn:microsoft.com/office/officeart/2005/8/layout/vList2"/>
    <dgm:cxn modelId="{7F7D1972-90C9-47BC-BA46-4E83B095B942}" type="presParOf" srcId="{F058DC02-F0E2-4FCC-9A0A-2C739189D035}" destId="{B3803765-8DA1-4609-A1AD-58C23AE39A14}" srcOrd="8" destOrd="0" presId="urn:microsoft.com/office/officeart/2005/8/layout/vList2"/>
    <dgm:cxn modelId="{BF7E52F2-B83D-4F5F-86B2-6D2DDA921BC7}" type="presParOf" srcId="{F058DC02-F0E2-4FCC-9A0A-2C739189D035}" destId="{ED48FD84-2C52-4ED5-A74F-29ABD3066A93}" srcOrd="9" destOrd="0" presId="urn:microsoft.com/office/officeart/2005/8/layout/vList2"/>
    <dgm:cxn modelId="{61BD9435-70B0-4E63-9EE9-1A688E6C26CB}" type="presParOf" srcId="{F058DC02-F0E2-4FCC-9A0A-2C739189D035}" destId="{21868B7E-BFBD-4D95-849B-B9A78C562AEC}" srcOrd="10" destOrd="0" presId="urn:microsoft.com/office/officeart/2005/8/layout/vList2"/>
    <dgm:cxn modelId="{7DAF6525-05AD-4006-B470-15CDEE4E5BF1}" type="presParOf" srcId="{F058DC02-F0E2-4FCC-9A0A-2C739189D035}" destId="{BF2A8A7A-D85D-4AA8-8E07-359C83732219}"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B4324-0E88-471A-B1C6-2E645D8A117E}">
      <dsp:nvSpPr>
        <dsp:cNvPr id="0" name=""/>
        <dsp:cNvSpPr/>
      </dsp:nvSpPr>
      <dsp:spPr>
        <a:xfrm>
          <a:off x="0" y="50295"/>
          <a:ext cx="10041466"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u="none" kern="1200" dirty="0"/>
            <a:t>Be Grounded in Your Salvation (1:1-12)</a:t>
          </a:r>
          <a:endParaRPr lang="en-US" sz="2200" b="1" kern="1200" dirty="0"/>
        </a:p>
      </dsp:txBody>
      <dsp:txXfrm>
        <a:off x="25759" y="76054"/>
        <a:ext cx="9989948" cy="476152"/>
      </dsp:txXfrm>
    </dsp:sp>
    <dsp:sp modelId="{D171453B-6B9B-4622-8BA9-B62A1DBDA0D8}">
      <dsp:nvSpPr>
        <dsp:cNvPr id="0" name=""/>
        <dsp:cNvSpPr/>
      </dsp:nvSpPr>
      <dsp:spPr>
        <a:xfrm>
          <a:off x="0" y="577965"/>
          <a:ext cx="10041466"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81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i="0" u="none" kern="1200" dirty="0"/>
            <a:t>… through our identity in Christ </a:t>
          </a:r>
          <a:endParaRPr lang="en-US" sz="1700" b="1" kern="1200" dirty="0"/>
        </a:p>
      </dsp:txBody>
      <dsp:txXfrm>
        <a:off x="0" y="577965"/>
        <a:ext cx="10041466" cy="364320"/>
      </dsp:txXfrm>
    </dsp:sp>
    <dsp:sp modelId="{894299D9-87B2-4E1E-A567-B4AE7E82FBEC}">
      <dsp:nvSpPr>
        <dsp:cNvPr id="0" name=""/>
        <dsp:cNvSpPr/>
      </dsp:nvSpPr>
      <dsp:spPr>
        <a:xfrm>
          <a:off x="0" y="942285"/>
          <a:ext cx="10041466"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u="none" kern="1200" dirty="0"/>
            <a:t>Develop Holiness habits (1:13-25) </a:t>
          </a:r>
          <a:endParaRPr lang="en-US" sz="2200" b="1" kern="1200" dirty="0"/>
        </a:p>
      </dsp:txBody>
      <dsp:txXfrm>
        <a:off x="25759" y="968044"/>
        <a:ext cx="9989948" cy="476152"/>
      </dsp:txXfrm>
    </dsp:sp>
    <dsp:sp modelId="{3F9D0E27-7C32-4770-B0E7-30BB3241D08C}">
      <dsp:nvSpPr>
        <dsp:cNvPr id="0" name=""/>
        <dsp:cNvSpPr/>
      </dsp:nvSpPr>
      <dsp:spPr>
        <a:xfrm>
          <a:off x="0" y="1469956"/>
          <a:ext cx="10041466"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81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i="0" u="none" kern="1200" dirty="0"/>
            <a:t>… through our love for Christ and for one another </a:t>
          </a:r>
          <a:endParaRPr lang="en-US" sz="1700" b="1" kern="1200" dirty="0"/>
        </a:p>
      </dsp:txBody>
      <dsp:txXfrm>
        <a:off x="0" y="1469956"/>
        <a:ext cx="10041466" cy="364320"/>
      </dsp:txXfrm>
    </dsp:sp>
    <dsp:sp modelId="{2D365C12-15FE-4DAD-8EFC-9A7C1B9089A6}">
      <dsp:nvSpPr>
        <dsp:cNvPr id="0" name=""/>
        <dsp:cNvSpPr/>
      </dsp:nvSpPr>
      <dsp:spPr>
        <a:xfrm>
          <a:off x="0" y="1834276"/>
          <a:ext cx="10041466"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u="none" kern="1200" dirty="0"/>
            <a:t>Grow into a people of God (2:1-10)</a:t>
          </a:r>
          <a:endParaRPr lang="en-US" sz="2200" b="1" kern="1200" dirty="0"/>
        </a:p>
      </dsp:txBody>
      <dsp:txXfrm>
        <a:off x="25759" y="1860035"/>
        <a:ext cx="9989948" cy="476152"/>
      </dsp:txXfrm>
    </dsp:sp>
    <dsp:sp modelId="{ED333641-1ABF-4726-B408-20C1398D7087}">
      <dsp:nvSpPr>
        <dsp:cNvPr id="0" name=""/>
        <dsp:cNvSpPr/>
      </dsp:nvSpPr>
      <dsp:spPr>
        <a:xfrm>
          <a:off x="0" y="2361946"/>
          <a:ext cx="10041466"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81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i="0" u="none" kern="1200"/>
            <a:t>… through being a bonded community</a:t>
          </a:r>
          <a:endParaRPr lang="en-US" sz="1700" b="1" kern="1200"/>
        </a:p>
      </dsp:txBody>
      <dsp:txXfrm>
        <a:off x="0" y="2361946"/>
        <a:ext cx="10041466" cy="364320"/>
      </dsp:txXfrm>
    </dsp:sp>
    <dsp:sp modelId="{A36B8EA7-CE9F-49E1-9841-3065ADF10FCF}">
      <dsp:nvSpPr>
        <dsp:cNvPr id="0" name=""/>
        <dsp:cNvSpPr/>
      </dsp:nvSpPr>
      <dsp:spPr>
        <a:xfrm>
          <a:off x="0" y="2726266"/>
          <a:ext cx="10041466"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u="none" kern="1200" dirty="0"/>
            <a:t>Be Subject for the Lord’s Sake (2:11-25)</a:t>
          </a:r>
          <a:endParaRPr lang="en-US" sz="2200" b="1" kern="1200" dirty="0"/>
        </a:p>
      </dsp:txBody>
      <dsp:txXfrm>
        <a:off x="25759" y="2752025"/>
        <a:ext cx="9989948" cy="476152"/>
      </dsp:txXfrm>
    </dsp:sp>
    <dsp:sp modelId="{D604A744-6D4F-4DB0-AD55-EC5A0ED5FB20}">
      <dsp:nvSpPr>
        <dsp:cNvPr id="0" name=""/>
        <dsp:cNvSpPr/>
      </dsp:nvSpPr>
      <dsp:spPr>
        <a:xfrm>
          <a:off x="0" y="3253936"/>
          <a:ext cx="10041466"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81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i="0" u="none" kern="1200"/>
            <a:t>… through living as ‘free’ servants of God</a:t>
          </a:r>
          <a:endParaRPr lang="en-US" sz="1700" b="1" kern="1200"/>
        </a:p>
      </dsp:txBody>
      <dsp:txXfrm>
        <a:off x="0" y="3253936"/>
        <a:ext cx="10041466" cy="364320"/>
      </dsp:txXfrm>
    </dsp:sp>
    <dsp:sp modelId="{B3803765-8DA1-4609-A1AD-58C23AE39A14}">
      <dsp:nvSpPr>
        <dsp:cNvPr id="0" name=""/>
        <dsp:cNvSpPr/>
      </dsp:nvSpPr>
      <dsp:spPr>
        <a:xfrm>
          <a:off x="0" y="3618256"/>
          <a:ext cx="10041466"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u="none" kern="1200" dirty="0"/>
            <a:t>Live different from the world: in marriage (3:1-7)</a:t>
          </a:r>
          <a:endParaRPr lang="en-US" sz="2200" b="1" kern="1200" dirty="0"/>
        </a:p>
      </dsp:txBody>
      <dsp:txXfrm>
        <a:off x="25759" y="3644015"/>
        <a:ext cx="9989948" cy="476152"/>
      </dsp:txXfrm>
    </dsp:sp>
    <dsp:sp modelId="{ED48FD84-2C52-4ED5-A74F-29ABD3066A93}">
      <dsp:nvSpPr>
        <dsp:cNvPr id="0" name=""/>
        <dsp:cNvSpPr/>
      </dsp:nvSpPr>
      <dsp:spPr>
        <a:xfrm>
          <a:off x="0" y="4145926"/>
          <a:ext cx="10041466"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81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i="0" u="none" kern="1200"/>
            <a:t>… through honoring our spouses</a:t>
          </a:r>
          <a:endParaRPr lang="en-US" sz="1700" b="1" kern="1200"/>
        </a:p>
      </dsp:txBody>
      <dsp:txXfrm>
        <a:off x="0" y="4145926"/>
        <a:ext cx="10041466" cy="364320"/>
      </dsp:txXfrm>
    </dsp:sp>
    <dsp:sp modelId="{21868B7E-BFBD-4D95-849B-B9A78C562AEC}">
      <dsp:nvSpPr>
        <dsp:cNvPr id="0" name=""/>
        <dsp:cNvSpPr/>
      </dsp:nvSpPr>
      <dsp:spPr>
        <a:xfrm>
          <a:off x="0" y="4510246"/>
          <a:ext cx="10041466"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u="none" kern="1200" dirty="0"/>
            <a:t>Pursue unity with believers (3:8-12)</a:t>
          </a:r>
          <a:endParaRPr lang="en-US" sz="2200" b="1" kern="1200" dirty="0"/>
        </a:p>
      </dsp:txBody>
      <dsp:txXfrm>
        <a:off x="25759" y="4536005"/>
        <a:ext cx="9989948" cy="476152"/>
      </dsp:txXfrm>
    </dsp:sp>
    <dsp:sp modelId="{BF2A8A7A-D85D-4AA8-8E07-359C83732219}">
      <dsp:nvSpPr>
        <dsp:cNvPr id="0" name=""/>
        <dsp:cNvSpPr/>
      </dsp:nvSpPr>
      <dsp:spPr>
        <a:xfrm>
          <a:off x="0" y="5037916"/>
          <a:ext cx="10041466"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81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i="0" u="none" kern="1200" dirty="0"/>
            <a:t>… through a transformed life in love through Christ </a:t>
          </a:r>
          <a:endParaRPr lang="en-US" sz="1700" b="1" kern="1200" dirty="0"/>
        </a:p>
      </dsp:txBody>
      <dsp:txXfrm>
        <a:off x="0" y="5037916"/>
        <a:ext cx="10041466" cy="3643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7/10/2022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93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7/10/2022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985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7/10/2022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949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55651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63579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60168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7/10/2022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92231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7/10/2022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26701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7/10/2022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48561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7/10/2022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61106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7/10/2022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05331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7/10/2022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694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7/10/2022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45167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7/10/2022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15838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89762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45232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26331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7/10/2022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03723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7/10/2022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0364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04944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02671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7/10/2022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989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7/10/2022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888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7/10/2022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623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7/10/2022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089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7/10/2022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15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7/10/2022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16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7/10/2022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648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pPr/>
              <a:t>7/10/2022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837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7/10/2022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001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7/10/2022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55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7/10/2022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748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7/10/2022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953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7/10/2022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159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7/10/2022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921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7/10/2022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70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pPr/>
              <a:t>7/10/2022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026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7/10/2022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6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7/10/2022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931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347D-5ACD-4C99-B74B-A9C85AD731AF}" type="datetimeFigureOut">
              <a:rPr lang="en-US" smtClean="0"/>
              <a:t>7/10/2022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67511209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7/10/2022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82021522"/>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764DE79-268F-4C1A-8933-263129D2AF90}" type="datetimeFigureOut">
              <a:rPr lang="en-US" smtClean="0">
                <a:solidFill>
                  <a:prstClr val="black">
                    <a:tint val="75000"/>
                  </a:prstClr>
                </a:solidFill>
              </a:rPr>
              <a:pPr defTabSz="914400"/>
              <a:t>7/10/2022</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8F63A3B-78C7-47BE-AE5E-E10140E04643}"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223262856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7157B2-4B50-156E-EE16-AF3D2C1CCF93}"/>
              </a:ext>
            </a:extLst>
          </p:cNvPr>
          <p:cNvSpPr txBox="1"/>
          <p:nvPr/>
        </p:nvSpPr>
        <p:spPr>
          <a:xfrm>
            <a:off x="7307286" y="1005746"/>
            <a:ext cx="3065480"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914400">
              <a:lnSpc>
                <a:spcPct val="90000"/>
              </a:lnSpc>
              <a:spcBef>
                <a:spcPct val="0"/>
              </a:spcBef>
              <a:spcAft>
                <a:spcPts val="600"/>
              </a:spcAft>
            </a:pPr>
            <a:r>
              <a:rPr lang="en-US" sz="4700" b="1" u="sng" dirty="0">
                <a:solidFill>
                  <a:prstClr val="white"/>
                </a:solidFill>
                <a:latin typeface="Calibri Light" panose="020F0302020204030204"/>
              </a:rPr>
              <a:t>1 Peter</a:t>
            </a:r>
            <a:endParaRPr lang="en-US" u="sng" dirty="0">
              <a:solidFill>
                <a:prstClr val="white"/>
              </a:solidFill>
              <a:cs typeface="Calibri"/>
            </a:endParaRPr>
          </a:p>
          <a:p>
            <a:pPr defTabSz="914400">
              <a:lnSpc>
                <a:spcPct val="90000"/>
              </a:lnSpc>
              <a:spcBef>
                <a:spcPct val="0"/>
              </a:spcBef>
              <a:spcAft>
                <a:spcPts val="600"/>
              </a:spcAft>
            </a:pPr>
            <a:r>
              <a:rPr lang="en-US" sz="4700" b="1" dirty="0">
                <a:solidFill>
                  <a:prstClr val="white"/>
                </a:solidFill>
                <a:latin typeface="Calibri Light" panose="020F0302020204030204"/>
              </a:rPr>
              <a:t>The Sojourner’s Life</a:t>
            </a:r>
            <a:endParaRPr lang="en-US" dirty="0">
              <a:solidFill>
                <a:prstClr val="white"/>
              </a:solidFill>
            </a:endParaRP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524003"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en-US">
              <a:solidFill>
                <a:prstClr val="white"/>
              </a:solidFill>
            </a:endParaRPr>
          </a:p>
        </p:txBody>
      </p:sp>
      <p:pic>
        <p:nvPicPr>
          <p:cNvPr id="4" name="Picture 4">
            <a:extLst>
              <a:ext uri="{FF2B5EF4-FFF2-40B4-BE49-F238E27FC236}">
                <a16:creationId xmlns:a16="http://schemas.microsoft.com/office/drawing/2014/main" id="{FB2F085E-F977-C8CE-EC97-5225BE84504B}"/>
              </a:ext>
            </a:extLst>
          </p:cNvPr>
          <p:cNvPicPr>
            <a:picLocks noChangeAspect="1"/>
          </p:cNvPicPr>
          <p:nvPr/>
        </p:nvPicPr>
        <p:blipFill rotWithShape="1">
          <a:blip r:embed="rId2"/>
          <a:srcRect r="-1" b="2425"/>
          <a:stretch/>
        </p:blipFill>
        <p:spPr>
          <a:xfrm>
            <a:off x="15240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TextBox 5">
            <a:extLst>
              <a:ext uri="{FF2B5EF4-FFF2-40B4-BE49-F238E27FC236}">
                <a16:creationId xmlns:a16="http://schemas.microsoft.com/office/drawing/2014/main" id="{0023711C-8B11-935D-D1C4-2040B26A4A57}"/>
              </a:ext>
            </a:extLst>
          </p:cNvPr>
          <p:cNvSpPr txBox="1"/>
          <p:nvPr/>
        </p:nvSpPr>
        <p:spPr>
          <a:xfrm>
            <a:off x="6747756" y="4377449"/>
            <a:ext cx="3774331" cy="830997"/>
          </a:xfrm>
          <a:prstGeom prst="rect">
            <a:avLst/>
          </a:prstGeom>
          <a:noFill/>
          <a:ln>
            <a:solidFill>
              <a:schemeClr val="accent6">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914400"/>
            <a:r>
              <a:rPr lang="en-US" sz="2400" dirty="0">
                <a:solidFill>
                  <a:srgbClr val="FFFFFF"/>
                </a:solidFill>
                <a:cs typeface="Calibri"/>
              </a:rPr>
              <a:t>Living effectively for the Lord in an unbelieving world</a:t>
            </a:r>
          </a:p>
        </p:txBody>
      </p:sp>
    </p:spTree>
    <p:extLst>
      <p:ext uri="{BB962C8B-B14F-4D97-AF65-F5344CB8AC3E}">
        <p14:creationId xmlns:p14="http://schemas.microsoft.com/office/powerpoint/2010/main" val="39137077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56733"/>
            <a:ext cx="8825659" cy="1981200"/>
          </a:xfrm>
        </p:spPr>
        <p:txBody>
          <a:bodyPr/>
          <a:lstStyle/>
          <a:p>
            <a:r>
              <a:rPr lang="en-US" sz="4000" b="1"/>
              <a:t>Do we see this happening in the world today in principle? </a:t>
            </a:r>
            <a:br>
              <a:rPr lang="en-US" sz="4000" b="1"/>
            </a:br>
            <a:r>
              <a:rPr lang="en-US" sz="4000" b="1"/>
              <a:t>The righteous being blessed and the evil punished?</a:t>
            </a:r>
          </a:p>
        </p:txBody>
      </p:sp>
      <p:sp>
        <p:nvSpPr>
          <p:cNvPr id="3" name="Text Placeholder 2"/>
          <p:cNvSpPr>
            <a:spLocks noGrp="1"/>
          </p:cNvSpPr>
          <p:nvPr>
            <p:ph type="body" sz="half" idx="2"/>
          </p:nvPr>
        </p:nvSpPr>
        <p:spPr/>
        <p:txBody>
          <a:bodyPr>
            <a:normAutofit/>
          </a:bodyPr>
          <a:lstStyle/>
          <a:p>
            <a:r>
              <a:rPr lang="en-US" sz="4000"/>
              <a:t>Yes and No. </a:t>
            </a:r>
          </a:p>
        </p:txBody>
      </p:sp>
    </p:spTree>
    <p:extLst>
      <p:ext uri="{BB962C8B-B14F-4D97-AF65-F5344CB8AC3E}">
        <p14:creationId xmlns:p14="http://schemas.microsoft.com/office/powerpoint/2010/main" val="428938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96" y="237067"/>
            <a:ext cx="10878207" cy="6366934"/>
          </a:xfrm>
          <a:prstGeom prst="rect">
            <a:avLst/>
          </a:prstGeom>
        </p:spPr>
      </p:pic>
    </p:spTree>
    <p:extLst>
      <p:ext uri="{BB962C8B-B14F-4D97-AF65-F5344CB8AC3E}">
        <p14:creationId xmlns:p14="http://schemas.microsoft.com/office/powerpoint/2010/main" val="118043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8000" y="694265"/>
            <a:ext cx="7095066" cy="5632311"/>
          </a:xfrm>
          <a:prstGeom prst="rect">
            <a:avLst/>
          </a:prstGeom>
          <a:noFill/>
        </p:spPr>
        <p:txBody>
          <a:bodyPr wrap="square" rtlCol="0">
            <a:spAutoFit/>
          </a:bodyPr>
          <a:lstStyle/>
          <a:p>
            <a:r>
              <a:rPr lang="en-US" sz="4000" b="1" dirty="0">
                <a:solidFill>
                  <a:srgbClr val="FFC000"/>
                </a:solidFill>
              </a:rPr>
              <a:t>Psalm 73:2-3</a:t>
            </a:r>
          </a:p>
          <a:p>
            <a:r>
              <a:rPr lang="en-US" sz="4000" dirty="0"/>
              <a:t>“</a:t>
            </a:r>
            <a:r>
              <a:rPr lang="en-US" sz="4000" i="1" dirty="0"/>
              <a:t>But as for me, my feet had almost stumbled,</a:t>
            </a:r>
            <a:endParaRPr lang="en-US" sz="4000" dirty="0"/>
          </a:p>
          <a:p>
            <a:r>
              <a:rPr lang="en-US" sz="4000" i="1" dirty="0"/>
              <a:t>    my steps had nearly slipped.</a:t>
            </a:r>
            <a:endParaRPr lang="en-US" sz="4000" dirty="0"/>
          </a:p>
          <a:p>
            <a:r>
              <a:rPr lang="en-US" sz="4000" i="1" dirty="0"/>
              <a:t>For I was envious of the arrogant</a:t>
            </a:r>
            <a:endParaRPr lang="en-US" sz="4000" dirty="0"/>
          </a:p>
          <a:p>
            <a:r>
              <a:rPr lang="en-US" sz="4000" i="1" dirty="0"/>
              <a:t>    when I saw the prosperity of the wicked.”</a:t>
            </a:r>
            <a:r>
              <a:rPr lang="en-US" sz="4000" dirty="0"/>
              <a:t> </a:t>
            </a:r>
          </a:p>
        </p:txBody>
      </p:sp>
      <p:sp>
        <p:nvSpPr>
          <p:cNvPr id="5" name="TextBox 4"/>
          <p:cNvSpPr txBox="1"/>
          <p:nvPr/>
        </p:nvSpPr>
        <p:spPr>
          <a:xfrm>
            <a:off x="7975599" y="1956148"/>
            <a:ext cx="3742267" cy="3108543"/>
          </a:xfrm>
          <a:prstGeom prst="rect">
            <a:avLst/>
          </a:prstGeom>
          <a:noFill/>
        </p:spPr>
        <p:txBody>
          <a:bodyPr wrap="square" rtlCol="0">
            <a:spAutoFit/>
          </a:bodyPr>
          <a:lstStyle/>
          <a:p>
            <a:r>
              <a:rPr lang="en-US" sz="4000" b="1" dirty="0">
                <a:solidFill>
                  <a:srgbClr val="FFC000"/>
                </a:solidFill>
              </a:rPr>
              <a:t>John 16:33 </a:t>
            </a:r>
          </a:p>
          <a:p>
            <a:r>
              <a:rPr lang="en-US" sz="4000" i="1" dirty="0"/>
              <a:t>“In the world you will have tribulation”</a:t>
            </a:r>
            <a:endParaRPr lang="en-US" sz="4000" dirty="0"/>
          </a:p>
          <a:p>
            <a:br>
              <a:rPr lang="en-US" dirty="0"/>
            </a:br>
            <a:endParaRPr lang="en-US" dirty="0"/>
          </a:p>
        </p:txBody>
      </p:sp>
    </p:spTree>
    <p:extLst>
      <p:ext uri="{BB962C8B-B14F-4D97-AF65-F5344CB8AC3E}">
        <p14:creationId xmlns:p14="http://schemas.microsoft.com/office/powerpoint/2010/main" val="215822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36600"/>
            <a:ext cx="8825659" cy="1981200"/>
          </a:xfrm>
        </p:spPr>
        <p:txBody>
          <a:bodyPr/>
          <a:lstStyle/>
          <a:p>
            <a:r>
              <a:rPr lang="en-US" sz="4000" b="1"/>
              <a:t>Why should we endure such harm and suffer for righteousness sake then?</a:t>
            </a:r>
            <a:endParaRPr lang="en-US" sz="4000"/>
          </a:p>
        </p:txBody>
      </p:sp>
      <p:sp>
        <p:nvSpPr>
          <p:cNvPr id="3" name="Text Placeholder 2"/>
          <p:cNvSpPr>
            <a:spLocks noGrp="1"/>
          </p:cNvSpPr>
          <p:nvPr>
            <p:ph type="body" sz="half" idx="2"/>
          </p:nvPr>
        </p:nvSpPr>
        <p:spPr>
          <a:xfrm>
            <a:off x="1154954" y="4047067"/>
            <a:ext cx="10783046" cy="2810933"/>
          </a:xfrm>
        </p:spPr>
        <p:txBody>
          <a:bodyPr>
            <a:noAutofit/>
          </a:bodyPr>
          <a:lstStyle/>
          <a:p>
            <a:r>
              <a:rPr lang="en-US" sz="3300" b="1" dirty="0">
                <a:solidFill>
                  <a:srgbClr val="FFC000"/>
                </a:solidFill>
              </a:rPr>
              <a:t>V. 13 - 15 </a:t>
            </a:r>
            <a:r>
              <a:rPr lang="en-US" sz="3300" i="1" dirty="0"/>
              <a:t>For the eyes of the Lord are on the righteous, and his ears are open to their prayer. But the face of the Lord is against those who do evil.”</a:t>
            </a:r>
            <a:endParaRPr lang="en-US" sz="3300" dirty="0"/>
          </a:p>
          <a:p>
            <a:r>
              <a:rPr lang="en-US" sz="3300" i="1" dirty="0"/>
              <a:t>[Therefore] who is there to harm you if you are zealous for what is good?</a:t>
            </a:r>
            <a:endParaRPr lang="en-US" sz="3300" dirty="0"/>
          </a:p>
          <a:p>
            <a:r>
              <a:rPr lang="en-US" sz="3300" i="1" dirty="0"/>
              <a:t>[Indeed] even if you should suffer for righteousness' sake, you will be blessed. </a:t>
            </a:r>
            <a:endParaRPr lang="en-US" sz="3300" dirty="0"/>
          </a:p>
          <a:p>
            <a:br>
              <a:rPr lang="en-US" sz="3300" dirty="0"/>
            </a:br>
            <a:endParaRPr lang="en-US" sz="3300" dirty="0"/>
          </a:p>
        </p:txBody>
      </p:sp>
    </p:spTree>
    <p:extLst>
      <p:ext uri="{BB962C8B-B14F-4D97-AF65-F5344CB8AC3E}">
        <p14:creationId xmlns:p14="http://schemas.microsoft.com/office/powerpoint/2010/main" val="355065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a:t>Why should we endure such harm and suffer for righteousness sake then?</a:t>
            </a:r>
            <a:endParaRPr lang="en-US" sz="4000"/>
          </a:p>
        </p:txBody>
      </p:sp>
      <p:sp>
        <p:nvSpPr>
          <p:cNvPr id="3" name="Text Placeholder 2"/>
          <p:cNvSpPr>
            <a:spLocks noGrp="1"/>
          </p:cNvSpPr>
          <p:nvPr>
            <p:ph type="body" sz="half" idx="2"/>
          </p:nvPr>
        </p:nvSpPr>
        <p:spPr/>
        <p:txBody>
          <a:bodyPr>
            <a:normAutofit/>
          </a:bodyPr>
          <a:lstStyle/>
          <a:p>
            <a:r>
              <a:rPr lang="en-US" sz="4000"/>
              <a:t>You will be blessed…</a:t>
            </a:r>
          </a:p>
        </p:txBody>
      </p:sp>
    </p:spTree>
    <p:extLst>
      <p:ext uri="{BB962C8B-B14F-4D97-AF65-F5344CB8AC3E}">
        <p14:creationId xmlns:p14="http://schemas.microsoft.com/office/powerpoint/2010/main" val="280436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a:t>Why should we endure such harm and suffer for righteousness sake then?</a:t>
            </a:r>
            <a:endParaRPr lang="en-US" sz="4000"/>
          </a:p>
        </p:txBody>
      </p:sp>
      <p:sp>
        <p:nvSpPr>
          <p:cNvPr id="3" name="Text Placeholder 2"/>
          <p:cNvSpPr>
            <a:spLocks noGrp="1"/>
          </p:cNvSpPr>
          <p:nvPr>
            <p:ph type="body" sz="half" idx="2"/>
          </p:nvPr>
        </p:nvSpPr>
        <p:spPr>
          <a:xfrm>
            <a:off x="1154954" y="3657599"/>
            <a:ext cx="10850779" cy="3081867"/>
          </a:xfrm>
        </p:spPr>
        <p:txBody>
          <a:bodyPr>
            <a:noAutofit/>
          </a:bodyPr>
          <a:lstStyle/>
          <a:p>
            <a:r>
              <a:rPr lang="en-US" sz="4000" dirty="0"/>
              <a:t>You will be blessed by keeping to God’s divine moral code because even if you are not blessed now and suffer for it by the hands of man, God will bless you and vindicate you in </a:t>
            </a:r>
            <a:r>
              <a:rPr lang="en-US" sz="4000" b="1" dirty="0">
                <a:solidFill>
                  <a:srgbClr val="FFC000"/>
                </a:solidFill>
              </a:rPr>
              <a:t>the final judgment</a:t>
            </a:r>
            <a:r>
              <a:rPr lang="en-US" sz="4000" dirty="0"/>
              <a:t>.</a:t>
            </a:r>
          </a:p>
        </p:txBody>
      </p:sp>
    </p:spTree>
    <p:extLst>
      <p:ext uri="{BB962C8B-B14F-4D97-AF65-F5344CB8AC3E}">
        <p14:creationId xmlns:p14="http://schemas.microsoft.com/office/powerpoint/2010/main" val="211446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1999" y="1371599"/>
            <a:ext cx="10397067" cy="5016758"/>
          </a:xfrm>
          <a:prstGeom prst="rect">
            <a:avLst/>
          </a:prstGeom>
          <a:noFill/>
        </p:spPr>
        <p:txBody>
          <a:bodyPr wrap="square" rtlCol="0">
            <a:spAutoFit/>
          </a:bodyPr>
          <a:lstStyle/>
          <a:p>
            <a:r>
              <a:rPr lang="en-US" sz="3200" dirty="0"/>
              <a:t>Therefore it seems to imply, that the Righteous, because of God’s salvation work through Jesus and the inworking of the Holy Spirit, have now an inbuilt divine moral code, called </a:t>
            </a:r>
            <a:r>
              <a:rPr lang="en-US" sz="3200" b="1" dirty="0">
                <a:solidFill>
                  <a:srgbClr val="FFC000"/>
                </a:solidFill>
              </a:rPr>
              <a:t>Christlikeness</a:t>
            </a:r>
            <a:r>
              <a:rPr lang="en-US" sz="3200" dirty="0"/>
              <a:t>, that compels to right every wrong; a light against every darkness, push against oppression, challenge injustice, to feed the hungry, “to look after orphans and widows,” with the love of Christ and through a bonded community. </a:t>
            </a:r>
          </a:p>
          <a:p>
            <a:r>
              <a:rPr lang="en-US" sz="3200" dirty="0"/>
              <a:t>(</a:t>
            </a:r>
            <a:r>
              <a:rPr lang="en-US" sz="3200" dirty="0" err="1"/>
              <a:t>Jer</a:t>
            </a:r>
            <a:r>
              <a:rPr lang="en-US" sz="3200" dirty="0"/>
              <a:t> 22:3, Pro 19:17, Pro 29:7, Jam 1:27, Phil 2:12-13) </a:t>
            </a:r>
          </a:p>
        </p:txBody>
      </p:sp>
    </p:spTree>
    <p:extLst>
      <p:ext uri="{BB962C8B-B14F-4D97-AF65-F5344CB8AC3E}">
        <p14:creationId xmlns:p14="http://schemas.microsoft.com/office/powerpoint/2010/main" val="56754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0" y="569387"/>
            <a:ext cx="3522133" cy="4370427"/>
          </a:xfrm>
          <a:prstGeom prst="rect">
            <a:avLst/>
          </a:prstGeom>
          <a:noFill/>
        </p:spPr>
        <p:txBody>
          <a:bodyPr wrap="square" rtlCol="0">
            <a:spAutoFit/>
          </a:bodyPr>
          <a:lstStyle/>
          <a:p>
            <a:br>
              <a:rPr lang="en-US" b="1" dirty="0">
                <a:solidFill>
                  <a:srgbClr val="FFC000"/>
                </a:solidFill>
              </a:rPr>
            </a:br>
            <a:r>
              <a:rPr lang="en-US" sz="2800" b="1" dirty="0">
                <a:solidFill>
                  <a:srgbClr val="FFC000"/>
                </a:solidFill>
              </a:rPr>
              <a:t>Psalm 82:3</a:t>
            </a:r>
          </a:p>
          <a:p>
            <a:r>
              <a:rPr lang="en-US" sz="2800" i="1" dirty="0"/>
              <a:t>“Give justice to the weak and the fatherless;</a:t>
            </a:r>
            <a:endParaRPr lang="en-US" sz="2800" dirty="0"/>
          </a:p>
          <a:p>
            <a:r>
              <a:rPr lang="en-US" sz="2800" i="1" dirty="0"/>
              <a:t>    maintain the right of the afflicted and the destitute.”</a:t>
            </a:r>
            <a:endParaRPr lang="en-US" sz="2800" dirty="0"/>
          </a:p>
          <a:p>
            <a:br>
              <a:rPr lang="en-US" dirty="0"/>
            </a:br>
            <a:endParaRPr lang="en-US" dirty="0"/>
          </a:p>
        </p:txBody>
      </p:sp>
      <p:sp>
        <p:nvSpPr>
          <p:cNvPr id="3" name="TextBox 2"/>
          <p:cNvSpPr txBox="1"/>
          <p:nvPr/>
        </p:nvSpPr>
        <p:spPr>
          <a:xfrm>
            <a:off x="4402666" y="812801"/>
            <a:ext cx="3115733" cy="4524315"/>
          </a:xfrm>
          <a:prstGeom prst="rect">
            <a:avLst/>
          </a:prstGeom>
          <a:noFill/>
        </p:spPr>
        <p:txBody>
          <a:bodyPr wrap="square" rtlCol="0">
            <a:spAutoFit/>
          </a:bodyPr>
          <a:lstStyle/>
          <a:p>
            <a:r>
              <a:rPr lang="en-US" sz="2800" b="1" dirty="0">
                <a:solidFill>
                  <a:srgbClr val="FFC000"/>
                </a:solidFill>
              </a:rPr>
              <a:t>Proverbs 29:7 </a:t>
            </a:r>
          </a:p>
          <a:p>
            <a:r>
              <a:rPr lang="en-US" sz="2800" dirty="0"/>
              <a:t>“</a:t>
            </a:r>
            <a:r>
              <a:rPr lang="en-US" sz="2800" i="1" dirty="0"/>
              <a:t>A righteous man knows the rights of the poor;</a:t>
            </a:r>
            <a:endParaRPr lang="en-US" sz="2800" dirty="0"/>
          </a:p>
          <a:p>
            <a:r>
              <a:rPr lang="en-US" sz="2800" i="1" dirty="0"/>
              <a:t>    a wicked man does not understand such knowledge.”</a:t>
            </a:r>
            <a:endParaRPr lang="en-US" sz="2800" dirty="0"/>
          </a:p>
          <a:p>
            <a:br>
              <a:rPr lang="en-US" dirty="0"/>
            </a:br>
            <a:endParaRPr lang="en-US" dirty="0"/>
          </a:p>
        </p:txBody>
      </p:sp>
      <p:sp>
        <p:nvSpPr>
          <p:cNvPr id="4" name="TextBox 3"/>
          <p:cNvSpPr txBox="1"/>
          <p:nvPr/>
        </p:nvSpPr>
        <p:spPr>
          <a:xfrm>
            <a:off x="8195732" y="795867"/>
            <a:ext cx="3572933" cy="4832092"/>
          </a:xfrm>
          <a:prstGeom prst="rect">
            <a:avLst/>
          </a:prstGeom>
          <a:noFill/>
        </p:spPr>
        <p:txBody>
          <a:bodyPr wrap="square" rtlCol="0">
            <a:spAutoFit/>
          </a:bodyPr>
          <a:lstStyle/>
          <a:p>
            <a:r>
              <a:rPr lang="en-US" sz="2800" b="1" dirty="0">
                <a:solidFill>
                  <a:srgbClr val="FFC000"/>
                </a:solidFill>
              </a:rPr>
              <a:t>Isaiah 1:17</a:t>
            </a:r>
          </a:p>
          <a:p>
            <a:r>
              <a:rPr lang="en-US" sz="2800" i="1" dirty="0"/>
              <a:t>“learn to do good;</a:t>
            </a:r>
            <a:endParaRPr lang="en-US" sz="2800" dirty="0"/>
          </a:p>
          <a:p>
            <a:r>
              <a:rPr lang="en-US" sz="2800" i="1" dirty="0"/>
              <a:t>seek justice,</a:t>
            </a:r>
            <a:endParaRPr lang="en-US" sz="2800" dirty="0"/>
          </a:p>
          <a:p>
            <a:r>
              <a:rPr lang="en-US" sz="2800" i="1" dirty="0"/>
              <a:t>    correct oppression;</a:t>
            </a:r>
            <a:endParaRPr lang="en-US" sz="2800" dirty="0"/>
          </a:p>
          <a:p>
            <a:r>
              <a:rPr lang="en-US" sz="2800" i="1" dirty="0"/>
              <a:t>bring justice to the fatherless,</a:t>
            </a:r>
            <a:endParaRPr lang="en-US" sz="2800" dirty="0"/>
          </a:p>
          <a:p>
            <a:r>
              <a:rPr lang="en-US" sz="2800" i="1" dirty="0"/>
              <a:t>    plead the widow's cause.”</a:t>
            </a:r>
            <a:endParaRPr lang="en-US" sz="2800" dirty="0"/>
          </a:p>
          <a:p>
            <a:br>
              <a:rPr lang="en-US" sz="2800" dirty="0"/>
            </a:br>
            <a:endParaRPr lang="en-US" sz="2800" dirty="0"/>
          </a:p>
        </p:txBody>
      </p:sp>
      <p:sp>
        <p:nvSpPr>
          <p:cNvPr id="5" name="TextBox 4"/>
          <p:cNvSpPr txBox="1"/>
          <p:nvPr/>
        </p:nvSpPr>
        <p:spPr>
          <a:xfrm>
            <a:off x="203200" y="4939814"/>
            <a:ext cx="11785599" cy="2369880"/>
          </a:xfrm>
          <a:prstGeom prst="rect">
            <a:avLst/>
          </a:prstGeom>
          <a:noFill/>
        </p:spPr>
        <p:txBody>
          <a:bodyPr wrap="square" rtlCol="0">
            <a:spAutoFit/>
          </a:bodyPr>
          <a:lstStyle/>
          <a:p>
            <a:r>
              <a:rPr lang="en-US" sz="2800" b="1" dirty="0">
                <a:solidFill>
                  <a:srgbClr val="FFC000"/>
                </a:solidFill>
              </a:rPr>
              <a:t>James 1:27 </a:t>
            </a:r>
          </a:p>
          <a:p>
            <a:r>
              <a:rPr lang="en-US" sz="2800" i="1" dirty="0"/>
              <a:t>“Religion that is pure and undefiled before God the Father is this: to visit orphans and widows in their affliction, and to keep oneself unstained from the world.”</a:t>
            </a:r>
            <a:endParaRPr lang="en-US" sz="2800" dirty="0"/>
          </a:p>
          <a:p>
            <a:br>
              <a:rPr lang="en-US" dirty="0"/>
            </a:br>
            <a:endParaRPr lang="en-US" dirty="0"/>
          </a:p>
        </p:txBody>
      </p:sp>
    </p:spTree>
    <p:extLst>
      <p:ext uri="{BB962C8B-B14F-4D97-AF65-F5344CB8AC3E}">
        <p14:creationId xmlns:p14="http://schemas.microsoft.com/office/powerpoint/2010/main" val="103147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8667" y="2150533"/>
            <a:ext cx="9076266" cy="3170099"/>
          </a:xfrm>
          <a:prstGeom prst="rect">
            <a:avLst/>
          </a:prstGeom>
          <a:noFill/>
        </p:spPr>
        <p:txBody>
          <a:bodyPr wrap="square" rtlCol="0">
            <a:spAutoFit/>
          </a:bodyPr>
          <a:lstStyle/>
          <a:p>
            <a:r>
              <a:rPr lang="en-US" sz="4000" dirty="0"/>
              <a:t>This is every </a:t>
            </a:r>
            <a:r>
              <a:rPr lang="en-US" sz="4000" b="1" dirty="0">
                <a:solidFill>
                  <a:srgbClr val="FFC000"/>
                </a:solidFill>
              </a:rPr>
              <a:t>Christian’s moral code</a:t>
            </a:r>
            <a:r>
              <a:rPr lang="en-US" sz="4000" dirty="0"/>
              <a:t>, our purpose, and we should never betray it nor go against it, </a:t>
            </a:r>
          </a:p>
          <a:p>
            <a:r>
              <a:rPr lang="en-US" sz="4000" dirty="0"/>
              <a:t>no matter how challenging or tempting it may be. </a:t>
            </a:r>
          </a:p>
        </p:txBody>
      </p:sp>
    </p:spTree>
    <p:extLst>
      <p:ext uri="{BB962C8B-B14F-4D97-AF65-F5344CB8AC3E}">
        <p14:creationId xmlns:p14="http://schemas.microsoft.com/office/powerpoint/2010/main" val="416091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7600" y="2489200"/>
            <a:ext cx="7552267" cy="1938992"/>
          </a:xfrm>
          <a:prstGeom prst="rect">
            <a:avLst/>
          </a:prstGeom>
          <a:noFill/>
        </p:spPr>
        <p:txBody>
          <a:bodyPr wrap="square" rtlCol="0">
            <a:spAutoFit/>
          </a:bodyPr>
          <a:lstStyle/>
          <a:p>
            <a:r>
              <a:rPr lang="en-US" sz="4000" b="1"/>
              <a:t>Wow!…That’s very interesting! What else does it say about this? </a:t>
            </a:r>
            <a:endParaRPr lang="en-US" sz="4000"/>
          </a:p>
        </p:txBody>
      </p:sp>
    </p:spTree>
    <p:extLst>
      <p:ext uri="{BB962C8B-B14F-4D97-AF65-F5344CB8AC3E}">
        <p14:creationId xmlns:p14="http://schemas.microsoft.com/office/powerpoint/2010/main" val="208827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43766580"/>
              </p:ext>
            </p:extLst>
          </p:nvPr>
        </p:nvGraphicFramePr>
        <p:xfrm>
          <a:off x="1083734" y="1236134"/>
          <a:ext cx="10041466" cy="5452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370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a:solidFill>
                  <a:srgbClr val="FFC000"/>
                </a:solidFill>
              </a:rPr>
              <a:t>V. 14b- 15a</a:t>
            </a:r>
            <a:r>
              <a:rPr lang="en-US" sz="4000" i="1" dirty="0">
                <a:solidFill>
                  <a:srgbClr val="FFC000"/>
                </a:solidFill>
              </a:rPr>
              <a:t> </a:t>
            </a:r>
            <a:r>
              <a:rPr lang="en-US" sz="4000" i="1" dirty="0"/>
              <a:t>Have no fear of them, nor be troubled, but in your hearts honor Christ the Lord as holy</a:t>
            </a:r>
            <a:endParaRPr lang="en-US" sz="4000" dirty="0"/>
          </a:p>
        </p:txBody>
      </p:sp>
      <p:sp>
        <p:nvSpPr>
          <p:cNvPr id="3" name="Text Placeholder 2"/>
          <p:cNvSpPr>
            <a:spLocks noGrp="1"/>
          </p:cNvSpPr>
          <p:nvPr>
            <p:ph type="body" sz="half" idx="2"/>
          </p:nvPr>
        </p:nvSpPr>
        <p:spPr/>
        <p:txBody>
          <a:bodyPr>
            <a:noAutofit/>
          </a:bodyPr>
          <a:lstStyle/>
          <a:p>
            <a:r>
              <a:rPr lang="en-US" sz="4000" dirty="0"/>
              <a:t>Do not be afraid nor troubled of the suffering that is afflicted by men, stay </a:t>
            </a:r>
            <a:r>
              <a:rPr lang="en-US" sz="4000" b="1" dirty="0">
                <a:solidFill>
                  <a:srgbClr val="FFC000"/>
                </a:solidFill>
              </a:rPr>
              <a:t>loyal</a:t>
            </a:r>
            <a:r>
              <a:rPr lang="en-US" sz="4000" dirty="0"/>
              <a:t> to God and  his moral code.</a:t>
            </a:r>
          </a:p>
        </p:txBody>
      </p:sp>
    </p:spTree>
    <p:extLst>
      <p:ext uri="{BB962C8B-B14F-4D97-AF65-F5344CB8AC3E}">
        <p14:creationId xmlns:p14="http://schemas.microsoft.com/office/powerpoint/2010/main" val="320035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467" y="1896534"/>
            <a:ext cx="9296400" cy="3724096"/>
          </a:xfrm>
          <a:prstGeom prst="rect">
            <a:avLst/>
          </a:prstGeom>
          <a:noFill/>
        </p:spPr>
        <p:txBody>
          <a:bodyPr wrap="square" rtlCol="0">
            <a:spAutoFit/>
          </a:bodyPr>
          <a:lstStyle/>
          <a:p>
            <a:r>
              <a:rPr lang="en-US" sz="4000" b="1" dirty="0">
                <a:solidFill>
                  <a:srgbClr val="FFC000"/>
                </a:solidFill>
              </a:rPr>
              <a:t>Matthew 10:28</a:t>
            </a:r>
          </a:p>
          <a:p>
            <a:r>
              <a:rPr lang="en-US" sz="4000" i="1" dirty="0"/>
              <a:t>“...do not fear those who kill the body but cannot kill the soul. Rather fear him who can destroy both soul and body in hell.”</a:t>
            </a:r>
            <a:endParaRPr lang="en-US" sz="4000" dirty="0"/>
          </a:p>
          <a:p>
            <a:br>
              <a:rPr lang="en-US" dirty="0"/>
            </a:br>
            <a:endParaRPr lang="en-US" dirty="0"/>
          </a:p>
        </p:txBody>
      </p:sp>
    </p:spTree>
    <p:extLst>
      <p:ext uri="{BB962C8B-B14F-4D97-AF65-F5344CB8AC3E}">
        <p14:creationId xmlns:p14="http://schemas.microsoft.com/office/powerpoint/2010/main" val="423093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90600"/>
            <a:ext cx="8825659" cy="1981200"/>
          </a:xfrm>
        </p:spPr>
        <p:txBody>
          <a:bodyPr/>
          <a:lstStyle/>
          <a:p>
            <a:r>
              <a:rPr lang="en-US" sz="4000" b="1" i="1" dirty="0">
                <a:solidFill>
                  <a:srgbClr val="FFC000"/>
                </a:solidFill>
              </a:rPr>
              <a:t>V. 15b</a:t>
            </a:r>
            <a:r>
              <a:rPr lang="en-US" sz="4000" i="1" dirty="0">
                <a:solidFill>
                  <a:srgbClr val="FFC000"/>
                </a:solidFill>
              </a:rPr>
              <a:t> </a:t>
            </a:r>
            <a:r>
              <a:rPr lang="en-US" sz="4000" i="1" dirty="0"/>
              <a:t>always being prepared to make a defense to anyone who asks you for a reason for the hope that is in you; </a:t>
            </a:r>
            <a:endParaRPr lang="en-US" sz="4000" dirty="0"/>
          </a:p>
        </p:txBody>
      </p:sp>
      <p:sp>
        <p:nvSpPr>
          <p:cNvPr id="3" name="Text Placeholder 2"/>
          <p:cNvSpPr>
            <a:spLocks noGrp="1"/>
          </p:cNvSpPr>
          <p:nvPr>
            <p:ph type="body" sz="half" idx="2"/>
          </p:nvPr>
        </p:nvSpPr>
        <p:spPr/>
        <p:txBody>
          <a:bodyPr>
            <a:normAutofit/>
          </a:bodyPr>
          <a:lstStyle/>
          <a:p>
            <a:r>
              <a:rPr lang="en-US" sz="4000" dirty="0"/>
              <a:t>Ready to explain why you uphold this divine moral code and choose to </a:t>
            </a:r>
            <a:r>
              <a:rPr lang="en-US" sz="4000" b="1" dirty="0">
                <a:solidFill>
                  <a:srgbClr val="FFC000"/>
                </a:solidFill>
              </a:rPr>
              <a:t>endure</a:t>
            </a:r>
            <a:r>
              <a:rPr lang="en-US" sz="4000" dirty="0">
                <a:solidFill>
                  <a:srgbClr val="FF0000"/>
                </a:solidFill>
              </a:rPr>
              <a:t> </a:t>
            </a:r>
          </a:p>
        </p:txBody>
      </p:sp>
    </p:spTree>
    <p:extLst>
      <p:ext uri="{BB962C8B-B14F-4D97-AF65-F5344CB8AC3E}">
        <p14:creationId xmlns:p14="http://schemas.microsoft.com/office/powerpoint/2010/main" val="324099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a:solidFill>
                  <a:srgbClr val="FFC000"/>
                </a:solidFill>
              </a:rPr>
              <a:t>V. 15c - 16a</a:t>
            </a:r>
            <a:r>
              <a:rPr lang="en-US" sz="4000" i="1" dirty="0">
                <a:solidFill>
                  <a:srgbClr val="FFC000"/>
                </a:solidFill>
              </a:rPr>
              <a:t> </a:t>
            </a:r>
            <a:r>
              <a:rPr lang="en-US" sz="4000" i="1" dirty="0"/>
              <a:t>yet do it with gentleness and respect, having a good conscience, </a:t>
            </a:r>
            <a:endParaRPr lang="en-US" sz="4000" dirty="0"/>
          </a:p>
        </p:txBody>
      </p:sp>
      <p:sp>
        <p:nvSpPr>
          <p:cNvPr id="3" name="Text Placeholder 2"/>
          <p:cNvSpPr>
            <a:spLocks noGrp="1"/>
          </p:cNvSpPr>
          <p:nvPr>
            <p:ph type="body" sz="half" idx="2"/>
          </p:nvPr>
        </p:nvSpPr>
        <p:spPr/>
        <p:txBody>
          <a:bodyPr>
            <a:noAutofit/>
          </a:bodyPr>
          <a:lstStyle/>
          <a:p>
            <a:r>
              <a:rPr lang="en-US" sz="4000" dirty="0"/>
              <a:t>Having this relationship with God and his divine moral code does not make the righteous better than the </a:t>
            </a:r>
            <a:r>
              <a:rPr lang="en-US" sz="4000" b="1" dirty="0">
                <a:solidFill>
                  <a:srgbClr val="FFC000"/>
                </a:solidFill>
              </a:rPr>
              <a:t>unbelievers</a:t>
            </a:r>
          </a:p>
        </p:txBody>
      </p:sp>
    </p:spTree>
    <p:extLst>
      <p:ext uri="{BB962C8B-B14F-4D97-AF65-F5344CB8AC3E}">
        <p14:creationId xmlns:p14="http://schemas.microsoft.com/office/powerpoint/2010/main" val="49852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0"/>
            <a:ext cx="8825659" cy="1981200"/>
          </a:xfrm>
        </p:spPr>
        <p:txBody>
          <a:bodyPr/>
          <a:lstStyle/>
          <a:p>
            <a:r>
              <a:rPr lang="en-US" sz="4000" b="1" i="1" dirty="0">
                <a:solidFill>
                  <a:srgbClr val="FFC000"/>
                </a:solidFill>
              </a:rPr>
              <a:t>V. 16b - 17</a:t>
            </a:r>
            <a:r>
              <a:rPr lang="en-US" sz="4000" i="1" dirty="0">
                <a:solidFill>
                  <a:srgbClr val="FFC000"/>
                </a:solidFill>
              </a:rPr>
              <a:t> </a:t>
            </a:r>
            <a:r>
              <a:rPr lang="en-US" sz="4000" i="1" dirty="0"/>
              <a:t>so that, when you are slandered, those who revile your good behavior in Christ may be put to shame. For it is better to suffer for doing good, if that should be God's will, than for doing evil.</a:t>
            </a:r>
            <a:endParaRPr lang="en-US" sz="4000" dirty="0"/>
          </a:p>
        </p:txBody>
      </p:sp>
      <p:sp>
        <p:nvSpPr>
          <p:cNvPr id="3" name="Text Placeholder 2"/>
          <p:cNvSpPr>
            <a:spLocks noGrp="1"/>
          </p:cNvSpPr>
          <p:nvPr>
            <p:ph type="body" sz="half" idx="2"/>
          </p:nvPr>
        </p:nvSpPr>
        <p:spPr>
          <a:xfrm>
            <a:off x="1154953" y="4233333"/>
            <a:ext cx="11037046" cy="2362200"/>
          </a:xfrm>
        </p:spPr>
        <p:txBody>
          <a:bodyPr>
            <a:noAutofit/>
          </a:bodyPr>
          <a:lstStyle/>
          <a:p>
            <a:r>
              <a:rPr lang="en-US" sz="3200" dirty="0"/>
              <a:t>Those who accuse falsely over our intentions to serve God alone, will </a:t>
            </a:r>
            <a:r>
              <a:rPr lang="en-US" sz="3200" dirty="0" err="1"/>
              <a:t>recognise</a:t>
            </a:r>
            <a:r>
              <a:rPr lang="en-US" sz="3200" dirty="0"/>
              <a:t> that they were mistaken either in this lifetime or on the day of judgment and for that to happen, the </a:t>
            </a:r>
            <a:r>
              <a:rPr lang="en-US" sz="3200" b="1" dirty="0">
                <a:solidFill>
                  <a:srgbClr val="FFC000"/>
                </a:solidFill>
              </a:rPr>
              <a:t>suffering</a:t>
            </a:r>
            <a:r>
              <a:rPr lang="en-US" sz="3200" dirty="0"/>
              <a:t> that Christians receive must only be for doing good and not for doing wrong. </a:t>
            </a:r>
          </a:p>
        </p:txBody>
      </p:sp>
    </p:spTree>
    <p:extLst>
      <p:ext uri="{BB962C8B-B14F-4D97-AF65-F5344CB8AC3E}">
        <p14:creationId xmlns:p14="http://schemas.microsoft.com/office/powerpoint/2010/main" val="205012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We learn to face suffering with purpose by appreciating what Christ has done on behalf of the righteous</a:t>
            </a:r>
          </a:p>
        </p:txBody>
      </p:sp>
    </p:spTree>
    <p:extLst>
      <p:ext uri="{BB962C8B-B14F-4D97-AF65-F5344CB8AC3E}">
        <p14:creationId xmlns:p14="http://schemas.microsoft.com/office/powerpoint/2010/main" val="24728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a:t>How can believers be confident and refrain from fear that God will right every wrong eventually?  </a:t>
            </a:r>
          </a:p>
        </p:txBody>
      </p:sp>
      <p:sp>
        <p:nvSpPr>
          <p:cNvPr id="3" name="Text Placeholder 2"/>
          <p:cNvSpPr>
            <a:spLocks noGrp="1"/>
          </p:cNvSpPr>
          <p:nvPr>
            <p:ph type="body" sz="half" idx="2"/>
          </p:nvPr>
        </p:nvSpPr>
        <p:spPr/>
        <p:txBody>
          <a:bodyPr>
            <a:normAutofit/>
          </a:bodyPr>
          <a:lstStyle/>
          <a:p>
            <a:r>
              <a:rPr lang="en-US" sz="4000" dirty="0"/>
              <a:t>Because Jesus has </a:t>
            </a:r>
            <a:r>
              <a:rPr lang="en-US" sz="4000" b="1" dirty="0">
                <a:solidFill>
                  <a:srgbClr val="FFC000"/>
                </a:solidFill>
              </a:rPr>
              <a:t>endured</a:t>
            </a:r>
            <a:r>
              <a:rPr lang="en-US" sz="4000" dirty="0"/>
              <a:t> the greatest suffering on our behalf and paved the way for us. </a:t>
            </a:r>
          </a:p>
        </p:txBody>
      </p:sp>
    </p:spTree>
    <p:extLst>
      <p:ext uri="{BB962C8B-B14F-4D97-AF65-F5344CB8AC3E}">
        <p14:creationId xmlns:p14="http://schemas.microsoft.com/office/powerpoint/2010/main" val="225550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279400"/>
            <a:ext cx="8825659" cy="1981200"/>
          </a:xfrm>
        </p:spPr>
        <p:txBody>
          <a:bodyPr/>
          <a:lstStyle/>
          <a:p>
            <a:r>
              <a:rPr lang="en-US" sz="4000" b="1" dirty="0">
                <a:solidFill>
                  <a:srgbClr val="FFC000"/>
                </a:solidFill>
              </a:rPr>
              <a:t>V. 18 </a:t>
            </a:r>
            <a:r>
              <a:rPr lang="en-US" sz="4000" i="1" dirty="0"/>
              <a:t>For Christ also suffered once for sins, the righteous for the unrighteous, that he might bring us to God, being put to death in the flesh but made alive in the spirit,</a:t>
            </a:r>
            <a:endParaRPr lang="en-US" sz="4000" dirty="0"/>
          </a:p>
        </p:txBody>
      </p:sp>
      <p:sp>
        <p:nvSpPr>
          <p:cNvPr id="3" name="Text Placeholder 2"/>
          <p:cNvSpPr>
            <a:spLocks noGrp="1"/>
          </p:cNvSpPr>
          <p:nvPr>
            <p:ph type="body" sz="half" idx="2"/>
          </p:nvPr>
        </p:nvSpPr>
        <p:spPr>
          <a:xfrm>
            <a:off x="1154953" y="4097866"/>
            <a:ext cx="10918513" cy="2362200"/>
          </a:xfrm>
        </p:spPr>
        <p:txBody>
          <a:bodyPr>
            <a:noAutofit/>
          </a:bodyPr>
          <a:lstStyle/>
          <a:p>
            <a:r>
              <a:rPr lang="en-US" sz="3200" dirty="0"/>
              <a:t>Jesus didn’t just take on the suffering afflicted from man during his passion week, going up on the cross, but took on the full suffering afflicted from God for sins’ sake, thought he was blameless and sinless, to </a:t>
            </a:r>
            <a:r>
              <a:rPr lang="en-US" sz="3200" b="1" dirty="0">
                <a:solidFill>
                  <a:srgbClr val="FFC000"/>
                </a:solidFill>
              </a:rPr>
              <a:t>save us </a:t>
            </a:r>
            <a:r>
              <a:rPr lang="en-US" sz="3200" dirty="0"/>
              <a:t>once and for all from sin so that we can be brought back to God</a:t>
            </a:r>
          </a:p>
        </p:txBody>
      </p:sp>
    </p:spTree>
    <p:extLst>
      <p:ext uri="{BB962C8B-B14F-4D97-AF65-F5344CB8AC3E}">
        <p14:creationId xmlns:p14="http://schemas.microsoft.com/office/powerpoint/2010/main" val="354712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499533"/>
            <a:ext cx="10478247" cy="1981200"/>
          </a:xfrm>
        </p:spPr>
        <p:txBody>
          <a:bodyPr/>
          <a:lstStyle/>
          <a:p>
            <a:r>
              <a:rPr lang="en-US" sz="3200" b="1" dirty="0">
                <a:solidFill>
                  <a:srgbClr val="FFC000"/>
                </a:solidFill>
              </a:rPr>
              <a:t>V. 19 - 20</a:t>
            </a:r>
            <a:r>
              <a:rPr lang="en-US" sz="3200" dirty="0">
                <a:solidFill>
                  <a:srgbClr val="FFC000"/>
                </a:solidFill>
              </a:rPr>
              <a:t> </a:t>
            </a:r>
            <a:r>
              <a:rPr lang="en-US" sz="3200" i="1" dirty="0"/>
              <a:t>in which he went and proclaimed to the spirits in prison, because they formerly did not obey, when God's patience waited in the days of Noah, while the ark was being prepared, in which a few, that is, eight persons, were brought safely through water.</a:t>
            </a:r>
            <a:endParaRPr lang="en-US" sz="3200" dirty="0"/>
          </a:p>
        </p:txBody>
      </p:sp>
      <p:sp>
        <p:nvSpPr>
          <p:cNvPr id="3" name="Text Placeholder 2"/>
          <p:cNvSpPr>
            <a:spLocks noGrp="1"/>
          </p:cNvSpPr>
          <p:nvPr>
            <p:ph type="body" sz="half" idx="2"/>
          </p:nvPr>
        </p:nvSpPr>
        <p:spPr>
          <a:xfrm>
            <a:off x="1154954" y="4114800"/>
            <a:ext cx="8825659" cy="2362200"/>
          </a:xfrm>
        </p:spPr>
        <p:txBody>
          <a:bodyPr>
            <a:noAutofit/>
          </a:bodyPr>
          <a:lstStyle/>
          <a:p>
            <a:r>
              <a:rPr lang="en-US" sz="3200" dirty="0"/>
              <a:t>In the same context, Jesus went and declared </a:t>
            </a:r>
            <a:r>
              <a:rPr lang="en-US" sz="3200" b="1" dirty="0">
                <a:solidFill>
                  <a:srgbClr val="FFC000"/>
                </a:solidFill>
              </a:rPr>
              <a:t>victory</a:t>
            </a:r>
            <a:r>
              <a:rPr lang="en-US" sz="3200" dirty="0"/>
              <a:t> to fallen angels who had gone against their divine moral code, showing that </a:t>
            </a:r>
            <a:r>
              <a:rPr lang="en-US" sz="3200" b="1" dirty="0">
                <a:solidFill>
                  <a:srgbClr val="FFC000"/>
                </a:solidFill>
              </a:rPr>
              <a:t>victory</a:t>
            </a:r>
            <a:r>
              <a:rPr lang="en-US" sz="3200" dirty="0"/>
              <a:t> only belongs to those who keep the divine moral code. </a:t>
            </a:r>
          </a:p>
        </p:txBody>
      </p:sp>
    </p:spTree>
    <p:extLst>
      <p:ext uri="{BB962C8B-B14F-4D97-AF65-F5344CB8AC3E}">
        <p14:creationId xmlns:p14="http://schemas.microsoft.com/office/powerpoint/2010/main" val="25699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133" y="1126867"/>
            <a:ext cx="11057467" cy="2123658"/>
          </a:xfrm>
          <a:prstGeom prst="rect">
            <a:avLst/>
          </a:prstGeom>
          <a:noFill/>
        </p:spPr>
        <p:txBody>
          <a:bodyPr wrap="square" rtlCol="0">
            <a:spAutoFit/>
          </a:bodyPr>
          <a:lstStyle/>
          <a:p>
            <a:r>
              <a:rPr lang="en-US" sz="2400" b="1" i="1" dirty="0">
                <a:solidFill>
                  <a:srgbClr val="FFC000"/>
                </a:solidFill>
              </a:rPr>
              <a:t>Jude 6 </a:t>
            </a:r>
            <a:endParaRPr lang="en-US" sz="2400" b="1" dirty="0">
              <a:solidFill>
                <a:srgbClr val="FFC000"/>
              </a:solidFill>
            </a:endParaRPr>
          </a:p>
          <a:p>
            <a:r>
              <a:rPr lang="en-US" sz="2400" i="1" dirty="0"/>
              <a:t>And the angels who did not stay within their own position of authority, but left their proper dwelling, he has kept in eternal chains under gloomy darkness until the judgment of the great day</a:t>
            </a:r>
            <a:endParaRPr lang="en-US" sz="2400" dirty="0"/>
          </a:p>
          <a:p>
            <a:br>
              <a:rPr lang="en-US" dirty="0"/>
            </a:br>
            <a:endParaRPr lang="en-US" dirty="0"/>
          </a:p>
        </p:txBody>
      </p:sp>
      <p:sp>
        <p:nvSpPr>
          <p:cNvPr id="3" name="TextBox 2"/>
          <p:cNvSpPr txBox="1"/>
          <p:nvPr/>
        </p:nvSpPr>
        <p:spPr>
          <a:xfrm>
            <a:off x="474133" y="3250525"/>
            <a:ext cx="11480800" cy="3970318"/>
          </a:xfrm>
          <a:prstGeom prst="rect">
            <a:avLst/>
          </a:prstGeom>
          <a:noFill/>
        </p:spPr>
        <p:txBody>
          <a:bodyPr wrap="square" rtlCol="0">
            <a:spAutoFit/>
          </a:bodyPr>
          <a:lstStyle/>
          <a:p>
            <a:r>
              <a:rPr lang="en-US" sz="2400" b="1" i="1" dirty="0">
                <a:solidFill>
                  <a:srgbClr val="FFC000"/>
                </a:solidFill>
              </a:rPr>
              <a:t>Gen 6:1-4</a:t>
            </a:r>
            <a:endParaRPr lang="en-US" sz="2400" b="1" dirty="0">
              <a:solidFill>
                <a:srgbClr val="FFC000"/>
              </a:solidFill>
            </a:endParaRPr>
          </a:p>
          <a:p>
            <a:r>
              <a:rPr lang="en-US" sz="2400" i="1" dirty="0"/>
              <a:t>When man began to multiply on the face of the land and daughters were born to them, the sons of God saw that the daughters of man were attractive. And they took as their wives any they chose. Then the Lord said, “My Spirit shall not abide in man forever, for he is flesh: his days shall be 120 years.” The Nephilim were on the earth in those days, and also afterward, when the sons of God came into the daughters of man and they bore children to them. These were the mighty men who were of old, the men of renown.</a:t>
            </a:r>
            <a:endParaRPr lang="en-US" sz="2400" dirty="0"/>
          </a:p>
          <a:p>
            <a:br>
              <a:rPr lang="en-US" dirty="0"/>
            </a:br>
            <a:endParaRPr lang="en-US" dirty="0"/>
          </a:p>
        </p:txBody>
      </p:sp>
    </p:spTree>
    <p:extLst>
      <p:ext uri="{BB962C8B-B14F-4D97-AF65-F5344CB8AC3E}">
        <p14:creationId xmlns:p14="http://schemas.microsoft.com/office/powerpoint/2010/main" val="375390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0132" y="2230967"/>
            <a:ext cx="9906000" cy="3046988"/>
          </a:xfrm>
          <a:prstGeom prst="rect">
            <a:avLst/>
          </a:prstGeom>
          <a:noFill/>
        </p:spPr>
        <p:txBody>
          <a:bodyPr wrap="square" rtlCol="0">
            <a:spAutoFit/>
          </a:bodyPr>
          <a:lstStyle/>
          <a:p>
            <a:r>
              <a:rPr lang="en-US" sz="4800" dirty="0">
                <a:latin typeface="+mj-lt"/>
              </a:rPr>
              <a:t>“What God has done for you in Christ” </a:t>
            </a:r>
            <a:r>
              <a:rPr lang="en-US" sz="4800" b="1" dirty="0">
                <a:solidFill>
                  <a:srgbClr val="FFC000"/>
                </a:solidFill>
                <a:latin typeface="+mj-lt"/>
              </a:rPr>
              <a:t>(Indicative) </a:t>
            </a:r>
            <a:r>
              <a:rPr lang="en-US" sz="4800" dirty="0">
                <a:latin typeface="+mj-lt"/>
              </a:rPr>
              <a:t>to </a:t>
            </a:r>
            <a:endParaRPr lang="en-US" sz="4800" dirty="0"/>
          </a:p>
          <a:p>
            <a:r>
              <a:rPr lang="en-US" sz="4800" dirty="0">
                <a:latin typeface="+mj-lt"/>
              </a:rPr>
              <a:t>”How you must live for God in Christ” </a:t>
            </a:r>
            <a:r>
              <a:rPr lang="en-US" sz="4800" b="1" dirty="0">
                <a:solidFill>
                  <a:srgbClr val="FFC000"/>
                </a:solidFill>
                <a:latin typeface="+mj-lt"/>
              </a:rPr>
              <a:t>(Imperative)</a:t>
            </a:r>
            <a:r>
              <a:rPr lang="en-US" sz="4800" dirty="0">
                <a:latin typeface="+mj-lt"/>
              </a:rPr>
              <a:t>.</a:t>
            </a:r>
            <a:endParaRPr lang="en-US" sz="4800" dirty="0"/>
          </a:p>
        </p:txBody>
      </p:sp>
    </p:spTree>
    <p:extLst>
      <p:ext uri="{BB962C8B-B14F-4D97-AF65-F5344CB8AC3E}">
        <p14:creationId xmlns:p14="http://schemas.microsoft.com/office/powerpoint/2010/main" val="139996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347133"/>
            <a:ext cx="9919447" cy="1981200"/>
          </a:xfrm>
        </p:spPr>
        <p:txBody>
          <a:bodyPr/>
          <a:lstStyle/>
          <a:p>
            <a:r>
              <a:rPr lang="en-US" sz="4000" b="1" dirty="0">
                <a:solidFill>
                  <a:srgbClr val="FFC000"/>
                </a:solidFill>
              </a:rPr>
              <a:t>V. 21</a:t>
            </a:r>
            <a:r>
              <a:rPr lang="en-US" sz="4000" dirty="0">
                <a:solidFill>
                  <a:srgbClr val="FFC000"/>
                </a:solidFill>
              </a:rPr>
              <a:t> </a:t>
            </a:r>
            <a:r>
              <a:rPr lang="en-US" sz="4000" i="1" dirty="0"/>
              <a:t>Baptism, which corresponds to this, now saves you, not as a removal of dirt from the body but as an appeal to God for a good conscience, through the resurrection of Jesus Christ,</a:t>
            </a:r>
            <a:endParaRPr lang="en-US" sz="4000" dirty="0"/>
          </a:p>
        </p:txBody>
      </p:sp>
      <p:sp>
        <p:nvSpPr>
          <p:cNvPr id="3" name="Text Placeholder 2"/>
          <p:cNvSpPr>
            <a:spLocks noGrp="1"/>
          </p:cNvSpPr>
          <p:nvPr>
            <p:ph type="body" sz="half" idx="2"/>
          </p:nvPr>
        </p:nvSpPr>
        <p:spPr>
          <a:xfrm>
            <a:off x="1154954" y="4131734"/>
            <a:ext cx="10732246" cy="2362200"/>
          </a:xfrm>
        </p:spPr>
        <p:txBody>
          <a:bodyPr>
            <a:noAutofit/>
          </a:bodyPr>
          <a:lstStyle/>
          <a:p>
            <a:r>
              <a:rPr lang="en-US" sz="4000" dirty="0"/>
              <a:t>Through this, we “appeal to God for a good conscience”, that by making this decision, we are </a:t>
            </a:r>
            <a:r>
              <a:rPr lang="en-US" sz="4000" b="1" dirty="0">
                <a:solidFill>
                  <a:srgbClr val="FFC000"/>
                </a:solidFill>
              </a:rPr>
              <a:t>loyal</a:t>
            </a:r>
            <a:r>
              <a:rPr lang="en-US" sz="4000" dirty="0"/>
              <a:t> and nothing will hold us back from loving and following Christ. </a:t>
            </a:r>
          </a:p>
        </p:txBody>
      </p:sp>
    </p:spTree>
    <p:extLst>
      <p:ext uri="{BB962C8B-B14F-4D97-AF65-F5344CB8AC3E}">
        <p14:creationId xmlns:p14="http://schemas.microsoft.com/office/powerpoint/2010/main" val="267430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431800"/>
            <a:ext cx="8825659" cy="1981200"/>
          </a:xfrm>
        </p:spPr>
        <p:txBody>
          <a:bodyPr/>
          <a:lstStyle/>
          <a:p>
            <a:r>
              <a:rPr lang="en-US" sz="4000" b="1" dirty="0">
                <a:solidFill>
                  <a:srgbClr val="FFC000"/>
                </a:solidFill>
              </a:rPr>
              <a:t>V. 22</a:t>
            </a:r>
            <a:r>
              <a:rPr lang="en-US" sz="4000" dirty="0">
                <a:solidFill>
                  <a:srgbClr val="FFC000"/>
                </a:solidFill>
              </a:rPr>
              <a:t> </a:t>
            </a:r>
            <a:r>
              <a:rPr lang="en-US" sz="4000" i="1" dirty="0"/>
              <a:t>who has gone into heaven and is at the right hand of God, with angels, authorities, and powers having been subjected to him.</a:t>
            </a:r>
            <a:endParaRPr lang="en-US" sz="4000" dirty="0"/>
          </a:p>
        </p:txBody>
      </p:sp>
      <p:sp>
        <p:nvSpPr>
          <p:cNvPr id="3" name="Text Placeholder 2"/>
          <p:cNvSpPr>
            <a:spLocks noGrp="1"/>
          </p:cNvSpPr>
          <p:nvPr>
            <p:ph type="body" sz="half" idx="2"/>
          </p:nvPr>
        </p:nvSpPr>
        <p:spPr>
          <a:xfrm>
            <a:off x="1154954" y="3996267"/>
            <a:ext cx="8825659" cy="2362200"/>
          </a:xfrm>
        </p:spPr>
        <p:txBody>
          <a:bodyPr>
            <a:normAutofit fontScale="92500" lnSpcReduction="10000"/>
          </a:bodyPr>
          <a:lstStyle/>
          <a:p>
            <a:pPr fontAlgn="base"/>
            <a:r>
              <a:rPr lang="en-US" sz="4000" dirty="0"/>
              <a:t>In all the suffering, </a:t>
            </a:r>
            <a:r>
              <a:rPr lang="en-US" sz="4000" b="1" dirty="0">
                <a:solidFill>
                  <a:srgbClr val="FFC000"/>
                </a:solidFill>
              </a:rPr>
              <a:t>Jesus</a:t>
            </a:r>
            <a:r>
              <a:rPr lang="en-US" sz="4000" dirty="0"/>
              <a:t> rules and reigns. </a:t>
            </a:r>
          </a:p>
          <a:p>
            <a:pPr fontAlgn="base"/>
            <a:r>
              <a:rPr lang="en-US" sz="4000" dirty="0"/>
              <a:t>In all our suffering, </a:t>
            </a:r>
            <a:r>
              <a:rPr lang="en-US" sz="4000" b="1" dirty="0">
                <a:solidFill>
                  <a:srgbClr val="FFC000"/>
                </a:solidFill>
              </a:rPr>
              <a:t>Jesus</a:t>
            </a:r>
            <a:r>
              <a:rPr lang="en-US" sz="4000" dirty="0"/>
              <a:t> still rules and reigns.</a:t>
            </a:r>
          </a:p>
          <a:p>
            <a:endParaRPr lang="en-US" dirty="0"/>
          </a:p>
        </p:txBody>
      </p:sp>
    </p:spTree>
    <p:extLst>
      <p:ext uri="{BB962C8B-B14F-4D97-AF65-F5344CB8AC3E}">
        <p14:creationId xmlns:p14="http://schemas.microsoft.com/office/powerpoint/2010/main" val="55998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How does this apply to me?</a:t>
            </a:r>
            <a:r>
              <a:rPr lang="en-US"/>
              <a:t> </a:t>
            </a:r>
          </a:p>
        </p:txBody>
      </p:sp>
      <p:sp>
        <p:nvSpPr>
          <p:cNvPr id="3" name="Content Placeholder 2"/>
          <p:cNvSpPr>
            <a:spLocks noGrp="1"/>
          </p:cNvSpPr>
          <p:nvPr>
            <p:ph idx="1"/>
          </p:nvPr>
        </p:nvSpPr>
        <p:spPr>
          <a:xfrm>
            <a:off x="950912" y="1629585"/>
            <a:ext cx="10546821" cy="4398682"/>
          </a:xfrm>
        </p:spPr>
        <p:txBody>
          <a:bodyPr>
            <a:noAutofit/>
          </a:bodyPr>
          <a:lstStyle/>
          <a:p>
            <a:r>
              <a:rPr lang="en-US" sz="2800"/>
              <a:t>Suffering has meaning </a:t>
            </a:r>
          </a:p>
          <a:p>
            <a:pPr lvl="1"/>
            <a:r>
              <a:rPr lang="en-US" sz="2800"/>
              <a:t>Suffering for Christ's sake is therefore not a punishment but an opportunity for us to be glorified as he was</a:t>
            </a:r>
          </a:p>
          <a:p>
            <a:pPr lvl="1"/>
            <a:r>
              <a:rPr lang="en-US" sz="2800"/>
              <a:t>Suffering is a way for unbelievers to know God</a:t>
            </a:r>
          </a:p>
          <a:p>
            <a:pPr lvl="1"/>
            <a:endParaRPr lang="en-US" sz="2800"/>
          </a:p>
          <a:p>
            <a:r>
              <a:rPr lang="en-US" sz="2800"/>
              <a:t>Suffering shows our loyalty </a:t>
            </a:r>
          </a:p>
          <a:p>
            <a:pPr lvl="1"/>
            <a:r>
              <a:rPr lang="en-US" sz="2800"/>
              <a:t>Do we fear God or man?</a:t>
            </a:r>
          </a:p>
          <a:p>
            <a:pPr lvl="1"/>
            <a:r>
              <a:rPr lang="en-US" sz="2800"/>
              <a:t>Does suffering draw me closer to God? Or to my addictions and temptations? </a:t>
            </a:r>
          </a:p>
        </p:txBody>
      </p:sp>
    </p:spTree>
    <p:extLst>
      <p:ext uri="{BB962C8B-B14F-4D97-AF65-F5344CB8AC3E}">
        <p14:creationId xmlns:p14="http://schemas.microsoft.com/office/powerpoint/2010/main" val="42875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4667" y="3014134"/>
            <a:ext cx="6722533" cy="707886"/>
          </a:xfrm>
          <a:prstGeom prst="rect">
            <a:avLst/>
          </a:prstGeom>
          <a:noFill/>
        </p:spPr>
        <p:txBody>
          <a:bodyPr wrap="square" rtlCol="0">
            <a:spAutoFit/>
          </a:bodyPr>
          <a:lstStyle/>
          <a:p>
            <a:pPr algn="ctr"/>
            <a:r>
              <a:rPr lang="en-US" sz="4000" b="1" dirty="0"/>
              <a:t>Let us pray </a:t>
            </a:r>
          </a:p>
        </p:txBody>
      </p:sp>
    </p:spTree>
    <p:extLst>
      <p:ext uri="{BB962C8B-B14F-4D97-AF65-F5344CB8AC3E}">
        <p14:creationId xmlns:p14="http://schemas.microsoft.com/office/powerpoint/2010/main" val="422183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7157B2-4B50-156E-EE16-AF3D2C1CCF93}"/>
              </a:ext>
            </a:extLst>
          </p:cNvPr>
          <p:cNvSpPr txBox="1"/>
          <p:nvPr/>
        </p:nvSpPr>
        <p:spPr>
          <a:xfrm>
            <a:off x="7307286" y="1005746"/>
            <a:ext cx="3065480"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85000" lnSpcReduction="10000"/>
          </a:bodyPr>
          <a:lstStyle/>
          <a:p>
            <a:pPr defTabSz="914400">
              <a:lnSpc>
                <a:spcPct val="90000"/>
              </a:lnSpc>
              <a:spcBef>
                <a:spcPct val="0"/>
              </a:spcBef>
              <a:spcAft>
                <a:spcPts val="600"/>
              </a:spcAft>
            </a:pPr>
            <a:r>
              <a:rPr lang="en-US" sz="4700" b="1">
                <a:solidFill>
                  <a:prstClr val="white"/>
                </a:solidFill>
                <a:latin typeface="Calibri Light"/>
                <a:cs typeface="Calibri Light"/>
              </a:rPr>
              <a:t>Face Suffering with Purpose: Part 1 </a:t>
            </a:r>
          </a:p>
          <a:p>
            <a:pPr defTabSz="914400">
              <a:lnSpc>
                <a:spcPct val="90000"/>
              </a:lnSpc>
              <a:spcBef>
                <a:spcPct val="0"/>
              </a:spcBef>
              <a:spcAft>
                <a:spcPts val="600"/>
              </a:spcAft>
            </a:pPr>
            <a:endParaRPr lang="en-US" sz="4700" b="1">
              <a:solidFill>
                <a:prstClr val="white"/>
              </a:solidFill>
              <a:latin typeface="Calibri Light"/>
              <a:cs typeface="Calibri Light"/>
            </a:endParaRPr>
          </a:p>
          <a:p>
            <a:pPr defTabSz="914400">
              <a:lnSpc>
                <a:spcPct val="90000"/>
              </a:lnSpc>
              <a:spcBef>
                <a:spcPct val="0"/>
              </a:spcBef>
              <a:spcAft>
                <a:spcPts val="600"/>
              </a:spcAft>
            </a:pPr>
            <a:r>
              <a:rPr lang="en-US" sz="2800" b="1">
                <a:solidFill>
                  <a:prstClr val="white"/>
                </a:solidFill>
                <a:latin typeface="Calibri Light"/>
                <a:cs typeface="Calibri Light"/>
              </a:rPr>
              <a:t>1 Peter 3:13-22</a:t>
            </a:r>
            <a:endParaRPr lang="en-US" dirty="0">
              <a:solidFill>
                <a:prstClr val="white"/>
              </a:solidFill>
            </a:endParaRP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524003"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en-US">
              <a:solidFill>
                <a:prstClr val="white"/>
              </a:solidFill>
            </a:endParaRPr>
          </a:p>
        </p:txBody>
      </p:sp>
      <p:pic>
        <p:nvPicPr>
          <p:cNvPr id="4" name="Picture 4">
            <a:extLst>
              <a:ext uri="{FF2B5EF4-FFF2-40B4-BE49-F238E27FC236}">
                <a16:creationId xmlns:a16="http://schemas.microsoft.com/office/drawing/2014/main" id="{FB2F085E-F977-C8CE-EC97-5225BE84504B}"/>
              </a:ext>
            </a:extLst>
          </p:cNvPr>
          <p:cNvPicPr>
            <a:picLocks noChangeAspect="1"/>
          </p:cNvPicPr>
          <p:nvPr/>
        </p:nvPicPr>
        <p:blipFill rotWithShape="1">
          <a:blip r:embed="rId2"/>
          <a:srcRect r="-1" b="2425"/>
          <a:stretch/>
        </p:blipFill>
        <p:spPr>
          <a:xfrm>
            <a:off x="15240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5257409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a:t>We learn to face suffering with purpose by appreciating the long game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1665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C000"/>
                </a:solidFill>
              </a:rPr>
              <a:t>V. 13 </a:t>
            </a:r>
            <a:r>
              <a:rPr lang="en-US" sz="4000" dirty="0"/>
              <a:t>“</a:t>
            </a:r>
            <a:r>
              <a:rPr lang="en-US" sz="4000" i="1" dirty="0"/>
              <a:t>Now who is there to harm you if you are zealous for what is good?”</a:t>
            </a:r>
            <a:r>
              <a:rPr lang="en-US" sz="4000" dirty="0"/>
              <a:t> </a:t>
            </a:r>
          </a:p>
        </p:txBody>
      </p:sp>
      <p:sp>
        <p:nvSpPr>
          <p:cNvPr id="3" name="Text Placeholder 2"/>
          <p:cNvSpPr>
            <a:spLocks noGrp="1"/>
          </p:cNvSpPr>
          <p:nvPr>
            <p:ph type="body" sz="half" idx="2"/>
          </p:nvPr>
        </p:nvSpPr>
        <p:spPr/>
        <p:txBody>
          <a:bodyPr>
            <a:normAutofit/>
          </a:bodyPr>
          <a:lstStyle/>
          <a:p>
            <a:r>
              <a:rPr lang="en-US" sz="4000" b="1"/>
              <a:t>Does it mean that those who are eager in doing good will not be harmed?</a:t>
            </a:r>
          </a:p>
        </p:txBody>
      </p:sp>
    </p:spTree>
    <p:extLst>
      <p:ext uri="{BB962C8B-B14F-4D97-AF65-F5344CB8AC3E}">
        <p14:creationId xmlns:p14="http://schemas.microsoft.com/office/powerpoint/2010/main" val="285879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5335" y="1371603"/>
            <a:ext cx="9956800" cy="4401205"/>
          </a:xfrm>
          <a:prstGeom prst="rect">
            <a:avLst/>
          </a:prstGeom>
          <a:noFill/>
        </p:spPr>
        <p:txBody>
          <a:bodyPr wrap="square" rtlCol="0">
            <a:spAutoFit/>
          </a:bodyPr>
          <a:lstStyle/>
          <a:p>
            <a:r>
              <a:rPr lang="en-US" sz="4000" b="1" dirty="0">
                <a:solidFill>
                  <a:srgbClr val="FFC000"/>
                </a:solidFill>
              </a:rPr>
              <a:t>V. 12 - 13 </a:t>
            </a:r>
            <a:r>
              <a:rPr lang="en-US" sz="4000" dirty="0"/>
              <a:t>“</a:t>
            </a:r>
            <a:r>
              <a:rPr lang="en-US" sz="4000" i="1" dirty="0"/>
              <a:t>For the eyes of the Lord are on the righteous,</a:t>
            </a:r>
            <a:endParaRPr lang="en-US" sz="4000" dirty="0"/>
          </a:p>
          <a:p>
            <a:r>
              <a:rPr lang="en-US" sz="4000" i="1" dirty="0"/>
              <a:t>and his ears are open to their prayer.</a:t>
            </a:r>
            <a:endParaRPr lang="en-US" sz="4000" dirty="0"/>
          </a:p>
          <a:p>
            <a:r>
              <a:rPr lang="en-US" sz="4000" i="1" dirty="0"/>
              <a:t>But the face of the Lord is against those who do evil. </a:t>
            </a:r>
            <a:endParaRPr lang="en-US" sz="4000" dirty="0"/>
          </a:p>
          <a:p>
            <a:r>
              <a:rPr lang="en-US" sz="4000" i="1" dirty="0"/>
              <a:t>[therefore] who is there to harm you if you are zealous for what is good?”</a:t>
            </a:r>
            <a:endParaRPr lang="en-US" sz="4000" dirty="0"/>
          </a:p>
        </p:txBody>
      </p:sp>
    </p:spTree>
    <p:extLst>
      <p:ext uri="{BB962C8B-B14F-4D97-AF65-F5344CB8AC3E}">
        <p14:creationId xmlns:p14="http://schemas.microsoft.com/office/powerpoint/2010/main" val="261898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a:t>Does it mean that those who are eager in doing good will not be harmed?</a:t>
            </a:r>
            <a:br>
              <a:rPr lang="en-US" b="1"/>
            </a:br>
            <a:endParaRPr lang="en-US"/>
          </a:p>
        </p:txBody>
      </p:sp>
      <p:sp>
        <p:nvSpPr>
          <p:cNvPr id="3" name="Text Placeholder 2"/>
          <p:cNvSpPr>
            <a:spLocks noGrp="1"/>
          </p:cNvSpPr>
          <p:nvPr>
            <p:ph type="body" sz="half" idx="2"/>
          </p:nvPr>
        </p:nvSpPr>
        <p:spPr/>
        <p:txBody>
          <a:bodyPr>
            <a:normAutofit/>
          </a:bodyPr>
          <a:lstStyle/>
          <a:p>
            <a:r>
              <a:rPr lang="en-US" sz="4000" dirty="0"/>
              <a:t>Not just anyone who is eager in doing good, but the </a:t>
            </a:r>
            <a:r>
              <a:rPr lang="en-US" sz="4000" b="1" dirty="0">
                <a:solidFill>
                  <a:srgbClr val="FFC000"/>
                </a:solidFill>
              </a:rPr>
              <a:t>righteous.</a:t>
            </a:r>
            <a:r>
              <a:rPr lang="en-US" sz="4000" dirty="0"/>
              <a:t> </a:t>
            </a:r>
          </a:p>
        </p:txBody>
      </p:sp>
    </p:spTree>
    <p:extLst>
      <p:ext uri="{BB962C8B-B14F-4D97-AF65-F5344CB8AC3E}">
        <p14:creationId xmlns:p14="http://schemas.microsoft.com/office/powerpoint/2010/main" val="289653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a:t>Who are the righteous? Who are those who suffer for righteousness’ sake?</a:t>
            </a:r>
            <a:endParaRPr lang="en-US" sz="4000"/>
          </a:p>
        </p:txBody>
      </p:sp>
      <p:sp>
        <p:nvSpPr>
          <p:cNvPr id="3" name="Text Placeholder 2"/>
          <p:cNvSpPr>
            <a:spLocks noGrp="1"/>
          </p:cNvSpPr>
          <p:nvPr>
            <p:ph type="body" sz="half" idx="2"/>
          </p:nvPr>
        </p:nvSpPr>
        <p:spPr/>
        <p:txBody>
          <a:bodyPr>
            <a:normAutofit fontScale="70000" lnSpcReduction="20000"/>
          </a:bodyPr>
          <a:lstStyle/>
          <a:p>
            <a:r>
              <a:rPr lang="en-US" sz="4900" dirty="0"/>
              <a:t>The Righteous are those who are chosen by God through his saving act of grace alone and as a response shows an </a:t>
            </a:r>
            <a:r>
              <a:rPr lang="en-US" sz="4900" b="1" dirty="0">
                <a:solidFill>
                  <a:srgbClr val="FFC000"/>
                </a:solidFill>
              </a:rPr>
              <a:t>uncompromising faithfulness </a:t>
            </a:r>
            <a:r>
              <a:rPr lang="en-US" sz="4900" dirty="0"/>
              <a:t>to God and his divine, moral law. </a:t>
            </a:r>
            <a:br>
              <a:rPr lang="en-US" dirty="0"/>
            </a:br>
            <a:endParaRPr lang="en-US" dirty="0"/>
          </a:p>
        </p:txBody>
      </p:sp>
    </p:spTree>
    <p:extLst>
      <p:ext uri="{BB962C8B-B14F-4D97-AF65-F5344CB8AC3E}">
        <p14:creationId xmlns:p14="http://schemas.microsoft.com/office/powerpoint/2010/main" val="243196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852</TotalTime>
  <Words>1673</Words>
  <Application>Microsoft Office PowerPoint</Application>
  <PresentationFormat>Widescreen</PresentationFormat>
  <Paragraphs>111</Paragraphs>
  <Slides>33</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Arial</vt:lpstr>
      <vt:lpstr>Calibri</vt:lpstr>
      <vt:lpstr>Calibri Light</vt:lpstr>
      <vt:lpstr>Century Gothic</vt:lpstr>
      <vt:lpstr>Wingdings 3</vt:lpstr>
      <vt:lpstr>1_Office Theme</vt:lpstr>
      <vt:lpstr>Ion</vt:lpstr>
      <vt:lpstr>Office Theme</vt:lpstr>
      <vt:lpstr>PowerPoint Presentation</vt:lpstr>
      <vt:lpstr>PowerPoint Presentation</vt:lpstr>
      <vt:lpstr>PowerPoint Presentation</vt:lpstr>
      <vt:lpstr>PowerPoint Presentation</vt:lpstr>
      <vt:lpstr>We learn to face suffering with purpose by appreciating the long game </vt:lpstr>
      <vt:lpstr>V. 13 “Now who is there to harm you if you are zealous for what is good?” </vt:lpstr>
      <vt:lpstr>PowerPoint Presentation</vt:lpstr>
      <vt:lpstr>Does it mean that those who are eager in doing good will not be harmed? </vt:lpstr>
      <vt:lpstr>Who are the righteous? Who are those who suffer for righteousness’ sake?</vt:lpstr>
      <vt:lpstr>Do we see this happening in the world today in principle?  The righteous being blessed and the evil punished?</vt:lpstr>
      <vt:lpstr>PowerPoint Presentation</vt:lpstr>
      <vt:lpstr>PowerPoint Presentation</vt:lpstr>
      <vt:lpstr>Why should we endure such harm and suffer for righteousness sake then?</vt:lpstr>
      <vt:lpstr>Why should we endure such harm and suffer for righteousness sake then?</vt:lpstr>
      <vt:lpstr>Why should we endure such harm and suffer for righteousness sake then?</vt:lpstr>
      <vt:lpstr>PowerPoint Presentation</vt:lpstr>
      <vt:lpstr>PowerPoint Presentation</vt:lpstr>
      <vt:lpstr>PowerPoint Presentation</vt:lpstr>
      <vt:lpstr>PowerPoint Presentation</vt:lpstr>
      <vt:lpstr>V. 14b- 15a Have no fear of them, nor be troubled, but in your hearts honor Christ the Lord as holy</vt:lpstr>
      <vt:lpstr>PowerPoint Presentation</vt:lpstr>
      <vt:lpstr>V. 15b always being prepared to make a defense to anyone who asks you for a reason for the hope that is in you; </vt:lpstr>
      <vt:lpstr>V. 15c - 16a yet do it with gentleness and respect, having a good conscience, </vt:lpstr>
      <vt:lpstr>V. 16b - 17 so that, when you are slandered, those who revile your good behavior in Christ may be put to shame. For it is better to suffer for doing good, if that should be God's will, than for doing evil.</vt:lpstr>
      <vt:lpstr>We learn to face suffering with purpose by appreciating what Christ has done on behalf of the righteous</vt:lpstr>
      <vt:lpstr>How can believers be confident and refrain from fear that God will right every wrong eventually?  </vt:lpstr>
      <vt:lpstr>V. 18 For Christ also suffered once for sins, the righteous for the unrighteous, that he might bring us to God, being put to death in the flesh but made alive in the spirit,</vt:lpstr>
      <vt:lpstr>V. 19 - 20 in which he went and proclaimed to the spirits in prison, because they formerly did not obey, when God's patience waited in the days of Noah, while the ark was being prepared, in which a few, that is, eight persons, were brought safely through water.</vt:lpstr>
      <vt:lpstr>PowerPoint Presentation</vt:lpstr>
      <vt:lpstr>V. 21 Baptism, which corresponds to this, now saves you, not as a removal of dirt from the body but as an appeal to God for a good conscience, through the resurrection of Jesus Christ,</vt:lpstr>
      <vt:lpstr>V. 22 who has gone into heaven and is at the right hand of God, with angels, authorities, and powers having been subjected to him.</vt:lpstr>
      <vt:lpstr>How does this apply to me?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Matt Lyle</cp:lastModifiedBy>
  <cp:revision>8</cp:revision>
  <dcterms:created xsi:type="dcterms:W3CDTF">2022-07-09T03:24:57Z</dcterms:created>
  <dcterms:modified xsi:type="dcterms:W3CDTF">2022-07-10T01:53:46Z</dcterms:modified>
</cp:coreProperties>
</file>