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40"/>
  </p:notesMasterIdLst>
  <p:sldIdLst>
    <p:sldId id="374" r:id="rId2"/>
    <p:sldId id="376" r:id="rId3"/>
    <p:sldId id="372" r:id="rId4"/>
    <p:sldId id="373" r:id="rId5"/>
    <p:sldId id="377" r:id="rId6"/>
    <p:sldId id="354" r:id="rId7"/>
    <p:sldId id="378" r:id="rId8"/>
    <p:sldId id="370" r:id="rId9"/>
    <p:sldId id="340" r:id="rId10"/>
    <p:sldId id="380" r:id="rId11"/>
    <p:sldId id="381" r:id="rId12"/>
    <p:sldId id="379" r:id="rId13"/>
    <p:sldId id="262" r:id="rId14"/>
    <p:sldId id="383" r:id="rId15"/>
    <p:sldId id="386" r:id="rId16"/>
    <p:sldId id="387" r:id="rId17"/>
    <p:sldId id="388" r:id="rId18"/>
    <p:sldId id="391" r:id="rId19"/>
    <p:sldId id="385" r:id="rId20"/>
    <p:sldId id="390" r:id="rId21"/>
    <p:sldId id="393" r:id="rId22"/>
    <p:sldId id="394" r:id="rId23"/>
    <p:sldId id="395" r:id="rId24"/>
    <p:sldId id="401" r:id="rId25"/>
    <p:sldId id="398" r:id="rId26"/>
    <p:sldId id="403" r:id="rId27"/>
    <p:sldId id="397" r:id="rId28"/>
    <p:sldId id="399" r:id="rId29"/>
    <p:sldId id="402" r:id="rId30"/>
    <p:sldId id="404" r:id="rId31"/>
    <p:sldId id="384" r:id="rId32"/>
    <p:sldId id="405" r:id="rId33"/>
    <p:sldId id="406" r:id="rId34"/>
    <p:sldId id="410" r:id="rId35"/>
    <p:sldId id="411" r:id="rId36"/>
    <p:sldId id="412" r:id="rId37"/>
    <p:sldId id="360" r:id="rId38"/>
    <p:sldId id="41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272727"/>
    <a:srgbClr val="66CCFF"/>
    <a:srgbClr val="3CFE9D"/>
    <a:srgbClr val="019A4D"/>
    <a:srgbClr val="009945"/>
    <a:srgbClr val="72B4F9"/>
    <a:srgbClr val="4D9AD4"/>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442CE-674E-4F94-AB78-00D2FB8C0DDB}" v="817" dt="2022-06-25T12:07:58.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59322" autoAdjust="0"/>
  </p:normalViewPr>
  <p:slideViewPr>
    <p:cSldViewPr>
      <p:cViewPr varScale="1">
        <p:scale>
          <a:sx n="65" d="100"/>
          <a:sy n="65" d="100"/>
        </p:scale>
        <p:origin x="2352" y="66"/>
      </p:cViewPr>
      <p:guideLst/>
    </p:cSldViewPr>
  </p:slideViewPr>
  <p:notesTextViewPr>
    <p:cViewPr>
      <p:scale>
        <a:sx n="1" d="1"/>
        <a:sy n="1" d="1"/>
      </p:scale>
      <p:origin x="0" y="0"/>
    </p:cViewPr>
  </p:notesTextViewPr>
  <p:notesViewPr>
    <p:cSldViewPr>
      <p:cViewPr varScale="1">
        <p:scale>
          <a:sx n="84" d="100"/>
          <a:sy n="84" d="100"/>
        </p:scale>
        <p:origin x="3912"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B41442CE-674E-4F94-AB78-00D2FB8C0DDB}"/>
    <pc:docChg chg="undo redo custSel addSld delSld modSld sldOrd delMainMaster modMainMaster modNotesMaster modShowInfo">
      <pc:chgData name="Matt Lyle" userId="a96e7d453dd11193" providerId="LiveId" clId="{B41442CE-674E-4F94-AB78-00D2FB8C0DDB}" dt="2022-06-25T12:30:05.655" v="35257" actId="20577"/>
      <pc:docMkLst>
        <pc:docMk/>
      </pc:docMkLst>
      <pc:sldChg chg="addSp delSp modSp add del mod modClrScheme delDesignElem chgLayout">
        <pc:chgData name="Matt Lyle" userId="a96e7d453dd11193" providerId="LiveId" clId="{B41442CE-674E-4F94-AB78-00D2FB8C0DDB}" dt="2022-06-23T03:38:48.511" v="148" actId="47"/>
        <pc:sldMkLst>
          <pc:docMk/>
          <pc:sldMk cId="109857222" sldId="256"/>
        </pc:sldMkLst>
        <pc:spChg chg="mod">
          <ac:chgData name="Matt Lyle" userId="a96e7d453dd11193" providerId="LiveId" clId="{B41442CE-674E-4F94-AB78-00D2FB8C0DDB}" dt="2022-06-23T03:25:55.636" v="54" actId="1038"/>
          <ac:spMkLst>
            <pc:docMk/>
            <pc:sldMk cId="109857222" sldId="256"/>
            <ac:spMk id="5" creationId="{8B7157B2-4B50-156E-EE16-AF3D2C1CCF93}"/>
          </ac:spMkLst>
        </pc:spChg>
        <pc:spChg chg="mod">
          <ac:chgData name="Matt Lyle" userId="a96e7d453dd11193" providerId="LiveId" clId="{B41442CE-674E-4F94-AB78-00D2FB8C0DDB}" dt="2022-06-23T03:25:55.636" v="54" actId="1038"/>
          <ac:spMkLst>
            <pc:docMk/>
            <pc:sldMk cId="109857222" sldId="256"/>
            <ac:spMk id="6" creationId="{0023711C-8B11-935D-D1C4-2040B26A4A57}"/>
          </ac:spMkLst>
        </pc:spChg>
        <pc:spChg chg="add del">
          <ac:chgData name="Matt Lyle" userId="a96e7d453dd11193" providerId="LiveId" clId="{B41442CE-674E-4F94-AB78-00D2FB8C0DDB}" dt="2022-06-23T03:32:27.293" v="66" actId="700"/>
          <ac:spMkLst>
            <pc:docMk/>
            <pc:sldMk cId="109857222" sldId="256"/>
            <ac:spMk id="10" creationId="{E49CC64F-7275-4E33-961B-0C5CDC439875}"/>
          </ac:spMkLst>
        </pc:spChg>
        <pc:picChg chg="del mod modCrop">
          <ac:chgData name="Matt Lyle" userId="a96e7d453dd11193" providerId="LiveId" clId="{B41442CE-674E-4F94-AB78-00D2FB8C0DDB}" dt="2022-06-23T03:32:22.437" v="65" actId="478"/>
          <ac:picMkLst>
            <pc:docMk/>
            <pc:sldMk cId="109857222" sldId="256"/>
            <ac:picMk id="4" creationId="{FB2F085E-F977-C8CE-EC97-5225BE84504B}"/>
          </ac:picMkLst>
        </pc:picChg>
      </pc:sldChg>
      <pc:sldChg chg="addSp delSp modSp mod modTransition setBg modNotes modNotesTx">
        <pc:chgData name="Matt Lyle" userId="a96e7d453dd11193" providerId="LiveId" clId="{B41442CE-674E-4F94-AB78-00D2FB8C0DDB}" dt="2022-06-25T11:30:15.540" v="32840" actId="20577"/>
        <pc:sldMkLst>
          <pc:docMk/>
          <pc:sldMk cId="3387827396" sldId="262"/>
        </pc:sldMkLst>
        <pc:spChg chg="del mod ord">
          <ac:chgData name="Matt Lyle" userId="a96e7d453dd11193" providerId="LiveId" clId="{B41442CE-674E-4F94-AB78-00D2FB8C0DDB}" dt="2022-06-24T04:57:32.462" v="6487" actId="478"/>
          <ac:spMkLst>
            <pc:docMk/>
            <pc:sldMk cId="3387827396" sldId="262"/>
            <ac:spMk id="4" creationId="{86820FA3-5563-4529-813A-CC3D8C12677E}"/>
          </ac:spMkLst>
        </pc:spChg>
        <pc:spChg chg="add del">
          <ac:chgData name="Matt Lyle" userId="a96e7d453dd11193" providerId="LiveId" clId="{B41442CE-674E-4F94-AB78-00D2FB8C0DDB}" dt="2022-06-24T04:57:28.794" v="6485" actId="26606"/>
          <ac:spMkLst>
            <pc:docMk/>
            <pc:sldMk cId="3387827396" sldId="262"/>
            <ac:spMk id="9" creationId="{1ED69555-EE48-4B19-812B-4E1068DBF976}"/>
          </ac:spMkLst>
        </pc:spChg>
        <pc:spChg chg="add del">
          <ac:chgData name="Matt Lyle" userId="a96e7d453dd11193" providerId="LiveId" clId="{B41442CE-674E-4F94-AB78-00D2FB8C0DDB}" dt="2022-06-24T04:57:28.794" v="6485" actId="26606"/>
          <ac:spMkLst>
            <pc:docMk/>
            <pc:sldMk cId="3387827396" sldId="262"/>
            <ac:spMk id="11" creationId="{57AEB73D-F521-4B19-820F-12DB6BCC8406}"/>
          </ac:spMkLst>
        </pc:spChg>
        <pc:spChg chg="add">
          <ac:chgData name="Matt Lyle" userId="a96e7d453dd11193" providerId="LiveId" clId="{B41442CE-674E-4F94-AB78-00D2FB8C0DDB}" dt="2022-06-24T05:03:10.298" v="6497" actId="26606"/>
          <ac:spMkLst>
            <pc:docMk/>
            <pc:sldMk cId="3387827396" sldId="262"/>
            <ac:spMk id="12" creationId="{6C2997EE-0889-44C3-AC0D-18F26AC9AAAB}"/>
          </ac:spMkLst>
        </pc:spChg>
        <pc:spChg chg="add del">
          <ac:chgData name="Matt Lyle" userId="a96e7d453dd11193" providerId="LiveId" clId="{B41442CE-674E-4F94-AB78-00D2FB8C0DDB}" dt="2022-06-24T04:57:28.794" v="6485" actId="26606"/>
          <ac:spMkLst>
            <pc:docMk/>
            <pc:sldMk cId="3387827396" sldId="262"/>
            <ac:spMk id="13" creationId="{6B72EEBA-3A5D-41CE-8465-A45A0F65674E}"/>
          </ac:spMkLst>
        </pc:spChg>
        <pc:spChg chg="add del">
          <ac:chgData name="Matt Lyle" userId="a96e7d453dd11193" providerId="LiveId" clId="{B41442CE-674E-4F94-AB78-00D2FB8C0DDB}" dt="2022-06-24T04:57:28.794" v="6485" actId="26606"/>
          <ac:spMkLst>
            <pc:docMk/>
            <pc:sldMk cId="3387827396" sldId="262"/>
            <ac:spMk id="15" creationId="{CA22F210-7186-4074-94C5-FAD2C2EB15B2}"/>
          </ac:spMkLst>
        </pc:spChg>
        <pc:spChg chg="add del">
          <ac:chgData name="Matt Lyle" userId="a96e7d453dd11193" providerId="LiveId" clId="{B41442CE-674E-4F94-AB78-00D2FB8C0DDB}" dt="2022-06-24T04:57:28.794" v="6485" actId="26606"/>
          <ac:spMkLst>
            <pc:docMk/>
            <pc:sldMk cId="3387827396" sldId="262"/>
            <ac:spMk id="17" creationId="{11C4FED8-D85F-4B52-875F-AB6873B50373}"/>
          </ac:spMkLst>
        </pc:spChg>
        <pc:picChg chg="add mod ord">
          <ac:chgData name="Matt Lyle" userId="a96e7d453dd11193" providerId="LiveId" clId="{B41442CE-674E-4F94-AB78-00D2FB8C0DDB}" dt="2022-06-24T05:03:23.624" v="6498" actId="27614"/>
          <ac:picMkLst>
            <pc:docMk/>
            <pc:sldMk cId="3387827396" sldId="262"/>
            <ac:picMk id="3" creationId="{320B1185-509D-8C20-C930-1C0FCC2D84FA}"/>
          </ac:picMkLst>
        </pc:picChg>
        <pc:picChg chg="add mod ord">
          <ac:chgData name="Matt Lyle" userId="a96e7d453dd11193" providerId="LiveId" clId="{B41442CE-674E-4F94-AB78-00D2FB8C0DDB}" dt="2022-06-24T05:03:23.624" v="6499" actId="962"/>
          <ac:picMkLst>
            <pc:docMk/>
            <pc:sldMk cId="3387827396" sldId="262"/>
            <ac:picMk id="5" creationId="{507D4960-83D0-6033-56A7-953893C6B784}"/>
          </ac:picMkLst>
        </pc:picChg>
        <pc:picChg chg="del mod">
          <ac:chgData name="Matt Lyle" userId="a96e7d453dd11193" providerId="LiveId" clId="{B41442CE-674E-4F94-AB78-00D2FB8C0DDB}" dt="2022-06-23T04:39:57.603" v="1306" actId="478"/>
          <ac:picMkLst>
            <pc:docMk/>
            <pc:sldMk cId="3387827396" sldId="262"/>
            <ac:picMk id="5" creationId="{98C4C34F-84AE-42EB-9612-9B04E72436AE}"/>
          </ac:picMkLst>
        </pc:picChg>
        <pc:picChg chg="add mod">
          <ac:chgData name="Matt Lyle" userId="a96e7d453dd11193" providerId="LiveId" clId="{B41442CE-674E-4F94-AB78-00D2FB8C0DDB}" dt="2022-06-24T05:03:10.298" v="6497" actId="26606"/>
          <ac:picMkLst>
            <pc:docMk/>
            <pc:sldMk cId="3387827396" sldId="262"/>
            <ac:picMk id="7" creationId="{5CC7594C-6148-1D38-C899-8189AE01C890}"/>
          </ac:picMkLst>
        </pc:picChg>
      </pc:sldChg>
      <pc:sldChg chg="modSp del modTransition modNotes modNotesTx">
        <pc:chgData name="Matt Lyle" userId="a96e7d453dd11193" providerId="LiveId" clId="{B41442CE-674E-4F94-AB78-00D2FB8C0DDB}" dt="2022-06-24T08:31:55.305" v="10122" actId="47"/>
        <pc:sldMkLst>
          <pc:docMk/>
          <pc:sldMk cId="270982553" sldId="283"/>
        </pc:sldMkLst>
        <pc:spChg chg="mod">
          <ac:chgData name="Matt Lyle" userId="a96e7d453dd11193" providerId="LiveId" clId="{B41442CE-674E-4F94-AB78-00D2FB8C0DDB}" dt="2022-06-23T03:23:57.834" v="0"/>
          <ac:spMkLst>
            <pc:docMk/>
            <pc:sldMk cId="270982553" sldId="283"/>
            <ac:spMk id="6" creationId="{3AC183D0-5BF2-42DC-B79C-C00F1EEEE2BE}"/>
          </ac:spMkLst>
        </pc:spChg>
        <pc:spChg chg="mod">
          <ac:chgData name="Matt Lyle" userId="a96e7d453dd11193" providerId="LiveId" clId="{B41442CE-674E-4F94-AB78-00D2FB8C0DDB}" dt="2022-06-23T03:23:57.834" v="0"/>
          <ac:spMkLst>
            <pc:docMk/>
            <pc:sldMk cId="270982553" sldId="283"/>
            <ac:spMk id="7" creationId="{1575FF45-BAE8-461D-9EAE-BA0067D95CF1}"/>
          </ac:spMkLst>
        </pc:spChg>
        <pc:spChg chg="mod">
          <ac:chgData name="Matt Lyle" userId="a96e7d453dd11193" providerId="LiveId" clId="{B41442CE-674E-4F94-AB78-00D2FB8C0DDB}" dt="2022-06-23T03:23:57.834" v="0"/>
          <ac:spMkLst>
            <pc:docMk/>
            <pc:sldMk cId="270982553" sldId="283"/>
            <ac:spMk id="12" creationId="{EC9C31D6-5CD4-4BF8-8ABF-8778F48B0798}"/>
          </ac:spMkLst>
        </pc:spChg>
      </pc:sldChg>
      <pc:sldChg chg="addSp delSp modSp del mod ord modTransition setBg modAnim modNotes">
        <pc:chgData name="Matt Lyle" userId="a96e7d453dd11193" providerId="LiveId" clId="{B41442CE-674E-4F94-AB78-00D2FB8C0DDB}" dt="2022-06-25T12:28:34.812" v="35246" actId="47"/>
        <pc:sldMkLst>
          <pc:docMk/>
          <pc:sldMk cId="4153760964" sldId="303"/>
        </pc:sldMkLst>
        <pc:spChg chg="del mod">
          <ac:chgData name="Matt Lyle" userId="a96e7d453dd11193" providerId="LiveId" clId="{B41442CE-674E-4F94-AB78-00D2FB8C0DDB}" dt="2022-06-23T03:40:40.188" v="150" actId="478"/>
          <ac:spMkLst>
            <pc:docMk/>
            <pc:sldMk cId="4153760964" sldId="303"/>
            <ac:spMk id="2" creationId="{9056F917-4C60-410D-B0C0-AEAF7C2D9FDD}"/>
          </ac:spMkLst>
        </pc:spChg>
        <pc:spChg chg="add">
          <ac:chgData name="Matt Lyle" userId="a96e7d453dd11193" providerId="LiveId" clId="{B41442CE-674E-4F94-AB78-00D2FB8C0DDB}" dt="2022-06-23T03:53:45.725" v="188" actId="26606"/>
          <ac:spMkLst>
            <pc:docMk/>
            <pc:sldMk cId="4153760964" sldId="303"/>
            <ac:spMk id="11" creationId="{34EE865D-5A59-4DD1-A94D-A8DBE4A9E013}"/>
          </ac:spMkLst>
        </pc:spChg>
        <pc:spChg chg="add">
          <ac:chgData name="Matt Lyle" userId="a96e7d453dd11193" providerId="LiveId" clId="{B41442CE-674E-4F94-AB78-00D2FB8C0DDB}" dt="2022-06-23T03:53:45.725" v="188" actId="26606"/>
          <ac:spMkLst>
            <pc:docMk/>
            <pc:sldMk cId="4153760964" sldId="303"/>
            <ac:spMk id="13" creationId="{829723A0-D41B-4C41-8D49-B56A8746558B}"/>
          </ac:spMkLst>
        </pc:spChg>
        <pc:spChg chg="add">
          <ac:chgData name="Matt Lyle" userId="a96e7d453dd11193" providerId="LiveId" clId="{B41442CE-674E-4F94-AB78-00D2FB8C0DDB}" dt="2022-06-23T03:53:45.725" v="188" actId="26606"/>
          <ac:spMkLst>
            <pc:docMk/>
            <pc:sldMk cId="4153760964" sldId="303"/>
            <ac:spMk id="15" creationId="{CB8E2193-D83A-4F93-AA5A-6B128ADC2001}"/>
          </ac:spMkLst>
        </pc:spChg>
        <pc:spChg chg="add">
          <ac:chgData name="Matt Lyle" userId="a96e7d453dd11193" providerId="LiveId" clId="{B41442CE-674E-4F94-AB78-00D2FB8C0DDB}" dt="2022-06-23T03:53:45.725" v="188" actId="26606"/>
          <ac:spMkLst>
            <pc:docMk/>
            <pc:sldMk cId="4153760964" sldId="303"/>
            <ac:spMk id="17" creationId="{F465BEC9-9A64-4330-A094-2323D0EE1E83}"/>
          </ac:spMkLst>
        </pc:spChg>
        <pc:spChg chg="add">
          <ac:chgData name="Matt Lyle" userId="a96e7d453dd11193" providerId="LiveId" clId="{B41442CE-674E-4F94-AB78-00D2FB8C0DDB}" dt="2022-06-23T03:53:45.725" v="188" actId="26606"/>
          <ac:spMkLst>
            <pc:docMk/>
            <pc:sldMk cId="4153760964" sldId="303"/>
            <ac:spMk id="19" creationId="{4B1DA58A-A755-4FCE-9BED-1E4AD6C95560}"/>
          </ac:spMkLst>
        </pc:spChg>
        <pc:spChg chg="add">
          <ac:chgData name="Matt Lyle" userId="a96e7d453dd11193" providerId="LiveId" clId="{B41442CE-674E-4F94-AB78-00D2FB8C0DDB}" dt="2022-06-23T03:53:45.725" v="188" actId="26606"/>
          <ac:spMkLst>
            <pc:docMk/>
            <pc:sldMk cId="4153760964" sldId="303"/>
            <ac:spMk id="21" creationId="{2E23EFB5-5855-497F-AC57-6C1941487012}"/>
          </ac:spMkLst>
        </pc:spChg>
        <pc:picChg chg="add del mod">
          <ac:chgData name="Matt Lyle" userId="a96e7d453dd11193" providerId="LiveId" clId="{B41442CE-674E-4F94-AB78-00D2FB8C0DDB}" dt="2022-06-23T03:41:17.873" v="161" actId="478"/>
          <ac:picMkLst>
            <pc:docMk/>
            <pc:sldMk cId="4153760964" sldId="303"/>
            <ac:picMk id="4" creationId="{9D8EEB63-D699-EAD1-8FAC-98CFF33DA86F}"/>
          </ac:picMkLst>
        </pc:picChg>
        <pc:picChg chg="add del mod">
          <ac:chgData name="Matt Lyle" userId="a96e7d453dd11193" providerId="LiveId" clId="{B41442CE-674E-4F94-AB78-00D2FB8C0DDB}" dt="2022-06-23T03:54:01.350" v="192" actId="478"/>
          <ac:picMkLst>
            <pc:docMk/>
            <pc:sldMk cId="4153760964" sldId="303"/>
            <ac:picMk id="6" creationId="{C97812DC-E037-F8D8-81D1-6A47316E6AA6}"/>
          </ac:picMkLst>
        </pc:picChg>
        <pc:picChg chg="del mod">
          <ac:chgData name="Matt Lyle" userId="a96e7d453dd11193" providerId="LiveId" clId="{B41442CE-674E-4F94-AB78-00D2FB8C0DDB}" dt="2022-06-23T03:40:40.188" v="150" actId="478"/>
          <ac:picMkLst>
            <pc:docMk/>
            <pc:sldMk cId="4153760964" sldId="303"/>
            <ac:picMk id="12" creationId="{9CD0B697-C0DD-4F02-BCD9-B55CE6894F41}"/>
          </ac:picMkLst>
        </pc:picChg>
        <pc:picChg chg="del mod">
          <ac:chgData name="Matt Lyle" userId="a96e7d453dd11193" providerId="LiveId" clId="{B41442CE-674E-4F94-AB78-00D2FB8C0DDB}" dt="2022-06-23T03:40:36.454" v="149" actId="478"/>
          <ac:picMkLst>
            <pc:docMk/>
            <pc:sldMk cId="4153760964" sldId="303"/>
            <ac:picMk id="1026" creationId="{2376506F-BEA9-4E9B-A3C0-69A14DF03D2D}"/>
          </ac:picMkLst>
        </pc:picChg>
        <pc:cxnChg chg="del mod">
          <ac:chgData name="Matt Lyle" userId="a96e7d453dd11193" providerId="LiveId" clId="{B41442CE-674E-4F94-AB78-00D2FB8C0DDB}" dt="2022-06-23T03:40:40.188" v="150" actId="478"/>
          <ac:cxnSpMkLst>
            <pc:docMk/>
            <pc:sldMk cId="4153760964" sldId="303"/>
            <ac:cxnSpMk id="14" creationId="{4A00BA80-16D4-4CFA-AC34-A15FF7FACAA6}"/>
          </ac:cxnSpMkLst>
        </pc:cxnChg>
      </pc:sldChg>
      <pc:sldChg chg="modSp del modNotes">
        <pc:chgData name="Matt Lyle" userId="a96e7d453dd11193" providerId="LiveId" clId="{B41442CE-674E-4F94-AB78-00D2FB8C0DDB}" dt="2022-06-23T03:38:05.122" v="139" actId="47"/>
        <pc:sldMkLst>
          <pc:docMk/>
          <pc:sldMk cId="4170636078" sldId="335"/>
        </pc:sldMkLst>
        <pc:spChg chg="mod">
          <ac:chgData name="Matt Lyle" userId="a96e7d453dd11193" providerId="LiveId" clId="{B41442CE-674E-4F94-AB78-00D2FB8C0DDB}" dt="2022-06-23T03:23:57.834" v="0"/>
          <ac:spMkLst>
            <pc:docMk/>
            <pc:sldMk cId="4170636078" sldId="335"/>
            <ac:spMk id="12" creationId="{437D2A1B-F96C-4CD6-B3FB-CB4E55CB0DA9}"/>
          </ac:spMkLst>
        </pc:spChg>
        <pc:spChg chg="mod">
          <ac:chgData name="Matt Lyle" userId="a96e7d453dd11193" providerId="LiveId" clId="{B41442CE-674E-4F94-AB78-00D2FB8C0DDB}" dt="2022-06-23T03:23:57.834" v="0"/>
          <ac:spMkLst>
            <pc:docMk/>
            <pc:sldMk cId="4170636078" sldId="335"/>
            <ac:spMk id="14" creationId="{7AB6D17F-C598-4300-9554-18F8396D77DB}"/>
          </ac:spMkLst>
        </pc:spChg>
        <pc:spChg chg="mod">
          <ac:chgData name="Matt Lyle" userId="a96e7d453dd11193" providerId="LiveId" clId="{B41442CE-674E-4F94-AB78-00D2FB8C0DDB}" dt="2022-06-23T03:23:57.834" v="0"/>
          <ac:spMkLst>
            <pc:docMk/>
            <pc:sldMk cId="4170636078" sldId="335"/>
            <ac:spMk id="18" creationId="{6D804F02-669D-4866-9067-A331E9BDFB62}"/>
          </ac:spMkLst>
        </pc:spChg>
        <pc:spChg chg="mod">
          <ac:chgData name="Matt Lyle" userId="a96e7d453dd11193" providerId="LiveId" clId="{B41442CE-674E-4F94-AB78-00D2FB8C0DDB}" dt="2022-06-23T03:23:57.834" v="0"/>
          <ac:spMkLst>
            <pc:docMk/>
            <pc:sldMk cId="4170636078" sldId="335"/>
            <ac:spMk id="25" creationId="{60328808-6121-4268-B0D0-AB78E2170B13}"/>
          </ac:spMkLst>
        </pc:spChg>
        <pc:spChg chg="mod">
          <ac:chgData name="Matt Lyle" userId="a96e7d453dd11193" providerId="LiveId" clId="{B41442CE-674E-4F94-AB78-00D2FB8C0DDB}" dt="2022-06-23T03:23:57.834" v="0"/>
          <ac:spMkLst>
            <pc:docMk/>
            <pc:sldMk cId="4170636078" sldId="335"/>
            <ac:spMk id="26" creationId="{7BC06BCF-7320-499B-88F4-B5CA302B79C0}"/>
          </ac:spMkLst>
        </pc:spChg>
        <pc:spChg chg="mod">
          <ac:chgData name="Matt Lyle" userId="a96e7d453dd11193" providerId="LiveId" clId="{B41442CE-674E-4F94-AB78-00D2FB8C0DDB}" dt="2022-06-23T03:23:57.834" v="0"/>
          <ac:spMkLst>
            <pc:docMk/>
            <pc:sldMk cId="4170636078" sldId="335"/>
            <ac:spMk id="27" creationId="{50554E2E-2922-4366-AD14-32C37F7334F0}"/>
          </ac:spMkLst>
        </pc:spChg>
        <pc:spChg chg="mod">
          <ac:chgData name="Matt Lyle" userId="a96e7d453dd11193" providerId="LiveId" clId="{B41442CE-674E-4F94-AB78-00D2FB8C0DDB}" dt="2022-06-23T03:23:57.834" v="0"/>
          <ac:spMkLst>
            <pc:docMk/>
            <pc:sldMk cId="4170636078" sldId="335"/>
            <ac:spMk id="28" creationId="{AF0FF6D8-83C6-4E16-A659-121582CA01A0}"/>
          </ac:spMkLst>
        </pc:spChg>
        <pc:spChg chg="mod">
          <ac:chgData name="Matt Lyle" userId="a96e7d453dd11193" providerId="LiveId" clId="{B41442CE-674E-4F94-AB78-00D2FB8C0DDB}" dt="2022-06-23T03:23:57.834" v="0"/>
          <ac:spMkLst>
            <pc:docMk/>
            <pc:sldMk cId="4170636078" sldId="335"/>
            <ac:spMk id="29" creationId="{D697F9F0-BF9E-41B1-A538-7AFA9E965D4B}"/>
          </ac:spMkLst>
        </pc:spChg>
        <pc:spChg chg="mod">
          <ac:chgData name="Matt Lyle" userId="a96e7d453dd11193" providerId="LiveId" clId="{B41442CE-674E-4F94-AB78-00D2FB8C0DDB}" dt="2022-06-23T03:23:57.834" v="0"/>
          <ac:spMkLst>
            <pc:docMk/>
            <pc:sldMk cId="4170636078" sldId="335"/>
            <ac:spMk id="30" creationId="{D9D0FB2B-1753-41DC-BEA8-7B80EF89DB86}"/>
          </ac:spMkLst>
        </pc:spChg>
        <pc:spChg chg="mod">
          <ac:chgData name="Matt Lyle" userId="a96e7d453dd11193" providerId="LiveId" clId="{B41442CE-674E-4F94-AB78-00D2FB8C0DDB}" dt="2022-06-23T03:23:57.834" v="0"/>
          <ac:spMkLst>
            <pc:docMk/>
            <pc:sldMk cId="4170636078" sldId="335"/>
            <ac:spMk id="31" creationId="{C909C433-6200-400E-ACC5-60A5004869B3}"/>
          </ac:spMkLst>
        </pc:spChg>
        <pc:picChg chg="mod">
          <ac:chgData name="Matt Lyle" userId="a96e7d453dd11193" providerId="LiveId" clId="{B41442CE-674E-4F94-AB78-00D2FB8C0DDB}" dt="2022-06-23T03:23:57.834" v="0"/>
          <ac:picMkLst>
            <pc:docMk/>
            <pc:sldMk cId="4170636078" sldId="335"/>
            <ac:picMk id="17" creationId="{623A58FD-07CC-46DB-835F-2307B9BBB322}"/>
          </ac:picMkLst>
        </pc:picChg>
      </pc:sldChg>
      <pc:sldChg chg="addSp delSp modSp mod modTransition setBg delAnim modAnim chgLayout modNotes modNotesTx">
        <pc:chgData name="Matt Lyle" userId="a96e7d453dd11193" providerId="LiveId" clId="{B41442CE-674E-4F94-AB78-00D2FB8C0DDB}" dt="2022-06-25T11:24:47.038" v="32777" actId="20577"/>
        <pc:sldMkLst>
          <pc:docMk/>
          <pc:sldMk cId="1693188738" sldId="340"/>
        </pc:sldMkLst>
        <pc:spChg chg="add del">
          <ac:chgData name="Matt Lyle" userId="a96e7d453dd11193" providerId="LiveId" clId="{B41442CE-674E-4F94-AB78-00D2FB8C0DDB}" dt="2022-06-24T03:12:24.377" v="3917" actId="22"/>
          <ac:spMkLst>
            <pc:docMk/>
            <pc:sldMk cId="1693188738" sldId="340"/>
            <ac:spMk id="5" creationId="{57DACC0F-2507-F176-347F-8B6CFE830B03}"/>
          </ac:spMkLst>
        </pc:spChg>
        <pc:spChg chg="add del mod">
          <ac:chgData name="Matt Lyle" userId="a96e7d453dd11193" providerId="LiveId" clId="{B41442CE-674E-4F94-AB78-00D2FB8C0DDB}" dt="2022-06-24T03:12:40.868" v="3926" actId="478"/>
          <ac:spMkLst>
            <pc:docMk/>
            <pc:sldMk cId="1693188738" sldId="340"/>
            <ac:spMk id="7" creationId="{47F8237C-F46C-5799-6F72-18AD49584CA9}"/>
          </ac:spMkLst>
        </pc:spChg>
        <pc:spChg chg="add mod">
          <ac:chgData name="Matt Lyle" userId="a96e7d453dd11193" providerId="LiveId" clId="{B41442CE-674E-4F94-AB78-00D2FB8C0DDB}" dt="2022-06-24T04:12:12.489" v="5270" actId="14100"/>
          <ac:spMkLst>
            <pc:docMk/>
            <pc:sldMk cId="1693188738" sldId="340"/>
            <ac:spMk id="9" creationId="{4EBEB315-B595-CEAE-F00D-70D400D8D673}"/>
          </ac:spMkLst>
        </pc:spChg>
        <pc:spChg chg="add del mod">
          <ac:chgData name="Matt Lyle" userId="a96e7d453dd11193" providerId="LiveId" clId="{B41442CE-674E-4F94-AB78-00D2FB8C0DDB}" dt="2022-06-24T04:12:01.103" v="5266" actId="21"/>
          <ac:spMkLst>
            <pc:docMk/>
            <pc:sldMk cId="1693188738" sldId="340"/>
            <ac:spMk id="12" creationId="{82CA6B79-B893-C8A6-084E-DDE44A1742F3}"/>
          </ac:spMkLst>
        </pc:spChg>
        <pc:spChg chg="add mod">
          <ac:chgData name="Matt Lyle" userId="a96e7d453dd11193" providerId="LiveId" clId="{B41442CE-674E-4F94-AB78-00D2FB8C0DDB}" dt="2022-06-24T04:12:01.337" v="5267"/>
          <ac:spMkLst>
            <pc:docMk/>
            <pc:sldMk cId="1693188738" sldId="340"/>
            <ac:spMk id="14" creationId="{2880197E-4673-C3E7-7B1F-519752871547}"/>
          </ac:spMkLst>
        </pc:spChg>
        <pc:spChg chg="del mod">
          <ac:chgData name="Matt Lyle" userId="a96e7d453dd11193" providerId="LiveId" clId="{B41442CE-674E-4F94-AB78-00D2FB8C0DDB}" dt="2022-06-24T03:13:52.927" v="3936" actId="478"/>
          <ac:spMkLst>
            <pc:docMk/>
            <pc:sldMk cId="1693188738" sldId="340"/>
            <ac:spMk id="40" creationId="{FAD3AF35-8DF3-4F2D-8ADB-183EE5CE2A2A}"/>
          </ac:spMkLst>
        </pc:spChg>
        <pc:graphicFrameChg chg="add del">
          <ac:chgData name="Matt Lyle" userId="a96e7d453dd11193" providerId="LiveId" clId="{B41442CE-674E-4F94-AB78-00D2FB8C0DDB}" dt="2022-06-24T03:13:09.728" v="3928"/>
          <ac:graphicFrameMkLst>
            <pc:docMk/>
            <pc:sldMk cId="1693188738" sldId="340"/>
            <ac:graphicFrameMk id="4" creationId="{32FDDCEB-1A1B-862C-A3FE-D4E555B452EC}"/>
          </ac:graphicFrameMkLst>
        </pc:graphicFrameChg>
        <pc:graphicFrameChg chg="add mod modGraphic">
          <ac:chgData name="Matt Lyle" userId="a96e7d453dd11193" providerId="LiveId" clId="{B41442CE-674E-4F94-AB78-00D2FB8C0DDB}" dt="2022-06-25T11:24:47.038" v="32777" actId="20577"/>
          <ac:graphicFrameMkLst>
            <pc:docMk/>
            <pc:sldMk cId="1693188738" sldId="340"/>
            <ac:graphicFrameMk id="6" creationId="{0D378F31-82C7-FF33-1927-73AE36B8210C}"/>
          </ac:graphicFrameMkLst>
        </pc:graphicFrameChg>
        <pc:graphicFrameChg chg="add del mod">
          <ac:chgData name="Matt Lyle" userId="a96e7d453dd11193" providerId="LiveId" clId="{B41442CE-674E-4F94-AB78-00D2FB8C0DDB}" dt="2022-06-24T03:15:05.840" v="3947"/>
          <ac:graphicFrameMkLst>
            <pc:docMk/>
            <pc:sldMk cId="1693188738" sldId="340"/>
            <ac:graphicFrameMk id="8" creationId="{7D307134-984B-1EA0-4E7D-32C178A5F32E}"/>
          </ac:graphicFrameMkLst>
        </pc:graphicFrameChg>
        <pc:picChg chg="add mod">
          <ac:chgData name="Matt Lyle" userId="a96e7d453dd11193" providerId="LiveId" clId="{B41442CE-674E-4F94-AB78-00D2FB8C0DDB}" dt="2022-06-24T04:03:25.290" v="5102" actId="1076"/>
          <ac:picMkLst>
            <pc:docMk/>
            <pc:sldMk cId="1693188738" sldId="340"/>
            <ac:picMk id="11" creationId="{ED64FDE2-A527-310E-7293-593D3E801873}"/>
          </ac:picMkLst>
        </pc:picChg>
        <pc:picChg chg="del mod">
          <ac:chgData name="Matt Lyle" userId="a96e7d453dd11193" providerId="LiveId" clId="{B41442CE-674E-4F94-AB78-00D2FB8C0DDB}" dt="2022-06-23T04:39:55.195" v="1305" actId="478"/>
          <ac:picMkLst>
            <pc:docMk/>
            <pc:sldMk cId="1693188738" sldId="340"/>
            <ac:picMk id="37" creationId="{ED32EC76-254C-4A12-8955-BF9BF9FC6EF8}"/>
          </ac:picMkLst>
        </pc:picChg>
        <pc:cxnChg chg="del mod">
          <ac:chgData name="Matt Lyle" userId="a96e7d453dd11193" providerId="LiveId" clId="{B41442CE-674E-4F94-AB78-00D2FB8C0DDB}" dt="2022-06-24T03:16:24.181" v="3955" actId="478"/>
          <ac:cxnSpMkLst>
            <pc:docMk/>
            <pc:sldMk cId="1693188738" sldId="340"/>
            <ac:cxnSpMk id="39" creationId="{F349501D-9959-457F-BAEA-AEAFCEF76FDA}"/>
          </ac:cxnSpMkLst>
        </pc:cxnChg>
      </pc:sldChg>
      <pc:sldChg chg="addSp delSp modSp del mod modTransition modClrScheme chgLayout modNotes modNotesTx">
        <pc:chgData name="Matt Lyle" userId="a96e7d453dd11193" providerId="LiveId" clId="{B41442CE-674E-4F94-AB78-00D2FB8C0DDB}" dt="2022-06-24T08:05:59.837" v="8831" actId="47"/>
        <pc:sldMkLst>
          <pc:docMk/>
          <pc:sldMk cId="1861013200" sldId="344"/>
        </pc:sldMkLst>
        <pc:spChg chg="add del mod">
          <ac:chgData name="Matt Lyle" userId="a96e7d453dd11193" providerId="LiveId" clId="{B41442CE-674E-4F94-AB78-00D2FB8C0DDB}" dt="2022-06-24T05:42:42.261" v="8742" actId="21"/>
          <ac:spMkLst>
            <pc:docMk/>
            <pc:sldMk cId="1861013200" sldId="344"/>
            <ac:spMk id="2" creationId="{5ADF6A6C-0C24-43A2-3B0E-66B48A0E43F6}"/>
          </ac:spMkLst>
        </pc:spChg>
        <pc:spChg chg="mod">
          <ac:chgData name="Matt Lyle" userId="a96e7d453dd11193" providerId="LiveId" clId="{B41442CE-674E-4F94-AB78-00D2FB8C0DDB}" dt="2022-06-24T05:29:26.720" v="8721" actId="1076"/>
          <ac:spMkLst>
            <pc:docMk/>
            <pc:sldMk cId="1861013200" sldId="344"/>
            <ac:spMk id="5" creationId="{A32782C0-44D0-4777-B247-1B1162C074CA}"/>
          </ac:spMkLst>
        </pc:spChg>
        <pc:spChg chg="mod">
          <ac:chgData name="Matt Lyle" userId="a96e7d453dd11193" providerId="LiveId" clId="{B41442CE-674E-4F94-AB78-00D2FB8C0DDB}" dt="2022-06-24T05:38:20.163" v="8732" actId="20577"/>
          <ac:spMkLst>
            <pc:docMk/>
            <pc:sldMk cId="1861013200" sldId="344"/>
            <ac:spMk id="6" creationId="{B3E0C85A-B346-4C3F-9A60-7135D780BB16}"/>
          </ac:spMkLst>
        </pc:spChg>
        <pc:cxnChg chg="del mod">
          <ac:chgData name="Matt Lyle" userId="a96e7d453dd11193" providerId="LiveId" clId="{B41442CE-674E-4F94-AB78-00D2FB8C0DDB}" dt="2022-06-24T05:29:08.411" v="8719" actId="478"/>
          <ac:cxnSpMkLst>
            <pc:docMk/>
            <pc:sldMk cId="1861013200" sldId="344"/>
            <ac:cxnSpMk id="7" creationId="{A5F3C823-100E-4C9C-BD3E-4C648EDEDB57}"/>
          </ac:cxnSpMkLst>
        </pc:cxnChg>
      </pc:sldChg>
      <pc:sldChg chg="addSp delSp modSp mod ord modTransition delAnim modAnim modNotes modNotesTx">
        <pc:chgData name="Matt Lyle" userId="a96e7d453dd11193" providerId="LiveId" clId="{B41442CE-674E-4F94-AB78-00D2FB8C0DDB}" dt="2022-06-25T07:23:44.891" v="26161" actId="20577"/>
        <pc:sldMkLst>
          <pc:docMk/>
          <pc:sldMk cId="4243359328" sldId="354"/>
        </pc:sldMkLst>
        <pc:spChg chg="add mod">
          <ac:chgData name="Matt Lyle" userId="a96e7d453dd11193" providerId="LiveId" clId="{B41442CE-674E-4F94-AB78-00D2FB8C0DDB}" dt="2022-06-24T02:25:58.672" v="2577" actId="207"/>
          <ac:spMkLst>
            <pc:docMk/>
            <pc:sldMk cId="4243359328" sldId="354"/>
            <ac:spMk id="2" creationId="{8CFED0D6-488C-6496-4D6D-DD59C37C888E}"/>
          </ac:spMkLst>
        </pc:spChg>
        <pc:spChg chg="add mod">
          <ac:chgData name="Matt Lyle" userId="a96e7d453dd11193" providerId="LiveId" clId="{B41442CE-674E-4F94-AB78-00D2FB8C0DDB}" dt="2022-06-24T02:37:16.917" v="2973" actId="20577"/>
          <ac:spMkLst>
            <pc:docMk/>
            <pc:sldMk cId="4243359328" sldId="354"/>
            <ac:spMk id="6" creationId="{73261BCD-2868-A618-4E26-17F1E2004748}"/>
          </ac:spMkLst>
        </pc:spChg>
        <pc:spChg chg="add del mod">
          <ac:chgData name="Matt Lyle" userId="a96e7d453dd11193" providerId="LiveId" clId="{B41442CE-674E-4F94-AB78-00D2FB8C0DDB}" dt="2022-06-24T02:26:46.865" v="2582" actId="21"/>
          <ac:spMkLst>
            <pc:docMk/>
            <pc:sldMk cId="4243359328" sldId="354"/>
            <ac:spMk id="7" creationId="{FE35F2AD-A443-99E7-4724-0171223653B2}"/>
          </ac:spMkLst>
        </pc:spChg>
        <pc:spChg chg="add mod">
          <ac:chgData name="Matt Lyle" userId="a96e7d453dd11193" providerId="LiveId" clId="{B41442CE-674E-4F94-AB78-00D2FB8C0DDB}" dt="2022-06-24T02:26:50.691" v="2584" actId="113"/>
          <ac:spMkLst>
            <pc:docMk/>
            <pc:sldMk cId="4243359328" sldId="354"/>
            <ac:spMk id="8" creationId="{C86CBB6F-92FF-287F-B9EC-7D8A33A82F71}"/>
          </ac:spMkLst>
        </pc:spChg>
        <pc:spChg chg="del mod">
          <ac:chgData name="Matt Lyle" userId="a96e7d453dd11193" providerId="LiveId" clId="{B41442CE-674E-4F94-AB78-00D2FB8C0DDB}" dt="2022-06-23T03:36:45.742" v="122" actId="21"/>
          <ac:spMkLst>
            <pc:docMk/>
            <pc:sldMk cId="4243359328" sldId="354"/>
            <ac:spMk id="9" creationId="{B89D937F-A3FE-4677-ABC2-DD45502E1396}"/>
          </ac:spMkLst>
        </pc:spChg>
        <pc:spChg chg="del mod">
          <ac:chgData name="Matt Lyle" userId="a96e7d453dd11193" providerId="LiveId" clId="{B41442CE-674E-4F94-AB78-00D2FB8C0DDB}" dt="2022-06-23T03:36:57.372" v="126" actId="21"/>
          <ac:spMkLst>
            <pc:docMk/>
            <pc:sldMk cId="4243359328" sldId="354"/>
            <ac:spMk id="10" creationId="{4040C5DA-FA56-42D1-B9B9-A2C6206F515C}"/>
          </ac:spMkLst>
        </pc:spChg>
        <pc:picChg chg="mod">
          <ac:chgData name="Matt Lyle" userId="a96e7d453dd11193" providerId="LiveId" clId="{B41442CE-674E-4F94-AB78-00D2FB8C0DDB}" dt="2022-06-23T03:36:22.561" v="117" actId="1076"/>
          <ac:picMkLst>
            <pc:docMk/>
            <pc:sldMk cId="4243359328" sldId="354"/>
            <ac:picMk id="3" creationId="{101B163F-8C8A-4DA8-ABB5-381B0A5429F7}"/>
          </ac:picMkLst>
        </pc:picChg>
      </pc:sldChg>
      <pc:sldChg chg="modSp del modTransition modNotes modNotesTx">
        <pc:chgData name="Matt Lyle" userId="a96e7d453dd11193" providerId="LiveId" clId="{B41442CE-674E-4F94-AB78-00D2FB8C0DDB}" dt="2022-06-24T08:36:34.517" v="10137" actId="47"/>
        <pc:sldMkLst>
          <pc:docMk/>
          <pc:sldMk cId="2831093034" sldId="358"/>
        </pc:sldMkLst>
        <pc:spChg chg="mod">
          <ac:chgData name="Matt Lyle" userId="a96e7d453dd11193" providerId="LiveId" clId="{B41442CE-674E-4F94-AB78-00D2FB8C0DDB}" dt="2022-06-23T03:23:57.834" v="0"/>
          <ac:spMkLst>
            <pc:docMk/>
            <pc:sldMk cId="2831093034" sldId="358"/>
            <ac:spMk id="3" creationId="{4A0D84D7-FFB3-4D76-90FC-B5B233D3A3D6}"/>
          </ac:spMkLst>
        </pc:spChg>
        <pc:spChg chg="mod">
          <ac:chgData name="Matt Lyle" userId="a96e7d453dd11193" providerId="LiveId" clId="{B41442CE-674E-4F94-AB78-00D2FB8C0DDB}" dt="2022-06-23T03:23:57.834" v="0"/>
          <ac:spMkLst>
            <pc:docMk/>
            <pc:sldMk cId="2831093034" sldId="358"/>
            <ac:spMk id="10" creationId="{76354908-E113-4714-8A96-5F9A0BAF38D6}"/>
          </ac:spMkLst>
        </pc:spChg>
      </pc:sldChg>
      <pc:sldChg chg="addSp delSp modSp add del mod modTransition delAnim modAnim modNotes modNotesTx">
        <pc:chgData name="Matt Lyle" userId="a96e7d453dd11193" providerId="LiveId" clId="{B41442CE-674E-4F94-AB78-00D2FB8C0DDB}" dt="2022-06-25T12:22:10.414" v="35034" actId="20577"/>
        <pc:sldMkLst>
          <pc:docMk/>
          <pc:sldMk cId="3606496516" sldId="360"/>
        </pc:sldMkLst>
        <pc:spChg chg="del mod">
          <ac:chgData name="Matt Lyle" userId="a96e7d453dd11193" providerId="LiveId" clId="{B41442CE-674E-4F94-AB78-00D2FB8C0DDB}" dt="2022-06-25T05:25:27.412" v="24642" actId="478"/>
          <ac:spMkLst>
            <pc:docMk/>
            <pc:sldMk cId="3606496516" sldId="360"/>
            <ac:spMk id="5" creationId="{EC987D49-8789-4857-AD4F-94B471DC5106}"/>
          </ac:spMkLst>
        </pc:spChg>
        <pc:spChg chg="add mod">
          <ac:chgData name="Matt Lyle" userId="a96e7d453dd11193" providerId="LiveId" clId="{B41442CE-674E-4F94-AB78-00D2FB8C0DDB}" dt="2022-06-25T08:38:53.220" v="29211" actId="6549"/>
          <ac:spMkLst>
            <pc:docMk/>
            <pc:sldMk cId="3606496516" sldId="360"/>
            <ac:spMk id="8" creationId="{074CDA55-1349-B180-F5DD-040C50A8B10E}"/>
          </ac:spMkLst>
        </pc:spChg>
        <pc:spChg chg="del mod">
          <ac:chgData name="Matt Lyle" userId="a96e7d453dd11193" providerId="LiveId" clId="{B41442CE-674E-4F94-AB78-00D2FB8C0DDB}" dt="2022-06-24T13:17:45.883" v="15097" actId="478"/>
          <ac:spMkLst>
            <pc:docMk/>
            <pc:sldMk cId="3606496516" sldId="360"/>
            <ac:spMk id="22" creationId="{8696451B-F07F-43C1-B4F3-754D5128721A}"/>
          </ac:spMkLst>
        </pc:spChg>
        <pc:spChg chg="add mod">
          <ac:chgData name="Matt Lyle" userId="a96e7d453dd11193" providerId="LiveId" clId="{B41442CE-674E-4F94-AB78-00D2FB8C0DDB}" dt="2022-06-25T07:08:11.747" v="25467" actId="1076"/>
          <ac:spMkLst>
            <pc:docMk/>
            <pc:sldMk cId="3606496516" sldId="360"/>
            <ac:spMk id="27" creationId="{876630E0-DC78-1DBD-EC61-5657DB52D75F}"/>
          </ac:spMkLst>
        </pc:spChg>
        <pc:spChg chg="add mod">
          <ac:chgData name="Matt Lyle" userId="a96e7d453dd11193" providerId="LiveId" clId="{B41442CE-674E-4F94-AB78-00D2FB8C0DDB}" dt="2022-06-25T08:38:40.502" v="29209" actId="20577"/>
          <ac:spMkLst>
            <pc:docMk/>
            <pc:sldMk cId="3606496516" sldId="360"/>
            <ac:spMk id="28" creationId="{65C94A63-4E85-60CF-5168-CA31FBEDF6A5}"/>
          </ac:spMkLst>
        </pc:spChg>
        <pc:spChg chg="add mod">
          <ac:chgData name="Matt Lyle" userId="a96e7d453dd11193" providerId="LiveId" clId="{B41442CE-674E-4F94-AB78-00D2FB8C0DDB}" dt="2022-06-25T08:38:49.046" v="29210" actId="1076"/>
          <ac:spMkLst>
            <pc:docMk/>
            <pc:sldMk cId="3606496516" sldId="360"/>
            <ac:spMk id="29" creationId="{9DE35400-CCB7-2AAF-A093-EFEE84E7D4F0}"/>
          </ac:spMkLst>
        </pc:spChg>
        <pc:grpChg chg="add mod">
          <ac:chgData name="Matt Lyle" userId="a96e7d453dd11193" providerId="LiveId" clId="{B41442CE-674E-4F94-AB78-00D2FB8C0DDB}" dt="2022-06-25T07:08:07.278" v="25466" actId="1036"/>
          <ac:grpSpMkLst>
            <pc:docMk/>
            <pc:sldMk cId="3606496516" sldId="360"/>
            <ac:grpSpMk id="4" creationId="{283ADE1A-2600-4DD2-8B15-9DA4A53C02D9}"/>
          </ac:grpSpMkLst>
        </pc:grpChg>
        <pc:grpChg chg="add mod">
          <ac:chgData name="Matt Lyle" userId="a96e7d453dd11193" providerId="LiveId" clId="{B41442CE-674E-4F94-AB78-00D2FB8C0DDB}" dt="2022-06-25T05:31:34.898" v="24725" actId="164"/>
          <ac:grpSpMkLst>
            <pc:docMk/>
            <pc:sldMk cId="3606496516" sldId="360"/>
            <ac:grpSpMk id="9" creationId="{DC5FA79F-30DE-F2E1-1996-D1FC06C41750}"/>
          </ac:grpSpMkLst>
        </pc:grpChg>
        <pc:grpChg chg="del mod">
          <ac:chgData name="Matt Lyle" userId="a96e7d453dd11193" providerId="LiveId" clId="{B41442CE-674E-4F94-AB78-00D2FB8C0DDB}" dt="2022-06-25T05:29:59.530" v="24697" actId="21"/>
          <ac:grpSpMkLst>
            <pc:docMk/>
            <pc:sldMk cId="3606496516" sldId="360"/>
            <ac:grpSpMk id="10" creationId="{ADA6093E-171F-4273-862F-36872366AF29}"/>
          </ac:grpSpMkLst>
        </pc:grpChg>
        <pc:grpChg chg="add mod">
          <ac:chgData name="Matt Lyle" userId="a96e7d453dd11193" providerId="LiveId" clId="{B41442CE-674E-4F94-AB78-00D2FB8C0DDB}" dt="2022-06-25T07:08:07.278" v="25466" actId="1036"/>
          <ac:grpSpMkLst>
            <pc:docMk/>
            <pc:sldMk cId="3606496516" sldId="360"/>
            <ac:grpSpMk id="17" creationId="{F31B0FA1-C915-1BD2-936B-127A597D49A0}"/>
          </ac:grpSpMkLst>
        </pc:grpChg>
        <pc:grpChg chg="mod">
          <ac:chgData name="Matt Lyle" userId="a96e7d453dd11193" providerId="LiveId" clId="{B41442CE-674E-4F94-AB78-00D2FB8C0DDB}" dt="2022-06-25T05:31:51.746" v="24728"/>
          <ac:grpSpMkLst>
            <pc:docMk/>
            <pc:sldMk cId="3606496516" sldId="360"/>
            <ac:grpSpMk id="18" creationId="{A3186D26-82E4-AB27-89D0-E92182589323}"/>
          </ac:grpSpMkLst>
        </pc:grpChg>
        <pc:grpChg chg="add del mod">
          <ac:chgData name="Matt Lyle" userId="a96e7d453dd11193" providerId="LiveId" clId="{B41442CE-674E-4F94-AB78-00D2FB8C0DDB}" dt="2022-06-25T07:01:06.137" v="25424" actId="478"/>
          <ac:grpSpMkLst>
            <pc:docMk/>
            <pc:sldMk cId="3606496516" sldId="360"/>
            <ac:grpSpMk id="19" creationId="{E86B82DF-4BD1-78E8-65DB-E9E874B91C36}"/>
          </ac:grpSpMkLst>
        </pc:grpChg>
        <pc:grpChg chg="mod topLvl">
          <ac:chgData name="Matt Lyle" userId="a96e7d453dd11193" providerId="LiveId" clId="{B41442CE-674E-4F94-AB78-00D2FB8C0DDB}" dt="2022-06-25T07:08:07.278" v="25466" actId="1036"/>
          <ac:grpSpMkLst>
            <pc:docMk/>
            <pc:sldMk cId="3606496516" sldId="360"/>
            <ac:grpSpMk id="22" creationId="{728FBEA8-C270-A332-D4C1-4E2E0DB678F2}"/>
          </ac:grpSpMkLst>
        </pc:grpChg>
        <pc:cxnChg chg="mod">
          <ac:chgData name="Matt Lyle" userId="a96e7d453dd11193" providerId="LiveId" clId="{B41442CE-674E-4F94-AB78-00D2FB8C0DDB}" dt="2022-06-23T03:23:57.834" v="0"/>
          <ac:cxnSpMkLst>
            <pc:docMk/>
            <pc:sldMk cId="3606496516" sldId="360"/>
            <ac:cxnSpMk id="11" creationId="{D13EB9D2-DC9C-458E-8099-66054CAF8E88}"/>
          </ac:cxnSpMkLst>
        </pc:cxnChg>
        <pc:cxnChg chg="mod">
          <ac:chgData name="Matt Lyle" userId="a96e7d453dd11193" providerId="LiveId" clId="{B41442CE-674E-4F94-AB78-00D2FB8C0DDB}" dt="2022-06-23T03:23:57.834" v="0"/>
          <ac:cxnSpMkLst>
            <pc:docMk/>
            <pc:sldMk cId="3606496516" sldId="360"/>
            <ac:cxnSpMk id="12" creationId="{50D09B34-6B31-4538-9490-5731181ECCB7}"/>
          </ac:cxnSpMkLst>
        </pc:cxnChg>
        <pc:cxnChg chg="mod">
          <ac:chgData name="Matt Lyle" userId="a96e7d453dd11193" providerId="LiveId" clId="{B41442CE-674E-4F94-AB78-00D2FB8C0DDB}" dt="2022-06-25T05:31:27.764" v="24724" actId="14100"/>
          <ac:cxnSpMkLst>
            <pc:docMk/>
            <pc:sldMk cId="3606496516" sldId="360"/>
            <ac:cxnSpMk id="13" creationId="{59CFED0B-E53E-18DA-3B82-AF8304ED03C0}"/>
          </ac:cxnSpMkLst>
        </pc:cxnChg>
        <pc:cxnChg chg="mod">
          <ac:chgData name="Matt Lyle" userId="a96e7d453dd11193" providerId="LiveId" clId="{B41442CE-674E-4F94-AB78-00D2FB8C0DDB}" dt="2022-06-25T05:31:19.813" v="24723" actId="1076"/>
          <ac:cxnSpMkLst>
            <pc:docMk/>
            <pc:sldMk cId="3606496516" sldId="360"/>
            <ac:cxnSpMk id="14" creationId="{C4E45BC3-B3F4-A708-02EF-6B3A79A77910}"/>
          </ac:cxnSpMkLst>
        </pc:cxnChg>
        <pc:cxnChg chg="add mod">
          <ac:chgData name="Matt Lyle" userId="a96e7d453dd11193" providerId="LiveId" clId="{B41442CE-674E-4F94-AB78-00D2FB8C0DDB}" dt="2022-06-25T05:31:34.898" v="24725" actId="164"/>
          <ac:cxnSpMkLst>
            <pc:docMk/>
            <pc:sldMk cId="3606496516" sldId="360"/>
            <ac:cxnSpMk id="15" creationId="{DB2F112A-90F1-681B-EC17-5ECE18191C06}"/>
          </ac:cxnSpMkLst>
        </pc:cxnChg>
        <pc:cxnChg chg="add mod">
          <ac:chgData name="Matt Lyle" userId="a96e7d453dd11193" providerId="LiveId" clId="{B41442CE-674E-4F94-AB78-00D2FB8C0DDB}" dt="2022-06-25T05:31:34.898" v="24725" actId="164"/>
          <ac:cxnSpMkLst>
            <pc:docMk/>
            <pc:sldMk cId="3606496516" sldId="360"/>
            <ac:cxnSpMk id="16" creationId="{096C1CCF-5F19-71E2-6C98-14D17E2F29CE}"/>
          </ac:cxnSpMkLst>
        </pc:cxnChg>
        <pc:cxnChg chg="del mod">
          <ac:chgData name="Matt Lyle" userId="a96e7d453dd11193" providerId="LiveId" clId="{B41442CE-674E-4F94-AB78-00D2FB8C0DDB}" dt="2022-06-25T05:31:59.056" v="24730" actId="478"/>
          <ac:cxnSpMkLst>
            <pc:docMk/>
            <pc:sldMk cId="3606496516" sldId="360"/>
            <ac:cxnSpMk id="19" creationId="{34AC1C3A-68E7-BEC0-9D8F-A0B152761136}"/>
          </ac:cxnSpMkLst>
        </pc:cxnChg>
        <pc:cxnChg chg="mod">
          <ac:chgData name="Matt Lyle" userId="a96e7d453dd11193" providerId="LiveId" clId="{B41442CE-674E-4F94-AB78-00D2FB8C0DDB}" dt="2022-06-25T05:32:07.557" v="24732" actId="1076"/>
          <ac:cxnSpMkLst>
            <pc:docMk/>
            <pc:sldMk cId="3606496516" sldId="360"/>
            <ac:cxnSpMk id="20" creationId="{E0B7542F-4A7F-4A85-FCB7-22E3D4CF926E}"/>
          </ac:cxnSpMkLst>
        </pc:cxnChg>
        <pc:cxnChg chg="mod">
          <ac:chgData name="Matt Lyle" userId="a96e7d453dd11193" providerId="LiveId" clId="{B41442CE-674E-4F94-AB78-00D2FB8C0DDB}" dt="2022-06-25T05:33:16.533" v="24754" actId="14100"/>
          <ac:cxnSpMkLst>
            <pc:docMk/>
            <pc:sldMk cId="3606496516" sldId="360"/>
            <ac:cxnSpMk id="21" creationId="{80C3D76D-712E-ABB7-6F34-EC386C81ADC7}"/>
          </ac:cxnSpMkLst>
        </pc:cxnChg>
        <pc:cxnChg chg="mod">
          <ac:chgData name="Matt Lyle" userId="a96e7d453dd11193" providerId="LiveId" clId="{B41442CE-674E-4F94-AB78-00D2FB8C0DDB}" dt="2022-06-25T05:31:51.746" v="24728"/>
          <ac:cxnSpMkLst>
            <pc:docMk/>
            <pc:sldMk cId="3606496516" sldId="360"/>
            <ac:cxnSpMk id="23" creationId="{36EF4B2A-C6BC-C0FF-9745-F2EC2D0480FA}"/>
          </ac:cxnSpMkLst>
        </pc:cxnChg>
        <pc:cxnChg chg="del mod topLvl">
          <ac:chgData name="Matt Lyle" userId="a96e7d453dd11193" providerId="LiveId" clId="{B41442CE-674E-4F94-AB78-00D2FB8C0DDB}" dt="2022-06-25T07:01:06.137" v="25424" actId="478"/>
          <ac:cxnSpMkLst>
            <pc:docMk/>
            <pc:sldMk cId="3606496516" sldId="360"/>
            <ac:cxnSpMk id="24" creationId="{A70527D6-FA9A-2C41-0F49-2300DC0AEE53}"/>
          </ac:cxnSpMkLst>
        </pc:cxnChg>
        <pc:cxnChg chg="mod">
          <ac:chgData name="Matt Lyle" userId="a96e7d453dd11193" providerId="LiveId" clId="{B41442CE-674E-4F94-AB78-00D2FB8C0DDB}" dt="2022-06-25T07:00:42.241" v="25421"/>
          <ac:cxnSpMkLst>
            <pc:docMk/>
            <pc:sldMk cId="3606496516" sldId="360"/>
            <ac:cxnSpMk id="25" creationId="{1CF57A4A-0EB4-B8D1-DB7E-694E1147D30E}"/>
          </ac:cxnSpMkLst>
        </pc:cxnChg>
        <pc:cxnChg chg="mod">
          <ac:chgData name="Matt Lyle" userId="a96e7d453dd11193" providerId="LiveId" clId="{B41442CE-674E-4F94-AB78-00D2FB8C0DDB}" dt="2022-06-25T07:00:42.241" v="25421"/>
          <ac:cxnSpMkLst>
            <pc:docMk/>
            <pc:sldMk cId="3606496516" sldId="360"/>
            <ac:cxnSpMk id="26" creationId="{EF1CB815-90E2-B70C-3179-B37CF55DEA90}"/>
          </ac:cxnSpMkLst>
        </pc:cxnChg>
      </pc:sldChg>
      <pc:sldChg chg="delSp modSp del mod modNotes">
        <pc:chgData name="Matt Lyle" userId="a96e7d453dd11193" providerId="LiveId" clId="{B41442CE-674E-4F94-AB78-00D2FB8C0DDB}" dt="2022-06-23T03:37:42.264" v="134" actId="47"/>
        <pc:sldMkLst>
          <pc:docMk/>
          <pc:sldMk cId="3328383552" sldId="369"/>
        </pc:sldMkLst>
        <pc:spChg chg="mod">
          <ac:chgData name="Matt Lyle" userId="a96e7d453dd11193" providerId="LiveId" clId="{B41442CE-674E-4F94-AB78-00D2FB8C0DDB}" dt="2022-06-23T03:23:57.834" v="0"/>
          <ac:spMkLst>
            <pc:docMk/>
            <pc:sldMk cId="3328383552" sldId="369"/>
            <ac:spMk id="12" creationId="{437D2A1B-F96C-4CD6-B3FB-CB4E55CB0DA9}"/>
          </ac:spMkLst>
        </pc:spChg>
        <pc:spChg chg="del mod">
          <ac:chgData name="Matt Lyle" userId="a96e7d453dd11193" providerId="LiveId" clId="{B41442CE-674E-4F94-AB78-00D2FB8C0DDB}" dt="2022-06-23T03:37:40.240" v="133" actId="21"/>
          <ac:spMkLst>
            <pc:docMk/>
            <pc:sldMk cId="3328383552" sldId="369"/>
            <ac:spMk id="14" creationId="{7AB6D17F-C598-4300-9554-18F8396D77DB}"/>
          </ac:spMkLst>
        </pc:spChg>
        <pc:spChg chg="mod">
          <ac:chgData name="Matt Lyle" userId="a96e7d453dd11193" providerId="LiveId" clId="{B41442CE-674E-4F94-AB78-00D2FB8C0DDB}" dt="2022-06-23T03:23:57.834" v="0"/>
          <ac:spMkLst>
            <pc:docMk/>
            <pc:sldMk cId="3328383552" sldId="369"/>
            <ac:spMk id="18" creationId="{6D804F02-669D-4866-9067-A331E9BDFB62}"/>
          </ac:spMkLst>
        </pc:spChg>
        <pc:spChg chg="mod">
          <ac:chgData name="Matt Lyle" userId="a96e7d453dd11193" providerId="LiveId" clId="{B41442CE-674E-4F94-AB78-00D2FB8C0DDB}" dt="2022-06-23T03:23:57.834" v="0"/>
          <ac:spMkLst>
            <pc:docMk/>
            <pc:sldMk cId="3328383552" sldId="369"/>
            <ac:spMk id="25" creationId="{60328808-6121-4268-B0D0-AB78E2170B13}"/>
          </ac:spMkLst>
        </pc:spChg>
        <pc:spChg chg="mod">
          <ac:chgData name="Matt Lyle" userId="a96e7d453dd11193" providerId="LiveId" clId="{B41442CE-674E-4F94-AB78-00D2FB8C0DDB}" dt="2022-06-23T03:23:57.834" v="0"/>
          <ac:spMkLst>
            <pc:docMk/>
            <pc:sldMk cId="3328383552" sldId="369"/>
            <ac:spMk id="26" creationId="{7BC06BCF-7320-499B-88F4-B5CA302B79C0}"/>
          </ac:spMkLst>
        </pc:spChg>
        <pc:spChg chg="mod">
          <ac:chgData name="Matt Lyle" userId="a96e7d453dd11193" providerId="LiveId" clId="{B41442CE-674E-4F94-AB78-00D2FB8C0DDB}" dt="2022-06-23T03:23:57.834" v="0"/>
          <ac:spMkLst>
            <pc:docMk/>
            <pc:sldMk cId="3328383552" sldId="369"/>
            <ac:spMk id="27" creationId="{50554E2E-2922-4366-AD14-32C37F7334F0}"/>
          </ac:spMkLst>
        </pc:spChg>
        <pc:spChg chg="mod">
          <ac:chgData name="Matt Lyle" userId="a96e7d453dd11193" providerId="LiveId" clId="{B41442CE-674E-4F94-AB78-00D2FB8C0DDB}" dt="2022-06-23T03:23:57.834" v="0"/>
          <ac:spMkLst>
            <pc:docMk/>
            <pc:sldMk cId="3328383552" sldId="369"/>
            <ac:spMk id="28" creationId="{AF0FF6D8-83C6-4E16-A659-121582CA01A0}"/>
          </ac:spMkLst>
        </pc:spChg>
        <pc:spChg chg="mod">
          <ac:chgData name="Matt Lyle" userId="a96e7d453dd11193" providerId="LiveId" clId="{B41442CE-674E-4F94-AB78-00D2FB8C0DDB}" dt="2022-06-23T03:23:57.834" v="0"/>
          <ac:spMkLst>
            <pc:docMk/>
            <pc:sldMk cId="3328383552" sldId="369"/>
            <ac:spMk id="29" creationId="{D697F9F0-BF9E-41B1-A538-7AFA9E965D4B}"/>
          </ac:spMkLst>
        </pc:spChg>
        <pc:spChg chg="mod">
          <ac:chgData name="Matt Lyle" userId="a96e7d453dd11193" providerId="LiveId" clId="{B41442CE-674E-4F94-AB78-00D2FB8C0DDB}" dt="2022-06-23T03:23:57.834" v="0"/>
          <ac:spMkLst>
            <pc:docMk/>
            <pc:sldMk cId="3328383552" sldId="369"/>
            <ac:spMk id="30" creationId="{D9D0FB2B-1753-41DC-BEA8-7B80EF89DB86}"/>
          </ac:spMkLst>
        </pc:spChg>
        <pc:spChg chg="mod">
          <ac:chgData name="Matt Lyle" userId="a96e7d453dd11193" providerId="LiveId" clId="{B41442CE-674E-4F94-AB78-00D2FB8C0DDB}" dt="2022-06-23T03:23:57.834" v="0"/>
          <ac:spMkLst>
            <pc:docMk/>
            <pc:sldMk cId="3328383552" sldId="369"/>
            <ac:spMk id="31" creationId="{C909C433-6200-400E-ACC5-60A5004869B3}"/>
          </ac:spMkLst>
        </pc:spChg>
        <pc:picChg chg="mod">
          <ac:chgData name="Matt Lyle" userId="a96e7d453dd11193" providerId="LiveId" clId="{B41442CE-674E-4F94-AB78-00D2FB8C0DDB}" dt="2022-06-23T03:23:57.834" v="0"/>
          <ac:picMkLst>
            <pc:docMk/>
            <pc:sldMk cId="3328383552" sldId="369"/>
            <ac:picMk id="17" creationId="{623A58FD-07CC-46DB-835F-2307B9BBB322}"/>
          </ac:picMkLst>
        </pc:picChg>
      </pc:sldChg>
      <pc:sldChg chg="addSp delSp modSp new mod modTransition setBg modClrScheme chgLayout modNotes modNotesTx">
        <pc:chgData name="Matt Lyle" userId="a96e7d453dd11193" providerId="LiveId" clId="{B41442CE-674E-4F94-AB78-00D2FB8C0DDB}" dt="2022-06-25T11:37:41.955" v="33445" actId="14100"/>
        <pc:sldMkLst>
          <pc:docMk/>
          <pc:sldMk cId="2791376273" sldId="370"/>
        </pc:sldMkLst>
        <pc:spChg chg="add mod">
          <ac:chgData name="Matt Lyle" userId="a96e7d453dd11193" providerId="LiveId" clId="{B41442CE-674E-4F94-AB78-00D2FB8C0DDB}" dt="2022-06-23T03:31:39.484" v="57"/>
          <ac:spMkLst>
            <pc:docMk/>
            <pc:sldMk cId="2791376273" sldId="370"/>
            <ac:spMk id="2" creationId="{5B108439-5ACC-7117-0A56-9A603A79EE19}"/>
          </ac:spMkLst>
        </pc:spChg>
        <pc:spChg chg="add del mod">
          <ac:chgData name="Matt Lyle" userId="a96e7d453dd11193" providerId="LiveId" clId="{B41442CE-674E-4F94-AB78-00D2FB8C0DDB}" dt="2022-06-23T03:32:33.016" v="67" actId="478"/>
          <ac:spMkLst>
            <pc:docMk/>
            <pc:sldMk cId="2791376273" sldId="370"/>
            <ac:spMk id="4" creationId="{D2DB7C82-313B-B5B2-1F70-26F5C9C19FB7}"/>
          </ac:spMkLst>
        </pc:spChg>
        <pc:spChg chg="add del mod">
          <ac:chgData name="Matt Lyle" userId="a96e7d453dd11193" providerId="LiveId" clId="{B41442CE-674E-4F94-AB78-00D2FB8C0DDB}" dt="2022-06-23T03:32:09.666" v="62" actId="478"/>
          <ac:spMkLst>
            <pc:docMk/>
            <pc:sldMk cId="2791376273" sldId="370"/>
            <ac:spMk id="5" creationId="{027BA20D-D660-7F07-4691-9570BD91FF75}"/>
          </ac:spMkLst>
        </pc:spChg>
        <pc:spChg chg="add mod">
          <ac:chgData name="Matt Lyle" userId="a96e7d453dd11193" providerId="LiveId" clId="{B41442CE-674E-4F94-AB78-00D2FB8C0DDB}" dt="2022-06-23T03:33:38.547" v="83" actId="113"/>
          <ac:spMkLst>
            <pc:docMk/>
            <pc:sldMk cId="2791376273" sldId="370"/>
            <ac:spMk id="6" creationId="{BF677414-85B0-A21C-6438-ACECC9E85A71}"/>
          </ac:spMkLst>
        </pc:spChg>
        <pc:spChg chg="add mod">
          <ac:chgData name="Matt Lyle" userId="a96e7d453dd11193" providerId="LiveId" clId="{B41442CE-674E-4F94-AB78-00D2FB8C0DDB}" dt="2022-06-23T03:33:55.908" v="88" actId="1076"/>
          <ac:spMkLst>
            <pc:docMk/>
            <pc:sldMk cId="2791376273" sldId="370"/>
            <ac:spMk id="7" creationId="{BF2A5D26-BF3E-D33A-4FDB-A9167BFB868A}"/>
          </ac:spMkLst>
        </pc:spChg>
        <pc:spChg chg="add del mod">
          <ac:chgData name="Matt Lyle" userId="a96e7d453dd11193" providerId="LiveId" clId="{B41442CE-674E-4F94-AB78-00D2FB8C0DDB}" dt="2022-06-23T04:44:01.054" v="1319" actId="478"/>
          <ac:spMkLst>
            <pc:docMk/>
            <pc:sldMk cId="2791376273" sldId="370"/>
            <ac:spMk id="8" creationId="{1231F18B-B52D-38B9-9BD6-505B3B743DF1}"/>
          </ac:spMkLst>
        </pc:spChg>
        <pc:picChg chg="add del mod">
          <ac:chgData name="Matt Lyle" userId="a96e7d453dd11193" providerId="LiveId" clId="{B41442CE-674E-4F94-AB78-00D2FB8C0DDB}" dt="2022-06-23T04:43:36.438" v="1312" actId="478"/>
          <ac:picMkLst>
            <pc:docMk/>
            <pc:sldMk cId="2791376273" sldId="370"/>
            <ac:picMk id="3" creationId="{82AE486F-5D0C-06AC-0711-BECDD6BDDC12}"/>
          </ac:picMkLst>
        </pc:picChg>
        <pc:picChg chg="add mod ord">
          <ac:chgData name="Matt Lyle" userId="a96e7d453dd11193" providerId="LiveId" clId="{B41442CE-674E-4F94-AB78-00D2FB8C0DDB}" dt="2022-06-24T05:43:58.792" v="8762" actId="1076"/>
          <ac:picMkLst>
            <pc:docMk/>
            <pc:sldMk cId="2791376273" sldId="370"/>
            <ac:picMk id="10" creationId="{76A98089-766E-3B93-BB16-A9E84EA3EA4E}"/>
          </ac:picMkLst>
        </pc:picChg>
      </pc:sldChg>
      <pc:sldChg chg="addSp modSp new del mod modTransition modClrScheme chgLayout modNotesTx">
        <pc:chgData name="Matt Lyle" userId="a96e7d453dd11193" providerId="LiveId" clId="{B41442CE-674E-4F94-AB78-00D2FB8C0DDB}" dt="2022-06-24T08:36:29.349" v="10136" actId="47"/>
        <pc:sldMkLst>
          <pc:docMk/>
          <pc:sldMk cId="2518957707" sldId="371"/>
        </pc:sldMkLst>
        <pc:spChg chg="add mod">
          <ac:chgData name="Matt Lyle" userId="a96e7d453dd11193" providerId="LiveId" clId="{B41442CE-674E-4F94-AB78-00D2FB8C0DDB}" dt="2022-06-23T03:37:52.181" v="137"/>
          <ac:spMkLst>
            <pc:docMk/>
            <pc:sldMk cId="2518957707" sldId="371"/>
            <ac:spMk id="2" creationId="{CA8130F5-6E44-5579-4786-0264DECBE8DF}"/>
          </ac:spMkLst>
        </pc:spChg>
      </pc:sldChg>
      <pc:sldChg chg="addSp delSp modSp add mod ord modTransition modNotes modNotesTx">
        <pc:chgData name="Matt Lyle" userId="a96e7d453dd11193" providerId="LiveId" clId="{B41442CE-674E-4F94-AB78-00D2FB8C0DDB}" dt="2022-06-24T02:26:32.846" v="2581"/>
        <pc:sldMkLst>
          <pc:docMk/>
          <pc:sldMk cId="3436051251" sldId="372"/>
        </pc:sldMkLst>
        <pc:picChg chg="add del mod">
          <ac:chgData name="Matt Lyle" userId="a96e7d453dd11193" providerId="LiveId" clId="{B41442CE-674E-4F94-AB78-00D2FB8C0DDB}" dt="2022-06-23T04:14:22.031" v="685" actId="478"/>
          <ac:picMkLst>
            <pc:docMk/>
            <pc:sldMk cId="3436051251" sldId="372"/>
            <ac:picMk id="3" creationId="{2C1FD91D-C602-9D42-884F-DDC348419992}"/>
          </ac:picMkLst>
        </pc:picChg>
        <pc:picChg chg="del">
          <ac:chgData name="Matt Lyle" userId="a96e7d453dd11193" providerId="LiveId" clId="{B41442CE-674E-4F94-AB78-00D2FB8C0DDB}" dt="2022-06-23T03:54:10.490" v="193" actId="478"/>
          <ac:picMkLst>
            <pc:docMk/>
            <pc:sldMk cId="3436051251" sldId="372"/>
            <ac:picMk id="4" creationId="{9D8EEB63-D699-EAD1-8FAC-98CFF33DA86F}"/>
          </ac:picMkLst>
        </pc:picChg>
        <pc:picChg chg="add del mod">
          <ac:chgData name="Matt Lyle" userId="a96e7d453dd11193" providerId="LiveId" clId="{B41442CE-674E-4F94-AB78-00D2FB8C0DDB}" dt="2022-06-23T04:14:24.069" v="686" actId="478"/>
          <ac:picMkLst>
            <pc:docMk/>
            <pc:sldMk cId="3436051251" sldId="372"/>
            <ac:picMk id="6" creationId="{0635BDDB-97E4-DCE7-9AC2-ED6410ED8371}"/>
          </ac:picMkLst>
        </pc:picChg>
        <pc:picChg chg="add del mod">
          <ac:chgData name="Matt Lyle" userId="a96e7d453dd11193" providerId="LiveId" clId="{B41442CE-674E-4F94-AB78-00D2FB8C0DDB}" dt="2022-06-23T04:47:38.438" v="1342" actId="478"/>
          <ac:picMkLst>
            <pc:docMk/>
            <pc:sldMk cId="3436051251" sldId="372"/>
            <ac:picMk id="8" creationId="{A4DCD977-B05C-6A78-8397-8FA4FB44A40C}"/>
          </ac:picMkLst>
        </pc:picChg>
        <pc:picChg chg="add mod">
          <ac:chgData name="Matt Lyle" userId="a96e7d453dd11193" providerId="LiveId" clId="{B41442CE-674E-4F94-AB78-00D2FB8C0DDB}" dt="2022-06-23T04:50:42.327" v="1524" actId="1076"/>
          <ac:picMkLst>
            <pc:docMk/>
            <pc:sldMk cId="3436051251" sldId="372"/>
            <ac:picMk id="10" creationId="{E3E8438A-6CF9-1843-AE0B-B6C4CE882C2B}"/>
          </ac:picMkLst>
        </pc:picChg>
        <pc:picChg chg="add mod">
          <ac:chgData name="Matt Lyle" userId="a96e7d453dd11193" providerId="LiveId" clId="{B41442CE-674E-4F94-AB78-00D2FB8C0DDB}" dt="2022-06-23T04:50:47.136" v="1525" actId="1076"/>
          <ac:picMkLst>
            <pc:docMk/>
            <pc:sldMk cId="3436051251" sldId="372"/>
            <ac:picMk id="12" creationId="{F0FF7664-A053-AB8A-A508-D1409CE5CB9B}"/>
          </ac:picMkLst>
        </pc:picChg>
      </pc:sldChg>
      <pc:sldChg chg="addSp modSp add mod ord modTransition modNotes modNotesTx">
        <pc:chgData name="Matt Lyle" userId="a96e7d453dd11193" providerId="LiveId" clId="{B41442CE-674E-4F94-AB78-00D2FB8C0DDB}" dt="2022-06-24T02:26:32.846" v="2581"/>
        <pc:sldMkLst>
          <pc:docMk/>
          <pc:sldMk cId="3411012090" sldId="373"/>
        </pc:sldMkLst>
        <pc:spChg chg="add mod">
          <ac:chgData name="Matt Lyle" userId="a96e7d453dd11193" providerId="LiveId" clId="{B41442CE-674E-4F94-AB78-00D2FB8C0DDB}" dt="2022-06-23T04:51:32.257" v="1540" actId="403"/>
          <ac:spMkLst>
            <pc:docMk/>
            <pc:sldMk cId="3411012090" sldId="373"/>
            <ac:spMk id="5" creationId="{34CE4CEE-734C-4E14-688C-CE88EAD213A0}"/>
          </ac:spMkLst>
        </pc:spChg>
        <pc:picChg chg="mod">
          <ac:chgData name="Matt Lyle" userId="a96e7d453dd11193" providerId="LiveId" clId="{B41442CE-674E-4F94-AB78-00D2FB8C0DDB}" dt="2022-06-23T04:51:21.691" v="1535" actId="1076"/>
          <ac:picMkLst>
            <pc:docMk/>
            <pc:sldMk cId="3411012090" sldId="373"/>
            <ac:picMk id="4" creationId="{9D8EEB63-D699-EAD1-8FAC-98CFF33DA86F}"/>
          </ac:picMkLst>
        </pc:picChg>
      </pc:sldChg>
      <pc:sldChg chg="addSp delSp modSp add mod ord modTransition modNotes modNotesTx">
        <pc:chgData name="Matt Lyle" userId="a96e7d453dd11193" providerId="LiveId" clId="{B41442CE-674E-4F94-AB78-00D2FB8C0DDB}" dt="2022-06-25T11:31:59.222" v="32847" actId="20577"/>
        <pc:sldMkLst>
          <pc:docMk/>
          <pc:sldMk cId="701098057" sldId="374"/>
        </pc:sldMkLst>
        <pc:picChg chg="add del">
          <ac:chgData name="Matt Lyle" userId="a96e7d453dd11193" providerId="LiveId" clId="{B41442CE-674E-4F94-AB78-00D2FB8C0DDB}" dt="2022-06-23T04:12:26.628" v="509" actId="478"/>
          <ac:picMkLst>
            <pc:docMk/>
            <pc:sldMk cId="701098057" sldId="374"/>
            <ac:picMk id="3" creationId="{2C1FD91D-C602-9D42-884F-DDC348419992}"/>
          </ac:picMkLst>
        </pc:picChg>
        <pc:picChg chg="add del mod">
          <ac:chgData name="Matt Lyle" userId="a96e7d453dd11193" providerId="LiveId" clId="{B41442CE-674E-4F94-AB78-00D2FB8C0DDB}" dt="2022-06-23T04:25:34.705" v="866" actId="1076"/>
          <ac:picMkLst>
            <pc:docMk/>
            <pc:sldMk cId="701098057" sldId="374"/>
            <ac:picMk id="6" creationId="{0635BDDB-97E4-DCE7-9AC2-ED6410ED8371}"/>
          </ac:picMkLst>
        </pc:picChg>
      </pc:sldChg>
      <pc:sldChg chg="addSp delSp modSp add del mod">
        <pc:chgData name="Matt Lyle" userId="a96e7d453dd11193" providerId="LiveId" clId="{B41442CE-674E-4F94-AB78-00D2FB8C0DDB}" dt="2022-06-23T04:51:40.932" v="1541" actId="47"/>
        <pc:sldMkLst>
          <pc:docMk/>
          <pc:sldMk cId="2605743176" sldId="375"/>
        </pc:sldMkLst>
        <pc:picChg chg="add mod">
          <ac:chgData name="Matt Lyle" userId="a96e7d453dd11193" providerId="LiveId" clId="{B41442CE-674E-4F94-AB78-00D2FB8C0DDB}" dt="2022-06-23T04:32:28.163" v="921" actId="1076"/>
          <ac:picMkLst>
            <pc:docMk/>
            <pc:sldMk cId="2605743176" sldId="375"/>
            <ac:picMk id="3" creationId="{A0C0088D-8E9F-5662-6243-8A2A2642F73A}"/>
          </ac:picMkLst>
        </pc:picChg>
        <pc:picChg chg="del">
          <ac:chgData name="Matt Lyle" userId="a96e7d453dd11193" providerId="LiveId" clId="{B41442CE-674E-4F94-AB78-00D2FB8C0DDB}" dt="2022-06-23T04:31:32.465" v="893" actId="478"/>
          <ac:picMkLst>
            <pc:docMk/>
            <pc:sldMk cId="2605743176" sldId="375"/>
            <ac:picMk id="4" creationId="{9D8EEB63-D699-EAD1-8FAC-98CFF33DA86F}"/>
          </ac:picMkLst>
        </pc:picChg>
        <pc:picChg chg="add mod">
          <ac:chgData name="Matt Lyle" userId="a96e7d453dd11193" providerId="LiveId" clId="{B41442CE-674E-4F94-AB78-00D2FB8C0DDB}" dt="2022-06-23T04:32:28.163" v="921" actId="1076"/>
          <ac:picMkLst>
            <pc:docMk/>
            <pc:sldMk cId="2605743176" sldId="375"/>
            <ac:picMk id="6" creationId="{E5DB7A11-E694-D63E-2AE7-0FF1C6996993}"/>
          </ac:picMkLst>
        </pc:picChg>
        <pc:picChg chg="add del mod">
          <ac:chgData name="Matt Lyle" userId="a96e7d453dd11193" providerId="LiveId" clId="{B41442CE-674E-4F94-AB78-00D2FB8C0DDB}" dt="2022-06-23T04:32:02.332" v="911" actId="478"/>
          <ac:picMkLst>
            <pc:docMk/>
            <pc:sldMk cId="2605743176" sldId="375"/>
            <ac:picMk id="8" creationId="{7DA45145-D245-7127-9AF2-C4BB26235918}"/>
          </ac:picMkLst>
        </pc:picChg>
      </pc:sldChg>
      <pc:sldChg chg="delSp modSp add mod ord modTransition modNotes modNotesTx">
        <pc:chgData name="Matt Lyle" userId="a96e7d453dd11193" providerId="LiveId" clId="{B41442CE-674E-4F94-AB78-00D2FB8C0DDB}" dt="2022-06-25T07:22:36.859" v="26133" actId="20577"/>
        <pc:sldMkLst>
          <pc:docMk/>
          <pc:sldMk cId="422114353" sldId="376"/>
        </pc:sldMkLst>
        <pc:picChg chg="mod">
          <ac:chgData name="Matt Lyle" userId="a96e7d453dd11193" providerId="LiveId" clId="{B41442CE-674E-4F94-AB78-00D2FB8C0DDB}" dt="2022-06-23T04:50:25.222" v="1520" actId="1582"/>
          <ac:picMkLst>
            <pc:docMk/>
            <pc:sldMk cId="422114353" sldId="376"/>
            <ac:picMk id="3" creationId="{A0C0088D-8E9F-5662-6243-8A2A2642F73A}"/>
          </ac:picMkLst>
        </pc:picChg>
        <pc:picChg chg="del">
          <ac:chgData name="Matt Lyle" userId="a96e7d453dd11193" providerId="LiveId" clId="{B41442CE-674E-4F94-AB78-00D2FB8C0DDB}" dt="2022-06-23T04:32:36.044" v="924" actId="478"/>
          <ac:picMkLst>
            <pc:docMk/>
            <pc:sldMk cId="422114353" sldId="376"/>
            <ac:picMk id="6" creationId="{E5DB7A11-E694-D63E-2AE7-0FF1C6996993}"/>
          </ac:picMkLst>
        </pc:picChg>
        <pc:picChg chg="mod">
          <ac:chgData name="Matt Lyle" userId="a96e7d453dd11193" providerId="LiveId" clId="{B41442CE-674E-4F94-AB78-00D2FB8C0DDB}" dt="2022-06-23T04:50:25.222" v="1520" actId="1582"/>
          <ac:picMkLst>
            <pc:docMk/>
            <pc:sldMk cId="422114353" sldId="376"/>
            <ac:picMk id="8" creationId="{7DA45145-D245-7127-9AF2-C4BB26235918}"/>
          </ac:picMkLst>
        </pc:picChg>
      </pc:sldChg>
      <pc:sldChg chg="addSp delSp modSp new mod modTransition setBg modAnim modNotesTx">
        <pc:chgData name="Matt Lyle" userId="a96e7d453dd11193" providerId="LiveId" clId="{B41442CE-674E-4F94-AB78-00D2FB8C0DDB}" dt="2022-06-24T13:16:44.334" v="15092" actId="20577"/>
        <pc:sldMkLst>
          <pc:docMk/>
          <pc:sldMk cId="3149440681" sldId="377"/>
        </pc:sldMkLst>
        <pc:spChg chg="add del mod">
          <ac:chgData name="Matt Lyle" userId="a96e7d453dd11193" providerId="LiveId" clId="{B41442CE-674E-4F94-AB78-00D2FB8C0DDB}" dt="2022-06-24T02:20:05.466" v="2300" actId="478"/>
          <ac:spMkLst>
            <pc:docMk/>
            <pc:sldMk cId="3149440681" sldId="377"/>
            <ac:spMk id="4" creationId="{B70C775E-3222-D18B-1B1F-1AB5653D81BB}"/>
          </ac:spMkLst>
        </pc:spChg>
        <pc:spChg chg="add del mod">
          <ac:chgData name="Matt Lyle" userId="a96e7d453dd11193" providerId="LiveId" clId="{B41442CE-674E-4F94-AB78-00D2FB8C0DDB}" dt="2022-06-24T02:32:16.316" v="2654" actId="21"/>
          <ac:spMkLst>
            <pc:docMk/>
            <pc:sldMk cId="3149440681" sldId="377"/>
            <ac:spMk id="5" creationId="{7D6DBD4F-4E5E-F67B-8181-B0655CBDD71B}"/>
          </ac:spMkLst>
        </pc:spChg>
        <pc:spChg chg="add mod">
          <ac:chgData name="Matt Lyle" userId="a96e7d453dd11193" providerId="LiveId" clId="{B41442CE-674E-4F94-AB78-00D2FB8C0DDB}" dt="2022-06-24T02:32:42.905" v="2659" actId="207"/>
          <ac:spMkLst>
            <pc:docMk/>
            <pc:sldMk cId="3149440681" sldId="377"/>
            <ac:spMk id="7" creationId="{2F73E8F6-193D-9068-6A18-DBD12E18B2A0}"/>
          </ac:spMkLst>
        </pc:spChg>
        <pc:spChg chg="add">
          <ac:chgData name="Matt Lyle" userId="a96e7d453dd11193" providerId="LiveId" clId="{B41442CE-674E-4F94-AB78-00D2FB8C0DDB}" dt="2022-06-24T02:30:14.215" v="2622" actId="26606"/>
          <ac:spMkLst>
            <pc:docMk/>
            <pc:sldMk cId="3149440681" sldId="377"/>
            <ac:spMk id="11" creationId="{1ED69555-EE48-4B19-812B-4E1068DBF976}"/>
          </ac:spMkLst>
        </pc:spChg>
        <pc:spChg chg="add">
          <ac:chgData name="Matt Lyle" userId="a96e7d453dd11193" providerId="LiveId" clId="{B41442CE-674E-4F94-AB78-00D2FB8C0DDB}" dt="2022-06-24T02:30:14.215" v="2622" actId="26606"/>
          <ac:spMkLst>
            <pc:docMk/>
            <pc:sldMk cId="3149440681" sldId="377"/>
            <ac:spMk id="13" creationId="{57AEB73D-F521-4B19-820F-12DB6BCC8406}"/>
          </ac:spMkLst>
        </pc:spChg>
        <pc:spChg chg="add">
          <ac:chgData name="Matt Lyle" userId="a96e7d453dd11193" providerId="LiveId" clId="{B41442CE-674E-4F94-AB78-00D2FB8C0DDB}" dt="2022-06-24T02:30:14.215" v="2622" actId="26606"/>
          <ac:spMkLst>
            <pc:docMk/>
            <pc:sldMk cId="3149440681" sldId="377"/>
            <ac:spMk id="15" creationId="{6B72EEBA-3A5D-41CE-8465-A45A0F65674E}"/>
          </ac:spMkLst>
        </pc:spChg>
        <pc:spChg chg="add mod">
          <ac:chgData name="Matt Lyle" userId="a96e7d453dd11193" providerId="LiveId" clId="{B41442CE-674E-4F94-AB78-00D2FB8C0DDB}" dt="2022-06-24T02:32:16.879" v="2655"/>
          <ac:spMkLst>
            <pc:docMk/>
            <pc:sldMk cId="3149440681" sldId="377"/>
            <ac:spMk id="16" creationId="{B50DD074-ADC3-98B4-DB51-E7BDF20F59E2}"/>
          </ac:spMkLst>
        </pc:spChg>
        <pc:spChg chg="add">
          <ac:chgData name="Matt Lyle" userId="a96e7d453dd11193" providerId="LiveId" clId="{B41442CE-674E-4F94-AB78-00D2FB8C0DDB}" dt="2022-06-24T02:30:14.215" v="2622" actId="26606"/>
          <ac:spMkLst>
            <pc:docMk/>
            <pc:sldMk cId="3149440681" sldId="377"/>
            <ac:spMk id="17" creationId="{CA22F210-7186-4074-94C5-FAD2C2EB15B2}"/>
          </ac:spMkLst>
        </pc:spChg>
        <pc:spChg chg="add">
          <ac:chgData name="Matt Lyle" userId="a96e7d453dd11193" providerId="LiveId" clId="{B41442CE-674E-4F94-AB78-00D2FB8C0DDB}" dt="2022-06-24T02:30:14.215" v="2622" actId="26606"/>
          <ac:spMkLst>
            <pc:docMk/>
            <pc:sldMk cId="3149440681" sldId="377"/>
            <ac:spMk id="19" creationId="{11C4FED8-D85F-4B52-875F-AB6873B50373}"/>
          </ac:spMkLst>
        </pc:spChg>
        <pc:spChg chg="add">
          <ac:chgData name="Matt Lyle" userId="a96e7d453dd11193" providerId="LiveId" clId="{B41442CE-674E-4F94-AB78-00D2FB8C0DDB}" dt="2022-06-24T02:30:14.215" v="2622" actId="26606"/>
          <ac:spMkLst>
            <pc:docMk/>
            <pc:sldMk cId="3149440681" sldId="377"/>
            <ac:spMk id="21" creationId="{A3282412-7736-4C66-94B2-C459C26B44D0}"/>
          </ac:spMkLst>
        </pc:spChg>
        <pc:picChg chg="add mod">
          <ac:chgData name="Matt Lyle" userId="a96e7d453dd11193" providerId="LiveId" clId="{B41442CE-674E-4F94-AB78-00D2FB8C0DDB}" dt="2022-06-24T02:31:24.219" v="2639" actId="1076"/>
          <ac:picMkLst>
            <pc:docMk/>
            <pc:sldMk cId="3149440681" sldId="377"/>
            <ac:picMk id="3" creationId="{09DEF072-A1D2-9894-FB47-C569A78BB0A6}"/>
          </ac:picMkLst>
        </pc:picChg>
        <pc:picChg chg="add del mod ord">
          <ac:chgData name="Matt Lyle" userId="a96e7d453dd11193" providerId="LiveId" clId="{B41442CE-674E-4F94-AB78-00D2FB8C0DDB}" dt="2022-06-24T02:32:16.316" v="2654" actId="21"/>
          <ac:picMkLst>
            <pc:docMk/>
            <pc:sldMk cId="3149440681" sldId="377"/>
            <ac:picMk id="6" creationId="{F2117ADF-761D-F744-4721-3F9BFFA2CBD7}"/>
          </ac:picMkLst>
        </pc:picChg>
        <pc:picChg chg="add mod">
          <ac:chgData name="Matt Lyle" userId="a96e7d453dd11193" providerId="LiveId" clId="{B41442CE-674E-4F94-AB78-00D2FB8C0DDB}" dt="2022-06-24T02:32:58.705" v="2661" actId="1076"/>
          <ac:picMkLst>
            <pc:docMk/>
            <pc:sldMk cId="3149440681" sldId="377"/>
            <ac:picMk id="14" creationId="{DE7708F9-18C4-0B00-A392-6383D17EBC5E}"/>
          </ac:picMkLst>
        </pc:picChg>
      </pc:sldChg>
      <pc:sldChg chg="addSp delSp modSp add mod modTransition modNotesTx">
        <pc:chgData name="Matt Lyle" userId="a96e7d453dd11193" providerId="LiveId" clId="{B41442CE-674E-4F94-AB78-00D2FB8C0DDB}" dt="2022-06-24T02:51:40.030" v="3482" actId="20577"/>
        <pc:sldMkLst>
          <pc:docMk/>
          <pc:sldMk cId="2545980941" sldId="378"/>
        </pc:sldMkLst>
        <pc:spChg chg="add del mod">
          <ac:chgData name="Matt Lyle" userId="a96e7d453dd11193" providerId="LiveId" clId="{B41442CE-674E-4F94-AB78-00D2FB8C0DDB}" dt="2022-06-24T02:40:14.928" v="3002" actId="948"/>
          <ac:spMkLst>
            <pc:docMk/>
            <pc:sldMk cId="2545980941" sldId="378"/>
            <ac:spMk id="4" creationId="{B70C775E-3222-D18B-1B1F-1AB5653D81BB}"/>
          </ac:spMkLst>
        </pc:spChg>
        <pc:graphicFrameChg chg="add del">
          <ac:chgData name="Matt Lyle" userId="a96e7d453dd11193" providerId="LiveId" clId="{B41442CE-674E-4F94-AB78-00D2FB8C0DDB}" dt="2022-06-24T02:39:13.969" v="2984" actId="26606"/>
          <ac:graphicFrameMkLst>
            <pc:docMk/>
            <pc:sldMk cId="2545980941" sldId="378"/>
            <ac:graphicFrameMk id="7" creationId="{D8DB1937-B2A8-C2B3-2ECF-665FE53F314A}"/>
          </ac:graphicFrameMkLst>
        </pc:graphicFrameChg>
        <pc:graphicFrameChg chg="add del mod modGraphic">
          <ac:chgData name="Matt Lyle" userId="a96e7d453dd11193" providerId="LiveId" clId="{B41442CE-674E-4F94-AB78-00D2FB8C0DDB}" dt="2022-06-24T02:39:54.649" v="2999" actId="26606"/>
          <ac:graphicFrameMkLst>
            <pc:docMk/>
            <pc:sldMk cId="2545980941" sldId="378"/>
            <ac:graphicFrameMk id="8" creationId="{D8DB1937-B2A8-C2B3-2ECF-665FE53F314A}"/>
          </ac:graphicFrameMkLst>
        </pc:graphicFrameChg>
        <pc:picChg chg="del">
          <ac:chgData name="Matt Lyle" userId="a96e7d453dd11193" providerId="LiveId" clId="{B41442CE-674E-4F94-AB78-00D2FB8C0DDB}" dt="2022-06-24T02:38:40.034" v="2974" actId="478"/>
          <ac:picMkLst>
            <pc:docMk/>
            <pc:sldMk cId="2545980941" sldId="378"/>
            <ac:picMk id="3" creationId="{09DEF072-A1D2-9894-FB47-C569A78BB0A6}"/>
          </ac:picMkLst>
        </pc:picChg>
        <pc:picChg chg="add mod">
          <ac:chgData name="Matt Lyle" userId="a96e7d453dd11193" providerId="LiveId" clId="{B41442CE-674E-4F94-AB78-00D2FB8C0DDB}" dt="2022-06-24T02:38:55.534" v="2979" actId="1076"/>
          <ac:picMkLst>
            <pc:docMk/>
            <pc:sldMk cId="2545980941" sldId="378"/>
            <ac:picMk id="5" creationId="{E2E67F1E-90B5-2EC3-C572-5E34534F0C07}"/>
          </ac:picMkLst>
        </pc:picChg>
      </pc:sldChg>
      <pc:sldChg chg="addSp delSp modSp add mod modAnim modNotesTx">
        <pc:chgData name="Matt Lyle" userId="a96e7d453dd11193" providerId="LiveId" clId="{B41442CE-674E-4F94-AB78-00D2FB8C0DDB}" dt="2022-06-25T11:40:44.938" v="33482" actId="20577"/>
        <pc:sldMkLst>
          <pc:docMk/>
          <pc:sldMk cId="1825370346" sldId="379"/>
        </pc:sldMkLst>
        <pc:spChg chg="add mod">
          <ac:chgData name="Matt Lyle" userId="a96e7d453dd11193" providerId="LiveId" clId="{B41442CE-674E-4F94-AB78-00D2FB8C0DDB}" dt="2022-06-24T10:03:38.491" v="11407" actId="207"/>
          <ac:spMkLst>
            <pc:docMk/>
            <pc:sldMk cId="1825370346" sldId="379"/>
            <ac:spMk id="3" creationId="{4767D435-C534-C0EC-70E6-721C1842025F}"/>
          </ac:spMkLst>
        </pc:spChg>
        <pc:spChg chg="add del mod">
          <ac:chgData name="Matt Lyle" userId="a96e7d453dd11193" providerId="LiveId" clId="{B41442CE-674E-4F94-AB78-00D2FB8C0DDB}" dt="2022-06-24T04:27:03.803" v="6275"/>
          <ac:spMkLst>
            <pc:docMk/>
            <pc:sldMk cId="1825370346" sldId="379"/>
            <ac:spMk id="4" creationId="{2474447A-9333-F803-E775-217B13FF35AE}"/>
          </ac:spMkLst>
        </pc:spChg>
        <pc:graphicFrameChg chg="mod modGraphic">
          <ac:chgData name="Matt Lyle" userId="a96e7d453dd11193" providerId="LiveId" clId="{B41442CE-674E-4F94-AB78-00D2FB8C0DDB}" dt="2022-06-24T08:20:36.073" v="8934" actId="20577"/>
          <ac:graphicFrameMkLst>
            <pc:docMk/>
            <pc:sldMk cId="1825370346" sldId="379"/>
            <ac:graphicFrameMk id="6" creationId="{0D378F31-82C7-FF33-1927-73AE36B8210C}"/>
          </ac:graphicFrameMkLst>
        </pc:graphicFrameChg>
        <pc:picChg chg="add del mod">
          <ac:chgData name="Matt Lyle" userId="a96e7d453dd11193" providerId="LiveId" clId="{B41442CE-674E-4F94-AB78-00D2FB8C0DDB}" dt="2022-06-24T04:56:16.091" v="6434" actId="21"/>
          <ac:picMkLst>
            <pc:docMk/>
            <pc:sldMk cId="1825370346" sldId="379"/>
            <ac:picMk id="5" creationId="{6E694498-2926-22F5-F5D1-B2F306F3718E}"/>
          </ac:picMkLst>
        </pc:picChg>
      </pc:sldChg>
      <pc:sldChg chg="addSp delSp modSp add mod delAnim modNotesTx">
        <pc:chgData name="Matt Lyle" userId="a96e7d453dd11193" providerId="LiveId" clId="{B41442CE-674E-4F94-AB78-00D2FB8C0DDB}" dt="2022-06-25T07:25:25.591" v="26213" actId="6549"/>
        <pc:sldMkLst>
          <pc:docMk/>
          <pc:sldMk cId="957111707" sldId="380"/>
        </pc:sldMkLst>
        <pc:spChg chg="del">
          <ac:chgData name="Matt Lyle" userId="a96e7d453dd11193" providerId="LiveId" clId="{B41442CE-674E-4F94-AB78-00D2FB8C0DDB}" dt="2022-06-24T04:07:40.066" v="5208" actId="478"/>
          <ac:spMkLst>
            <pc:docMk/>
            <pc:sldMk cId="957111707" sldId="380"/>
            <ac:spMk id="12" creationId="{82CA6B79-B893-C8A6-084E-DDE44A1742F3}"/>
          </ac:spMkLst>
        </pc:spChg>
        <pc:graphicFrameChg chg="mod modGraphic">
          <ac:chgData name="Matt Lyle" userId="a96e7d453dd11193" providerId="LiveId" clId="{B41442CE-674E-4F94-AB78-00D2FB8C0DDB}" dt="2022-06-24T04:14:20.849" v="5284" actId="207"/>
          <ac:graphicFrameMkLst>
            <pc:docMk/>
            <pc:sldMk cId="957111707" sldId="380"/>
            <ac:graphicFrameMk id="6" creationId="{0D378F31-82C7-FF33-1927-73AE36B8210C}"/>
          </ac:graphicFrameMkLst>
        </pc:graphicFrameChg>
        <pc:picChg chg="add del mod">
          <ac:chgData name="Matt Lyle" userId="a96e7d453dd11193" providerId="LiveId" clId="{B41442CE-674E-4F94-AB78-00D2FB8C0DDB}" dt="2022-06-24T04:10:56.172" v="5254" actId="21"/>
          <ac:picMkLst>
            <pc:docMk/>
            <pc:sldMk cId="957111707" sldId="380"/>
            <ac:picMk id="3" creationId="{85EA66F0-BDD4-1A74-9880-23F2E9359559}"/>
          </ac:picMkLst>
        </pc:picChg>
        <pc:picChg chg="add del mod">
          <ac:chgData name="Matt Lyle" userId="a96e7d453dd11193" providerId="LiveId" clId="{B41442CE-674E-4F94-AB78-00D2FB8C0DDB}" dt="2022-06-24T04:13:28.215" v="5275" actId="21"/>
          <ac:picMkLst>
            <pc:docMk/>
            <pc:sldMk cId="957111707" sldId="380"/>
            <ac:picMk id="5" creationId="{B3E19508-1D2E-9FED-C325-6B3C6A33D014}"/>
          </ac:picMkLst>
        </pc:picChg>
        <pc:picChg chg="add mod">
          <ac:chgData name="Matt Lyle" userId="a96e7d453dd11193" providerId="LiveId" clId="{B41442CE-674E-4F94-AB78-00D2FB8C0DDB}" dt="2022-06-24T04:13:40.748" v="5280"/>
          <ac:picMkLst>
            <pc:docMk/>
            <pc:sldMk cId="957111707" sldId="380"/>
            <ac:picMk id="9" creationId="{CCCC0AD5-2B1A-A4F1-F010-63FC76244F4D}"/>
          </ac:picMkLst>
        </pc:picChg>
        <pc:picChg chg="del">
          <ac:chgData name="Matt Lyle" userId="a96e7d453dd11193" providerId="LiveId" clId="{B41442CE-674E-4F94-AB78-00D2FB8C0DDB}" dt="2022-06-24T04:07:38.278" v="5207" actId="478"/>
          <ac:picMkLst>
            <pc:docMk/>
            <pc:sldMk cId="957111707" sldId="380"/>
            <ac:picMk id="11" creationId="{ED64FDE2-A527-310E-7293-593D3E801873}"/>
          </ac:picMkLst>
        </pc:picChg>
      </pc:sldChg>
      <pc:sldChg chg="addSp delSp modSp add mod delAnim modNotesTx">
        <pc:chgData name="Matt Lyle" userId="a96e7d453dd11193" providerId="LiveId" clId="{B41442CE-674E-4F94-AB78-00D2FB8C0DDB}" dt="2022-06-24T08:45:59.576" v="10498" actId="20577"/>
        <pc:sldMkLst>
          <pc:docMk/>
          <pc:sldMk cId="1976057438" sldId="381"/>
        </pc:sldMkLst>
        <pc:spChg chg="add mod">
          <ac:chgData name="Matt Lyle" userId="a96e7d453dd11193" providerId="LiveId" clId="{B41442CE-674E-4F94-AB78-00D2FB8C0DDB}" dt="2022-06-24T04:19:29.568" v="5511" actId="1036"/>
          <ac:spMkLst>
            <pc:docMk/>
            <pc:sldMk cId="1976057438" sldId="381"/>
            <ac:spMk id="8" creationId="{E562286B-F8A1-97C7-A91A-6B89E9C09CE8}"/>
          </ac:spMkLst>
        </pc:spChg>
        <pc:spChg chg="del">
          <ac:chgData name="Matt Lyle" userId="a96e7d453dd11193" providerId="LiveId" clId="{B41442CE-674E-4F94-AB78-00D2FB8C0DDB}" dt="2022-06-24T04:07:28.344" v="5206" actId="478"/>
          <ac:spMkLst>
            <pc:docMk/>
            <pc:sldMk cId="1976057438" sldId="381"/>
            <ac:spMk id="12" creationId="{82CA6B79-B893-C8A6-084E-DDE44A1742F3}"/>
          </ac:spMkLst>
        </pc:spChg>
        <pc:graphicFrameChg chg="mod modGraphic">
          <ac:chgData name="Matt Lyle" userId="a96e7d453dd11193" providerId="LiveId" clId="{B41442CE-674E-4F94-AB78-00D2FB8C0DDB}" dt="2022-06-24T04:18:21.961" v="5470"/>
          <ac:graphicFrameMkLst>
            <pc:docMk/>
            <pc:sldMk cId="1976057438" sldId="381"/>
            <ac:graphicFrameMk id="6" creationId="{0D378F31-82C7-FF33-1927-73AE36B8210C}"/>
          </ac:graphicFrameMkLst>
        </pc:graphicFrameChg>
        <pc:picChg chg="add mod">
          <ac:chgData name="Matt Lyle" userId="a96e7d453dd11193" providerId="LiveId" clId="{B41442CE-674E-4F94-AB78-00D2FB8C0DDB}" dt="2022-06-24T04:11:08.841" v="5258" actId="1076"/>
          <ac:picMkLst>
            <pc:docMk/>
            <pc:sldMk cId="1976057438" sldId="381"/>
            <ac:picMk id="5" creationId="{3473794E-B795-6B1E-CFFB-F148C6043725}"/>
          </ac:picMkLst>
        </pc:picChg>
        <pc:picChg chg="add del mod">
          <ac:chgData name="Matt Lyle" userId="a96e7d453dd11193" providerId="LiveId" clId="{B41442CE-674E-4F94-AB78-00D2FB8C0DDB}" dt="2022-06-24T04:13:39.950" v="5279" actId="21"/>
          <ac:picMkLst>
            <pc:docMk/>
            <pc:sldMk cId="1976057438" sldId="381"/>
            <ac:picMk id="7" creationId="{38F4EE57-82B0-D347-B3B6-F30DC0497DFE}"/>
          </ac:picMkLst>
        </pc:picChg>
        <pc:picChg chg="del">
          <ac:chgData name="Matt Lyle" userId="a96e7d453dd11193" providerId="LiveId" clId="{B41442CE-674E-4F94-AB78-00D2FB8C0DDB}" dt="2022-06-24T04:11:01.050" v="5255" actId="478"/>
          <ac:picMkLst>
            <pc:docMk/>
            <pc:sldMk cId="1976057438" sldId="381"/>
            <ac:picMk id="11" creationId="{ED64FDE2-A527-310E-7293-593D3E801873}"/>
          </ac:picMkLst>
        </pc:picChg>
      </pc:sldChg>
      <pc:sldChg chg="addSp delSp modSp new del mod setBg modClrScheme chgLayout">
        <pc:chgData name="Matt Lyle" userId="a96e7d453dd11193" providerId="LiveId" clId="{B41442CE-674E-4F94-AB78-00D2FB8C0DDB}" dt="2022-06-24T06:06:29.423" v="8826" actId="47"/>
        <pc:sldMkLst>
          <pc:docMk/>
          <pc:sldMk cId="1658657591" sldId="382"/>
        </pc:sldMkLst>
        <pc:spChg chg="add del mod">
          <ac:chgData name="Matt Lyle" userId="a96e7d453dd11193" providerId="LiveId" clId="{B41442CE-674E-4F94-AB78-00D2FB8C0DDB}" dt="2022-06-24T05:42:25.136" v="8738"/>
          <ac:spMkLst>
            <pc:docMk/>
            <pc:sldMk cId="1658657591" sldId="382"/>
            <ac:spMk id="2" creationId="{DAD31460-004A-1CAF-2A96-009A8BF4F875}"/>
          </ac:spMkLst>
        </pc:spChg>
        <pc:spChg chg="add del mod">
          <ac:chgData name="Matt Lyle" userId="a96e7d453dd11193" providerId="LiveId" clId="{B41442CE-674E-4F94-AB78-00D2FB8C0DDB}" dt="2022-06-24T05:42:25.136" v="8738"/>
          <ac:spMkLst>
            <pc:docMk/>
            <pc:sldMk cId="1658657591" sldId="382"/>
            <ac:spMk id="3" creationId="{83024383-F9C0-B5C5-86C0-C160B559631E}"/>
          </ac:spMkLst>
        </pc:spChg>
        <pc:spChg chg="add del mod">
          <ac:chgData name="Matt Lyle" userId="a96e7d453dd11193" providerId="LiveId" clId="{B41442CE-674E-4F94-AB78-00D2FB8C0DDB}" dt="2022-06-24T05:42:54.766" v="8746" actId="478"/>
          <ac:spMkLst>
            <pc:docMk/>
            <pc:sldMk cId="1658657591" sldId="382"/>
            <ac:spMk id="5" creationId="{9B5189BF-502D-2834-3648-1AAE8B53076E}"/>
          </ac:spMkLst>
        </pc:spChg>
        <pc:spChg chg="add del mod">
          <ac:chgData name="Matt Lyle" userId="a96e7d453dd11193" providerId="LiveId" clId="{B41442CE-674E-4F94-AB78-00D2FB8C0DDB}" dt="2022-06-24T05:42:56.996" v="8748"/>
          <ac:spMkLst>
            <pc:docMk/>
            <pc:sldMk cId="1658657591" sldId="382"/>
            <ac:spMk id="6" creationId="{1AF89AE5-B538-AC14-ED0C-39275BE149DB}"/>
          </ac:spMkLst>
        </pc:spChg>
        <pc:spChg chg="add del mod">
          <ac:chgData name="Matt Lyle" userId="a96e7d453dd11193" providerId="LiveId" clId="{B41442CE-674E-4F94-AB78-00D2FB8C0DDB}" dt="2022-06-24T06:06:25.557" v="8824" actId="21"/>
          <ac:spMkLst>
            <pc:docMk/>
            <pc:sldMk cId="1658657591" sldId="382"/>
            <ac:spMk id="7" creationId="{D4E8E768-D8AD-30D7-E996-B59024E1A95D}"/>
          </ac:spMkLst>
        </pc:spChg>
        <pc:spChg chg="add mod">
          <ac:chgData name="Matt Lyle" userId="a96e7d453dd11193" providerId="LiveId" clId="{B41442CE-674E-4F94-AB78-00D2FB8C0DDB}" dt="2022-06-24T05:42:59.476" v="8749"/>
          <ac:spMkLst>
            <pc:docMk/>
            <pc:sldMk cId="1658657591" sldId="382"/>
            <ac:spMk id="8" creationId="{F3A2F2F9-C5BA-ED22-0DF4-E21F48E50A0D}"/>
          </ac:spMkLst>
        </pc:spChg>
        <pc:picChg chg="add del mod">
          <ac:chgData name="Matt Lyle" userId="a96e7d453dd11193" providerId="LiveId" clId="{B41442CE-674E-4F94-AB78-00D2FB8C0DDB}" dt="2022-06-24T05:42:25.136" v="8738"/>
          <ac:picMkLst>
            <pc:docMk/>
            <pc:sldMk cId="1658657591" sldId="382"/>
            <ac:picMk id="4" creationId="{528F1DA0-D478-CFA3-7A95-BD335BBB4773}"/>
          </ac:picMkLst>
        </pc:picChg>
        <pc:picChg chg="add mod">
          <ac:chgData name="Matt Lyle" userId="a96e7d453dd11193" providerId="LiveId" clId="{B41442CE-674E-4F94-AB78-00D2FB8C0DDB}" dt="2022-06-24T05:43:49.721" v="8760" actId="1076"/>
          <ac:picMkLst>
            <pc:docMk/>
            <pc:sldMk cId="1658657591" sldId="382"/>
            <ac:picMk id="9" creationId="{79C56019-B2FC-5AA4-471C-1CE31E912E3C}"/>
          </ac:picMkLst>
        </pc:picChg>
      </pc:sldChg>
      <pc:sldChg chg="addSp delSp modSp add mod ord modAnim delDesignElem chgLayout modNotesTx">
        <pc:chgData name="Matt Lyle" userId="a96e7d453dd11193" providerId="LiveId" clId="{B41442CE-674E-4F94-AB78-00D2FB8C0DDB}" dt="2022-06-25T11:47:21.174" v="33630" actId="20577"/>
        <pc:sldMkLst>
          <pc:docMk/>
          <pc:sldMk cId="337280709" sldId="383"/>
        </pc:sldMkLst>
        <pc:spChg chg="del">
          <ac:chgData name="Matt Lyle" userId="a96e7d453dd11193" providerId="LiveId" clId="{B41442CE-674E-4F94-AB78-00D2FB8C0DDB}" dt="2022-06-24T06:03:49.752" v="8813" actId="700"/>
          <ac:spMkLst>
            <pc:docMk/>
            <pc:sldMk cId="337280709" sldId="383"/>
            <ac:spMk id="2" creationId="{5B108439-5ACC-7117-0A56-9A603A79EE19}"/>
          </ac:spMkLst>
        </pc:spChg>
        <pc:spChg chg="del">
          <ac:chgData name="Matt Lyle" userId="a96e7d453dd11193" providerId="LiveId" clId="{B41442CE-674E-4F94-AB78-00D2FB8C0DDB}" dt="2022-06-24T05:57:41.128" v="8779" actId="478"/>
          <ac:spMkLst>
            <pc:docMk/>
            <pc:sldMk cId="337280709" sldId="383"/>
            <ac:spMk id="6" creationId="{BF677414-85B0-A21C-6438-ACECC9E85A71}"/>
          </ac:spMkLst>
        </pc:spChg>
        <pc:spChg chg="del mod">
          <ac:chgData name="Matt Lyle" userId="a96e7d453dd11193" providerId="LiveId" clId="{B41442CE-674E-4F94-AB78-00D2FB8C0DDB}" dt="2022-06-24T05:57:41.128" v="8779" actId="478"/>
          <ac:spMkLst>
            <pc:docMk/>
            <pc:sldMk cId="337280709" sldId="383"/>
            <ac:spMk id="7" creationId="{BF2A5D26-BF3E-D33A-4FDB-A9167BFB868A}"/>
          </ac:spMkLst>
        </pc:spChg>
        <pc:spChg chg="add del mod">
          <ac:chgData name="Matt Lyle" userId="a96e7d453dd11193" providerId="LiveId" clId="{B41442CE-674E-4F94-AB78-00D2FB8C0DDB}" dt="2022-06-24T06:05:04.237" v="8816" actId="478"/>
          <ac:spMkLst>
            <pc:docMk/>
            <pc:sldMk cId="337280709" sldId="383"/>
            <ac:spMk id="12" creationId="{DC3D6547-5B44-DFB8-5B6B-9F931AE9D305}"/>
          </ac:spMkLst>
        </pc:spChg>
        <pc:spChg chg="add del mod">
          <ac:chgData name="Matt Lyle" userId="a96e7d453dd11193" providerId="LiveId" clId="{B41442CE-674E-4F94-AB78-00D2FB8C0DDB}" dt="2022-06-24T08:29:57.309" v="9974" actId="478"/>
          <ac:spMkLst>
            <pc:docMk/>
            <pc:sldMk cId="337280709" sldId="383"/>
            <ac:spMk id="15" creationId="{DF6A05CC-BE01-B1FB-E549-12988675B062}"/>
          </ac:spMkLst>
        </pc:spChg>
        <pc:spChg chg="add mod">
          <ac:chgData name="Matt Lyle" userId="a96e7d453dd11193" providerId="LiveId" clId="{B41442CE-674E-4F94-AB78-00D2FB8C0DDB}" dt="2022-06-24T13:12:16.301" v="15044" actId="113"/>
          <ac:spMkLst>
            <pc:docMk/>
            <pc:sldMk cId="337280709" sldId="383"/>
            <ac:spMk id="16" creationId="{C5A8935A-2EF1-1658-15E3-D468D64A36EB}"/>
          </ac:spMkLst>
        </pc:spChg>
        <pc:spChg chg="add mod">
          <ac:chgData name="Matt Lyle" userId="a96e7d453dd11193" providerId="LiveId" clId="{B41442CE-674E-4F94-AB78-00D2FB8C0DDB}" dt="2022-06-24T10:03:34.390" v="11406" actId="207"/>
          <ac:spMkLst>
            <pc:docMk/>
            <pc:sldMk cId="337280709" sldId="383"/>
            <ac:spMk id="17" creationId="{14CD2228-8955-43ED-82C4-6736288CE966}"/>
          </ac:spMkLst>
        </pc:spChg>
        <pc:graphicFrameChg chg="add del mod">
          <ac:chgData name="Matt Lyle" userId="a96e7d453dd11193" providerId="LiveId" clId="{B41442CE-674E-4F94-AB78-00D2FB8C0DDB}" dt="2022-06-24T05:58:56.164" v="8803" actId="478"/>
          <ac:graphicFrameMkLst>
            <pc:docMk/>
            <pc:sldMk cId="337280709" sldId="383"/>
            <ac:graphicFrameMk id="3" creationId="{2F902A43-F6EF-E727-B6E4-1BC2E385F59F}"/>
          </ac:graphicFrameMkLst>
        </pc:graphicFrameChg>
        <pc:picChg chg="add del mod">
          <ac:chgData name="Matt Lyle" userId="a96e7d453dd11193" providerId="LiveId" clId="{B41442CE-674E-4F94-AB78-00D2FB8C0DDB}" dt="2022-06-24T06:03:40.916" v="8811" actId="478"/>
          <ac:picMkLst>
            <pc:docMk/>
            <pc:sldMk cId="337280709" sldId="383"/>
            <ac:picMk id="5" creationId="{1BBAB80F-6EF6-F9EB-BE45-B52B69052024}"/>
          </ac:picMkLst>
        </pc:picChg>
        <pc:picChg chg="add del mod">
          <ac:chgData name="Matt Lyle" userId="a96e7d453dd11193" providerId="LiveId" clId="{B41442CE-674E-4F94-AB78-00D2FB8C0DDB}" dt="2022-06-24T05:44:26.699" v="8770"/>
          <ac:picMkLst>
            <pc:docMk/>
            <pc:sldMk cId="337280709" sldId="383"/>
            <ac:picMk id="8" creationId="{98CC5129-4F5D-0E88-FFD1-44B423C5BE00}"/>
          </ac:picMkLst>
        </pc:picChg>
        <pc:picChg chg="add mod">
          <ac:chgData name="Matt Lyle" userId="a96e7d453dd11193" providerId="LiveId" clId="{B41442CE-674E-4F94-AB78-00D2FB8C0DDB}" dt="2022-06-24T05:44:26.205" v="8769" actId="571"/>
          <ac:picMkLst>
            <pc:docMk/>
            <pc:sldMk cId="337280709" sldId="383"/>
            <ac:picMk id="9" creationId="{70623794-D3E8-29C3-891D-6E4DDAC2181D}"/>
          </ac:picMkLst>
        </pc:picChg>
        <pc:picChg chg="add del mod">
          <ac:chgData name="Matt Lyle" userId="a96e7d453dd11193" providerId="LiveId" clId="{B41442CE-674E-4F94-AB78-00D2FB8C0DDB}" dt="2022-06-24T05:57:38.474" v="8777" actId="478"/>
          <ac:picMkLst>
            <pc:docMk/>
            <pc:sldMk cId="337280709" sldId="383"/>
            <ac:picMk id="10" creationId="{76A98089-766E-3B93-BB16-A9E84EA3EA4E}"/>
          </ac:picMkLst>
        </pc:picChg>
        <pc:picChg chg="add del mod modCrop">
          <ac:chgData name="Matt Lyle" userId="a96e7d453dd11193" providerId="LiveId" clId="{B41442CE-674E-4F94-AB78-00D2FB8C0DDB}" dt="2022-06-24T06:03:43.386" v="8812" actId="478"/>
          <ac:picMkLst>
            <pc:docMk/>
            <pc:sldMk cId="337280709" sldId="383"/>
            <ac:picMk id="11" creationId="{BF18567C-6413-8617-87E4-C2E0C4E3794A}"/>
          </ac:picMkLst>
        </pc:picChg>
        <pc:picChg chg="add mod">
          <ac:chgData name="Matt Lyle" userId="a96e7d453dd11193" providerId="LiveId" clId="{B41442CE-674E-4F94-AB78-00D2FB8C0DDB}" dt="2022-06-24T06:05:22.753" v="8822" actId="14100"/>
          <ac:picMkLst>
            <pc:docMk/>
            <pc:sldMk cId="337280709" sldId="383"/>
            <ac:picMk id="14" creationId="{2CD9D9E3-496A-D274-89F9-86A4EFAB5547}"/>
          </ac:picMkLst>
        </pc:picChg>
      </pc:sldChg>
      <pc:sldChg chg="addSp delSp modSp new mod ord modTransition modClrScheme chgLayout modNotes modNotesTx">
        <pc:chgData name="Matt Lyle" userId="a96e7d453dd11193" providerId="LiveId" clId="{B41442CE-674E-4F94-AB78-00D2FB8C0DDB}" dt="2022-06-25T12:09:34.046" v="34371" actId="6549"/>
        <pc:sldMkLst>
          <pc:docMk/>
          <pc:sldMk cId="2758322898" sldId="384"/>
        </pc:sldMkLst>
        <pc:spChg chg="add del mod">
          <ac:chgData name="Matt Lyle" userId="a96e7d453dd11193" providerId="LiveId" clId="{B41442CE-674E-4F94-AB78-00D2FB8C0DDB}" dt="2022-06-25T05:49:26.501" v="25196" actId="478"/>
          <ac:spMkLst>
            <pc:docMk/>
            <pc:sldMk cId="2758322898" sldId="384"/>
            <ac:spMk id="2" creationId="{2BAE6551-4768-94BC-100C-7C973410F3DF}"/>
          </ac:spMkLst>
        </pc:spChg>
        <pc:spChg chg="add mod">
          <ac:chgData name="Matt Lyle" userId="a96e7d453dd11193" providerId="LiveId" clId="{B41442CE-674E-4F94-AB78-00D2FB8C0DDB}" dt="2022-06-25T05:49:31.682" v="25198" actId="1076"/>
          <ac:spMkLst>
            <pc:docMk/>
            <pc:sldMk cId="2758322898" sldId="384"/>
            <ac:spMk id="3" creationId="{9568744E-8070-B93D-24D8-1AF95290C00D}"/>
          </ac:spMkLst>
        </pc:spChg>
        <pc:spChg chg="add mod">
          <ac:chgData name="Matt Lyle" userId="a96e7d453dd11193" providerId="LiveId" clId="{B41442CE-674E-4F94-AB78-00D2FB8C0DDB}" dt="2022-06-25T05:53:06.383" v="25241" actId="113"/>
          <ac:spMkLst>
            <pc:docMk/>
            <pc:sldMk cId="2758322898" sldId="384"/>
            <ac:spMk id="4" creationId="{0A814494-90FD-7E85-41CA-408A61F03233}"/>
          </ac:spMkLst>
        </pc:spChg>
        <pc:spChg chg="add mod">
          <ac:chgData name="Matt Lyle" userId="a96e7d453dd11193" providerId="LiveId" clId="{B41442CE-674E-4F94-AB78-00D2FB8C0DDB}" dt="2022-06-25T05:49:26.893" v="25197"/>
          <ac:spMkLst>
            <pc:docMk/>
            <pc:sldMk cId="2758322898" sldId="384"/>
            <ac:spMk id="5" creationId="{2EB3546E-1D41-9AB7-223C-C271BC4B9DEA}"/>
          </ac:spMkLst>
        </pc:spChg>
      </pc:sldChg>
      <pc:sldChg chg="addSp delSp modSp add mod modNotesTx">
        <pc:chgData name="Matt Lyle" userId="a96e7d453dd11193" providerId="LiveId" clId="{B41442CE-674E-4F94-AB78-00D2FB8C0DDB}" dt="2022-06-24T12:55:39.415" v="14219" actId="113"/>
        <pc:sldMkLst>
          <pc:docMk/>
          <pc:sldMk cId="3371087164" sldId="385"/>
        </pc:sldMkLst>
        <pc:spChg chg="add mod">
          <ac:chgData name="Matt Lyle" userId="a96e7d453dd11193" providerId="LiveId" clId="{B41442CE-674E-4F94-AB78-00D2FB8C0DDB}" dt="2022-06-24T09:10:03.493" v="10996" actId="14100"/>
          <ac:spMkLst>
            <pc:docMk/>
            <pc:sldMk cId="3371087164" sldId="385"/>
            <ac:spMk id="6" creationId="{12F8D338-2C3E-49E3-2F77-E217CAB8394C}"/>
          </ac:spMkLst>
        </pc:spChg>
        <pc:spChg chg="del mod">
          <ac:chgData name="Matt Lyle" userId="a96e7d453dd11193" providerId="LiveId" clId="{B41442CE-674E-4F94-AB78-00D2FB8C0DDB}" dt="2022-06-24T08:50:53.132" v="10765" actId="478"/>
          <ac:spMkLst>
            <pc:docMk/>
            <pc:sldMk cId="3371087164" sldId="385"/>
            <ac:spMk id="16" creationId="{C5A8935A-2EF1-1658-15E3-D468D64A36EB}"/>
          </ac:spMkLst>
        </pc:spChg>
        <pc:spChg chg="del">
          <ac:chgData name="Matt Lyle" userId="a96e7d453dd11193" providerId="LiveId" clId="{B41442CE-674E-4F94-AB78-00D2FB8C0DDB}" dt="2022-06-24T08:49:05.804" v="10720" actId="478"/>
          <ac:spMkLst>
            <pc:docMk/>
            <pc:sldMk cId="3371087164" sldId="385"/>
            <ac:spMk id="17" creationId="{14CD2228-8955-43ED-82C4-6736288CE966}"/>
          </ac:spMkLst>
        </pc:spChg>
        <pc:graphicFrameChg chg="add mod modGraphic">
          <ac:chgData name="Matt Lyle" userId="a96e7d453dd11193" providerId="LiveId" clId="{B41442CE-674E-4F94-AB78-00D2FB8C0DDB}" dt="2022-06-24T12:33:58.224" v="12814" actId="113"/>
          <ac:graphicFrameMkLst>
            <pc:docMk/>
            <pc:sldMk cId="3371087164" sldId="385"/>
            <ac:graphicFrameMk id="2" creationId="{5199DD2F-ACD8-5711-730A-A8C316EDAD9C}"/>
          </ac:graphicFrameMkLst>
        </pc:graphicFrameChg>
        <pc:picChg chg="add mod">
          <ac:chgData name="Matt Lyle" userId="a96e7d453dd11193" providerId="LiveId" clId="{B41442CE-674E-4F94-AB78-00D2FB8C0DDB}" dt="2022-06-24T10:18:21.341" v="11782" actId="1076"/>
          <ac:picMkLst>
            <pc:docMk/>
            <pc:sldMk cId="3371087164" sldId="385"/>
            <ac:picMk id="4" creationId="{545BFDF5-990B-B08A-23E9-3461DD8D1D88}"/>
          </ac:picMkLst>
        </pc:picChg>
        <pc:picChg chg="del mod modCrop">
          <ac:chgData name="Matt Lyle" userId="a96e7d453dd11193" providerId="LiveId" clId="{B41442CE-674E-4F94-AB78-00D2FB8C0DDB}" dt="2022-06-24T10:18:13.431" v="11780" actId="478"/>
          <ac:picMkLst>
            <pc:docMk/>
            <pc:sldMk cId="3371087164" sldId="385"/>
            <ac:picMk id="14" creationId="{2CD9D9E3-496A-D274-89F9-86A4EFAB5547}"/>
          </ac:picMkLst>
        </pc:picChg>
      </pc:sldChg>
      <pc:sldChg chg="delSp modSp add mod modNotesTx">
        <pc:chgData name="Matt Lyle" userId="a96e7d453dd11193" providerId="LiveId" clId="{B41442CE-674E-4F94-AB78-00D2FB8C0DDB}" dt="2022-06-25T11:52:02.190" v="33985" actId="20577"/>
        <pc:sldMkLst>
          <pc:docMk/>
          <pc:sldMk cId="1306116906" sldId="386"/>
        </pc:sldMkLst>
        <pc:spChg chg="mod">
          <ac:chgData name="Matt Lyle" userId="a96e7d453dd11193" providerId="LiveId" clId="{B41442CE-674E-4F94-AB78-00D2FB8C0DDB}" dt="2022-06-24T13:12:18.200" v="15045" actId="113"/>
          <ac:spMkLst>
            <pc:docMk/>
            <pc:sldMk cId="1306116906" sldId="386"/>
            <ac:spMk id="16" creationId="{C5A8935A-2EF1-1658-15E3-D468D64A36EB}"/>
          </ac:spMkLst>
        </pc:spChg>
        <pc:spChg chg="del mod">
          <ac:chgData name="Matt Lyle" userId="a96e7d453dd11193" providerId="LiveId" clId="{B41442CE-674E-4F94-AB78-00D2FB8C0DDB}" dt="2022-06-24T13:04:18.616" v="14360" actId="478"/>
          <ac:spMkLst>
            <pc:docMk/>
            <pc:sldMk cId="1306116906" sldId="386"/>
            <ac:spMk id="17" creationId="{14CD2228-8955-43ED-82C4-6736288CE966}"/>
          </ac:spMkLst>
        </pc:spChg>
      </pc:sldChg>
      <pc:sldChg chg="delSp modSp add mod modNotes modNotesTx">
        <pc:chgData name="Matt Lyle" userId="a96e7d453dd11193" providerId="LiveId" clId="{B41442CE-674E-4F94-AB78-00D2FB8C0DDB}" dt="2022-06-24T13:14:10.298" v="15057" actId="20577"/>
        <pc:sldMkLst>
          <pc:docMk/>
          <pc:sldMk cId="1682637851" sldId="387"/>
        </pc:sldMkLst>
        <pc:spChg chg="mod">
          <ac:chgData name="Matt Lyle" userId="a96e7d453dd11193" providerId="LiveId" clId="{B41442CE-674E-4F94-AB78-00D2FB8C0DDB}" dt="2022-06-24T13:12:22.062" v="15046" actId="113"/>
          <ac:spMkLst>
            <pc:docMk/>
            <pc:sldMk cId="1682637851" sldId="387"/>
            <ac:spMk id="16" creationId="{C5A8935A-2EF1-1658-15E3-D468D64A36EB}"/>
          </ac:spMkLst>
        </pc:spChg>
        <pc:spChg chg="del mod">
          <ac:chgData name="Matt Lyle" userId="a96e7d453dd11193" providerId="LiveId" clId="{B41442CE-674E-4F94-AB78-00D2FB8C0DDB}" dt="2022-06-24T13:04:21.639" v="14361" actId="478"/>
          <ac:spMkLst>
            <pc:docMk/>
            <pc:sldMk cId="1682637851" sldId="387"/>
            <ac:spMk id="17" creationId="{14CD2228-8955-43ED-82C4-6736288CE966}"/>
          </ac:spMkLst>
        </pc:spChg>
      </pc:sldChg>
      <pc:sldChg chg="addSp delSp modSp add mod modAnim modNotesTx">
        <pc:chgData name="Matt Lyle" userId="a96e7d453dd11193" providerId="LiveId" clId="{B41442CE-674E-4F94-AB78-00D2FB8C0DDB}" dt="2022-06-24T13:16:24.155" v="15090" actId="113"/>
        <pc:sldMkLst>
          <pc:docMk/>
          <pc:sldMk cId="4234459821" sldId="388"/>
        </pc:sldMkLst>
        <pc:spChg chg="add del mod">
          <ac:chgData name="Matt Lyle" userId="a96e7d453dd11193" providerId="LiveId" clId="{B41442CE-674E-4F94-AB78-00D2FB8C0DDB}" dt="2022-06-24T10:17:45.645" v="11779" actId="21"/>
          <ac:spMkLst>
            <pc:docMk/>
            <pc:sldMk cId="4234459821" sldId="388"/>
            <ac:spMk id="2" creationId="{CDDE03DB-05E0-48D6-3E9E-458F3E307ED6}"/>
          </ac:spMkLst>
        </pc:spChg>
        <pc:spChg chg="mod">
          <ac:chgData name="Matt Lyle" userId="a96e7d453dd11193" providerId="LiveId" clId="{B41442CE-674E-4F94-AB78-00D2FB8C0DDB}" dt="2022-06-24T13:12:23.705" v="15047" actId="113"/>
          <ac:spMkLst>
            <pc:docMk/>
            <pc:sldMk cId="4234459821" sldId="388"/>
            <ac:spMk id="16" creationId="{C5A8935A-2EF1-1658-15E3-D468D64A36EB}"/>
          </ac:spMkLst>
        </pc:spChg>
        <pc:spChg chg="mod">
          <ac:chgData name="Matt Lyle" userId="a96e7d453dd11193" providerId="LiveId" clId="{B41442CE-674E-4F94-AB78-00D2FB8C0DDB}" dt="2022-06-24T13:04:05.124" v="14359" actId="20577"/>
          <ac:spMkLst>
            <pc:docMk/>
            <pc:sldMk cId="4234459821" sldId="388"/>
            <ac:spMk id="17" creationId="{14CD2228-8955-43ED-82C4-6736288CE966}"/>
          </ac:spMkLst>
        </pc:spChg>
      </pc:sldChg>
      <pc:sldChg chg="modSp add del mod">
        <pc:chgData name="Matt Lyle" userId="a96e7d453dd11193" providerId="LiveId" clId="{B41442CE-674E-4F94-AB78-00D2FB8C0DDB}" dt="2022-06-24T13:11:30.258" v="15039" actId="47"/>
        <pc:sldMkLst>
          <pc:docMk/>
          <pc:sldMk cId="82278274" sldId="389"/>
        </pc:sldMkLst>
        <pc:graphicFrameChg chg="modGraphic">
          <ac:chgData name="Matt Lyle" userId="a96e7d453dd11193" providerId="LiveId" clId="{B41442CE-674E-4F94-AB78-00D2FB8C0DDB}" dt="2022-06-24T12:56:33.882" v="14226" actId="6559"/>
          <ac:graphicFrameMkLst>
            <pc:docMk/>
            <pc:sldMk cId="82278274" sldId="389"/>
            <ac:graphicFrameMk id="2" creationId="{5199DD2F-ACD8-5711-730A-A8C316EDAD9C}"/>
          </ac:graphicFrameMkLst>
        </pc:graphicFrameChg>
      </pc:sldChg>
      <pc:sldChg chg="add del setBg">
        <pc:chgData name="Matt Lyle" userId="a96e7d453dd11193" providerId="LiveId" clId="{B41442CE-674E-4F94-AB78-00D2FB8C0DDB}" dt="2022-06-24T12:21:45.531" v="12504"/>
        <pc:sldMkLst>
          <pc:docMk/>
          <pc:sldMk cId="3922637367" sldId="389"/>
        </pc:sldMkLst>
      </pc:sldChg>
      <pc:sldChg chg="addSp modSp add mod modAnim modNotesTx">
        <pc:chgData name="Matt Lyle" userId="a96e7d453dd11193" providerId="LiveId" clId="{B41442CE-674E-4F94-AB78-00D2FB8C0DDB}" dt="2022-06-25T01:53:06.549" v="18660" actId="20577"/>
        <pc:sldMkLst>
          <pc:docMk/>
          <pc:sldMk cId="287980469" sldId="390"/>
        </pc:sldMkLst>
        <pc:spChg chg="add mod">
          <ac:chgData name="Matt Lyle" userId="a96e7d453dd11193" providerId="LiveId" clId="{B41442CE-674E-4F94-AB78-00D2FB8C0DDB}" dt="2022-06-25T01:51:23.577" v="18603" actId="1035"/>
          <ac:spMkLst>
            <pc:docMk/>
            <pc:sldMk cId="287980469" sldId="390"/>
            <ac:spMk id="5" creationId="{ED40C0D9-C2C1-BC8D-81E2-A9F951BC6390}"/>
          </ac:spMkLst>
        </pc:spChg>
        <pc:graphicFrameChg chg="modGraphic">
          <ac:chgData name="Matt Lyle" userId="a96e7d453dd11193" providerId="LiveId" clId="{B41442CE-674E-4F94-AB78-00D2FB8C0DDB}" dt="2022-06-25T01:52:00.597" v="18607" actId="113"/>
          <ac:graphicFrameMkLst>
            <pc:docMk/>
            <pc:sldMk cId="287980469" sldId="390"/>
            <ac:graphicFrameMk id="2" creationId="{5199DD2F-ACD8-5711-730A-A8C316EDAD9C}"/>
          </ac:graphicFrameMkLst>
        </pc:graphicFrameChg>
      </pc:sldChg>
      <pc:sldChg chg="add del setBg">
        <pc:chgData name="Matt Lyle" userId="a96e7d453dd11193" providerId="LiveId" clId="{B41442CE-674E-4F94-AB78-00D2FB8C0DDB}" dt="2022-06-24T12:21:45.391" v="12503"/>
        <pc:sldMkLst>
          <pc:docMk/>
          <pc:sldMk cId="1411225758" sldId="390"/>
        </pc:sldMkLst>
      </pc:sldChg>
      <pc:sldChg chg="add del setBg">
        <pc:chgData name="Matt Lyle" userId="a96e7d453dd11193" providerId="LiveId" clId="{B41442CE-674E-4F94-AB78-00D2FB8C0DDB}" dt="2022-06-24T12:21:45.169" v="12502"/>
        <pc:sldMkLst>
          <pc:docMk/>
          <pc:sldMk cId="269169106" sldId="391"/>
        </pc:sldMkLst>
      </pc:sldChg>
      <pc:sldChg chg="addSp delSp modSp add mod ord delAnim modAnim modNotesTx">
        <pc:chgData name="Matt Lyle" userId="a96e7d453dd11193" providerId="LiveId" clId="{B41442CE-674E-4F94-AB78-00D2FB8C0DDB}" dt="2022-06-24T12:48:52.223" v="13316" actId="478"/>
        <pc:sldMkLst>
          <pc:docMk/>
          <pc:sldMk cId="2586110002" sldId="391"/>
        </pc:sldMkLst>
        <pc:spChg chg="add del mod">
          <ac:chgData name="Matt Lyle" userId="a96e7d453dd11193" providerId="LiveId" clId="{B41442CE-674E-4F94-AB78-00D2FB8C0DDB}" dt="2022-06-24T12:48:52.223" v="13316" actId="478"/>
          <ac:spMkLst>
            <pc:docMk/>
            <pc:sldMk cId="2586110002" sldId="391"/>
            <ac:spMk id="9" creationId="{31DF6556-66EB-B6D9-68C8-51914E55AE41}"/>
          </ac:spMkLst>
        </pc:spChg>
        <pc:spChg chg="mod topLvl">
          <ac:chgData name="Matt Lyle" userId="a96e7d453dd11193" providerId="LiveId" clId="{B41442CE-674E-4F94-AB78-00D2FB8C0DDB}" dt="2022-06-24T12:48:09.096" v="13310" actId="164"/>
          <ac:spMkLst>
            <pc:docMk/>
            <pc:sldMk cId="2586110002" sldId="391"/>
            <ac:spMk id="11" creationId="{E3A2635C-BEF6-17A2-3E6F-061AAF271857}"/>
          </ac:spMkLst>
        </pc:spChg>
        <pc:spChg chg="mod topLvl">
          <ac:chgData name="Matt Lyle" userId="a96e7d453dd11193" providerId="LiveId" clId="{B41442CE-674E-4F94-AB78-00D2FB8C0DDB}" dt="2022-06-24T12:48:23.784" v="13314" actId="6549"/>
          <ac:spMkLst>
            <pc:docMk/>
            <pc:sldMk cId="2586110002" sldId="391"/>
            <ac:spMk id="12" creationId="{C9406FA1-A3F3-75FB-6C5A-5EEFAE972B11}"/>
          </ac:spMkLst>
        </pc:spChg>
        <pc:grpChg chg="add del mod">
          <ac:chgData name="Matt Lyle" userId="a96e7d453dd11193" providerId="LiveId" clId="{B41442CE-674E-4F94-AB78-00D2FB8C0DDB}" dt="2022-06-24T12:47:51.514" v="13308" actId="165"/>
          <ac:grpSpMkLst>
            <pc:docMk/>
            <pc:sldMk cId="2586110002" sldId="391"/>
            <ac:grpSpMk id="10" creationId="{F2904CFD-33A2-E191-BFA1-6E64E34379BA}"/>
          </ac:grpSpMkLst>
        </pc:grpChg>
        <pc:grpChg chg="add del mod">
          <ac:chgData name="Matt Lyle" userId="a96e7d453dd11193" providerId="LiveId" clId="{B41442CE-674E-4F94-AB78-00D2FB8C0DDB}" dt="2022-06-24T12:48:49.505" v="13315" actId="478"/>
          <ac:grpSpMkLst>
            <pc:docMk/>
            <pc:sldMk cId="2586110002" sldId="391"/>
            <ac:grpSpMk id="13" creationId="{E3B1174B-E178-41C1-3C99-618BBDD83F32}"/>
          </ac:grpSpMkLst>
        </pc:grpChg>
        <pc:graphicFrameChg chg="modGraphic">
          <ac:chgData name="Matt Lyle" userId="a96e7d453dd11193" providerId="LiveId" clId="{B41442CE-674E-4F94-AB78-00D2FB8C0DDB}" dt="2022-06-24T12:34:47.715" v="12829" actId="20577"/>
          <ac:graphicFrameMkLst>
            <pc:docMk/>
            <pc:sldMk cId="2586110002" sldId="391"/>
            <ac:graphicFrameMk id="2" creationId="{5199DD2F-ACD8-5711-730A-A8C316EDAD9C}"/>
          </ac:graphicFrameMkLst>
        </pc:graphicFrameChg>
        <pc:graphicFrameChg chg="add del mod">
          <ac:chgData name="Matt Lyle" userId="a96e7d453dd11193" providerId="LiveId" clId="{B41442CE-674E-4F94-AB78-00D2FB8C0DDB}" dt="2022-06-24T12:22:27.724" v="12515"/>
          <ac:graphicFrameMkLst>
            <pc:docMk/>
            <pc:sldMk cId="2586110002" sldId="391"/>
            <ac:graphicFrameMk id="3" creationId="{A4C80C6B-EBCB-8338-7042-0A29CEBEF011}"/>
          </ac:graphicFrameMkLst>
        </pc:graphicFrameChg>
        <pc:graphicFrameChg chg="add del">
          <ac:chgData name="Matt Lyle" userId="a96e7d453dd11193" providerId="LiveId" clId="{B41442CE-674E-4F94-AB78-00D2FB8C0DDB}" dt="2022-06-24T12:22:31.873" v="12517"/>
          <ac:graphicFrameMkLst>
            <pc:docMk/>
            <pc:sldMk cId="2586110002" sldId="391"/>
            <ac:graphicFrameMk id="5" creationId="{3E7AF31A-1AB4-67B0-BF3F-0E2A8AB503C2}"/>
          </ac:graphicFrameMkLst>
        </pc:graphicFrameChg>
        <pc:graphicFrameChg chg="add del mod modGraphic">
          <ac:chgData name="Matt Lyle" userId="a96e7d453dd11193" providerId="LiveId" clId="{B41442CE-674E-4F94-AB78-00D2FB8C0DDB}" dt="2022-06-24T12:31:03.723" v="12793" actId="478"/>
          <ac:graphicFrameMkLst>
            <pc:docMk/>
            <pc:sldMk cId="2586110002" sldId="391"/>
            <ac:graphicFrameMk id="7" creationId="{D406296E-84EB-3F48-02FC-8BF4875A8069}"/>
          </ac:graphicFrameMkLst>
        </pc:graphicFrameChg>
      </pc:sldChg>
      <pc:sldChg chg="modSp add del mod ord">
        <pc:chgData name="Matt Lyle" userId="a96e7d453dd11193" providerId="LiveId" clId="{B41442CE-674E-4F94-AB78-00D2FB8C0DDB}" dt="2022-06-24T12:30:59.031" v="12792" actId="47"/>
        <pc:sldMkLst>
          <pc:docMk/>
          <pc:sldMk cId="2394092424" sldId="392"/>
        </pc:sldMkLst>
        <pc:graphicFrameChg chg="modGraphic">
          <ac:chgData name="Matt Lyle" userId="a96e7d453dd11193" providerId="LiveId" clId="{B41442CE-674E-4F94-AB78-00D2FB8C0DDB}" dt="2022-06-24T12:28:11.034" v="12643" actId="114"/>
          <ac:graphicFrameMkLst>
            <pc:docMk/>
            <pc:sldMk cId="2394092424" sldId="392"/>
            <ac:graphicFrameMk id="2" creationId="{5199DD2F-ACD8-5711-730A-A8C316EDAD9C}"/>
          </ac:graphicFrameMkLst>
        </pc:graphicFrameChg>
      </pc:sldChg>
      <pc:sldChg chg="add del">
        <pc:chgData name="Matt Lyle" userId="a96e7d453dd11193" providerId="LiveId" clId="{B41442CE-674E-4F94-AB78-00D2FB8C0DDB}" dt="2022-06-24T12:26:35.019" v="12531" actId="2890"/>
        <pc:sldMkLst>
          <pc:docMk/>
          <pc:sldMk cId="2442870228" sldId="392"/>
        </pc:sldMkLst>
      </pc:sldChg>
      <pc:sldChg chg="addSp delSp modSp add del mod ord modNotesTx">
        <pc:chgData name="Matt Lyle" userId="a96e7d453dd11193" providerId="LiveId" clId="{B41442CE-674E-4F94-AB78-00D2FB8C0DDB}" dt="2022-06-25T03:27:27.310" v="19880" actId="47"/>
        <pc:sldMkLst>
          <pc:docMk/>
          <pc:sldMk cId="3454165258" sldId="392"/>
        </pc:sldMkLst>
        <pc:spChg chg="add mod">
          <ac:chgData name="Matt Lyle" userId="a96e7d453dd11193" providerId="LiveId" clId="{B41442CE-674E-4F94-AB78-00D2FB8C0DDB}" dt="2022-06-24T13:22:10.640" v="15289" actId="1076"/>
          <ac:spMkLst>
            <pc:docMk/>
            <pc:sldMk cId="3454165258" sldId="392"/>
            <ac:spMk id="4" creationId="{5D8C839A-09EF-4573-8A22-1C862C0641B6}"/>
          </ac:spMkLst>
        </pc:spChg>
        <pc:spChg chg="mod">
          <ac:chgData name="Matt Lyle" userId="a96e7d453dd11193" providerId="LiveId" clId="{B41442CE-674E-4F94-AB78-00D2FB8C0DDB}" dt="2022-06-24T13:12:11.194" v="15043" actId="947"/>
          <ac:spMkLst>
            <pc:docMk/>
            <pc:sldMk cId="3454165258" sldId="392"/>
            <ac:spMk id="16" creationId="{C5A8935A-2EF1-1658-15E3-D468D64A36EB}"/>
          </ac:spMkLst>
        </pc:spChg>
        <pc:picChg chg="del mod">
          <ac:chgData name="Matt Lyle" userId="a96e7d453dd11193" providerId="LiveId" clId="{B41442CE-674E-4F94-AB78-00D2FB8C0DDB}" dt="2022-06-24T13:29:11.124" v="15350" actId="478"/>
          <ac:picMkLst>
            <pc:docMk/>
            <pc:sldMk cId="3454165258" sldId="392"/>
            <ac:picMk id="14" creationId="{2CD9D9E3-496A-D274-89F9-86A4EFAB5547}"/>
          </ac:picMkLst>
        </pc:picChg>
      </pc:sldChg>
      <pc:sldChg chg="modSp add del modNotesTx">
        <pc:chgData name="Matt Lyle" userId="a96e7d453dd11193" providerId="LiveId" clId="{B41442CE-674E-4F94-AB78-00D2FB8C0DDB}" dt="2022-06-24T13:29:05.893" v="15349" actId="47"/>
        <pc:sldMkLst>
          <pc:docMk/>
          <pc:sldMk cId="2574392833" sldId="393"/>
        </pc:sldMkLst>
        <pc:graphicFrameChg chg="mod">
          <ac:chgData name="Matt Lyle" userId="a96e7d453dd11193" providerId="LiveId" clId="{B41442CE-674E-4F94-AB78-00D2FB8C0DDB}" dt="2022-06-24T13:23:38.312" v="15345"/>
          <ac:graphicFrameMkLst>
            <pc:docMk/>
            <pc:sldMk cId="2574392833" sldId="393"/>
            <ac:graphicFrameMk id="2" creationId="{5199DD2F-ACD8-5711-730A-A8C316EDAD9C}"/>
          </ac:graphicFrameMkLst>
        </pc:graphicFrameChg>
      </pc:sldChg>
      <pc:sldChg chg="addSp delSp modSp add mod ord delAnim modAnim modNotesTx">
        <pc:chgData name="Matt Lyle" userId="a96e7d453dd11193" providerId="LiveId" clId="{B41442CE-674E-4F94-AB78-00D2FB8C0DDB}" dt="2022-06-24T14:12:59.561" v="16261" actId="20577"/>
        <pc:sldMkLst>
          <pc:docMk/>
          <pc:sldMk cId="4078593980" sldId="393"/>
        </pc:sldMkLst>
        <pc:spChg chg="add del mod">
          <ac:chgData name="Matt Lyle" userId="a96e7d453dd11193" providerId="LiveId" clId="{B41442CE-674E-4F94-AB78-00D2FB8C0DDB}" dt="2022-06-24T13:48:51.943" v="15438" actId="478"/>
          <ac:spMkLst>
            <pc:docMk/>
            <pc:sldMk cId="4078593980" sldId="393"/>
            <ac:spMk id="4" creationId="{97DD997E-3960-4806-42FC-8BDC97446949}"/>
          </ac:spMkLst>
        </pc:spChg>
        <pc:spChg chg="add mod">
          <ac:chgData name="Matt Lyle" userId="a96e7d453dd11193" providerId="LiveId" clId="{B41442CE-674E-4F94-AB78-00D2FB8C0DDB}" dt="2022-06-24T14:04:00.033" v="16162" actId="404"/>
          <ac:spMkLst>
            <pc:docMk/>
            <pc:sldMk cId="4078593980" sldId="393"/>
            <ac:spMk id="11" creationId="{CB4002A8-A51B-3A18-530F-31A0A2F332FE}"/>
          </ac:spMkLst>
        </pc:spChg>
        <pc:spChg chg="mod">
          <ac:chgData name="Matt Lyle" userId="a96e7d453dd11193" providerId="LiveId" clId="{B41442CE-674E-4F94-AB78-00D2FB8C0DDB}" dt="2022-06-24T13:45:57.381" v="15423" actId="207"/>
          <ac:spMkLst>
            <pc:docMk/>
            <pc:sldMk cId="4078593980" sldId="393"/>
            <ac:spMk id="16" creationId="{C5A8935A-2EF1-1658-15E3-D468D64A36EB}"/>
          </ac:spMkLst>
        </pc:spChg>
        <pc:spChg chg="del">
          <ac:chgData name="Matt Lyle" userId="a96e7d453dd11193" providerId="LiveId" clId="{B41442CE-674E-4F94-AB78-00D2FB8C0DDB}" dt="2022-06-24T13:44:23.038" v="15355" actId="478"/>
          <ac:spMkLst>
            <pc:docMk/>
            <pc:sldMk cId="4078593980" sldId="393"/>
            <ac:spMk id="17" creationId="{14CD2228-8955-43ED-82C4-6736288CE966}"/>
          </ac:spMkLst>
        </pc:spChg>
        <pc:graphicFrameChg chg="add del mod">
          <ac:chgData name="Matt Lyle" userId="a96e7d453dd11193" providerId="LiveId" clId="{B41442CE-674E-4F94-AB78-00D2FB8C0DDB}" dt="2022-06-24T13:52:10.920" v="15442" actId="478"/>
          <ac:graphicFrameMkLst>
            <pc:docMk/>
            <pc:sldMk cId="4078593980" sldId="393"/>
            <ac:graphicFrameMk id="5" creationId="{3D7064D3-1377-FA1C-E4F2-3F4A90DFCF31}"/>
          </ac:graphicFrameMkLst>
        </pc:graphicFrameChg>
        <pc:picChg chg="add del mod">
          <ac:chgData name="Matt Lyle" userId="a96e7d453dd11193" providerId="LiveId" clId="{B41442CE-674E-4F94-AB78-00D2FB8C0DDB}" dt="2022-06-24T13:47:31.952" v="15433"/>
          <ac:picMkLst>
            <pc:docMk/>
            <pc:sldMk cId="4078593980" sldId="393"/>
            <ac:picMk id="3" creationId="{3152AF20-8F54-7822-1A39-A7F12D26491A}"/>
          </ac:picMkLst>
        </pc:picChg>
        <pc:picChg chg="add mod ord modCrop">
          <ac:chgData name="Matt Lyle" userId="a96e7d453dd11193" providerId="LiveId" clId="{B41442CE-674E-4F94-AB78-00D2FB8C0DDB}" dt="2022-06-24T13:53:48.425" v="15450" actId="732"/>
          <ac:picMkLst>
            <pc:docMk/>
            <pc:sldMk cId="4078593980" sldId="393"/>
            <ac:picMk id="7" creationId="{E5B9E670-859C-4B8E-8AA2-1CD4E760AE6D}"/>
          </ac:picMkLst>
        </pc:picChg>
        <pc:picChg chg="add del">
          <ac:chgData name="Matt Lyle" userId="a96e7d453dd11193" providerId="LiveId" clId="{B41442CE-674E-4F94-AB78-00D2FB8C0DDB}" dt="2022-06-24T13:53:39.851" v="15448" actId="478"/>
          <ac:picMkLst>
            <pc:docMk/>
            <pc:sldMk cId="4078593980" sldId="393"/>
            <ac:picMk id="14" creationId="{2CD9D9E3-496A-D274-89F9-86A4EFAB5547}"/>
          </ac:picMkLst>
        </pc:picChg>
      </pc:sldChg>
      <pc:sldChg chg="addSp delSp modSp add mod delAnim modAnim modNotes modNotesTx">
        <pc:chgData name="Matt Lyle" userId="a96e7d453dd11193" providerId="LiveId" clId="{B41442CE-674E-4F94-AB78-00D2FB8C0DDB}" dt="2022-06-25T04:14:21.745" v="20850"/>
        <pc:sldMkLst>
          <pc:docMk/>
          <pc:sldMk cId="678503388" sldId="394"/>
        </pc:sldMkLst>
        <pc:spChg chg="add del mod">
          <ac:chgData name="Matt Lyle" userId="a96e7d453dd11193" providerId="LiveId" clId="{B41442CE-674E-4F94-AB78-00D2FB8C0DDB}" dt="2022-06-25T02:23:15.521" v="19625" actId="478"/>
          <ac:spMkLst>
            <pc:docMk/>
            <pc:sldMk cId="678503388" sldId="394"/>
            <ac:spMk id="4" creationId="{AEC9E451-7BBA-D09A-7D2D-8D7E9F2F2783}"/>
          </ac:spMkLst>
        </pc:spChg>
        <pc:spChg chg="add del">
          <ac:chgData name="Matt Lyle" userId="a96e7d453dd11193" providerId="LiveId" clId="{B41442CE-674E-4F94-AB78-00D2FB8C0DDB}" dt="2022-06-24T14:05:57.374" v="16187" actId="22"/>
          <ac:spMkLst>
            <pc:docMk/>
            <pc:sldMk cId="678503388" sldId="394"/>
            <ac:spMk id="9" creationId="{32B49F06-DB36-4B87-413F-23324E0FE62D}"/>
          </ac:spMkLst>
        </pc:spChg>
        <pc:spChg chg="add del mod">
          <ac:chgData name="Matt Lyle" userId="a96e7d453dd11193" providerId="LiveId" clId="{B41442CE-674E-4F94-AB78-00D2FB8C0DDB}" dt="2022-06-25T02:23:15.999" v="19626" actId="478"/>
          <ac:spMkLst>
            <pc:docMk/>
            <pc:sldMk cId="678503388" sldId="394"/>
            <ac:spMk id="10" creationId="{51ED6156-468A-94F4-FC69-A9060A486F8C}"/>
          </ac:spMkLst>
        </pc:spChg>
        <pc:spChg chg="del">
          <ac:chgData name="Matt Lyle" userId="a96e7d453dd11193" providerId="LiveId" clId="{B41442CE-674E-4F94-AB78-00D2FB8C0DDB}" dt="2022-06-24T14:04:18.244" v="16164" actId="478"/>
          <ac:spMkLst>
            <pc:docMk/>
            <pc:sldMk cId="678503388" sldId="394"/>
            <ac:spMk id="11" creationId="{CB4002A8-A51B-3A18-530F-31A0A2F332FE}"/>
          </ac:spMkLst>
        </pc:spChg>
        <pc:spChg chg="add del mod">
          <ac:chgData name="Matt Lyle" userId="a96e7d453dd11193" providerId="LiveId" clId="{B41442CE-674E-4F94-AB78-00D2FB8C0DDB}" dt="2022-06-25T02:23:16.461" v="19627" actId="478"/>
          <ac:spMkLst>
            <pc:docMk/>
            <pc:sldMk cId="678503388" sldId="394"/>
            <ac:spMk id="12" creationId="{D4F9C263-1E34-4CF4-5A20-28343FCAB665}"/>
          </ac:spMkLst>
        </pc:spChg>
        <pc:spChg chg="add mod">
          <ac:chgData name="Matt Lyle" userId="a96e7d453dd11193" providerId="LiveId" clId="{B41442CE-674E-4F94-AB78-00D2FB8C0DDB}" dt="2022-06-25T02:23:52.831" v="19652" actId="207"/>
          <ac:spMkLst>
            <pc:docMk/>
            <pc:sldMk cId="678503388" sldId="394"/>
            <ac:spMk id="13" creationId="{07C90F88-966A-E7AD-C4E5-3C242758F74F}"/>
          </ac:spMkLst>
        </pc:spChg>
        <pc:spChg chg="add mod">
          <ac:chgData name="Matt Lyle" userId="a96e7d453dd11193" providerId="LiveId" clId="{B41442CE-674E-4F94-AB78-00D2FB8C0DDB}" dt="2022-06-25T02:23:37.559" v="19636" actId="1076"/>
          <ac:spMkLst>
            <pc:docMk/>
            <pc:sldMk cId="678503388" sldId="394"/>
            <ac:spMk id="14" creationId="{A4733CF7-512C-C0D3-79A8-F63FA4F7A1DF}"/>
          </ac:spMkLst>
        </pc:spChg>
        <pc:spChg chg="del mod">
          <ac:chgData name="Matt Lyle" userId="a96e7d453dd11193" providerId="LiveId" clId="{B41442CE-674E-4F94-AB78-00D2FB8C0DDB}" dt="2022-06-24T14:06:30.079" v="16195" actId="478"/>
          <ac:spMkLst>
            <pc:docMk/>
            <pc:sldMk cId="678503388" sldId="394"/>
            <ac:spMk id="16" creationId="{C5A8935A-2EF1-1658-15E3-D468D64A36EB}"/>
          </ac:spMkLst>
        </pc:spChg>
        <pc:picChg chg="add del mod modCrop">
          <ac:chgData name="Matt Lyle" userId="a96e7d453dd11193" providerId="LiveId" clId="{B41442CE-674E-4F94-AB78-00D2FB8C0DDB}" dt="2022-06-25T02:23:17.259" v="19628" actId="478"/>
          <ac:picMkLst>
            <pc:docMk/>
            <pc:sldMk cId="678503388" sldId="394"/>
            <ac:picMk id="3" creationId="{2A80DA96-3FB9-1745-DC34-170D1AA5167E}"/>
          </ac:picMkLst>
        </pc:picChg>
        <pc:picChg chg="del">
          <ac:chgData name="Matt Lyle" userId="a96e7d453dd11193" providerId="LiveId" clId="{B41442CE-674E-4F94-AB78-00D2FB8C0DDB}" dt="2022-06-24T14:04:28.723" v="16167" actId="478"/>
          <ac:picMkLst>
            <pc:docMk/>
            <pc:sldMk cId="678503388" sldId="394"/>
            <ac:picMk id="7" creationId="{E5B9E670-859C-4B8E-8AA2-1CD4E760AE6D}"/>
          </ac:picMkLst>
        </pc:picChg>
      </pc:sldChg>
      <pc:sldChg chg="add del">
        <pc:chgData name="Matt Lyle" userId="a96e7d453dd11193" providerId="LiveId" clId="{B41442CE-674E-4F94-AB78-00D2FB8C0DDB}" dt="2022-06-24T13:28:45.527" v="15348" actId="2890"/>
        <pc:sldMkLst>
          <pc:docMk/>
          <pc:sldMk cId="3360647278" sldId="394"/>
        </pc:sldMkLst>
      </pc:sldChg>
      <pc:sldChg chg="addSp delSp modSp add mod ord delAnim modNotesTx">
        <pc:chgData name="Matt Lyle" userId="a96e7d453dd11193" providerId="LiveId" clId="{B41442CE-674E-4F94-AB78-00D2FB8C0DDB}" dt="2022-06-25T07:33:39.800" v="26441" actId="20577"/>
        <pc:sldMkLst>
          <pc:docMk/>
          <pc:sldMk cId="630901443" sldId="395"/>
        </pc:sldMkLst>
        <pc:spChg chg="del">
          <ac:chgData name="Matt Lyle" userId="a96e7d453dd11193" providerId="LiveId" clId="{B41442CE-674E-4F94-AB78-00D2FB8C0DDB}" dt="2022-06-24T14:06:47.576" v="16200" actId="478"/>
          <ac:spMkLst>
            <pc:docMk/>
            <pc:sldMk cId="630901443" sldId="395"/>
            <ac:spMk id="4" creationId="{AEC9E451-7BBA-D09A-7D2D-8D7E9F2F2783}"/>
          </ac:spMkLst>
        </pc:spChg>
        <pc:spChg chg="add mod">
          <ac:chgData name="Matt Lyle" userId="a96e7d453dd11193" providerId="LiveId" clId="{B41442CE-674E-4F94-AB78-00D2FB8C0DDB}" dt="2022-06-25T04:07:54.166" v="20242" actId="20577"/>
          <ac:spMkLst>
            <pc:docMk/>
            <pc:sldMk cId="630901443" sldId="395"/>
            <ac:spMk id="8" creationId="{AFFFE5E2-E581-4E9F-4054-C775A638ADA5}"/>
          </ac:spMkLst>
        </pc:spChg>
        <pc:spChg chg="del">
          <ac:chgData name="Matt Lyle" userId="a96e7d453dd11193" providerId="LiveId" clId="{B41442CE-674E-4F94-AB78-00D2FB8C0DDB}" dt="2022-06-24T14:06:48.298" v="16201" actId="478"/>
          <ac:spMkLst>
            <pc:docMk/>
            <pc:sldMk cId="630901443" sldId="395"/>
            <ac:spMk id="10" creationId="{51ED6156-468A-94F4-FC69-A9060A486F8C}"/>
          </ac:spMkLst>
        </pc:spChg>
        <pc:spChg chg="del">
          <ac:chgData name="Matt Lyle" userId="a96e7d453dd11193" providerId="LiveId" clId="{B41442CE-674E-4F94-AB78-00D2FB8C0DDB}" dt="2022-06-24T14:06:48.810" v="16202" actId="478"/>
          <ac:spMkLst>
            <pc:docMk/>
            <pc:sldMk cId="630901443" sldId="395"/>
            <ac:spMk id="12" creationId="{D4F9C263-1E34-4CF4-5A20-28343FCAB665}"/>
          </ac:spMkLst>
        </pc:spChg>
        <pc:spChg chg="mod">
          <ac:chgData name="Matt Lyle" userId="a96e7d453dd11193" providerId="LiveId" clId="{B41442CE-674E-4F94-AB78-00D2FB8C0DDB}" dt="2022-06-25T03:03:14.699" v="19781" actId="14100"/>
          <ac:spMkLst>
            <pc:docMk/>
            <pc:sldMk cId="630901443" sldId="395"/>
            <ac:spMk id="13" creationId="{07C90F88-966A-E7AD-C4E5-3C242758F74F}"/>
          </ac:spMkLst>
        </pc:spChg>
        <pc:picChg chg="del">
          <ac:chgData name="Matt Lyle" userId="a96e7d453dd11193" providerId="LiveId" clId="{B41442CE-674E-4F94-AB78-00D2FB8C0DDB}" dt="2022-06-24T14:27:42.093" v="17453" actId="478"/>
          <ac:picMkLst>
            <pc:docMk/>
            <pc:sldMk cId="630901443" sldId="395"/>
            <ac:picMk id="3" creationId="{2A80DA96-3FB9-1745-DC34-170D1AA5167E}"/>
          </ac:picMkLst>
        </pc:picChg>
      </pc:sldChg>
      <pc:sldChg chg="addSp delSp modSp new del mod modClrScheme chgLayout">
        <pc:chgData name="Matt Lyle" userId="a96e7d453dd11193" providerId="LiveId" clId="{B41442CE-674E-4F94-AB78-00D2FB8C0DDB}" dt="2022-06-25T01:58:24.451" v="18661" actId="47"/>
        <pc:sldMkLst>
          <pc:docMk/>
          <pc:sldMk cId="2616401839" sldId="396"/>
        </pc:sldMkLst>
        <pc:picChg chg="add del mod modCrop">
          <ac:chgData name="Matt Lyle" userId="a96e7d453dd11193" providerId="LiveId" clId="{B41442CE-674E-4F94-AB78-00D2FB8C0DDB}" dt="2022-06-24T14:14:37.084" v="16268" actId="478"/>
          <ac:picMkLst>
            <pc:docMk/>
            <pc:sldMk cId="2616401839" sldId="396"/>
            <ac:picMk id="3" creationId="{D07538B2-4B4F-E639-F078-6A19C30B219F}"/>
          </ac:picMkLst>
        </pc:picChg>
        <pc:picChg chg="add mod modCrop">
          <ac:chgData name="Matt Lyle" userId="a96e7d453dd11193" providerId="LiveId" clId="{B41442CE-674E-4F94-AB78-00D2FB8C0DDB}" dt="2022-06-24T14:15:23.799" v="16279" actId="732"/>
          <ac:picMkLst>
            <pc:docMk/>
            <pc:sldMk cId="2616401839" sldId="396"/>
            <ac:picMk id="5" creationId="{31AE3160-1BAC-B2E8-2BFE-BBBFDA074123}"/>
          </ac:picMkLst>
        </pc:picChg>
      </pc:sldChg>
      <pc:sldChg chg="addSp delSp modSp add mod ord delAnim modAnim modNotesTx">
        <pc:chgData name="Matt Lyle" userId="a96e7d453dd11193" providerId="LiveId" clId="{B41442CE-674E-4F94-AB78-00D2FB8C0DDB}" dt="2022-06-25T12:03:40.410" v="33994"/>
        <pc:sldMkLst>
          <pc:docMk/>
          <pc:sldMk cId="3883487817" sldId="397"/>
        </pc:sldMkLst>
        <pc:spChg chg="del">
          <ac:chgData name="Matt Lyle" userId="a96e7d453dd11193" providerId="LiveId" clId="{B41442CE-674E-4F94-AB78-00D2FB8C0DDB}" dt="2022-06-24T14:43:19.484" v="17918" actId="478"/>
          <ac:spMkLst>
            <pc:docMk/>
            <pc:sldMk cId="3883487817" sldId="397"/>
            <ac:spMk id="4" creationId="{AEC9E451-7BBA-D09A-7D2D-8D7E9F2F2783}"/>
          </ac:spMkLst>
        </pc:spChg>
        <pc:spChg chg="del">
          <ac:chgData name="Matt Lyle" userId="a96e7d453dd11193" providerId="LiveId" clId="{B41442CE-674E-4F94-AB78-00D2FB8C0DDB}" dt="2022-06-24T14:43:18.562" v="17917" actId="478"/>
          <ac:spMkLst>
            <pc:docMk/>
            <pc:sldMk cId="3883487817" sldId="397"/>
            <ac:spMk id="10" creationId="{51ED6156-468A-94F4-FC69-A9060A486F8C}"/>
          </ac:spMkLst>
        </pc:spChg>
        <pc:spChg chg="del">
          <ac:chgData name="Matt Lyle" userId="a96e7d453dd11193" providerId="LiveId" clId="{B41442CE-674E-4F94-AB78-00D2FB8C0DDB}" dt="2022-06-24T14:43:16.486" v="17915" actId="478"/>
          <ac:spMkLst>
            <pc:docMk/>
            <pc:sldMk cId="3883487817" sldId="397"/>
            <ac:spMk id="12" creationId="{D4F9C263-1E34-4CF4-5A20-28343FCAB665}"/>
          </ac:spMkLst>
        </pc:spChg>
        <pc:spChg chg="mod">
          <ac:chgData name="Matt Lyle" userId="a96e7d453dd11193" providerId="LiveId" clId="{B41442CE-674E-4F94-AB78-00D2FB8C0DDB}" dt="2022-06-25T02:14:31.760" v="19204" actId="207"/>
          <ac:spMkLst>
            <pc:docMk/>
            <pc:sldMk cId="3883487817" sldId="397"/>
            <ac:spMk id="13" creationId="{07C90F88-966A-E7AD-C4E5-3C242758F74F}"/>
          </ac:spMkLst>
        </pc:spChg>
        <pc:picChg chg="del">
          <ac:chgData name="Matt Lyle" userId="a96e7d453dd11193" providerId="LiveId" clId="{B41442CE-674E-4F94-AB78-00D2FB8C0DDB}" dt="2022-06-24T14:43:17.287" v="17916" actId="478"/>
          <ac:picMkLst>
            <pc:docMk/>
            <pc:sldMk cId="3883487817" sldId="397"/>
            <ac:picMk id="3" creationId="{2A80DA96-3FB9-1745-DC34-170D1AA5167E}"/>
          </ac:picMkLst>
        </pc:picChg>
        <pc:picChg chg="add mod">
          <ac:chgData name="Matt Lyle" userId="a96e7d453dd11193" providerId="LiveId" clId="{B41442CE-674E-4F94-AB78-00D2FB8C0DDB}" dt="2022-06-24T14:41:32.941" v="17679" actId="1076"/>
          <ac:picMkLst>
            <pc:docMk/>
            <pc:sldMk cId="3883487817" sldId="397"/>
            <ac:picMk id="5" creationId="{7DE6EF33-B9E6-7BC2-42D7-809A95AB81F8}"/>
          </ac:picMkLst>
        </pc:picChg>
      </pc:sldChg>
      <pc:sldChg chg="add del setBg">
        <pc:chgData name="Matt Lyle" userId="a96e7d453dd11193" providerId="LiveId" clId="{B41442CE-674E-4F94-AB78-00D2FB8C0DDB}" dt="2022-06-24T14:34:11.437" v="17532"/>
        <pc:sldMkLst>
          <pc:docMk/>
          <pc:sldMk cId="537281862" sldId="398"/>
        </pc:sldMkLst>
      </pc:sldChg>
      <pc:sldChg chg="addSp delSp modSp add mod delAnim modAnim modNotesTx">
        <pc:chgData name="Matt Lyle" userId="a96e7d453dd11193" providerId="LiveId" clId="{B41442CE-674E-4F94-AB78-00D2FB8C0DDB}" dt="2022-06-25T04:32:14.233" v="21979" actId="20577"/>
        <pc:sldMkLst>
          <pc:docMk/>
          <pc:sldMk cId="2184455800" sldId="398"/>
        </pc:sldMkLst>
        <pc:spChg chg="del">
          <ac:chgData name="Matt Lyle" userId="a96e7d453dd11193" providerId="LiveId" clId="{B41442CE-674E-4F94-AB78-00D2FB8C0DDB}" dt="2022-06-24T14:43:24.164" v="17919" actId="478"/>
          <ac:spMkLst>
            <pc:docMk/>
            <pc:sldMk cId="2184455800" sldId="398"/>
            <ac:spMk id="4" creationId="{AEC9E451-7BBA-D09A-7D2D-8D7E9F2F2783}"/>
          </ac:spMkLst>
        </pc:spChg>
        <pc:spChg chg="add del mod">
          <ac:chgData name="Matt Lyle" userId="a96e7d453dd11193" providerId="LiveId" clId="{B41442CE-674E-4F94-AB78-00D2FB8C0DDB}" dt="2022-06-25T04:10:24.925" v="20541" actId="478"/>
          <ac:spMkLst>
            <pc:docMk/>
            <pc:sldMk cId="2184455800" sldId="398"/>
            <ac:spMk id="9" creationId="{EBA0F519-B8B5-F5C2-3AFC-463FABBC24C2}"/>
          </ac:spMkLst>
        </pc:spChg>
        <pc:spChg chg="del">
          <ac:chgData name="Matt Lyle" userId="a96e7d453dd11193" providerId="LiveId" clId="{B41442CE-674E-4F94-AB78-00D2FB8C0DDB}" dt="2022-06-24T14:43:24.706" v="17920" actId="478"/>
          <ac:spMkLst>
            <pc:docMk/>
            <pc:sldMk cId="2184455800" sldId="398"/>
            <ac:spMk id="10" creationId="{51ED6156-468A-94F4-FC69-A9060A486F8C}"/>
          </ac:spMkLst>
        </pc:spChg>
        <pc:spChg chg="add del mod">
          <ac:chgData name="Matt Lyle" userId="a96e7d453dd11193" providerId="LiveId" clId="{B41442CE-674E-4F94-AB78-00D2FB8C0DDB}" dt="2022-06-25T02:17:07.703" v="19214" actId="478"/>
          <ac:spMkLst>
            <pc:docMk/>
            <pc:sldMk cId="2184455800" sldId="398"/>
            <ac:spMk id="11" creationId="{1C8C1902-F24C-0633-9170-B46860DAE167}"/>
          </ac:spMkLst>
        </pc:spChg>
        <pc:spChg chg="del">
          <ac:chgData name="Matt Lyle" userId="a96e7d453dd11193" providerId="LiveId" clId="{B41442CE-674E-4F94-AB78-00D2FB8C0DDB}" dt="2022-06-24T14:43:25.583" v="17921" actId="478"/>
          <ac:spMkLst>
            <pc:docMk/>
            <pc:sldMk cId="2184455800" sldId="398"/>
            <ac:spMk id="12" creationId="{D4F9C263-1E34-4CF4-5A20-28343FCAB665}"/>
          </ac:spMkLst>
        </pc:spChg>
        <pc:spChg chg="del mod">
          <ac:chgData name="Matt Lyle" userId="a96e7d453dd11193" providerId="LiveId" clId="{B41442CE-674E-4F94-AB78-00D2FB8C0DDB}" dt="2022-06-25T03:03:23.372" v="19782" actId="478"/>
          <ac:spMkLst>
            <pc:docMk/>
            <pc:sldMk cId="2184455800" sldId="398"/>
            <ac:spMk id="13" creationId="{07C90F88-966A-E7AD-C4E5-3C242758F74F}"/>
          </ac:spMkLst>
        </pc:spChg>
        <pc:spChg chg="add mod">
          <ac:chgData name="Matt Lyle" userId="a96e7d453dd11193" providerId="LiveId" clId="{B41442CE-674E-4F94-AB78-00D2FB8C0DDB}" dt="2022-06-25T04:27:09.917" v="21718" actId="1076"/>
          <ac:spMkLst>
            <pc:docMk/>
            <pc:sldMk cId="2184455800" sldId="398"/>
            <ac:spMk id="14" creationId="{4D3EBCD3-FCCF-30AB-2682-E472F329B313}"/>
          </ac:spMkLst>
        </pc:spChg>
        <pc:spChg chg="add del mod">
          <ac:chgData name="Matt Lyle" userId="a96e7d453dd11193" providerId="LiveId" clId="{B41442CE-674E-4F94-AB78-00D2FB8C0DDB}" dt="2022-06-25T04:10:22.444" v="20540" actId="478"/>
          <ac:spMkLst>
            <pc:docMk/>
            <pc:sldMk cId="2184455800" sldId="398"/>
            <ac:spMk id="15" creationId="{39109A36-AEA4-0E70-18BD-700B40B35E08}"/>
          </ac:spMkLst>
        </pc:spChg>
        <pc:spChg chg="add mod">
          <ac:chgData name="Matt Lyle" userId="a96e7d453dd11193" providerId="LiveId" clId="{B41442CE-674E-4F94-AB78-00D2FB8C0DDB}" dt="2022-06-25T03:03:23.698" v="19783"/>
          <ac:spMkLst>
            <pc:docMk/>
            <pc:sldMk cId="2184455800" sldId="398"/>
            <ac:spMk id="16" creationId="{9F83D31E-5C92-915D-2856-FA1C27E34079}"/>
          </ac:spMkLst>
        </pc:spChg>
        <pc:spChg chg="add mod">
          <ac:chgData name="Matt Lyle" userId="a96e7d453dd11193" providerId="LiveId" clId="{B41442CE-674E-4F94-AB78-00D2FB8C0DDB}" dt="2022-06-25T04:31:11.450" v="21815" actId="1076"/>
          <ac:spMkLst>
            <pc:docMk/>
            <pc:sldMk cId="2184455800" sldId="398"/>
            <ac:spMk id="17" creationId="{D4BCFDE9-8076-6747-AE5D-CB2B2B471675}"/>
          </ac:spMkLst>
        </pc:spChg>
        <pc:picChg chg="del">
          <ac:chgData name="Matt Lyle" userId="a96e7d453dd11193" providerId="LiveId" clId="{B41442CE-674E-4F94-AB78-00D2FB8C0DDB}" dt="2022-06-24T14:43:26.052" v="17922" actId="478"/>
          <ac:picMkLst>
            <pc:docMk/>
            <pc:sldMk cId="2184455800" sldId="398"/>
            <ac:picMk id="3" creationId="{2A80DA96-3FB9-1745-DC34-170D1AA5167E}"/>
          </ac:picMkLst>
        </pc:picChg>
        <pc:picChg chg="add mod">
          <ac:chgData name="Matt Lyle" userId="a96e7d453dd11193" providerId="LiveId" clId="{B41442CE-674E-4F94-AB78-00D2FB8C0DDB}" dt="2022-06-25T03:03:38.753" v="19801" actId="1036"/>
          <ac:picMkLst>
            <pc:docMk/>
            <pc:sldMk cId="2184455800" sldId="398"/>
            <ac:picMk id="5" creationId="{C3F03AED-5E4F-7386-BE77-DD62371BB06C}"/>
          </ac:picMkLst>
        </pc:picChg>
      </pc:sldChg>
      <pc:sldChg chg="add del setBg">
        <pc:chgData name="Matt Lyle" userId="a96e7d453dd11193" providerId="LiveId" clId="{B41442CE-674E-4F94-AB78-00D2FB8C0DDB}" dt="2022-06-24T14:34:16.104" v="17535"/>
        <pc:sldMkLst>
          <pc:docMk/>
          <pc:sldMk cId="479618358" sldId="399"/>
        </pc:sldMkLst>
      </pc:sldChg>
      <pc:sldChg chg="delSp modSp add mod delAnim modNotesTx">
        <pc:chgData name="Matt Lyle" userId="a96e7d453dd11193" providerId="LiveId" clId="{B41442CE-674E-4F94-AB78-00D2FB8C0DDB}" dt="2022-06-25T04:38:25.972" v="22832" actId="20577"/>
        <pc:sldMkLst>
          <pc:docMk/>
          <pc:sldMk cId="3085153799" sldId="399"/>
        </pc:sldMkLst>
        <pc:spChg chg="del">
          <ac:chgData name="Matt Lyle" userId="a96e7d453dd11193" providerId="LiveId" clId="{B41442CE-674E-4F94-AB78-00D2FB8C0DDB}" dt="2022-06-24T14:43:27.216" v="17923" actId="478"/>
          <ac:spMkLst>
            <pc:docMk/>
            <pc:sldMk cId="3085153799" sldId="399"/>
            <ac:spMk id="4" creationId="{AEC9E451-7BBA-D09A-7D2D-8D7E9F2F2783}"/>
          </ac:spMkLst>
        </pc:spChg>
        <pc:spChg chg="del">
          <ac:chgData name="Matt Lyle" userId="a96e7d453dd11193" providerId="LiveId" clId="{B41442CE-674E-4F94-AB78-00D2FB8C0DDB}" dt="2022-06-24T14:43:27.754" v="17924" actId="478"/>
          <ac:spMkLst>
            <pc:docMk/>
            <pc:sldMk cId="3085153799" sldId="399"/>
            <ac:spMk id="10" creationId="{51ED6156-468A-94F4-FC69-A9060A486F8C}"/>
          </ac:spMkLst>
        </pc:spChg>
        <pc:spChg chg="del">
          <ac:chgData name="Matt Lyle" userId="a96e7d453dd11193" providerId="LiveId" clId="{B41442CE-674E-4F94-AB78-00D2FB8C0DDB}" dt="2022-06-24T14:43:28.283" v="17925" actId="478"/>
          <ac:spMkLst>
            <pc:docMk/>
            <pc:sldMk cId="3085153799" sldId="399"/>
            <ac:spMk id="12" creationId="{D4F9C263-1E34-4CF4-5A20-28343FCAB665}"/>
          </ac:spMkLst>
        </pc:spChg>
        <pc:spChg chg="mod">
          <ac:chgData name="Matt Lyle" userId="a96e7d453dd11193" providerId="LiveId" clId="{B41442CE-674E-4F94-AB78-00D2FB8C0DDB}" dt="2022-06-25T03:41:26.878" v="20139" actId="6549"/>
          <ac:spMkLst>
            <pc:docMk/>
            <pc:sldMk cId="3085153799" sldId="399"/>
            <ac:spMk id="13" creationId="{07C90F88-966A-E7AD-C4E5-3C242758F74F}"/>
          </ac:spMkLst>
        </pc:spChg>
        <pc:picChg chg="del">
          <ac:chgData name="Matt Lyle" userId="a96e7d453dd11193" providerId="LiveId" clId="{B41442CE-674E-4F94-AB78-00D2FB8C0DDB}" dt="2022-06-24T14:43:28.849" v="17926" actId="478"/>
          <ac:picMkLst>
            <pc:docMk/>
            <pc:sldMk cId="3085153799" sldId="399"/>
            <ac:picMk id="3" creationId="{2A80DA96-3FB9-1745-DC34-170D1AA5167E}"/>
          </ac:picMkLst>
        </pc:picChg>
      </pc:sldChg>
      <pc:sldChg chg="add del setBg">
        <pc:chgData name="Matt Lyle" userId="a96e7d453dd11193" providerId="LiveId" clId="{B41442CE-674E-4F94-AB78-00D2FB8C0DDB}" dt="2022-06-24T14:34:11.036" v="17531"/>
        <pc:sldMkLst>
          <pc:docMk/>
          <pc:sldMk cId="3183474866" sldId="399"/>
        </pc:sldMkLst>
      </pc:sldChg>
      <pc:sldChg chg="addSp delSp modSp add del mod ord delAnim modNotesTx">
        <pc:chgData name="Matt Lyle" userId="a96e7d453dd11193" providerId="LiveId" clId="{B41442CE-674E-4F94-AB78-00D2FB8C0DDB}" dt="2022-06-25T04:27:32.837" v="21723" actId="47"/>
        <pc:sldMkLst>
          <pc:docMk/>
          <pc:sldMk cId="4258784755" sldId="400"/>
        </pc:sldMkLst>
        <pc:spChg chg="add mod">
          <ac:chgData name="Matt Lyle" userId="a96e7d453dd11193" providerId="LiveId" clId="{B41442CE-674E-4F94-AB78-00D2FB8C0DDB}" dt="2022-06-25T03:03:27.987" v="19785"/>
          <ac:spMkLst>
            <pc:docMk/>
            <pc:sldMk cId="4258784755" sldId="400"/>
            <ac:spMk id="6" creationId="{11C4A41B-E8CA-CFA7-6DC4-E463E6B25E9C}"/>
          </ac:spMkLst>
        </pc:spChg>
        <pc:spChg chg="del">
          <ac:chgData name="Matt Lyle" userId="a96e7d453dd11193" providerId="LiveId" clId="{B41442CE-674E-4F94-AB78-00D2FB8C0DDB}" dt="2022-06-25T02:18:07.169" v="19308" actId="478"/>
          <ac:spMkLst>
            <pc:docMk/>
            <pc:sldMk cId="4258784755" sldId="400"/>
            <ac:spMk id="9" creationId="{EBA0F519-B8B5-F5C2-3AFC-463FABBC24C2}"/>
          </ac:spMkLst>
        </pc:spChg>
        <pc:spChg chg="del">
          <ac:chgData name="Matt Lyle" userId="a96e7d453dd11193" providerId="LiveId" clId="{B41442CE-674E-4F94-AB78-00D2FB8C0DDB}" dt="2022-06-25T03:03:27.642" v="19784" actId="478"/>
          <ac:spMkLst>
            <pc:docMk/>
            <pc:sldMk cId="4258784755" sldId="400"/>
            <ac:spMk id="13" creationId="{07C90F88-966A-E7AD-C4E5-3C242758F74F}"/>
          </ac:spMkLst>
        </pc:spChg>
        <pc:spChg chg="del">
          <ac:chgData name="Matt Lyle" userId="a96e7d453dd11193" providerId="LiveId" clId="{B41442CE-674E-4F94-AB78-00D2FB8C0DDB}" dt="2022-06-25T02:18:08.053" v="19309" actId="478"/>
          <ac:spMkLst>
            <pc:docMk/>
            <pc:sldMk cId="4258784755" sldId="400"/>
            <ac:spMk id="14" creationId="{4D3EBCD3-FCCF-30AB-2682-E472F329B313}"/>
          </ac:spMkLst>
        </pc:spChg>
        <pc:picChg chg="mod">
          <ac:chgData name="Matt Lyle" userId="a96e7d453dd11193" providerId="LiveId" clId="{B41442CE-674E-4F94-AB78-00D2FB8C0DDB}" dt="2022-06-25T03:03:33.055" v="19794" actId="1036"/>
          <ac:picMkLst>
            <pc:docMk/>
            <pc:sldMk cId="4258784755" sldId="400"/>
            <ac:picMk id="5" creationId="{C3F03AED-5E4F-7386-BE77-DD62371BB06C}"/>
          </ac:picMkLst>
        </pc:picChg>
      </pc:sldChg>
      <pc:sldChg chg="addSp delSp modSp add mod delAnim modNotesTx">
        <pc:chgData name="Matt Lyle" userId="a96e7d453dd11193" providerId="LiveId" clId="{B41442CE-674E-4F94-AB78-00D2FB8C0DDB}" dt="2022-06-25T11:59:35.954" v="33993" actId="14100"/>
        <pc:sldMkLst>
          <pc:docMk/>
          <pc:sldMk cId="3025299885" sldId="401"/>
        </pc:sldMkLst>
        <pc:spChg chg="del">
          <ac:chgData name="Matt Lyle" userId="a96e7d453dd11193" providerId="LiveId" clId="{B41442CE-674E-4F94-AB78-00D2FB8C0DDB}" dt="2022-06-25T04:20:02.741" v="21159" actId="478"/>
          <ac:spMkLst>
            <pc:docMk/>
            <pc:sldMk cId="3025299885" sldId="401"/>
            <ac:spMk id="4" creationId="{AEC9E451-7BBA-D09A-7D2D-8D7E9F2F2783}"/>
          </ac:spMkLst>
        </pc:spChg>
        <pc:spChg chg="add del">
          <ac:chgData name="Matt Lyle" userId="a96e7d453dd11193" providerId="LiveId" clId="{B41442CE-674E-4F94-AB78-00D2FB8C0DDB}" dt="2022-06-25T11:59:26.516" v="33987" actId="22"/>
          <ac:spMkLst>
            <pc:docMk/>
            <pc:sldMk cId="3025299885" sldId="401"/>
            <ac:spMk id="7" creationId="{B9AA7BBA-AD96-182C-BD97-96848E69B24D}"/>
          </ac:spMkLst>
        </pc:spChg>
        <pc:spChg chg="add mod">
          <ac:chgData name="Matt Lyle" userId="a96e7d453dd11193" providerId="LiveId" clId="{B41442CE-674E-4F94-AB78-00D2FB8C0DDB}" dt="2022-06-25T11:59:35.954" v="33993" actId="14100"/>
          <ac:spMkLst>
            <pc:docMk/>
            <pc:sldMk cId="3025299885" sldId="401"/>
            <ac:spMk id="9" creationId="{7250FCDC-9986-168A-05D8-7A51070BD713}"/>
          </ac:spMkLst>
        </pc:spChg>
        <pc:spChg chg="mod">
          <ac:chgData name="Matt Lyle" userId="a96e7d453dd11193" providerId="LiveId" clId="{B41442CE-674E-4F94-AB78-00D2FB8C0DDB}" dt="2022-06-25T03:29:12.572" v="19888" actId="1076"/>
          <ac:spMkLst>
            <pc:docMk/>
            <pc:sldMk cId="3025299885" sldId="401"/>
            <ac:spMk id="10" creationId="{51ED6156-468A-94F4-FC69-A9060A486F8C}"/>
          </ac:spMkLst>
        </pc:spChg>
        <pc:spChg chg="mod">
          <ac:chgData name="Matt Lyle" userId="a96e7d453dd11193" providerId="LiveId" clId="{B41442CE-674E-4F94-AB78-00D2FB8C0DDB}" dt="2022-06-25T03:03:06.046" v="19780" actId="14100"/>
          <ac:spMkLst>
            <pc:docMk/>
            <pc:sldMk cId="3025299885" sldId="401"/>
            <ac:spMk id="13" creationId="{07C90F88-966A-E7AD-C4E5-3C242758F74F}"/>
          </ac:spMkLst>
        </pc:spChg>
        <pc:picChg chg="add del mod">
          <ac:chgData name="Matt Lyle" userId="a96e7d453dd11193" providerId="LiveId" clId="{B41442CE-674E-4F94-AB78-00D2FB8C0DDB}" dt="2022-06-25T03:29:12.908" v="19889"/>
          <ac:picMkLst>
            <pc:docMk/>
            <pc:sldMk cId="3025299885" sldId="401"/>
            <ac:picMk id="7" creationId="{6AFE7CB9-39AC-085C-77D8-4F9CC2D6B263}"/>
          </ac:picMkLst>
        </pc:picChg>
      </pc:sldChg>
      <pc:sldChg chg="addSp delSp modSp add mod setBg modAnim chgLayout modNotesTx">
        <pc:chgData name="Matt Lyle" userId="a96e7d453dd11193" providerId="LiveId" clId="{B41442CE-674E-4F94-AB78-00D2FB8C0DDB}" dt="2022-06-25T12:08:53.253" v="34370" actId="20577"/>
        <pc:sldMkLst>
          <pc:docMk/>
          <pc:sldMk cId="1770727822" sldId="402"/>
        </pc:sldMkLst>
        <pc:spChg chg="add del mod">
          <ac:chgData name="Matt Lyle" userId="a96e7d453dd11193" providerId="LiveId" clId="{B41442CE-674E-4F94-AB78-00D2FB8C0DDB}" dt="2022-06-25T03:31:26.421" v="19906" actId="478"/>
          <ac:spMkLst>
            <pc:docMk/>
            <pc:sldMk cId="1770727822" sldId="402"/>
            <ac:spMk id="4" creationId="{31FDAF9D-85C3-AC66-B0B4-544D4B83051E}"/>
          </ac:spMkLst>
        </pc:spChg>
        <pc:spChg chg="add mod">
          <ac:chgData name="Matt Lyle" userId="a96e7d453dd11193" providerId="LiveId" clId="{B41442CE-674E-4F94-AB78-00D2FB8C0DDB}" dt="2022-06-25T03:39:42.721" v="20062" actId="1036"/>
          <ac:spMkLst>
            <pc:docMk/>
            <pc:sldMk cId="1770727822" sldId="402"/>
            <ac:spMk id="5" creationId="{B5BCE86D-B517-D4DA-CB75-47927174B2A1}"/>
          </ac:spMkLst>
        </pc:spChg>
        <pc:spChg chg="add del mod">
          <ac:chgData name="Matt Lyle" userId="a96e7d453dd11193" providerId="LiveId" clId="{B41442CE-674E-4F94-AB78-00D2FB8C0DDB}" dt="2022-06-25T03:30:46.199" v="19901"/>
          <ac:spMkLst>
            <pc:docMk/>
            <pc:sldMk cId="1770727822" sldId="402"/>
            <ac:spMk id="6" creationId="{118B9C95-0CB9-2EBE-E01B-BB3AB5A2BFDF}"/>
          </ac:spMkLst>
        </pc:spChg>
        <pc:spChg chg="add mod">
          <ac:chgData name="Matt Lyle" userId="a96e7d453dd11193" providerId="LiveId" clId="{B41442CE-674E-4F94-AB78-00D2FB8C0DDB}" dt="2022-06-25T03:40:34.320" v="20127" actId="20577"/>
          <ac:spMkLst>
            <pc:docMk/>
            <pc:sldMk cId="1770727822" sldId="402"/>
            <ac:spMk id="7" creationId="{F598E4CC-E799-EDF7-9260-795FDDC3956B}"/>
          </ac:spMkLst>
        </pc:spChg>
        <pc:spChg chg="add mod ord">
          <ac:chgData name="Matt Lyle" userId="a96e7d453dd11193" providerId="LiveId" clId="{B41442CE-674E-4F94-AB78-00D2FB8C0DDB}" dt="2022-06-25T03:39:42.721" v="20062" actId="1036"/>
          <ac:spMkLst>
            <pc:docMk/>
            <pc:sldMk cId="1770727822" sldId="402"/>
            <ac:spMk id="9" creationId="{A0609E24-B726-609C-D9F1-F9BD14A4510A}"/>
          </ac:spMkLst>
        </pc:spChg>
        <pc:spChg chg="add del mod ord">
          <ac:chgData name="Matt Lyle" userId="a96e7d453dd11193" providerId="LiveId" clId="{B41442CE-674E-4F94-AB78-00D2FB8C0DDB}" dt="2022-06-25T03:36:25.427" v="19965"/>
          <ac:spMkLst>
            <pc:docMk/>
            <pc:sldMk cId="1770727822" sldId="402"/>
            <ac:spMk id="11" creationId="{4A2CABD6-B27E-CC8E-CA50-C7660425D27D}"/>
          </ac:spMkLst>
        </pc:spChg>
        <pc:spChg chg="add mod ord">
          <ac:chgData name="Matt Lyle" userId="a96e7d453dd11193" providerId="LiveId" clId="{B41442CE-674E-4F94-AB78-00D2FB8C0DDB}" dt="2022-06-25T03:39:42.721" v="20062" actId="1036"/>
          <ac:spMkLst>
            <pc:docMk/>
            <pc:sldMk cId="1770727822" sldId="402"/>
            <ac:spMk id="12" creationId="{F6FAA5DB-DDA8-F593-8CF4-4513140026FD}"/>
          </ac:spMkLst>
        </pc:spChg>
        <pc:spChg chg="del">
          <ac:chgData name="Matt Lyle" userId="a96e7d453dd11193" providerId="LiveId" clId="{B41442CE-674E-4F94-AB78-00D2FB8C0DDB}" dt="2022-06-25T03:29:50.173" v="19894" actId="478"/>
          <ac:spMkLst>
            <pc:docMk/>
            <pc:sldMk cId="1770727822" sldId="402"/>
            <ac:spMk id="13" creationId="{07C90F88-966A-E7AD-C4E5-3C242758F74F}"/>
          </ac:spMkLst>
        </pc:spChg>
        <pc:spChg chg="add mod ord">
          <ac:chgData name="Matt Lyle" userId="a96e7d453dd11193" providerId="LiveId" clId="{B41442CE-674E-4F94-AB78-00D2FB8C0DDB}" dt="2022-06-25T03:39:42.721" v="20062" actId="1036"/>
          <ac:spMkLst>
            <pc:docMk/>
            <pc:sldMk cId="1770727822" sldId="402"/>
            <ac:spMk id="14" creationId="{C7305EE9-EAF5-5318-0E8A-525C5B1AFAEE}"/>
          </ac:spMkLst>
        </pc:spChg>
        <pc:spChg chg="add mod">
          <ac:chgData name="Matt Lyle" userId="a96e7d453dd11193" providerId="LiveId" clId="{B41442CE-674E-4F94-AB78-00D2FB8C0DDB}" dt="2022-06-25T03:41:58.943" v="20150" actId="1076"/>
          <ac:spMkLst>
            <pc:docMk/>
            <pc:sldMk cId="1770727822" sldId="402"/>
            <ac:spMk id="15" creationId="{1E9201B2-AC55-3890-D7E2-008B71CDB5D1}"/>
          </ac:spMkLst>
        </pc:spChg>
        <pc:spChg chg="add mod">
          <ac:chgData name="Matt Lyle" userId="a96e7d453dd11193" providerId="LiveId" clId="{B41442CE-674E-4F94-AB78-00D2FB8C0DDB}" dt="2022-06-25T03:42:58.007" v="20169" actId="20577"/>
          <ac:spMkLst>
            <pc:docMk/>
            <pc:sldMk cId="1770727822" sldId="402"/>
            <ac:spMk id="16" creationId="{E5A0EC9C-F7AC-FDF4-3041-EDD26F1524B7}"/>
          </ac:spMkLst>
        </pc:spChg>
        <pc:spChg chg="add del mod">
          <ac:chgData name="Matt Lyle" userId="a96e7d453dd11193" providerId="LiveId" clId="{B41442CE-674E-4F94-AB78-00D2FB8C0DDB}" dt="2022-06-25T04:56:41.158" v="23721" actId="478"/>
          <ac:spMkLst>
            <pc:docMk/>
            <pc:sldMk cId="1770727822" sldId="402"/>
            <ac:spMk id="17" creationId="{15FEA012-1392-9402-6048-3372052D4555}"/>
          </ac:spMkLst>
        </pc:spChg>
        <pc:picChg chg="add del mod">
          <ac:chgData name="Matt Lyle" userId="a96e7d453dd11193" providerId="LiveId" clId="{B41442CE-674E-4F94-AB78-00D2FB8C0DDB}" dt="2022-06-25T03:33:54.101" v="19936" actId="478"/>
          <ac:picMkLst>
            <pc:docMk/>
            <pc:sldMk cId="1770727822" sldId="402"/>
            <ac:picMk id="3" creationId="{A0630E20-BFD2-A5EF-A3D2-60EEC1C19DF1}"/>
          </ac:picMkLst>
        </pc:picChg>
        <pc:cxnChg chg="add del">
          <ac:chgData name="Matt Lyle" userId="a96e7d453dd11193" providerId="LiveId" clId="{B41442CE-674E-4F94-AB78-00D2FB8C0DDB}" dt="2022-06-25T03:35:11.426" v="19948" actId="11529"/>
          <ac:cxnSpMkLst>
            <pc:docMk/>
            <pc:sldMk cId="1770727822" sldId="402"/>
            <ac:cxnSpMk id="8" creationId="{9B0E99FB-028B-0C9C-FB1B-E966A5977F36}"/>
          </ac:cxnSpMkLst>
        </pc:cxnChg>
      </pc:sldChg>
      <pc:sldChg chg="addSp delSp modSp add mod delAnim modNotesTx">
        <pc:chgData name="Matt Lyle" userId="a96e7d453dd11193" providerId="LiveId" clId="{B41442CE-674E-4F94-AB78-00D2FB8C0DDB}" dt="2022-06-25T07:11:35.390" v="25478" actId="6549"/>
        <pc:sldMkLst>
          <pc:docMk/>
          <pc:sldMk cId="2754766979" sldId="403"/>
        </pc:sldMkLst>
        <pc:spChg chg="add del">
          <ac:chgData name="Matt Lyle" userId="a96e7d453dd11193" providerId="LiveId" clId="{B41442CE-674E-4F94-AB78-00D2FB8C0DDB}" dt="2022-06-25T04:34:21.351" v="21994"/>
          <ac:spMkLst>
            <pc:docMk/>
            <pc:sldMk cId="2754766979" sldId="403"/>
            <ac:spMk id="2" creationId="{2920CA12-01FC-6369-FCCD-C24FD45942CE}"/>
          </ac:spMkLst>
        </pc:spChg>
        <pc:spChg chg="add del mod">
          <ac:chgData name="Matt Lyle" userId="a96e7d453dd11193" providerId="LiveId" clId="{B41442CE-674E-4F94-AB78-00D2FB8C0DDB}" dt="2022-06-25T04:34:30.106" v="21998"/>
          <ac:spMkLst>
            <pc:docMk/>
            <pc:sldMk cId="2754766979" sldId="403"/>
            <ac:spMk id="3" creationId="{BA6DF876-5055-8C5E-6195-FC1396F70C01}"/>
          </ac:spMkLst>
        </pc:spChg>
        <pc:spChg chg="add mod">
          <ac:chgData name="Matt Lyle" userId="a96e7d453dd11193" providerId="LiveId" clId="{B41442CE-674E-4F94-AB78-00D2FB8C0DDB}" dt="2022-06-25T04:35:26.397" v="22010" actId="1076"/>
          <ac:spMkLst>
            <pc:docMk/>
            <pc:sldMk cId="2754766979" sldId="403"/>
            <ac:spMk id="9" creationId="{0884C906-DAC9-8C62-FF8D-6B5AEEA573F2}"/>
          </ac:spMkLst>
        </pc:spChg>
        <pc:spChg chg="del mod">
          <ac:chgData name="Matt Lyle" userId="a96e7d453dd11193" providerId="LiveId" clId="{B41442CE-674E-4F94-AB78-00D2FB8C0DDB}" dt="2022-06-25T04:33:43.710" v="21984" actId="478"/>
          <ac:spMkLst>
            <pc:docMk/>
            <pc:sldMk cId="2754766979" sldId="403"/>
            <ac:spMk id="14" creationId="{4D3EBCD3-FCCF-30AB-2682-E472F329B313}"/>
          </ac:spMkLst>
        </pc:spChg>
        <pc:spChg chg="add del">
          <ac:chgData name="Matt Lyle" userId="a96e7d453dd11193" providerId="LiveId" clId="{B41442CE-674E-4F94-AB78-00D2FB8C0DDB}" dt="2022-06-25T04:34:03.815" v="21991" actId="478"/>
          <ac:spMkLst>
            <pc:docMk/>
            <pc:sldMk cId="2754766979" sldId="403"/>
            <ac:spMk id="16" creationId="{9F83D31E-5C92-915D-2856-FA1C27E34079}"/>
          </ac:spMkLst>
        </pc:spChg>
        <pc:spChg chg="mod">
          <ac:chgData name="Matt Lyle" userId="a96e7d453dd11193" providerId="LiveId" clId="{B41442CE-674E-4F94-AB78-00D2FB8C0DDB}" dt="2022-06-25T04:34:06.510" v="21992" actId="14100"/>
          <ac:spMkLst>
            <pc:docMk/>
            <pc:sldMk cId="2754766979" sldId="403"/>
            <ac:spMk id="17" creationId="{D4BCFDE9-8076-6747-AE5D-CB2B2B471675}"/>
          </ac:spMkLst>
        </pc:spChg>
        <pc:picChg chg="del">
          <ac:chgData name="Matt Lyle" userId="a96e7d453dd11193" providerId="LiveId" clId="{B41442CE-674E-4F94-AB78-00D2FB8C0DDB}" dt="2022-06-25T04:33:42.527" v="21982" actId="478"/>
          <ac:picMkLst>
            <pc:docMk/>
            <pc:sldMk cId="2754766979" sldId="403"/>
            <ac:picMk id="5" creationId="{C3F03AED-5E4F-7386-BE77-DD62371BB06C}"/>
          </ac:picMkLst>
        </pc:picChg>
      </pc:sldChg>
      <pc:sldChg chg="add modTransition modAnim modNotesTx">
        <pc:chgData name="Matt Lyle" userId="a96e7d453dd11193" providerId="LiveId" clId="{B41442CE-674E-4F94-AB78-00D2FB8C0DDB}" dt="2022-06-25T12:08:05.084" v="34360"/>
        <pc:sldMkLst>
          <pc:docMk/>
          <pc:sldMk cId="750173432" sldId="404"/>
        </pc:sldMkLst>
      </pc:sldChg>
      <pc:sldChg chg="addSp delSp modSp add mod modTransition modClrScheme chgLayout modNotesTx">
        <pc:chgData name="Matt Lyle" userId="a96e7d453dd11193" providerId="LiveId" clId="{B41442CE-674E-4F94-AB78-00D2FB8C0DDB}" dt="2022-06-25T12:12:54.450" v="34410" actId="6549"/>
        <pc:sldMkLst>
          <pc:docMk/>
          <pc:sldMk cId="3110710556" sldId="405"/>
        </pc:sldMkLst>
        <pc:spChg chg="del mod">
          <ac:chgData name="Matt Lyle" userId="a96e7d453dd11193" providerId="LiveId" clId="{B41442CE-674E-4F94-AB78-00D2FB8C0DDB}" dt="2022-06-25T05:48:49" v="24855" actId="21"/>
          <ac:spMkLst>
            <pc:docMk/>
            <pc:sldMk cId="3110710556" sldId="405"/>
            <ac:spMk id="2" creationId="{2BAE6551-4768-94BC-100C-7C973410F3DF}"/>
          </ac:spMkLst>
        </pc:spChg>
        <pc:spChg chg="del">
          <ac:chgData name="Matt Lyle" userId="a96e7d453dd11193" providerId="LiveId" clId="{B41442CE-674E-4F94-AB78-00D2FB8C0DDB}" dt="2022-06-25T05:02:01.258" v="23742" actId="478"/>
          <ac:spMkLst>
            <pc:docMk/>
            <pc:sldMk cId="3110710556" sldId="405"/>
            <ac:spMk id="3" creationId="{9568744E-8070-B93D-24D8-1AF95290C00D}"/>
          </ac:spMkLst>
        </pc:spChg>
        <pc:spChg chg="add del mod">
          <ac:chgData name="Matt Lyle" userId="a96e7d453dd11193" providerId="LiveId" clId="{B41442CE-674E-4F94-AB78-00D2FB8C0DDB}" dt="2022-06-25T05:02:25.272" v="23748"/>
          <ac:spMkLst>
            <pc:docMk/>
            <pc:sldMk cId="3110710556" sldId="405"/>
            <ac:spMk id="4" creationId="{5F681146-4DE8-5883-541B-0722AF91D50B}"/>
          </ac:spMkLst>
        </pc:spChg>
        <pc:spChg chg="add mod">
          <ac:chgData name="Matt Lyle" userId="a96e7d453dd11193" providerId="LiveId" clId="{B41442CE-674E-4F94-AB78-00D2FB8C0DDB}" dt="2022-06-25T05:02:59.779" v="23787" actId="207"/>
          <ac:spMkLst>
            <pc:docMk/>
            <pc:sldMk cId="3110710556" sldId="405"/>
            <ac:spMk id="5" creationId="{1AC70986-E554-A7EB-D3A8-9F8BB90BF80D}"/>
          </ac:spMkLst>
        </pc:spChg>
        <pc:spChg chg="add mod">
          <ac:chgData name="Matt Lyle" userId="a96e7d453dd11193" providerId="LiveId" clId="{B41442CE-674E-4F94-AB78-00D2FB8C0DDB}" dt="2022-06-25T05:48:59.055" v="25012" actId="1037"/>
          <ac:spMkLst>
            <pc:docMk/>
            <pc:sldMk cId="3110710556" sldId="405"/>
            <ac:spMk id="7" creationId="{7237DB60-2CAF-B973-BB52-BC994DF0040D}"/>
          </ac:spMkLst>
        </pc:spChg>
        <pc:spChg chg="add mod">
          <ac:chgData name="Matt Lyle" userId="a96e7d453dd11193" providerId="LiveId" clId="{B41442CE-674E-4F94-AB78-00D2FB8C0DDB}" dt="2022-06-25T05:48:59.055" v="25012" actId="1037"/>
          <ac:spMkLst>
            <pc:docMk/>
            <pc:sldMk cId="3110710556" sldId="405"/>
            <ac:spMk id="8" creationId="{78BEC33E-2B8C-62CA-C631-201D709C59A1}"/>
          </ac:spMkLst>
        </pc:spChg>
        <pc:spChg chg="add del mod">
          <ac:chgData name="Matt Lyle" userId="a96e7d453dd11193" providerId="LiveId" clId="{B41442CE-674E-4F94-AB78-00D2FB8C0DDB}" dt="2022-06-25T05:48:49" v="24855" actId="21"/>
          <ac:spMkLst>
            <pc:docMk/>
            <pc:sldMk cId="3110710556" sldId="405"/>
            <ac:spMk id="9" creationId="{D9E2FDFF-F64F-51BD-ECC3-2AE012A7A62D}"/>
          </ac:spMkLst>
        </pc:spChg>
        <pc:spChg chg="add mod">
          <ac:chgData name="Matt Lyle" userId="a96e7d453dd11193" providerId="LiveId" clId="{B41442CE-674E-4F94-AB78-00D2FB8C0DDB}" dt="2022-06-25T05:49:07.114" v="25194" actId="1037"/>
          <ac:spMkLst>
            <pc:docMk/>
            <pc:sldMk cId="3110710556" sldId="405"/>
            <ac:spMk id="10" creationId="{96DFC34C-0F88-23C0-038A-92B704582AB9}"/>
          </ac:spMkLst>
        </pc:spChg>
        <pc:spChg chg="add mod">
          <ac:chgData name="Matt Lyle" userId="a96e7d453dd11193" providerId="LiveId" clId="{B41442CE-674E-4F94-AB78-00D2FB8C0DDB}" dt="2022-06-25T05:49:07.114" v="25194" actId="1037"/>
          <ac:spMkLst>
            <pc:docMk/>
            <pc:sldMk cId="3110710556" sldId="405"/>
            <ac:spMk id="11" creationId="{BC0A26D7-4589-3255-FC1A-BDEBEC9E9BFA}"/>
          </ac:spMkLst>
        </pc:spChg>
      </pc:sldChg>
      <pc:sldChg chg="addSp delSp modSp add mod modTransition modClrScheme delAnim modAnim chgLayout modNotesTx">
        <pc:chgData name="Matt Lyle" userId="a96e7d453dd11193" providerId="LiveId" clId="{B41442CE-674E-4F94-AB78-00D2FB8C0DDB}" dt="2022-06-25T12:15:18.424" v="34733" actId="20577"/>
        <pc:sldMkLst>
          <pc:docMk/>
          <pc:sldMk cId="3067529962" sldId="406"/>
        </pc:sldMkLst>
        <pc:spChg chg="add del">
          <ac:chgData name="Matt Lyle" userId="a96e7d453dd11193" providerId="LiveId" clId="{B41442CE-674E-4F94-AB78-00D2FB8C0DDB}" dt="2022-06-25T05:51:19.579" v="25214" actId="478"/>
          <ac:spMkLst>
            <pc:docMk/>
            <pc:sldMk cId="3067529962" sldId="406"/>
            <ac:spMk id="2" creationId="{2BAE6551-4768-94BC-100C-7C973410F3DF}"/>
          </ac:spMkLst>
        </pc:spChg>
        <pc:spChg chg="add del mod">
          <ac:chgData name="Matt Lyle" userId="a96e7d453dd11193" providerId="LiveId" clId="{B41442CE-674E-4F94-AB78-00D2FB8C0DDB}" dt="2022-06-25T05:51:19.579" v="25214" actId="478"/>
          <ac:spMkLst>
            <pc:docMk/>
            <pc:sldMk cId="3067529962" sldId="406"/>
            <ac:spMk id="7" creationId="{7237DB60-2CAF-B973-BB52-BC994DF0040D}"/>
          </ac:spMkLst>
        </pc:spChg>
        <pc:spChg chg="add del mod">
          <ac:chgData name="Matt Lyle" userId="a96e7d453dd11193" providerId="LiveId" clId="{B41442CE-674E-4F94-AB78-00D2FB8C0DDB}" dt="2022-06-25T07:48:19.243" v="26790"/>
          <ac:spMkLst>
            <pc:docMk/>
            <pc:sldMk cId="3067529962" sldId="406"/>
            <ac:spMk id="8" creationId="{1D586446-AF69-D799-A4CE-F59F57FD51A4}"/>
          </ac:spMkLst>
        </pc:spChg>
        <pc:spChg chg="add del">
          <ac:chgData name="Matt Lyle" userId="a96e7d453dd11193" providerId="LiveId" clId="{B41442CE-674E-4F94-AB78-00D2FB8C0DDB}" dt="2022-06-25T05:51:19.579" v="25214" actId="478"/>
          <ac:spMkLst>
            <pc:docMk/>
            <pc:sldMk cId="3067529962" sldId="406"/>
            <ac:spMk id="8" creationId="{78BEC33E-2B8C-62CA-C631-201D709C59A1}"/>
          </ac:spMkLst>
        </pc:spChg>
        <pc:spChg chg="add del mod">
          <ac:chgData name="Matt Lyle" userId="a96e7d453dd11193" providerId="LiveId" clId="{B41442CE-674E-4F94-AB78-00D2FB8C0DDB}" dt="2022-06-25T05:51:19.579" v="25214" actId="478"/>
          <ac:spMkLst>
            <pc:docMk/>
            <pc:sldMk cId="3067529962" sldId="406"/>
            <ac:spMk id="9" creationId="{D9E2FDFF-F64F-51BD-ECC3-2AE012A7A62D}"/>
          </ac:spMkLst>
        </pc:spChg>
        <pc:spChg chg="add del mod">
          <ac:chgData name="Matt Lyle" userId="a96e7d453dd11193" providerId="LiveId" clId="{B41442CE-674E-4F94-AB78-00D2FB8C0DDB}" dt="2022-06-25T07:52:38.290" v="27039" actId="113"/>
          <ac:spMkLst>
            <pc:docMk/>
            <pc:sldMk cId="3067529962" sldId="406"/>
            <ac:spMk id="10" creationId="{BBCB1312-FD38-0B74-9625-81F1B71D0779}"/>
          </ac:spMkLst>
        </pc:spChg>
        <pc:spChg chg="add del mod">
          <ac:chgData name="Matt Lyle" userId="a96e7d453dd11193" providerId="LiveId" clId="{B41442CE-674E-4F94-AB78-00D2FB8C0DDB}" dt="2022-06-25T05:51:19.777" v="25215"/>
          <ac:spMkLst>
            <pc:docMk/>
            <pc:sldMk cId="3067529962" sldId="406"/>
            <ac:spMk id="11" creationId="{3A8BF27C-DD83-4E01-7509-47B42940FE21}"/>
          </ac:spMkLst>
        </pc:spChg>
        <pc:spChg chg="add del mod">
          <ac:chgData name="Matt Lyle" userId="a96e7d453dd11193" providerId="LiveId" clId="{B41442CE-674E-4F94-AB78-00D2FB8C0DDB}" dt="2022-06-25T07:52:52.738" v="27044" actId="20577"/>
          <ac:spMkLst>
            <pc:docMk/>
            <pc:sldMk cId="3067529962" sldId="406"/>
            <ac:spMk id="12" creationId="{C7A48932-88BB-3128-F4EE-31BAE1D322E9}"/>
          </ac:spMkLst>
        </pc:spChg>
        <pc:spChg chg="add del mod">
          <ac:chgData name="Matt Lyle" userId="a96e7d453dd11193" providerId="LiveId" clId="{B41442CE-674E-4F94-AB78-00D2FB8C0DDB}" dt="2022-06-25T05:51:19.777" v="25215"/>
          <ac:spMkLst>
            <pc:docMk/>
            <pc:sldMk cId="3067529962" sldId="406"/>
            <ac:spMk id="13" creationId="{9E47C744-0E46-ADE4-BB69-BDCB181E7400}"/>
          </ac:spMkLst>
        </pc:spChg>
        <pc:spChg chg="add del mod">
          <ac:chgData name="Matt Lyle" userId="a96e7d453dd11193" providerId="LiveId" clId="{B41442CE-674E-4F94-AB78-00D2FB8C0DDB}" dt="2022-06-25T05:55:52.183" v="25360"/>
          <ac:spMkLst>
            <pc:docMk/>
            <pc:sldMk cId="3067529962" sldId="406"/>
            <ac:spMk id="14" creationId="{FDC06C19-C473-E3C1-BA64-0B75546F2756}"/>
          </ac:spMkLst>
        </pc:spChg>
        <pc:spChg chg="add del mod">
          <ac:chgData name="Matt Lyle" userId="a96e7d453dd11193" providerId="LiveId" clId="{B41442CE-674E-4F94-AB78-00D2FB8C0DDB}" dt="2022-06-25T05:55:52.183" v="25360"/>
          <ac:spMkLst>
            <pc:docMk/>
            <pc:sldMk cId="3067529962" sldId="406"/>
            <ac:spMk id="15" creationId="{6E1363C6-045A-B38A-E347-6F1E9FD3B006}"/>
          </ac:spMkLst>
        </pc:spChg>
        <pc:spChg chg="add del mod">
          <ac:chgData name="Matt Lyle" userId="a96e7d453dd11193" providerId="LiveId" clId="{B41442CE-674E-4F94-AB78-00D2FB8C0DDB}" dt="2022-06-25T05:55:52.183" v="25360"/>
          <ac:spMkLst>
            <pc:docMk/>
            <pc:sldMk cId="3067529962" sldId="406"/>
            <ac:spMk id="16" creationId="{9E09AB46-F987-69E7-0F13-A356B9CAF693}"/>
          </ac:spMkLst>
        </pc:spChg>
        <pc:spChg chg="add del mod">
          <ac:chgData name="Matt Lyle" userId="a96e7d453dd11193" providerId="LiveId" clId="{B41442CE-674E-4F94-AB78-00D2FB8C0DDB}" dt="2022-06-25T05:55:52.183" v="25360"/>
          <ac:spMkLst>
            <pc:docMk/>
            <pc:sldMk cId="3067529962" sldId="406"/>
            <ac:spMk id="17" creationId="{DA04942D-4D19-4009-1C87-D4AF88812295}"/>
          </ac:spMkLst>
        </pc:spChg>
        <pc:spChg chg="add del mod">
          <ac:chgData name="Matt Lyle" userId="a96e7d453dd11193" providerId="LiveId" clId="{B41442CE-674E-4F94-AB78-00D2FB8C0DDB}" dt="2022-06-25T05:55:54.588" v="25362"/>
          <ac:spMkLst>
            <pc:docMk/>
            <pc:sldMk cId="3067529962" sldId="406"/>
            <ac:spMk id="18" creationId="{53138E19-798F-1E72-249B-6CD1B1698B54}"/>
          </ac:spMkLst>
        </pc:spChg>
        <pc:spChg chg="add del mod">
          <ac:chgData name="Matt Lyle" userId="a96e7d453dd11193" providerId="LiveId" clId="{B41442CE-674E-4F94-AB78-00D2FB8C0DDB}" dt="2022-06-25T05:55:54.588" v="25362"/>
          <ac:spMkLst>
            <pc:docMk/>
            <pc:sldMk cId="3067529962" sldId="406"/>
            <ac:spMk id="19" creationId="{13404FEA-1ACE-25EE-C2E8-7C9AAEEA6EB1}"/>
          </ac:spMkLst>
        </pc:spChg>
        <pc:spChg chg="add del mod">
          <ac:chgData name="Matt Lyle" userId="a96e7d453dd11193" providerId="LiveId" clId="{B41442CE-674E-4F94-AB78-00D2FB8C0DDB}" dt="2022-06-25T05:55:54.588" v="25362"/>
          <ac:spMkLst>
            <pc:docMk/>
            <pc:sldMk cId="3067529962" sldId="406"/>
            <ac:spMk id="20" creationId="{F48F491A-8AB4-0FC0-67D5-630EA153AEE4}"/>
          </ac:spMkLst>
        </pc:spChg>
        <pc:spChg chg="add del mod">
          <ac:chgData name="Matt Lyle" userId="a96e7d453dd11193" providerId="LiveId" clId="{B41442CE-674E-4F94-AB78-00D2FB8C0DDB}" dt="2022-06-25T05:55:54.588" v="25362"/>
          <ac:spMkLst>
            <pc:docMk/>
            <pc:sldMk cId="3067529962" sldId="406"/>
            <ac:spMk id="21" creationId="{D73300E2-B8D7-1174-28C4-0A9F64AA0388}"/>
          </ac:spMkLst>
        </pc:spChg>
        <pc:spChg chg="add del mod">
          <ac:chgData name="Matt Lyle" userId="a96e7d453dd11193" providerId="LiveId" clId="{B41442CE-674E-4F94-AB78-00D2FB8C0DDB}" dt="2022-06-25T07:51:52.207" v="27030" actId="478"/>
          <ac:spMkLst>
            <pc:docMk/>
            <pc:sldMk cId="3067529962" sldId="406"/>
            <ac:spMk id="22" creationId="{E1223058-9DB8-7BB9-831F-E356568F7FEB}"/>
          </ac:spMkLst>
        </pc:spChg>
      </pc:sldChg>
      <pc:sldChg chg="modSp add del mod modNotesTx">
        <pc:chgData name="Matt Lyle" userId="a96e7d453dd11193" providerId="LiveId" clId="{B41442CE-674E-4F94-AB78-00D2FB8C0DDB}" dt="2022-06-25T05:52:03.297" v="25219" actId="47"/>
        <pc:sldMkLst>
          <pc:docMk/>
          <pc:sldMk cId="4095021036" sldId="407"/>
        </pc:sldMkLst>
        <pc:spChg chg="mod">
          <ac:chgData name="Matt Lyle" userId="a96e7d453dd11193" providerId="LiveId" clId="{B41442CE-674E-4F94-AB78-00D2FB8C0DDB}" dt="2022-06-25T05:38:00.781" v="24846" actId="207"/>
          <ac:spMkLst>
            <pc:docMk/>
            <pc:sldMk cId="4095021036" sldId="407"/>
            <ac:spMk id="2" creationId="{2BAE6551-4768-94BC-100C-7C973410F3DF}"/>
          </ac:spMkLst>
        </pc:spChg>
        <pc:spChg chg="mod">
          <ac:chgData name="Matt Lyle" userId="a96e7d453dd11193" providerId="LiveId" clId="{B41442CE-674E-4F94-AB78-00D2FB8C0DDB}" dt="2022-06-25T05:38:13.321" v="24850" actId="207"/>
          <ac:spMkLst>
            <pc:docMk/>
            <pc:sldMk cId="4095021036" sldId="407"/>
            <ac:spMk id="7" creationId="{7237DB60-2CAF-B973-BB52-BC994DF0040D}"/>
          </ac:spMkLst>
        </pc:spChg>
        <pc:spChg chg="mod">
          <ac:chgData name="Matt Lyle" userId="a96e7d453dd11193" providerId="LiveId" clId="{B41442CE-674E-4F94-AB78-00D2FB8C0DDB}" dt="2022-06-25T05:34:25.391" v="24762" actId="20577"/>
          <ac:spMkLst>
            <pc:docMk/>
            <pc:sldMk cId="4095021036" sldId="407"/>
            <ac:spMk id="9" creationId="{D9E2FDFF-F64F-51BD-ECC3-2AE012A7A62D}"/>
          </ac:spMkLst>
        </pc:spChg>
      </pc:sldChg>
      <pc:sldChg chg="modSp add del mod modNotesTx">
        <pc:chgData name="Matt Lyle" userId="a96e7d453dd11193" providerId="LiveId" clId="{B41442CE-674E-4F94-AB78-00D2FB8C0DDB}" dt="2022-06-25T08:04:24.454" v="27539" actId="47"/>
        <pc:sldMkLst>
          <pc:docMk/>
          <pc:sldMk cId="2514634331" sldId="408"/>
        </pc:sldMkLst>
        <pc:spChg chg="mod">
          <ac:chgData name="Matt Lyle" userId="a96e7d453dd11193" providerId="LiveId" clId="{B41442CE-674E-4F94-AB78-00D2FB8C0DDB}" dt="2022-06-25T05:54:39.593" v="25302" actId="13926"/>
          <ac:spMkLst>
            <pc:docMk/>
            <pc:sldMk cId="2514634331" sldId="408"/>
            <ac:spMk id="10" creationId="{BBCB1312-FD38-0B74-9625-81F1B71D0779}"/>
          </ac:spMkLst>
        </pc:spChg>
        <pc:spChg chg="mod">
          <ac:chgData name="Matt Lyle" userId="a96e7d453dd11193" providerId="LiveId" clId="{B41442CE-674E-4F94-AB78-00D2FB8C0DDB}" dt="2022-06-25T05:54:42.955" v="25303" actId="13926"/>
          <ac:spMkLst>
            <pc:docMk/>
            <pc:sldMk cId="2514634331" sldId="408"/>
            <ac:spMk id="12" creationId="{C7A48932-88BB-3128-F4EE-31BAE1D322E9}"/>
          </ac:spMkLst>
        </pc:spChg>
      </pc:sldChg>
      <pc:sldChg chg="add del">
        <pc:chgData name="Matt Lyle" userId="a96e7d453dd11193" providerId="LiveId" clId="{B41442CE-674E-4F94-AB78-00D2FB8C0DDB}" dt="2022-06-25T07:58:19.169" v="27297" actId="47"/>
        <pc:sldMkLst>
          <pc:docMk/>
          <pc:sldMk cId="1299084592" sldId="409"/>
        </pc:sldMkLst>
      </pc:sldChg>
      <pc:sldChg chg="add del">
        <pc:chgData name="Matt Lyle" userId="a96e7d453dd11193" providerId="LiveId" clId="{B41442CE-674E-4F94-AB78-00D2FB8C0DDB}" dt="2022-06-25T05:54:28.644" v="25301" actId="2890"/>
        <pc:sldMkLst>
          <pc:docMk/>
          <pc:sldMk cId="1605758670" sldId="409"/>
        </pc:sldMkLst>
      </pc:sldChg>
      <pc:sldChg chg="addSp modSp add mod modAnim modNotesTx">
        <pc:chgData name="Matt Lyle" userId="a96e7d453dd11193" providerId="LiveId" clId="{B41442CE-674E-4F94-AB78-00D2FB8C0DDB}" dt="2022-06-25T12:16:15.368" v="34923" actId="6549"/>
        <pc:sldMkLst>
          <pc:docMk/>
          <pc:sldMk cId="1524870884" sldId="410"/>
        </pc:sldMkLst>
        <pc:spChg chg="add mod">
          <ac:chgData name="Matt Lyle" userId="a96e7d453dd11193" providerId="LiveId" clId="{B41442CE-674E-4F94-AB78-00D2FB8C0DDB}" dt="2022-06-25T07:57:32.721" v="27291"/>
          <ac:spMkLst>
            <pc:docMk/>
            <pc:sldMk cId="1524870884" sldId="410"/>
            <ac:spMk id="7" creationId="{F8D9280F-8AED-EEFB-8C23-CD31875367F5}"/>
          </ac:spMkLst>
        </pc:spChg>
        <pc:spChg chg="mod">
          <ac:chgData name="Matt Lyle" userId="a96e7d453dd11193" providerId="LiveId" clId="{B41442CE-674E-4F94-AB78-00D2FB8C0DDB}" dt="2022-06-25T07:53:24.734" v="27049" actId="113"/>
          <ac:spMkLst>
            <pc:docMk/>
            <pc:sldMk cId="1524870884" sldId="410"/>
            <ac:spMk id="10" creationId="{BBCB1312-FD38-0B74-9625-81F1B71D0779}"/>
          </ac:spMkLst>
        </pc:spChg>
        <pc:spChg chg="mod">
          <ac:chgData name="Matt Lyle" userId="a96e7d453dd11193" providerId="LiveId" clId="{B41442CE-674E-4F94-AB78-00D2FB8C0DDB}" dt="2022-06-25T07:53:47.391" v="27053" actId="13926"/>
          <ac:spMkLst>
            <pc:docMk/>
            <pc:sldMk cId="1524870884" sldId="410"/>
            <ac:spMk id="12" creationId="{C7A48932-88BB-3128-F4EE-31BAE1D322E9}"/>
          </ac:spMkLst>
        </pc:spChg>
      </pc:sldChg>
      <pc:sldChg chg="addSp delSp modSp new mod modClrScheme delAnim modAnim chgLayout modNotes modNotesTx">
        <pc:chgData name="Matt Lyle" userId="a96e7d453dd11193" providerId="LiveId" clId="{B41442CE-674E-4F94-AB78-00D2FB8C0DDB}" dt="2022-06-25T10:40:55.802" v="32487" actId="14100"/>
        <pc:sldMkLst>
          <pc:docMk/>
          <pc:sldMk cId="4260967985" sldId="411"/>
        </pc:sldMkLst>
        <pc:spChg chg="add del">
          <ac:chgData name="Matt Lyle" userId="a96e7d453dd11193" providerId="LiveId" clId="{B41442CE-674E-4F94-AB78-00D2FB8C0DDB}" dt="2022-06-25T08:06:02.813" v="27619" actId="22"/>
          <ac:spMkLst>
            <pc:docMk/>
            <pc:sldMk cId="4260967985" sldId="411"/>
            <ac:spMk id="3" creationId="{4276037F-8DFC-CE35-1806-09CA11C739E6}"/>
          </ac:spMkLst>
        </pc:spChg>
        <pc:spChg chg="add mod">
          <ac:chgData name="Matt Lyle" userId="a96e7d453dd11193" providerId="LiveId" clId="{B41442CE-674E-4F94-AB78-00D2FB8C0DDB}" dt="2022-06-25T08:16:28.955" v="27743" actId="1076"/>
          <ac:spMkLst>
            <pc:docMk/>
            <pc:sldMk cId="4260967985" sldId="411"/>
            <ac:spMk id="5" creationId="{E08BC6E8-72DC-4EC9-C754-6BAF560BEF99}"/>
          </ac:spMkLst>
        </pc:spChg>
        <pc:spChg chg="add mod">
          <ac:chgData name="Matt Lyle" userId="a96e7d453dd11193" providerId="LiveId" clId="{B41442CE-674E-4F94-AB78-00D2FB8C0DDB}" dt="2022-06-25T08:17:42.904" v="27757" actId="1076"/>
          <ac:spMkLst>
            <pc:docMk/>
            <pc:sldMk cId="4260967985" sldId="411"/>
            <ac:spMk id="47" creationId="{7B6A37F5-C327-1012-666C-92413D8DD42B}"/>
          </ac:spMkLst>
        </pc:spChg>
        <pc:spChg chg="add mod">
          <ac:chgData name="Matt Lyle" userId="a96e7d453dd11193" providerId="LiveId" clId="{B41442CE-674E-4F94-AB78-00D2FB8C0DDB}" dt="2022-06-25T08:18:13.533" v="27761" actId="1076"/>
          <ac:spMkLst>
            <pc:docMk/>
            <pc:sldMk cId="4260967985" sldId="411"/>
            <ac:spMk id="48" creationId="{F4D15AF3-0F58-96B6-9F2A-86F6946221A0}"/>
          </ac:spMkLst>
        </pc:spChg>
        <pc:spChg chg="add del mod">
          <ac:chgData name="Matt Lyle" userId="a96e7d453dd11193" providerId="LiveId" clId="{B41442CE-674E-4F94-AB78-00D2FB8C0DDB}" dt="2022-06-25T08:25:08.654" v="28229" actId="478"/>
          <ac:spMkLst>
            <pc:docMk/>
            <pc:sldMk cId="4260967985" sldId="411"/>
            <ac:spMk id="49" creationId="{DE408355-5848-9327-364B-25742225AF8E}"/>
          </ac:spMkLst>
        </pc:spChg>
        <pc:grpChg chg="add del mod">
          <ac:chgData name="Matt Lyle" userId="a96e7d453dd11193" providerId="LiveId" clId="{B41442CE-674E-4F94-AB78-00D2FB8C0DDB}" dt="2022-06-25T08:08:58.434" v="27676" actId="165"/>
          <ac:grpSpMkLst>
            <pc:docMk/>
            <pc:sldMk cId="4260967985" sldId="411"/>
            <ac:grpSpMk id="6" creationId="{2C685F9C-9BF7-6E11-2287-99BE2CC81F5A}"/>
          </ac:grpSpMkLst>
        </pc:grpChg>
        <pc:grpChg chg="mod topLvl">
          <ac:chgData name="Matt Lyle" userId="a96e7d453dd11193" providerId="LiveId" clId="{B41442CE-674E-4F94-AB78-00D2FB8C0DDB}" dt="2022-06-25T08:09:07.264" v="27679" actId="164"/>
          <ac:grpSpMkLst>
            <pc:docMk/>
            <pc:sldMk cId="4260967985" sldId="411"/>
            <ac:grpSpMk id="7" creationId="{4896E3AE-B12C-BE1B-A98C-384CB83C519A}"/>
          </ac:grpSpMkLst>
        </pc:grpChg>
        <pc:grpChg chg="add mod">
          <ac:chgData name="Matt Lyle" userId="a96e7d453dd11193" providerId="LiveId" clId="{B41442CE-674E-4F94-AB78-00D2FB8C0DDB}" dt="2022-06-25T08:09:02.340" v="27678" actId="571"/>
          <ac:grpSpMkLst>
            <pc:docMk/>
            <pc:sldMk cId="4260967985" sldId="411"/>
            <ac:grpSpMk id="14" creationId="{59B13157-4BD8-D115-1E59-8C4348D8818A}"/>
          </ac:grpSpMkLst>
        </pc:grpChg>
        <pc:grpChg chg="add mod">
          <ac:chgData name="Matt Lyle" userId="a96e7d453dd11193" providerId="LiveId" clId="{B41442CE-674E-4F94-AB78-00D2FB8C0DDB}" dt="2022-06-25T08:16:28.955" v="27743" actId="1076"/>
          <ac:grpSpMkLst>
            <pc:docMk/>
            <pc:sldMk cId="4260967985" sldId="411"/>
            <ac:grpSpMk id="18" creationId="{4AAD08DB-4963-902A-8186-18EE142D67F3}"/>
          </ac:grpSpMkLst>
        </pc:grpChg>
        <pc:grpChg chg="add mod">
          <ac:chgData name="Matt Lyle" userId="a96e7d453dd11193" providerId="LiveId" clId="{B41442CE-674E-4F94-AB78-00D2FB8C0DDB}" dt="2022-06-25T08:16:28.955" v="27743" actId="1076"/>
          <ac:grpSpMkLst>
            <pc:docMk/>
            <pc:sldMk cId="4260967985" sldId="411"/>
            <ac:grpSpMk id="20" creationId="{946B8A25-C305-678A-0F50-BA784E3C2661}"/>
          </ac:grpSpMkLst>
        </pc:grpChg>
        <pc:grpChg chg="mod">
          <ac:chgData name="Matt Lyle" userId="a96e7d453dd11193" providerId="LiveId" clId="{B41442CE-674E-4F94-AB78-00D2FB8C0DDB}" dt="2022-06-25T08:09:42.576" v="27685"/>
          <ac:grpSpMkLst>
            <pc:docMk/>
            <pc:sldMk cId="4260967985" sldId="411"/>
            <ac:grpSpMk id="21" creationId="{B001BC0F-A322-BB9E-9A08-70EC23BE08AC}"/>
          </ac:grpSpMkLst>
        </pc:grpChg>
        <pc:grpChg chg="add del mod">
          <ac:chgData name="Matt Lyle" userId="a96e7d453dd11193" providerId="LiveId" clId="{B41442CE-674E-4F94-AB78-00D2FB8C0DDB}" dt="2022-06-25T08:12:34.647" v="27704" actId="478"/>
          <ac:grpSpMkLst>
            <pc:docMk/>
            <pc:sldMk cId="4260967985" sldId="411"/>
            <ac:grpSpMk id="29" creationId="{793DD0A8-B221-FE68-CC10-5F305F226767}"/>
          </ac:grpSpMkLst>
        </pc:grpChg>
        <pc:grpChg chg="mod topLvl">
          <ac:chgData name="Matt Lyle" userId="a96e7d453dd11193" providerId="LiveId" clId="{B41442CE-674E-4F94-AB78-00D2FB8C0DDB}" dt="2022-06-25T08:16:28.955" v="27743" actId="1076"/>
          <ac:grpSpMkLst>
            <pc:docMk/>
            <pc:sldMk cId="4260967985" sldId="411"/>
            <ac:grpSpMk id="30" creationId="{FE3BE65C-8072-8071-458A-473260B4A3A2}"/>
          </ac:grpSpMkLst>
        </pc:grpChg>
        <pc:grpChg chg="add del mod">
          <ac:chgData name="Matt Lyle" userId="a96e7d453dd11193" providerId="LiveId" clId="{B41442CE-674E-4F94-AB78-00D2FB8C0DDB}" dt="2022-06-25T08:15:13.711" v="27725" actId="478"/>
          <ac:grpSpMkLst>
            <pc:docMk/>
            <pc:sldMk cId="4260967985" sldId="411"/>
            <ac:grpSpMk id="34" creationId="{8F1B224E-FAB0-C8FD-C5DC-DE14C2D0CC1B}"/>
          </ac:grpSpMkLst>
        </pc:grpChg>
        <pc:grpChg chg="add del mod">
          <ac:chgData name="Matt Lyle" userId="a96e7d453dd11193" providerId="LiveId" clId="{B41442CE-674E-4F94-AB78-00D2FB8C0DDB}" dt="2022-06-25T08:15:14.534" v="27726" actId="478"/>
          <ac:grpSpMkLst>
            <pc:docMk/>
            <pc:sldMk cId="4260967985" sldId="411"/>
            <ac:grpSpMk id="37" creationId="{A840CC93-0146-BA2B-2615-E37EFF83B5B5}"/>
          </ac:grpSpMkLst>
        </pc:grpChg>
        <pc:grpChg chg="add mod">
          <ac:chgData name="Matt Lyle" userId="a96e7d453dd11193" providerId="LiveId" clId="{B41442CE-674E-4F94-AB78-00D2FB8C0DDB}" dt="2022-06-25T08:16:28.955" v="27743" actId="1076"/>
          <ac:grpSpMkLst>
            <pc:docMk/>
            <pc:sldMk cId="4260967985" sldId="411"/>
            <ac:grpSpMk id="41" creationId="{0E8DAC0E-B7B5-2BE2-8951-6F3DB3343CE8}"/>
          </ac:grpSpMkLst>
        </pc:grpChg>
        <pc:grpChg chg="add mod">
          <ac:chgData name="Matt Lyle" userId="a96e7d453dd11193" providerId="LiveId" clId="{B41442CE-674E-4F94-AB78-00D2FB8C0DDB}" dt="2022-06-25T08:16:28.955" v="27743" actId="1076"/>
          <ac:grpSpMkLst>
            <pc:docMk/>
            <pc:sldMk cId="4260967985" sldId="411"/>
            <ac:grpSpMk id="44" creationId="{FB565FE6-5294-DCB0-341E-365DFF83AC35}"/>
          </ac:grpSpMkLst>
        </pc:grpChg>
        <pc:cxnChg chg="mod topLvl">
          <ac:chgData name="Matt Lyle" userId="a96e7d453dd11193" providerId="LiveId" clId="{B41442CE-674E-4F94-AB78-00D2FB8C0DDB}" dt="2022-06-25T08:11:46.074" v="27700" actId="208"/>
          <ac:cxnSpMkLst>
            <pc:docMk/>
            <pc:sldMk cId="4260967985" sldId="411"/>
            <ac:cxnSpMk id="8" creationId="{8F7E62D0-BA0A-C34F-5588-309D524E0CF4}"/>
          </ac:cxnSpMkLst>
        </pc:cxnChg>
        <pc:cxnChg chg="mod topLvl">
          <ac:chgData name="Matt Lyle" userId="a96e7d453dd11193" providerId="LiveId" clId="{B41442CE-674E-4F94-AB78-00D2FB8C0DDB}" dt="2022-06-25T08:11:46.074" v="27700" actId="208"/>
          <ac:cxnSpMkLst>
            <pc:docMk/>
            <pc:sldMk cId="4260967985" sldId="411"/>
            <ac:cxnSpMk id="9" creationId="{A76A1B3C-4BC4-2FE5-BBD0-899D8925E84F}"/>
          </ac:cxnSpMkLst>
        </pc:cxnChg>
        <pc:cxnChg chg="mod">
          <ac:chgData name="Matt Lyle" userId="a96e7d453dd11193" providerId="LiveId" clId="{B41442CE-674E-4F94-AB78-00D2FB8C0DDB}" dt="2022-06-25T08:11:46.074" v="27700" actId="208"/>
          <ac:cxnSpMkLst>
            <pc:docMk/>
            <pc:sldMk cId="4260967985" sldId="411"/>
            <ac:cxnSpMk id="10" creationId="{EF1732EA-02DB-E341-1EBD-6A72A54F4954}"/>
          </ac:cxnSpMkLst>
        </pc:cxnChg>
        <pc:cxnChg chg="mod">
          <ac:chgData name="Matt Lyle" userId="a96e7d453dd11193" providerId="LiveId" clId="{B41442CE-674E-4F94-AB78-00D2FB8C0DDB}" dt="2022-06-25T08:11:46.074" v="27700" actId="208"/>
          <ac:cxnSpMkLst>
            <pc:docMk/>
            <pc:sldMk cId="4260967985" sldId="411"/>
            <ac:cxnSpMk id="11" creationId="{321D1826-9814-75B1-C65E-E75D806E0735}"/>
          </ac:cxnSpMkLst>
        </pc:cxnChg>
        <pc:cxnChg chg="add mod">
          <ac:chgData name="Matt Lyle" userId="a96e7d453dd11193" providerId="LiveId" clId="{B41442CE-674E-4F94-AB78-00D2FB8C0DDB}" dt="2022-06-25T08:11:46.074" v="27700" actId="208"/>
          <ac:cxnSpMkLst>
            <pc:docMk/>
            <pc:sldMk cId="4260967985" sldId="411"/>
            <ac:cxnSpMk id="12" creationId="{D2A486E6-27AD-8C18-39CD-F511089F16EC}"/>
          </ac:cxnSpMkLst>
        </pc:cxnChg>
        <pc:cxnChg chg="add mod">
          <ac:chgData name="Matt Lyle" userId="a96e7d453dd11193" providerId="LiveId" clId="{B41442CE-674E-4F94-AB78-00D2FB8C0DDB}" dt="2022-06-25T08:11:46.074" v="27700" actId="208"/>
          <ac:cxnSpMkLst>
            <pc:docMk/>
            <pc:sldMk cId="4260967985" sldId="411"/>
            <ac:cxnSpMk id="13" creationId="{FA7D6BD6-68FF-9C7E-C4AE-0DBD8D9EB9AC}"/>
          </ac:cxnSpMkLst>
        </pc:cxnChg>
        <pc:cxnChg chg="mod">
          <ac:chgData name="Matt Lyle" userId="a96e7d453dd11193" providerId="LiveId" clId="{B41442CE-674E-4F94-AB78-00D2FB8C0DDB}" dt="2022-06-25T08:09:02.340" v="27678" actId="571"/>
          <ac:cxnSpMkLst>
            <pc:docMk/>
            <pc:sldMk cId="4260967985" sldId="411"/>
            <ac:cxnSpMk id="15" creationId="{14F55415-EF03-6615-96A0-6E7336BA6E00}"/>
          </ac:cxnSpMkLst>
        </pc:cxnChg>
        <pc:cxnChg chg="mod">
          <ac:chgData name="Matt Lyle" userId="a96e7d453dd11193" providerId="LiveId" clId="{B41442CE-674E-4F94-AB78-00D2FB8C0DDB}" dt="2022-06-25T08:09:02.340" v="27678" actId="571"/>
          <ac:cxnSpMkLst>
            <pc:docMk/>
            <pc:sldMk cId="4260967985" sldId="411"/>
            <ac:cxnSpMk id="16" creationId="{9E6B7FAF-D173-9D19-C771-9E71391DE360}"/>
          </ac:cxnSpMkLst>
        </pc:cxnChg>
        <pc:cxnChg chg="add mod">
          <ac:chgData name="Matt Lyle" userId="a96e7d453dd11193" providerId="LiveId" clId="{B41442CE-674E-4F94-AB78-00D2FB8C0DDB}" dt="2022-06-25T08:09:02.340" v="27678" actId="571"/>
          <ac:cxnSpMkLst>
            <pc:docMk/>
            <pc:sldMk cId="4260967985" sldId="411"/>
            <ac:cxnSpMk id="17" creationId="{F962EBBF-4F8B-AF8D-7502-1CCFAAD5FE87}"/>
          </ac:cxnSpMkLst>
        </pc:cxnChg>
        <pc:cxnChg chg="mod">
          <ac:chgData name="Matt Lyle" userId="a96e7d453dd11193" providerId="LiveId" clId="{B41442CE-674E-4F94-AB78-00D2FB8C0DDB}" dt="2022-06-25T08:11:46.074" v="27700" actId="208"/>
          <ac:cxnSpMkLst>
            <pc:docMk/>
            <pc:sldMk cId="4260967985" sldId="411"/>
            <ac:cxnSpMk id="22" creationId="{BE43FAEC-3C3E-B26D-2382-C7E9DF949403}"/>
          </ac:cxnSpMkLst>
        </pc:cxnChg>
        <pc:cxnChg chg="del mod">
          <ac:chgData name="Matt Lyle" userId="a96e7d453dd11193" providerId="LiveId" clId="{B41442CE-674E-4F94-AB78-00D2FB8C0DDB}" dt="2022-06-25T08:09:49.872" v="27688" actId="478"/>
          <ac:cxnSpMkLst>
            <pc:docMk/>
            <pc:sldMk cId="4260967985" sldId="411"/>
            <ac:cxnSpMk id="23" creationId="{7BEA9157-4C21-C7B8-E2A0-1D1527BE0718}"/>
          </ac:cxnSpMkLst>
        </pc:cxnChg>
        <pc:cxnChg chg="del mod">
          <ac:chgData name="Matt Lyle" userId="a96e7d453dd11193" providerId="LiveId" clId="{B41442CE-674E-4F94-AB78-00D2FB8C0DDB}" dt="2022-06-25T08:09:53.578" v="27689" actId="478"/>
          <ac:cxnSpMkLst>
            <pc:docMk/>
            <pc:sldMk cId="4260967985" sldId="411"/>
            <ac:cxnSpMk id="24" creationId="{09F3F13E-1D0E-F2A7-1FDD-E5E2AF7B0374}"/>
          </ac:cxnSpMkLst>
        </pc:cxnChg>
        <pc:cxnChg chg="del mod">
          <ac:chgData name="Matt Lyle" userId="a96e7d453dd11193" providerId="LiveId" clId="{B41442CE-674E-4F94-AB78-00D2FB8C0DDB}" dt="2022-06-25T08:09:55.890" v="27690" actId="478"/>
          <ac:cxnSpMkLst>
            <pc:docMk/>
            <pc:sldMk cId="4260967985" sldId="411"/>
            <ac:cxnSpMk id="25" creationId="{7A322972-A17D-5614-9F9B-5343C3EBAAD1}"/>
          </ac:cxnSpMkLst>
        </pc:cxnChg>
        <pc:cxnChg chg="mod">
          <ac:chgData name="Matt Lyle" userId="a96e7d453dd11193" providerId="LiveId" clId="{B41442CE-674E-4F94-AB78-00D2FB8C0DDB}" dt="2022-06-25T08:15:38.610" v="27730" actId="14100"/>
          <ac:cxnSpMkLst>
            <pc:docMk/>
            <pc:sldMk cId="4260967985" sldId="411"/>
            <ac:cxnSpMk id="26" creationId="{F6B66995-5F56-8A2F-DD01-FD10A114D693}"/>
          </ac:cxnSpMkLst>
        </pc:cxnChg>
        <pc:cxnChg chg="mod">
          <ac:chgData name="Matt Lyle" userId="a96e7d453dd11193" providerId="LiveId" clId="{B41442CE-674E-4F94-AB78-00D2FB8C0DDB}" dt="2022-06-25T08:11:46.074" v="27700" actId="208"/>
          <ac:cxnSpMkLst>
            <pc:docMk/>
            <pc:sldMk cId="4260967985" sldId="411"/>
            <ac:cxnSpMk id="27" creationId="{CC7F5335-BC58-8D81-53E9-F196F921FE1A}"/>
          </ac:cxnSpMkLst>
        </pc:cxnChg>
        <pc:cxnChg chg="del mod topLvl">
          <ac:chgData name="Matt Lyle" userId="a96e7d453dd11193" providerId="LiveId" clId="{B41442CE-674E-4F94-AB78-00D2FB8C0DDB}" dt="2022-06-25T08:12:34.647" v="27704" actId="478"/>
          <ac:cxnSpMkLst>
            <pc:docMk/>
            <pc:sldMk cId="4260967985" sldId="411"/>
            <ac:cxnSpMk id="31" creationId="{9E07EB03-B74C-5E70-DED8-7ABA369E7FB0}"/>
          </ac:cxnSpMkLst>
        </pc:cxnChg>
        <pc:cxnChg chg="mod">
          <ac:chgData name="Matt Lyle" userId="a96e7d453dd11193" providerId="LiveId" clId="{B41442CE-674E-4F94-AB78-00D2FB8C0DDB}" dt="2022-06-25T08:12:29.446" v="27701"/>
          <ac:cxnSpMkLst>
            <pc:docMk/>
            <pc:sldMk cId="4260967985" sldId="411"/>
            <ac:cxnSpMk id="32" creationId="{FCB6E894-2483-49F5-9FA6-940B0BAC5EB2}"/>
          </ac:cxnSpMkLst>
        </pc:cxnChg>
        <pc:cxnChg chg="mod">
          <ac:chgData name="Matt Lyle" userId="a96e7d453dd11193" providerId="LiveId" clId="{B41442CE-674E-4F94-AB78-00D2FB8C0DDB}" dt="2022-06-25T08:12:29.446" v="27701"/>
          <ac:cxnSpMkLst>
            <pc:docMk/>
            <pc:sldMk cId="4260967985" sldId="411"/>
            <ac:cxnSpMk id="33" creationId="{036B0A1D-FED1-EF04-5809-490E4B010A7B}"/>
          </ac:cxnSpMkLst>
        </pc:cxnChg>
        <pc:cxnChg chg="mod">
          <ac:chgData name="Matt Lyle" userId="a96e7d453dd11193" providerId="LiveId" clId="{B41442CE-674E-4F94-AB78-00D2FB8C0DDB}" dt="2022-06-25T08:12:45.341" v="27708"/>
          <ac:cxnSpMkLst>
            <pc:docMk/>
            <pc:sldMk cId="4260967985" sldId="411"/>
            <ac:cxnSpMk id="35" creationId="{A8A8EC66-0CCD-0E0B-B842-9C3D8E2C32A5}"/>
          </ac:cxnSpMkLst>
        </pc:cxnChg>
        <pc:cxnChg chg="mod">
          <ac:chgData name="Matt Lyle" userId="a96e7d453dd11193" providerId="LiveId" clId="{B41442CE-674E-4F94-AB78-00D2FB8C0DDB}" dt="2022-06-25T08:12:45.341" v="27708"/>
          <ac:cxnSpMkLst>
            <pc:docMk/>
            <pc:sldMk cId="4260967985" sldId="411"/>
            <ac:cxnSpMk id="36" creationId="{E05B4965-5D08-111A-634B-21AB03549B85}"/>
          </ac:cxnSpMkLst>
        </pc:cxnChg>
        <pc:cxnChg chg="mod">
          <ac:chgData name="Matt Lyle" userId="a96e7d453dd11193" providerId="LiveId" clId="{B41442CE-674E-4F94-AB78-00D2FB8C0DDB}" dt="2022-06-25T08:12:50.942" v="27710"/>
          <ac:cxnSpMkLst>
            <pc:docMk/>
            <pc:sldMk cId="4260967985" sldId="411"/>
            <ac:cxnSpMk id="38" creationId="{12ED7200-96EB-16FB-BEB6-E530CB41E6E3}"/>
          </ac:cxnSpMkLst>
        </pc:cxnChg>
        <pc:cxnChg chg="mod">
          <ac:chgData name="Matt Lyle" userId="a96e7d453dd11193" providerId="LiveId" clId="{B41442CE-674E-4F94-AB78-00D2FB8C0DDB}" dt="2022-06-25T08:12:50.942" v="27710"/>
          <ac:cxnSpMkLst>
            <pc:docMk/>
            <pc:sldMk cId="4260967985" sldId="411"/>
            <ac:cxnSpMk id="39" creationId="{7E5006AA-D51E-915F-6126-4DB38CFE9E69}"/>
          </ac:cxnSpMkLst>
        </pc:cxnChg>
        <pc:cxnChg chg="mod">
          <ac:chgData name="Matt Lyle" userId="a96e7d453dd11193" providerId="LiveId" clId="{B41442CE-674E-4F94-AB78-00D2FB8C0DDB}" dt="2022-06-25T08:16:13.360" v="27739"/>
          <ac:cxnSpMkLst>
            <pc:docMk/>
            <pc:sldMk cId="4260967985" sldId="411"/>
            <ac:cxnSpMk id="42" creationId="{CCEC5585-1B6C-E7DD-3EE4-F949651D26D6}"/>
          </ac:cxnSpMkLst>
        </pc:cxnChg>
        <pc:cxnChg chg="mod">
          <ac:chgData name="Matt Lyle" userId="a96e7d453dd11193" providerId="LiveId" clId="{B41442CE-674E-4F94-AB78-00D2FB8C0DDB}" dt="2022-06-25T08:16:13.360" v="27739"/>
          <ac:cxnSpMkLst>
            <pc:docMk/>
            <pc:sldMk cId="4260967985" sldId="411"/>
            <ac:cxnSpMk id="43" creationId="{5DF7476A-1633-B5C9-6402-C8025F17F1EB}"/>
          </ac:cxnSpMkLst>
        </pc:cxnChg>
        <pc:cxnChg chg="mod">
          <ac:chgData name="Matt Lyle" userId="a96e7d453dd11193" providerId="LiveId" clId="{B41442CE-674E-4F94-AB78-00D2FB8C0DDB}" dt="2022-06-25T08:16:19.190" v="27741"/>
          <ac:cxnSpMkLst>
            <pc:docMk/>
            <pc:sldMk cId="4260967985" sldId="411"/>
            <ac:cxnSpMk id="45" creationId="{336070E2-C8DC-33D5-BB37-971A8AC53E37}"/>
          </ac:cxnSpMkLst>
        </pc:cxnChg>
        <pc:cxnChg chg="mod">
          <ac:chgData name="Matt Lyle" userId="a96e7d453dd11193" providerId="LiveId" clId="{B41442CE-674E-4F94-AB78-00D2FB8C0DDB}" dt="2022-06-25T08:16:19.190" v="27741"/>
          <ac:cxnSpMkLst>
            <pc:docMk/>
            <pc:sldMk cId="4260967985" sldId="411"/>
            <ac:cxnSpMk id="46" creationId="{0BE4E8F5-BEB7-41D9-10EB-6B76FABB492B}"/>
          </ac:cxnSpMkLst>
        </pc:cxnChg>
      </pc:sldChg>
      <pc:sldChg chg="delSp modSp add mod delAnim modAnim modNotesTx">
        <pc:chgData name="Matt Lyle" userId="a96e7d453dd11193" providerId="LiveId" clId="{B41442CE-674E-4F94-AB78-00D2FB8C0DDB}" dt="2022-06-25T12:18:30.889" v="34931" actId="20577"/>
        <pc:sldMkLst>
          <pc:docMk/>
          <pc:sldMk cId="3827865451" sldId="412"/>
        </pc:sldMkLst>
        <pc:spChg chg="del">
          <ac:chgData name="Matt Lyle" userId="a96e7d453dd11193" providerId="LiveId" clId="{B41442CE-674E-4F94-AB78-00D2FB8C0DDB}" dt="2022-06-25T08:23:58.964" v="28224" actId="478"/>
          <ac:spMkLst>
            <pc:docMk/>
            <pc:sldMk cId="3827865451" sldId="412"/>
            <ac:spMk id="5" creationId="{E08BC6E8-72DC-4EC9-C754-6BAF560BEF99}"/>
          </ac:spMkLst>
        </pc:spChg>
        <pc:spChg chg="mod">
          <ac:chgData name="Matt Lyle" userId="a96e7d453dd11193" providerId="LiveId" clId="{B41442CE-674E-4F94-AB78-00D2FB8C0DDB}" dt="2022-06-25T09:25:11.931" v="30298" actId="1076"/>
          <ac:spMkLst>
            <pc:docMk/>
            <pc:sldMk cId="3827865451" sldId="412"/>
            <ac:spMk id="49" creationId="{DE408355-5848-9327-364B-25742225AF8E}"/>
          </ac:spMkLst>
        </pc:spChg>
        <pc:grpChg chg="del">
          <ac:chgData name="Matt Lyle" userId="a96e7d453dd11193" providerId="LiveId" clId="{B41442CE-674E-4F94-AB78-00D2FB8C0DDB}" dt="2022-06-25T08:23:51.993" v="28222" actId="478"/>
          <ac:grpSpMkLst>
            <pc:docMk/>
            <pc:sldMk cId="3827865451" sldId="412"/>
            <ac:grpSpMk id="18" creationId="{4AAD08DB-4963-902A-8186-18EE142D67F3}"/>
          </ac:grpSpMkLst>
        </pc:grpChg>
        <pc:grpChg chg="del">
          <ac:chgData name="Matt Lyle" userId="a96e7d453dd11193" providerId="LiveId" clId="{B41442CE-674E-4F94-AB78-00D2FB8C0DDB}" dt="2022-06-25T08:23:51.993" v="28222" actId="478"/>
          <ac:grpSpMkLst>
            <pc:docMk/>
            <pc:sldMk cId="3827865451" sldId="412"/>
            <ac:grpSpMk id="20" creationId="{946B8A25-C305-678A-0F50-BA784E3C2661}"/>
          </ac:grpSpMkLst>
        </pc:grpChg>
        <pc:grpChg chg="del">
          <ac:chgData name="Matt Lyle" userId="a96e7d453dd11193" providerId="LiveId" clId="{B41442CE-674E-4F94-AB78-00D2FB8C0DDB}" dt="2022-06-25T08:23:51.993" v="28222" actId="478"/>
          <ac:grpSpMkLst>
            <pc:docMk/>
            <pc:sldMk cId="3827865451" sldId="412"/>
            <ac:grpSpMk id="30" creationId="{FE3BE65C-8072-8071-458A-473260B4A3A2}"/>
          </ac:grpSpMkLst>
        </pc:grpChg>
        <pc:grpChg chg="del">
          <ac:chgData name="Matt Lyle" userId="a96e7d453dd11193" providerId="LiveId" clId="{B41442CE-674E-4F94-AB78-00D2FB8C0DDB}" dt="2022-06-25T08:23:51.993" v="28222" actId="478"/>
          <ac:grpSpMkLst>
            <pc:docMk/>
            <pc:sldMk cId="3827865451" sldId="412"/>
            <ac:grpSpMk id="41" creationId="{0E8DAC0E-B7B5-2BE2-8951-6F3DB3343CE8}"/>
          </ac:grpSpMkLst>
        </pc:grpChg>
        <pc:grpChg chg="del">
          <ac:chgData name="Matt Lyle" userId="a96e7d453dd11193" providerId="LiveId" clId="{B41442CE-674E-4F94-AB78-00D2FB8C0DDB}" dt="2022-06-25T08:23:51.993" v="28222" actId="478"/>
          <ac:grpSpMkLst>
            <pc:docMk/>
            <pc:sldMk cId="3827865451" sldId="412"/>
            <ac:grpSpMk id="44" creationId="{FB565FE6-5294-DCB0-341E-365DFF83AC35}"/>
          </ac:grpSpMkLst>
        </pc:grpChg>
      </pc:sldChg>
      <pc:sldChg chg="addSp modSp new mod setBg modClrScheme chgLayout modNotes modNotesTx">
        <pc:chgData name="Matt Lyle" userId="a96e7d453dd11193" providerId="LiveId" clId="{B41442CE-674E-4F94-AB78-00D2FB8C0DDB}" dt="2022-06-25T12:30:05.655" v="35257" actId="20577"/>
        <pc:sldMkLst>
          <pc:docMk/>
          <pc:sldMk cId="160671342" sldId="413"/>
        </pc:sldMkLst>
        <pc:spChg chg="add mod">
          <ac:chgData name="Matt Lyle" userId="a96e7d453dd11193" providerId="LiveId" clId="{B41442CE-674E-4F94-AB78-00D2FB8C0DDB}" dt="2022-06-25T09:11:02.573" v="30124" actId="948"/>
          <ac:spMkLst>
            <pc:docMk/>
            <pc:sldMk cId="160671342" sldId="413"/>
            <ac:spMk id="4" creationId="{F4B67545-7EE6-549C-A1A8-590184D86ABB}"/>
          </ac:spMkLst>
        </pc:spChg>
        <pc:spChg chg="add">
          <ac:chgData name="Matt Lyle" userId="a96e7d453dd11193" providerId="LiveId" clId="{B41442CE-674E-4F94-AB78-00D2FB8C0DDB}" dt="2022-06-25T09:10:43.371" v="30119" actId="26606"/>
          <ac:spMkLst>
            <pc:docMk/>
            <pc:sldMk cId="160671342" sldId="413"/>
            <ac:spMk id="9" creationId="{1ED69555-EE48-4B19-812B-4E1068DBF976}"/>
          </ac:spMkLst>
        </pc:spChg>
        <pc:spChg chg="add">
          <ac:chgData name="Matt Lyle" userId="a96e7d453dd11193" providerId="LiveId" clId="{B41442CE-674E-4F94-AB78-00D2FB8C0DDB}" dt="2022-06-25T09:10:43.371" v="30119" actId="26606"/>
          <ac:spMkLst>
            <pc:docMk/>
            <pc:sldMk cId="160671342" sldId="413"/>
            <ac:spMk id="11" creationId="{57AEB73D-F521-4B19-820F-12DB6BCC8406}"/>
          </ac:spMkLst>
        </pc:spChg>
        <pc:spChg chg="add">
          <ac:chgData name="Matt Lyle" userId="a96e7d453dd11193" providerId="LiveId" clId="{B41442CE-674E-4F94-AB78-00D2FB8C0DDB}" dt="2022-06-25T09:10:43.371" v="30119" actId="26606"/>
          <ac:spMkLst>
            <pc:docMk/>
            <pc:sldMk cId="160671342" sldId="413"/>
            <ac:spMk id="13" creationId="{6B72EEBA-3A5D-41CE-8465-A45A0F65674E}"/>
          </ac:spMkLst>
        </pc:spChg>
        <pc:spChg chg="add">
          <ac:chgData name="Matt Lyle" userId="a96e7d453dd11193" providerId="LiveId" clId="{B41442CE-674E-4F94-AB78-00D2FB8C0DDB}" dt="2022-06-25T09:10:43.371" v="30119" actId="26606"/>
          <ac:spMkLst>
            <pc:docMk/>
            <pc:sldMk cId="160671342" sldId="413"/>
            <ac:spMk id="15" creationId="{CA22F210-7186-4074-94C5-FAD2C2EB15B2}"/>
          </ac:spMkLst>
        </pc:spChg>
        <pc:spChg chg="add">
          <ac:chgData name="Matt Lyle" userId="a96e7d453dd11193" providerId="LiveId" clId="{B41442CE-674E-4F94-AB78-00D2FB8C0DDB}" dt="2022-06-25T09:10:43.371" v="30119" actId="26606"/>
          <ac:spMkLst>
            <pc:docMk/>
            <pc:sldMk cId="160671342" sldId="413"/>
            <ac:spMk id="17" creationId="{11C4FED8-D85F-4B52-875F-AB6873B50373}"/>
          </ac:spMkLst>
        </pc:spChg>
        <pc:picChg chg="add mod">
          <ac:chgData name="Matt Lyle" userId="a96e7d453dd11193" providerId="LiveId" clId="{B41442CE-674E-4F94-AB78-00D2FB8C0DDB}" dt="2022-06-25T09:10:43.371" v="30119" actId="26606"/>
          <ac:picMkLst>
            <pc:docMk/>
            <pc:sldMk cId="160671342" sldId="413"/>
            <ac:picMk id="3" creationId="{0D7268B9-4595-8279-4493-9330ECFA085F}"/>
          </ac:picMkLst>
        </pc:picChg>
      </pc:sldChg>
      <pc:sldChg chg="addSp delSp modSp new del mod setBg modClrScheme chgLayout">
        <pc:chgData name="Matt Lyle" userId="a96e7d453dd11193" providerId="LiveId" clId="{B41442CE-674E-4F94-AB78-00D2FB8C0DDB}" dt="2022-06-25T09:09:43.871" v="30112" actId="680"/>
        <pc:sldMkLst>
          <pc:docMk/>
          <pc:sldMk cId="624848925" sldId="413"/>
        </pc:sldMkLst>
        <pc:spChg chg="add del mod">
          <ac:chgData name="Matt Lyle" userId="a96e7d453dd11193" providerId="LiveId" clId="{B41442CE-674E-4F94-AB78-00D2FB8C0DDB}" dt="2022-06-25T09:08:19.273" v="30077"/>
          <ac:spMkLst>
            <pc:docMk/>
            <pc:sldMk cId="624848925" sldId="413"/>
            <ac:spMk id="2" creationId="{48B8E861-0F48-896B-F951-27681D39542F}"/>
          </ac:spMkLst>
        </pc:spChg>
        <pc:spChg chg="add del mod">
          <ac:chgData name="Matt Lyle" userId="a96e7d453dd11193" providerId="LiveId" clId="{B41442CE-674E-4F94-AB78-00D2FB8C0DDB}" dt="2022-06-25T09:08:19.273" v="30077"/>
          <ac:spMkLst>
            <pc:docMk/>
            <pc:sldMk cId="624848925" sldId="413"/>
            <ac:spMk id="3" creationId="{4ABB8AD4-1099-833E-EC5F-3EEDBFFE5028}"/>
          </ac:spMkLst>
        </pc:spChg>
        <pc:spChg chg="add del mod">
          <ac:chgData name="Matt Lyle" userId="a96e7d453dd11193" providerId="LiveId" clId="{B41442CE-674E-4F94-AB78-00D2FB8C0DDB}" dt="2022-06-25T09:08:23.061" v="30082"/>
          <ac:spMkLst>
            <pc:docMk/>
            <pc:sldMk cId="624848925" sldId="413"/>
            <ac:spMk id="5" creationId="{83666388-DDB4-1CB0-9B6B-5E87B8486831}"/>
          </ac:spMkLst>
        </pc:spChg>
        <pc:spChg chg="add del mod">
          <ac:chgData name="Matt Lyle" userId="a96e7d453dd11193" providerId="LiveId" clId="{B41442CE-674E-4F94-AB78-00D2FB8C0DDB}" dt="2022-06-25T09:08:23.061" v="30082"/>
          <ac:spMkLst>
            <pc:docMk/>
            <pc:sldMk cId="624848925" sldId="413"/>
            <ac:spMk id="6" creationId="{6A77028E-A386-5772-E6BF-F4F471AD6F22}"/>
          </ac:spMkLst>
        </pc:spChg>
        <pc:spChg chg="add del mod">
          <ac:chgData name="Matt Lyle" userId="a96e7d453dd11193" providerId="LiveId" clId="{B41442CE-674E-4F94-AB78-00D2FB8C0DDB}" dt="2022-06-25T09:09:42.306" v="30109"/>
          <ac:spMkLst>
            <pc:docMk/>
            <pc:sldMk cId="624848925" sldId="413"/>
            <ac:spMk id="8" creationId="{432A260C-A4FB-232A-3904-14002DDE9F33}"/>
          </ac:spMkLst>
        </pc:spChg>
        <pc:spChg chg="add del mod">
          <ac:chgData name="Matt Lyle" userId="a96e7d453dd11193" providerId="LiveId" clId="{B41442CE-674E-4F94-AB78-00D2FB8C0DDB}" dt="2022-06-25T09:09:42.306" v="30109"/>
          <ac:spMkLst>
            <pc:docMk/>
            <pc:sldMk cId="624848925" sldId="413"/>
            <ac:spMk id="9" creationId="{F486BCD2-8583-2D03-ABDE-530A0D877B5E}"/>
          </ac:spMkLst>
        </pc:spChg>
        <pc:spChg chg="add del mod">
          <ac:chgData name="Matt Lyle" userId="a96e7d453dd11193" providerId="LiveId" clId="{B41442CE-674E-4F94-AB78-00D2FB8C0DDB}" dt="2022-06-25T09:09:40.884" v="30103"/>
          <ac:spMkLst>
            <pc:docMk/>
            <pc:sldMk cId="624848925" sldId="413"/>
            <ac:spMk id="11" creationId="{E6E8CA63-D7B1-0078-90C2-BAE87D827A33}"/>
          </ac:spMkLst>
        </pc:spChg>
        <pc:picChg chg="add del mod">
          <ac:chgData name="Matt Lyle" userId="a96e7d453dd11193" providerId="LiveId" clId="{B41442CE-674E-4F94-AB78-00D2FB8C0DDB}" dt="2022-06-25T09:08:19.273" v="30077"/>
          <ac:picMkLst>
            <pc:docMk/>
            <pc:sldMk cId="624848925" sldId="413"/>
            <ac:picMk id="4" creationId="{A9064F6D-B129-D672-6505-B921240E86F1}"/>
          </ac:picMkLst>
        </pc:picChg>
        <pc:picChg chg="add del mod">
          <ac:chgData name="Matt Lyle" userId="a96e7d453dd11193" providerId="LiveId" clId="{B41442CE-674E-4F94-AB78-00D2FB8C0DDB}" dt="2022-06-25T09:08:23.061" v="30082"/>
          <ac:picMkLst>
            <pc:docMk/>
            <pc:sldMk cId="624848925" sldId="413"/>
            <ac:picMk id="7" creationId="{25A74CB8-8AA5-53D8-38D3-2E59EE1F189D}"/>
          </ac:picMkLst>
        </pc:picChg>
        <pc:picChg chg="add del mod">
          <ac:chgData name="Matt Lyle" userId="a96e7d453dd11193" providerId="LiveId" clId="{B41442CE-674E-4F94-AB78-00D2FB8C0DDB}" dt="2022-06-25T09:09:42.306" v="30109"/>
          <ac:picMkLst>
            <pc:docMk/>
            <pc:sldMk cId="624848925" sldId="413"/>
            <ac:picMk id="10" creationId="{CD29A6F2-EAEF-1D86-C498-BD7EEFF4156C}"/>
          </ac:picMkLst>
        </pc:picChg>
      </pc:sldChg>
      <pc:sldMasterChg chg="addSldLayout delSldLayout modSldLayout sldLayoutOrd">
        <pc:chgData name="Matt Lyle" userId="a96e7d453dd11193" providerId="LiveId" clId="{B41442CE-674E-4F94-AB78-00D2FB8C0DDB}" dt="2022-06-25T08:11:31.578" v="27698" actId="478"/>
        <pc:sldMasterMkLst>
          <pc:docMk/>
          <pc:sldMasterMk cId="322613345" sldId="2147483737"/>
        </pc:sldMasterMkLst>
        <pc:sldLayoutChg chg="modSp del">
          <pc:chgData name="Matt Lyle" userId="a96e7d453dd11193" providerId="LiveId" clId="{B41442CE-674E-4F94-AB78-00D2FB8C0DDB}" dt="2022-06-23T03:38:13.920" v="140" actId="2696"/>
          <pc:sldLayoutMkLst>
            <pc:docMk/>
            <pc:sldMasterMk cId="322613345" sldId="2147483737"/>
            <pc:sldLayoutMk cId="2372412068" sldId="2147483743"/>
          </pc:sldLayoutMkLst>
          <pc:picChg chg="mod">
            <ac:chgData name="Matt Lyle" userId="a96e7d453dd11193" providerId="LiveId" clId="{B41442CE-674E-4F94-AB78-00D2FB8C0DDB}" dt="2022-06-23T03:23:57.834" v="0"/>
            <ac:picMkLst>
              <pc:docMk/>
              <pc:sldMasterMk cId="322613345" sldId="2147483737"/>
              <pc:sldLayoutMk cId="2372412068" sldId="2147483743"/>
              <ac:picMk id="6" creationId="{2D2EA1D9-1AE2-4396-97A0-15D4FB08EFEC}"/>
            </ac:picMkLst>
          </pc:picChg>
        </pc:sldLayoutChg>
        <pc:sldLayoutChg chg="add del ord">
          <pc:chgData name="Matt Lyle" userId="a96e7d453dd11193" providerId="LiveId" clId="{B41442CE-674E-4F94-AB78-00D2FB8C0DDB}" dt="2022-06-23T03:38:33.515" v="147" actId="2696"/>
          <pc:sldLayoutMkLst>
            <pc:docMk/>
            <pc:sldMasterMk cId="322613345" sldId="2147483737"/>
            <pc:sldLayoutMk cId="3274676053" sldId="2147483746"/>
          </pc:sldLayoutMkLst>
        </pc:sldLayoutChg>
        <pc:sldLayoutChg chg="delSp modSp add del mod">
          <pc:chgData name="Matt Lyle" userId="a96e7d453dd11193" providerId="LiveId" clId="{B41442CE-674E-4F94-AB78-00D2FB8C0DDB}" dt="2022-06-24T08:36:20.688" v="10135" actId="2696"/>
          <pc:sldLayoutMkLst>
            <pc:docMk/>
            <pc:sldMasterMk cId="322613345" sldId="2147483737"/>
            <pc:sldLayoutMk cId="4156380636" sldId="2147483748"/>
          </pc:sldLayoutMkLst>
          <pc:spChg chg="mod">
            <ac:chgData name="Matt Lyle" userId="a96e7d453dd11193" providerId="LiveId" clId="{B41442CE-674E-4F94-AB78-00D2FB8C0DDB}" dt="2022-06-23T03:23:57.834" v="0"/>
            <ac:spMkLst>
              <pc:docMk/>
              <pc:sldMasterMk cId="322613345" sldId="2147483737"/>
              <pc:sldLayoutMk cId="4156380636" sldId="2147483748"/>
              <ac:spMk id="3" creationId="{90B92066-F752-4895-B27E-FE0D673F28CC}"/>
            </ac:spMkLst>
          </pc:spChg>
          <pc:spChg chg="mod">
            <ac:chgData name="Matt Lyle" userId="a96e7d453dd11193" providerId="LiveId" clId="{B41442CE-674E-4F94-AB78-00D2FB8C0DDB}" dt="2022-06-23T03:23:57.834" v="0"/>
            <ac:spMkLst>
              <pc:docMk/>
              <pc:sldMasterMk cId="322613345" sldId="2147483737"/>
              <pc:sldLayoutMk cId="4156380636" sldId="2147483748"/>
              <ac:spMk id="5" creationId="{5F02C80B-2620-43F2-9C7C-C00E3B51F7C7}"/>
            </ac:spMkLst>
          </pc:spChg>
          <pc:spChg chg="mod">
            <ac:chgData name="Matt Lyle" userId="a96e7d453dd11193" providerId="LiveId" clId="{B41442CE-674E-4F94-AB78-00D2FB8C0DDB}" dt="2022-06-23T03:23:57.834" v="0"/>
            <ac:spMkLst>
              <pc:docMk/>
              <pc:sldMasterMk cId="322613345" sldId="2147483737"/>
              <pc:sldLayoutMk cId="4156380636" sldId="2147483748"/>
              <ac:spMk id="6" creationId="{FA0F40BD-F37F-46F0-8481-109776DC21F6}"/>
            </ac:spMkLst>
          </pc:spChg>
          <pc:spChg chg="mod">
            <ac:chgData name="Matt Lyle" userId="a96e7d453dd11193" providerId="LiveId" clId="{B41442CE-674E-4F94-AB78-00D2FB8C0DDB}" dt="2022-06-23T03:23:57.834" v="0"/>
            <ac:spMkLst>
              <pc:docMk/>
              <pc:sldMasterMk cId="322613345" sldId="2147483737"/>
              <pc:sldLayoutMk cId="4156380636" sldId="2147483748"/>
              <ac:spMk id="7" creationId="{FA529DC3-88E0-4C4C-945C-DE6D9DC7A59A}"/>
            </ac:spMkLst>
          </pc:spChg>
          <pc:grpChg chg="del mod">
            <ac:chgData name="Matt Lyle" userId="a96e7d453dd11193" providerId="LiveId" clId="{B41442CE-674E-4F94-AB78-00D2FB8C0DDB}" dt="2022-06-24T08:36:18.559" v="10134" actId="478"/>
            <ac:grpSpMkLst>
              <pc:docMk/>
              <pc:sldMasterMk cId="322613345" sldId="2147483737"/>
              <pc:sldLayoutMk cId="4156380636" sldId="2147483748"/>
              <ac:grpSpMk id="2" creationId="{598D128F-5F02-4D7C-AB55-4260479D6CB5}"/>
            </ac:grpSpMkLst>
          </pc:grpChg>
          <pc:picChg chg="mod">
            <ac:chgData name="Matt Lyle" userId="a96e7d453dd11193" providerId="LiveId" clId="{B41442CE-674E-4F94-AB78-00D2FB8C0DDB}" dt="2022-06-23T03:23:57.834" v="0"/>
            <ac:picMkLst>
              <pc:docMk/>
              <pc:sldMasterMk cId="322613345" sldId="2147483737"/>
              <pc:sldLayoutMk cId="4156380636" sldId="2147483748"/>
              <ac:picMk id="8" creationId="{17FE8166-E1F1-4A08-9051-07A6949081B1}"/>
            </ac:picMkLst>
          </pc:picChg>
        </pc:sldLayoutChg>
        <pc:sldLayoutChg chg="modSp del mod">
          <pc:chgData name="Matt Lyle" userId="a96e7d453dd11193" providerId="LiveId" clId="{B41442CE-674E-4F94-AB78-00D2FB8C0DDB}" dt="2022-06-24T08:36:15.051" v="10133" actId="2696"/>
          <pc:sldLayoutMkLst>
            <pc:docMk/>
            <pc:sldMasterMk cId="322613345" sldId="2147483737"/>
            <pc:sldLayoutMk cId="681198513" sldId="2147483749"/>
          </pc:sldLayoutMkLst>
          <pc:picChg chg="mod">
            <ac:chgData name="Matt Lyle" userId="a96e7d453dd11193" providerId="LiveId" clId="{B41442CE-674E-4F94-AB78-00D2FB8C0DDB}" dt="2022-06-24T05:28:50.829" v="8715" actId="14100"/>
            <ac:picMkLst>
              <pc:docMk/>
              <pc:sldMasterMk cId="322613345" sldId="2147483737"/>
              <pc:sldLayoutMk cId="681198513" sldId="2147483749"/>
              <ac:picMk id="5" creationId="{B0ECE2D9-7BF0-4437-B856-9CB355968D61}"/>
            </ac:picMkLst>
          </pc:picChg>
          <pc:cxnChg chg="mod">
            <ac:chgData name="Matt Lyle" userId="a96e7d453dd11193" providerId="LiveId" clId="{B41442CE-674E-4F94-AB78-00D2FB8C0DDB}" dt="2022-06-24T05:28:55.121" v="8716" actId="14100"/>
            <ac:cxnSpMkLst>
              <pc:docMk/>
              <pc:sldMasterMk cId="322613345" sldId="2147483737"/>
              <pc:sldLayoutMk cId="681198513" sldId="2147483749"/>
              <ac:cxnSpMk id="6" creationId="{94659D67-822F-4539-B051-D2BFFA52A546}"/>
            </ac:cxnSpMkLst>
          </pc:cxnChg>
        </pc:sldLayoutChg>
        <pc:sldLayoutChg chg="modSp del">
          <pc:chgData name="Matt Lyle" userId="a96e7d453dd11193" providerId="LiveId" clId="{B41442CE-674E-4F94-AB78-00D2FB8C0DDB}" dt="2022-06-23T03:38:14.776" v="141" actId="2696"/>
          <pc:sldLayoutMkLst>
            <pc:docMk/>
            <pc:sldMasterMk cId="322613345" sldId="2147483737"/>
            <pc:sldLayoutMk cId="3709565256" sldId="2147483750"/>
          </pc:sldLayoutMkLst>
          <pc:picChg chg="mod">
            <ac:chgData name="Matt Lyle" userId="a96e7d453dd11193" providerId="LiveId" clId="{B41442CE-674E-4F94-AB78-00D2FB8C0DDB}" dt="2022-06-23T03:23:57.834" v="0"/>
            <ac:picMkLst>
              <pc:docMk/>
              <pc:sldMasterMk cId="322613345" sldId="2147483737"/>
              <pc:sldLayoutMk cId="3709565256" sldId="2147483750"/>
              <ac:picMk id="3" creationId="{95C08E25-A92D-4CA8-9A37-CDB692F42303}"/>
            </ac:picMkLst>
          </pc:picChg>
        </pc:sldLayoutChg>
        <pc:sldLayoutChg chg="modSp ord">
          <pc:chgData name="Matt Lyle" userId="a96e7d453dd11193" providerId="LiveId" clId="{B41442CE-674E-4F94-AB78-00D2FB8C0DDB}" dt="2022-06-24T08:36:44.298" v="10138" actId="20578"/>
          <pc:sldLayoutMkLst>
            <pc:docMk/>
            <pc:sldMasterMk cId="322613345" sldId="2147483737"/>
            <pc:sldLayoutMk cId="635741978" sldId="2147483751"/>
          </pc:sldLayoutMkLst>
          <pc:spChg chg="mod">
            <ac:chgData name="Matt Lyle" userId="a96e7d453dd11193" providerId="LiveId" clId="{B41442CE-674E-4F94-AB78-00D2FB8C0DDB}" dt="2022-06-23T03:23:57.834" v="0"/>
            <ac:spMkLst>
              <pc:docMk/>
              <pc:sldMasterMk cId="322613345" sldId="2147483737"/>
              <pc:sldLayoutMk cId="635741978" sldId="2147483751"/>
              <ac:spMk id="3" creationId="{6B5259A9-D89B-4747-ADA6-95392EB3CBFB}"/>
            </ac:spMkLst>
          </pc:spChg>
          <pc:cxnChg chg="mod">
            <ac:chgData name="Matt Lyle" userId="a96e7d453dd11193" providerId="LiveId" clId="{B41442CE-674E-4F94-AB78-00D2FB8C0DDB}" dt="2022-06-23T03:23:57.834" v="0"/>
            <ac:cxnSpMkLst>
              <pc:docMk/>
              <pc:sldMasterMk cId="322613345" sldId="2147483737"/>
              <pc:sldLayoutMk cId="635741978" sldId="2147483751"/>
              <ac:cxnSpMk id="6" creationId="{482A1FA6-B84E-4965-8BAA-A9CAE3CA2337}"/>
            </ac:cxnSpMkLst>
          </pc:cxnChg>
        </pc:sldLayoutChg>
        <pc:sldLayoutChg chg="addSp delSp modSp mod">
          <pc:chgData name="Matt Lyle" userId="a96e7d453dd11193" providerId="LiveId" clId="{B41442CE-674E-4F94-AB78-00D2FB8C0DDB}" dt="2022-06-25T08:11:31.578" v="27698" actId="478"/>
          <pc:sldLayoutMkLst>
            <pc:docMk/>
            <pc:sldMasterMk cId="322613345" sldId="2147483737"/>
            <pc:sldLayoutMk cId="2200272209" sldId="2147483752"/>
          </pc:sldLayoutMkLst>
          <pc:spChg chg="add del mod ord">
            <ac:chgData name="Matt Lyle" userId="a96e7d453dd11193" providerId="LiveId" clId="{B41442CE-674E-4F94-AB78-00D2FB8C0DDB}" dt="2022-06-25T03:22:47.893" v="19819" actId="478"/>
            <ac:spMkLst>
              <pc:docMk/>
              <pc:sldMasterMk cId="322613345" sldId="2147483737"/>
              <pc:sldLayoutMk cId="2200272209" sldId="2147483752"/>
              <ac:spMk id="8" creationId="{0DBD3F56-DFD6-7806-A4D0-E3E0D6ADB81B}"/>
            </ac:spMkLst>
          </pc:spChg>
          <pc:spChg chg="add del mod">
            <ac:chgData name="Matt Lyle" userId="a96e7d453dd11193" providerId="LiveId" clId="{B41442CE-674E-4F94-AB78-00D2FB8C0DDB}" dt="2022-06-25T03:24:11.822" v="19837" actId="478"/>
            <ac:spMkLst>
              <pc:docMk/>
              <pc:sldMasterMk cId="322613345" sldId="2147483737"/>
              <pc:sldLayoutMk cId="2200272209" sldId="2147483752"/>
              <ac:spMk id="12" creationId="{26956823-9DCC-ED44-2BC9-A019B64BBBE8}"/>
            </ac:spMkLst>
          </pc:spChg>
          <pc:graphicFrameChg chg="add del mod">
            <ac:chgData name="Matt Lyle" userId="a96e7d453dd11193" providerId="LiveId" clId="{B41442CE-674E-4F94-AB78-00D2FB8C0DDB}" dt="2022-06-25T03:22:54.317" v="19823" actId="478"/>
            <ac:graphicFrameMkLst>
              <pc:docMk/>
              <pc:sldMasterMk cId="322613345" sldId="2147483737"/>
              <pc:sldLayoutMk cId="2200272209" sldId="2147483752"/>
              <ac:graphicFrameMk id="9" creationId="{277E7468-6CBC-1DC6-C45F-D7B1408BC005}"/>
            </ac:graphicFrameMkLst>
          </pc:graphicFrameChg>
          <pc:graphicFrameChg chg="add del mod">
            <ac:chgData name="Matt Lyle" userId="a96e7d453dd11193" providerId="LiveId" clId="{B41442CE-674E-4F94-AB78-00D2FB8C0DDB}" dt="2022-06-25T03:24:24.222" v="19842" actId="478"/>
            <ac:graphicFrameMkLst>
              <pc:docMk/>
              <pc:sldMasterMk cId="322613345" sldId="2147483737"/>
              <pc:sldLayoutMk cId="2200272209" sldId="2147483752"/>
              <ac:graphicFrameMk id="13" creationId="{335B8FFE-3760-7C97-E92E-91B4290E48E4}"/>
            </ac:graphicFrameMkLst>
          </pc:graphicFrameChg>
          <pc:picChg chg="add del mod">
            <ac:chgData name="Matt Lyle" userId="a96e7d453dd11193" providerId="LiveId" clId="{B41442CE-674E-4F94-AB78-00D2FB8C0DDB}" dt="2022-06-25T03:05:39.582" v="19806" actId="478"/>
            <ac:picMkLst>
              <pc:docMk/>
              <pc:sldMasterMk cId="322613345" sldId="2147483737"/>
              <pc:sldLayoutMk cId="2200272209" sldId="2147483752"/>
              <ac:picMk id="3" creationId="{B73E1EA6-13B9-7169-DD68-AF8158E4A6E1}"/>
            </ac:picMkLst>
          </pc:picChg>
          <pc:picChg chg="add del mod">
            <ac:chgData name="Matt Lyle" userId="a96e7d453dd11193" providerId="LiveId" clId="{B41442CE-674E-4F94-AB78-00D2FB8C0DDB}" dt="2022-06-25T03:22:47.893" v="19819" actId="478"/>
            <ac:picMkLst>
              <pc:docMk/>
              <pc:sldMasterMk cId="322613345" sldId="2147483737"/>
              <pc:sldLayoutMk cId="2200272209" sldId="2147483752"/>
              <ac:picMk id="5" creationId="{FB754754-C2BF-74EC-AB44-A8BF0CFA8D15}"/>
            </ac:picMkLst>
          </pc:picChg>
          <pc:picChg chg="add mod">
            <ac:chgData name="Matt Lyle" userId="a96e7d453dd11193" providerId="LiveId" clId="{B41442CE-674E-4F94-AB78-00D2FB8C0DDB}" dt="2022-06-25T03:26:38.290" v="19877"/>
            <ac:picMkLst>
              <pc:docMk/>
              <pc:sldMasterMk cId="322613345" sldId="2147483737"/>
              <pc:sldLayoutMk cId="2200272209" sldId="2147483752"/>
              <ac:picMk id="11" creationId="{1F9D99DD-DED8-72F3-161B-7214E5FEA407}"/>
            </ac:picMkLst>
          </pc:picChg>
          <pc:picChg chg="add del mod">
            <ac:chgData name="Matt Lyle" userId="a96e7d453dd11193" providerId="LiveId" clId="{B41442CE-674E-4F94-AB78-00D2FB8C0DDB}" dt="2022-06-25T03:24:31.215" v="19846" actId="478"/>
            <ac:picMkLst>
              <pc:docMk/>
              <pc:sldMasterMk cId="322613345" sldId="2147483737"/>
              <pc:sldLayoutMk cId="2200272209" sldId="2147483752"/>
              <ac:picMk id="15" creationId="{50D465D2-CD06-DF46-6539-9DEDBE1B38BF}"/>
            </ac:picMkLst>
          </pc:picChg>
          <pc:picChg chg="del mod">
            <ac:chgData name="Matt Lyle" userId="a96e7d453dd11193" providerId="LiveId" clId="{B41442CE-674E-4F94-AB78-00D2FB8C0DDB}" dt="2022-06-23T04:45:09.731" v="1323" actId="478"/>
            <ac:picMkLst>
              <pc:docMk/>
              <pc:sldMasterMk cId="322613345" sldId="2147483737"/>
              <pc:sldLayoutMk cId="2200272209" sldId="2147483752"/>
              <ac:picMk id="15" creationId="{EED31A40-2801-4A61-836B-CB04607A360C}"/>
            </ac:picMkLst>
          </pc:picChg>
          <pc:picChg chg="add del mod">
            <ac:chgData name="Matt Lyle" userId="a96e7d453dd11193" providerId="LiveId" clId="{B41442CE-674E-4F94-AB78-00D2FB8C0DDB}" dt="2022-06-25T03:24:37.026" v="19850" actId="478"/>
            <ac:picMkLst>
              <pc:docMk/>
              <pc:sldMasterMk cId="322613345" sldId="2147483737"/>
              <pc:sldLayoutMk cId="2200272209" sldId="2147483752"/>
              <ac:picMk id="17" creationId="{01397123-BFFA-E849-84CA-EBFA1188ED46}"/>
            </ac:picMkLst>
          </pc:picChg>
          <pc:picChg chg="add del mod">
            <ac:chgData name="Matt Lyle" userId="a96e7d453dd11193" providerId="LiveId" clId="{B41442CE-674E-4F94-AB78-00D2FB8C0DDB}" dt="2022-06-25T03:25:19.120" v="19862" actId="478"/>
            <ac:picMkLst>
              <pc:docMk/>
              <pc:sldMasterMk cId="322613345" sldId="2147483737"/>
              <pc:sldLayoutMk cId="2200272209" sldId="2147483752"/>
              <ac:picMk id="19" creationId="{6156C3AF-5405-0545-2A50-8D6E9A62BF6D}"/>
            </ac:picMkLst>
          </pc:picChg>
          <pc:picChg chg="add del mod">
            <ac:chgData name="Matt Lyle" userId="a96e7d453dd11193" providerId="LiveId" clId="{B41442CE-674E-4F94-AB78-00D2FB8C0DDB}" dt="2022-06-25T08:11:31.578" v="27698" actId="478"/>
            <ac:picMkLst>
              <pc:docMk/>
              <pc:sldMasterMk cId="322613345" sldId="2147483737"/>
              <pc:sldLayoutMk cId="2200272209" sldId="2147483752"/>
              <ac:picMk id="21" creationId="{D46E1575-3689-BD26-A79B-56A062297A5A}"/>
            </ac:picMkLst>
          </pc:picChg>
          <pc:cxnChg chg="del mod">
            <ac:chgData name="Matt Lyle" userId="a96e7d453dd11193" providerId="LiveId" clId="{B41442CE-674E-4F94-AB78-00D2FB8C0DDB}" dt="2022-06-25T03:07:47.368" v="19818" actId="478"/>
            <ac:cxnSpMkLst>
              <pc:docMk/>
              <pc:sldMasterMk cId="322613345" sldId="2147483737"/>
              <pc:sldLayoutMk cId="2200272209" sldId="2147483752"/>
              <ac:cxnSpMk id="4" creationId="{D32540EE-81BB-45BD-98BE-4ED88230610D}"/>
            </ac:cxnSpMkLst>
          </pc:cxnChg>
          <pc:cxnChg chg="add del">
            <ac:chgData name="Matt Lyle" userId="a96e7d453dd11193" providerId="LiveId" clId="{B41442CE-674E-4F94-AB78-00D2FB8C0DDB}" dt="2022-06-25T03:07:22.767" v="19811" actId="11529"/>
            <ac:cxnSpMkLst>
              <pc:docMk/>
              <pc:sldMasterMk cId="322613345" sldId="2147483737"/>
              <pc:sldLayoutMk cId="2200272209" sldId="2147483752"/>
              <ac:cxnSpMk id="7" creationId="{D60BE3A2-DC41-26EC-C212-DBDF0417F5ED}"/>
            </ac:cxnSpMkLst>
          </pc:cxnChg>
        </pc:sldLayoutChg>
        <pc:sldLayoutChg chg="delSp modSp mod ord">
          <pc:chgData name="Matt Lyle" userId="a96e7d453dd11193" providerId="LiveId" clId="{B41442CE-674E-4F94-AB78-00D2FB8C0DDB}" dt="2022-06-24T08:36:46.597" v="10139" actId="20578"/>
          <pc:sldLayoutMkLst>
            <pc:docMk/>
            <pc:sldMasterMk cId="322613345" sldId="2147483737"/>
            <pc:sldLayoutMk cId="2156371060" sldId="2147483753"/>
          </pc:sldLayoutMkLst>
          <pc:picChg chg="del mod">
            <ac:chgData name="Matt Lyle" userId="a96e7d453dd11193" providerId="LiveId" clId="{B41442CE-674E-4F94-AB78-00D2FB8C0DDB}" dt="2022-06-24T08:36:11.722" v="10132" actId="478"/>
            <ac:picMkLst>
              <pc:docMk/>
              <pc:sldMasterMk cId="322613345" sldId="2147483737"/>
              <pc:sldLayoutMk cId="2156371060" sldId="2147483753"/>
              <ac:picMk id="5" creationId="{B0ECE2D9-7BF0-4437-B856-9CB355968D61}"/>
            </ac:picMkLst>
          </pc:picChg>
        </pc:sldLayoutChg>
        <pc:sldLayoutChg chg="modSp">
          <pc:chgData name="Matt Lyle" userId="a96e7d453dd11193" providerId="LiveId" clId="{B41442CE-674E-4F94-AB78-00D2FB8C0DDB}" dt="2022-06-23T03:23:57.834" v="0"/>
          <pc:sldLayoutMkLst>
            <pc:docMk/>
            <pc:sldMasterMk cId="322613345" sldId="2147483737"/>
            <pc:sldLayoutMk cId="2275077700" sldId="2147483754"/>
          </pc:sldLayoutMkLst>
          <pc:picChg chg="mod">
            <ac:chgData name="Matt Lyle" userId="a96e7d453dd11193" providerId="LiveId" clId="{B41442CE-674E-4F94-AB78-00D2FB8C0DDB}" dt="2022-06-23T03:23:57.834" v="0"/>
            <ac:picMkLst>
              <pc:docMk/>
              <pc:sldMasterMk cId="322613345" sldId="2147483737"/>
              <pc:sldLayoutMk cId="2275077700" sldId="2147483754"/>
              <ac:picMk id="3" creationId="{DB54FDBC-BC56-44EF-A205-7F664FFE1081}"/>
            </ac:picMkLst>
          </pc:picChg>
          <pc:picChg chg="mod">
            <ac:chgData name="Matt Lyle" userId="a96e7d453dd11193" providerId="LiveId" clId="{B41442CE-674E-4F94-AB78-00D2FB8C0DDB}" dt="2022-06-23T03:23:57.834" v="0"/>
            <ac:picMkLst>
              <pc:docMk/>
              <pc:sldMasterMk cId="322613345" sldId="2147483737"/>
              <pc:sldLayoutMk cId="2275077700" sldId="2147483754"/>
              <ac:picMk id="4" creationId="{23793138-1F42-43AA-B18F-C67078AC6A8C}"/>
            </ac:picMkLst>
          </pc:picChg>
        </pc:sldLayoutChg>
        <pc:sldLayoutChg chg="modSp add mod modTransition">
          <pc:chgData name="Matt Lyle" userId="a96e7d453dd11193" providerId="LiveId" clId="{B41442CE-674E-4F94-AB78-00D2FB8C0DDB}" dt="2022-06-25T05:48:32.102" v="24852" actId="1076"/>
          <pc:sldLayoutMkLst>
            <pc:docMk/>
            <pc:sldMasterMk cId="322613345" sldId="2147483737"/>
            <pc:sldLayoutMk cId="3613871455" sldId="2147483755"/>
          </pc:sldLayoutMkLst>
          <pc:picChg chg="mod">
            <ac:chgData name="Matt Lyle" userId="a96e7d453dd11193" providerId="LiveId" clId="{B41442CE-674E-4F94-AB78-00D2FB8C0DDB}" dt="2022-06-25T05:48:32.102" v="24852" actId="1076"/>
            <ac:picMkLst>
              <pc:docMk/>
              <pc:sldMasterMk cId="322613345" sldId="2147483737"/>
              <pc:sldLayoutMk cId="3613871455" sldId="2147483755"/>
              <ac:picMk id="21" creationId="{D46E1575-3689-BD26-A79B-56A062297A5A}"/>
            </ac:picMkLst>
          </pc:picChg>
        </pc:sldLayoutChg>
      </pc:sldMasterChg>
      <pc:sldMasterChg chg="del delSldLayout">
        <pc:chgData name="Matt Lyle" userId="a96e7d453dd11193" providerId="LiveId" clId="{B41442CE-674E-4F94-AB78-00D2FB8C0DDB}" dt="2022-06-23T03:32:27.293" v="66" actId="700"/>
        <pc:sldMasterMkLst>
          <pc:docMk/>
          <pc:sldMasterMk cId="4212371082" sldId="2147483755"/>
        </pc:sldMasterMkLst>
        <pc:sldLayoutChg chg="del">
          <pc:chgData name="Matt Lyle" userId="a96e7d453dd11193" providerId="LiveId" clId="{B41442CE-674E-4F94-AB78-00D2FB8C0DDB}" dt="2022-06-23T03:32:27.293" v="66" actId="700"/>
          <pc:sldLayoutMkLst>
            <pc:docMk/>
            <pc:sldMasterMk cId="4212371082" sldId="2147483755"/>
            <pc:sldLayoutMk cId="823237259" sldId="2147483756"/>
          </pc:sldLayoutMkLst>
        </pc:sldLayoutChg>
        <pc:sldLayoutChg chg="del">
          <pc:chgData name="Matt Lyle" userId="a96e7d453dd11193" providerId="LiveId" clId="{B41442CE-674E-4F94-AB78-00D2FB8C0DDB}" dt="2022-06-23T03:32:27.293" v="66" actId="700"/>
          <pc:sldLayoutMkLst>
            <pc:docMk/>
            <pc:sldMasterMk cId="4212371082" sldId="2147483755"/>
            <pc:sldLayoutMk cId="947776279" sldId="2147483757"/>
          </pc:sldLayoutMkLst>
        </pc:sldLayoutChg>
        <pc:sldLayoutChg chg="del">
          <pc:chgData name="Matt Lyle" userId="a96e7d453dd11193" providerId="LiveId" clId="{B41442CE-674E-4F94-AB78-00D2FB8C0DDB}" dt="2022-06-23T03:32:27.293" v="66" actId="700"/>
          <pc:sldLayoutMkLst>
            <pc:docMk/>
            <pc:sldMasterMk cId="4212371082" sldId="2147483755"/>
            <pc:sldLayoutMk cId="1247433431" sldId="2147483758"/>
          </pc:sldLayoutMkLst>
        </pc:sldLayoutChg>
        <pc:sldLayoutChg chg="del">
          <pc:chgData name="Matt Lyle" userId="a96e7d453dd11193" providerId="LiveId" clId="{B41442CE-674E-4F94-AB78-00D2FB8C0DDB}" dt="2022-06-23T03:32:27.293" v="66" actId="700"/>
          <pc:sldLayoutMkLst>
            <pc:docMk/>
            <pc:sldMasterMk cId="4212371082" sldId="2147483755"/>
            <pc:sldLayoutMk cId="2242721325" sldId="2147483759"/>
          </pc:sldLayoutMkLst>
        </pc:sldLayoutChg>
        <pc:sldLayoutChg chg="del">
          <pc:chgData name="Matt Lyle" userId="a96e7d453dd11193" providerId="LiveId" clId="{B41442CE-674E-4F94-AB78-00D2FB8C0DDB}" dt="2022-06-23T03:32:27.293" v="66" actId="700"/>
          <pc:sldLayoutMkLst>
            <pc:docMk/>
            <pc:sldMasterMk cId="4212371082" sldId="2147483755"/>
            <pc:sldLayoutMk cId="2332240440" sldId="2147483760"/>
          </pc:sldLayoutMkLst>
        </pc:sldLayoutChg>
        <pc:sldLayoutChg chg="del">
          <pc:chgData name="Matt Lyle" userId="a96e7d453dd11193" providerId="LiveId" clId="{B41442CE-674E-4F94-AB78-00D2FB8C0DDB}" dt="2022-06-23T03:32:27.293" v="66" actId="700"/>
          <pc:sldLayoutMkLst>
            <pc:docMk/>
            <pc:sldMasterMk cId="4212371082" sldId="2147483755"/>
            <pc:sldLayoutMk cId="2046189349" sldId="2147483761"/>
          </pc:sldLayoutMkLst>
        </pc:sldLayoutChg>
        <pc:sldLayoutChg chg="del">
          <pc:chgData name="Matt Lyle" userId="a96e7d453dd11193" providerId="LiveId" clId="{B41442CE-674E-4F94-AB78-00D2FB8C0DDB}" dt="2022-06-23T03:32:27.293" v="66" actId="700"/>
          <pc:sldLayoutMkLst>
            <pc:docMk/>
            <pc:sldMasterMk cId="4212371082" sldId="2147483755"/>
            <pc:sldLayoutMk cId="1192368710" sldId="2147483762"/>
          </pc:sldLayoutMkLst>
        </pc:sldLayoutChg>
        <pc:sldLayoutChg chg="del">
          <pc:chgData name="Matt Lyle" userId="a96e7d453dd11193" providerId="LiveId" clId="{B41442CE-674E-4F94-AB78-00D2FB8C0DDB}" dt="2022-06-23T03:32:27.293" v="66" actId="700"/>
          <pc:sldLayoutMkLst>
            <pc:docMk/>
            <pc:sldMasterMk cId="4212371082" sldId="2147483755"/>
            <pc:sldLayoutMk cId="2365636385" sldId="2147483763"/>
          </pc:sldLayoutMkLst>
        </pc:sldLayoutChg>
        <pc:sldLayoutChg chg="del">
          <pc:chgData name="Matt Lyle" userId="a96e7d453dd11193" providerId="LiveId" clId="{B41442CE-674E-4F94-AB78-00D2FB8C0DDB}" dt="2022-06-23T03:32:27.293" v="66" actId="700"/>
          <pc:sldLayoutMkLst>
            <pc:docMk/>
            <pc:sldMasterMk cId="4212371082" sldId="2147483755"/>
            <pc:sldLayoutMk cId="3950262999" sldId="2147483764"/>
          </pc:sldLayoutMkLst>
        </pc:sldLayoutChg>
        <pc:sldLayoutChg chg="del">
          <pc:chgData name="Matt Lyle" userId="a96e7d453dd11193" providerId="LiveId" clId="{B41442CE-674E-4F94-AB78-00D2FB8C0DDB}" dt="2022-06-23T03:32:27.293" v="66" actId="700"/>
          <pc:sldLayoutMkLst>
            <pc:docMk/>
            <pc:sldMasterMk cId="4212371082" sldId="2147483755"/>
            <pc:sldLayoutMk cId="759584858" sldId="2147483765"/>
          </pc:sldLayoutMkLst>
        </pc:sldLayoutChg>
        <pc:sldLayoutChg chg="del">
          <pc:chgData name="Matt Lyle" userId="a96e7d453dd11193" providerId="LiveId" clId="{B41442CE-674E-4F94-AB78-00D2FB8C0DDB}" dt="2022-06-23T03:32:27.293" v="66" actId="700"/>
          <pc:sldLayoutMkLst>
            <pc:docMk/>
            <pc:sldMasterMk cId="4212371082" sldId="2147483755"/>
            <pc:sldLayoutMk cId="338741503" sldId="21474837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3A665-25A6-4B33-9AD5-E3763AF1B991}" type="datetimeFigureOut">
              <a:rPr lang="en-SG" smtClean="0"/>
              <a:t>25/6/2022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0"/>
            <a:r>
              <a:rPr lang="en-US" dirty="0"/>
              <a:t>	Second level</a:t>
            </a:r>
          </a:p>
          <a:p>
            <a:pPr lvl="0"/>
            <a:r>
              <a:rPr lang="en-US" dirty="0"/>
              <a:t>		Third level</a:t>
            </a:r>
          </a:p>
          <a:p>
            <a:pPr lvl="0"/>
            <a:r>
              <a:rPr lang="en-US" dirty="0"/>
              <a:t>			Fourth level</a:t>
            </a:r>
          </a:p>
          <a:p>
            <a:pPr lvl="0"/>
            <a:r>
              <a:rPr lang="en-US" dirty="0"/>
              <a:t>				Fifth level</a:t>
            </a:r>
            <a:endParaRPr lang="en-SG"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7367B-3B25-496F-A1A4-141C7F88EB41}" type="slidenum">
              <a:rPr lang="en-SG" smtClean="0"/>
              <a:t>‹#›</a:t>
            </a:fld>
            <a:endParaRPr lang="en-SG"/>
          </a:p>
        </p:txBody>
      </p:sp>
    </p:spTree>
    <p:extLst>
      <p:ext uri="{BB962C8B-B14F-4D97-AF65-F5344CB8AC3E}">
        <p14:creationId xmlns:p14="http://schemas.microsoft.com/office/powerpoint/2010/main" val="4216725616"/>
      </p:ext>
    </p:extLst>
  </p:cSld>
  <p:clrMap bg1="lt1" tx1="dk1" bg2="lt2" tx2="dk2" accent1="accent1" accent2="accent2" accent3="accent3" accent4="accent4" accent5="accent5" accent6="accent6" hlink="hlink" folHlink="folHlink"/>
  <p:notesStyle>
    <a:lvl1pPr marL="0" algn="l" defTabSz="274320" rtl="0" eaLnBrk="1" latinLnBrk="0" hangingPunct="1">
      <a:defRPr sz="1200" kern="1200">
        <a:solidFill>
          <a:schemeClr val="tx1"/>
        </a:solidFill>
        <a:latin typeface="+mn-lt"/>
        <a:ea typeface="+mn-ea"/>
        <a:cs typeface="+mn-cs"/>
      </a:defRPr>
    </a:lvl1pPr>
    <a:lvl2pPr marL="457200" algn="l" defTabSz="274320" rtl="0" eaLnBrk="1" latinLnBrk="0" hangingPunct="1">
      <a:defRPr sz="1200" kern="1200">
        <a:solidFill>
          <a:schemeClr val="tx1"/>
        </a:solidFill>
        <a:latin typeface="+mn-lt"/>
        <a:ea typeface="+mn-ea"/>
        <a:cs typeface="+mn-cs"/>
      </a:defRPr>
    </a:lvl2pPr>
    <a:lvl3pPr marL="914400" algn="l" defTabSz="274320" rtl="0" eaLnBrk="1" latinLnBrk="0" hangingPunct="1">
      <a:defRPr sz="1200" kern="1200">
        <a:solidFill>
          <a:schemeClr val="tx1"/>
        </a:solidFill>
        <a:latin typeface="+mn-lt"/>
        <a:ea typeface="+mn-ea"/>
        <a:cs typeface="+mn-cs"/>
      </a:defRPr>
    </a:lvl3pPr>
    <a:lvl4pPr marL="1371600" algn="l" defTabSz="274320" rtl="0" eaLnBrk="1" latinLnBrk="0" hangingPunct="1">
      <a:defRPr sz="1200" kern="1200">
        <a:solidFill>
          <a:schemeClr val="tx1"/>
        </a:solidFill>
        <a:latin typeface="+mn-lt"/>
        <a:ea typeface="+mn-ea"/>
        <a:cs typeface="+mn-cs"/>
      </a:defRPr>
    </a:lvl4pPr>
    <a:lvl5pPr marL="1828800" algn="l" defTabSz="27432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 a society, we are familiar with uniforms. </a:t>
            </a:r>
          </a:p>
          <a:p>
            <a:endParaRPr lang="en-US" dirty="0"/>
          </a:p>
          <a:p>
            <a:r>
              <a:rPr lang="en-US" dirty="0"/>
              <a:t>In Singapore, you can see a variety of uniforms 	</a:t>
            </a:r>
          </a:p>
          <a:p>
            <a:r>
              <a:rPr lang="en-US" dirty="0"/>
              <a:t>	such as those worn by the Singapore Police Force </a:t>
            </a:r>
          </a:p>
          <a:p>
            <a:r>
              <a:rPr lang="en-US" dirty="0"/>
              <a:t>	or the branches of the Singapore Armed Forces. </a:t>
            </a:r>
          </a:p>
          <a:p>
            <a:endParaRPr lang="en-US" dirty="0"/>
          </a:p>
          <a:p>
            <a:r>
              <a:rPr lang="en-US" dirty="0"/>
              <a:t>A lot of research goes into the design of these uniforms. </a:t>
            </a:r>
          </a:p>
          <a:p>
            <a:endParaRPr lang="en-US" dirty="0"/>
          </a:p>
          <a:p>
            <a:r>
              <a:rPr lang="en-US" dirty="0"/>
              <a:t>There are also pages of regulations on how to wear them.</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a:t>
            </a:fld>
            <a:endParaRPr lang="en-SG"/>
          </a:p>
        </p:txBody>
      </p:sp>
    </p:spTree>
    <p:extLst>
      <p:ext uri="{BB962C8B-B14F-4D97-AF65-F5344CB8AC3E}">
        <p14:creationId xmlns:p14="http://schemas.microsoft.com/office/powerpoint/2010/main" val="335206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mn-lt"/>
              </a:rPr>
              <a:t>The next relationship is within the workplace.  Here, Peter tells workers to obey their employers, or </a:t>
            </a:r>
          </a:p>
          <a:p>
            <a:endParaRPr lang="en-US" b="0" i="0" dirty="0">
              <a:solidFill>
                <a:srgbClr val="000000"/>
              </a:solidFill>
              <a:effectLst/>
              <a:latin typeface="+mn-lt"/>
            </a:endParaRPr>
          </a:p>
          <a:p>
            <a:r>
              <a:rPr lang="en-US" b="0" i="0" dirty="0">
                <a:solidFill>
                  <a:srgbClr val="000000"/>
                </a:solidFill>
                <a:effectLst/>
                <a:latin typeface="+mn-lt"/>
              </a:rPr>
              <a:t>Servants to be subject to your masters with all respect, not only to the good and gentle but also to the unjust. </a:t>
            </a:r>
            <a:endParaRPr lang="en-US" dirty="0">
              <a:latin typeface="+mn-lt"/>
            </a:endParaRPr>
          </a:p>
          <a:p>
            <a:endParaRPr lang="en-US" dirty="0">
              <a:latin typeface="+mn-lt"/>
            </a:endParaRPr>
          </a:p>
          <a:p>
            <a:endParaRPr lang="en-US" dirty="0">
              <a:latin typeface="+mn-lt"/>
            </a:endParaRPr>
          </a:p>
          <a:p>
            <a:endParaRPr lang="en-SG" dirty="0">
              <a:latin typeface="+mn-lt"/>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10</a:t>
            </a:fld>
            <a:endParaRPr lang="en-SG"/>
          </a:p>
        </p:txBody>
      </p:sp>
    </p:spTree>
    <p:extLst>
      <p:ext uri="{BB962C8B-B14F-4D97-AF65-F5344CB8AC3E}">
        <p14:creationId xmlns:p14="http://schemas.microsoft.com/office/powerpoint/2010/main" val="337504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mn-lt"/>
              </a:rPr>
              <a:t>The third relationship Peter discusses is within marriage. He addresses both wives and husbands. </a:t>
            </a:r>
          </a:p>
          <a:p>
            <a:endParaRPr lang="en-US" dirty="0">
              <a:latin typeface="+mn-lt"/>
            </a:endParaRPr>
          </a:p>
          <a:p>
            <a:r>
              <a:rPr lang="en-US" dirty="0">
                <a:latin typeface="+mn-lt"/>
              </a:rPr>
              <a:t>He tells the wives to be subject to their husbands, so that even if some do not obey the word, they may be won without a word by the conduct of their wives, </a:t>
            </a:r>
          </a:p>
          <a:p>
            <a:endParaRPr lang="en-US" dirty="0">
              <a:latin typeface="+mn-lt"/>
            </a:endParaRPr>
          </a:p>
          <a:p>
            <a:r>
              <a:rPr lang="en-US" dirty="0">
                <a:latin typeface="+mn-lt"/>
              </a:rPr>
              <a:t>For the husbands he says the same thing applies, stating likewise, husbands live with your wives in an understanding way, showing honor.</a:t>
            </a:r>
          </a:p>
          <a:p>
            <a:endParaRPr lang="en-US" dirty="0">
              <a:latin typeface="+mn-lt"/>
            </a:endParaRPr>
          </a:p>
          <a:p>
            <a:endParaRPr lang="en-SG" dirty="0">
              <a:latin typeface="+mn-lt"/>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11</a:t>
            </a:fld>
            <a:endParaRPr lang="en-SG"/>
          </a:p>
        </p:txBody>
      </p:sp>
    </p:spTree>
    <p:extLst>
      <p:ext uri="{BB962C8B-B14F-4D97-AF65-F5344CB8AC3E}">
        <p14:creationId xmlns:p14="http://schemas.microsoft.com/office/powerpoint/2010/main" val="121531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Today, when we look at chapter 3 verses 8-12, </a:t>
            </a:r>
          </a:p>
          <a:p>
            <a:endParaRPr lang="en-US" dirty="0"/>
          </a:p>
          <a:p>
            <a:r>
              <a:rPr lang="en-US" dirty="0"/>
              <a:t>In this section, Peter will discuss two more relationships where we are called to be submissive. </a:t>
            </a:r>
          </a:p>
          <a:p>
            <a:endParaRPr lang="en-US" dirty="0"/>
          </a:p>
          <a:p>
            <a:r>
              <a:rPr lang="en-US" dirty="0"/>
              <a:t>The first relationship Peter will discuss is how we should act with other believers, those within the church body</a:t>
            </a:r>
          </a:p>
          <a:p>
            <a:endParaRPr lang="en-US" dirty="0"/>
          </a:p>
          <a:p>
            <a:r>
              <a:rPr lang="en-US" dirty="0"/>
              <a:t>The second relationship Peter will discuss is how we should act towards unfriendly people. </a:t>
            </a:r>
          </a:p>
          <a:p>
            <a:endParaRPr lang="en-US" dirty="0"/>
          </a:p>
          <a:p>
            <a:r>
              <a:rPr lang="en-US" b="1" dirty="0"/>
              <a:t>(CLICK)</a:t>
            </a:r>
            <a:r>
              <a:rPr lang="en-US" dirty="0"/>
              <a:t> From these five verses, we will see that ‘Submission in all relationships pleases God!”</a:t>
            </a:r>
          </a:p>
          <a:p>
            <a:endParaRPr lang="en-US" dirty="0"/>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12</a:t>
            </a:fld>
            <a:endParaRPr lang="en-SG"/>
          </a:p>
        </p:txBody>
      </p:sp>
    </p:spTree>
    <p:extLst>
      <p:ext uri="{BB962C8B-B14F-4D97-AF65-F5344CB8AC3E}">
        <p14:creationId xmlns:p14="http://schemas.microsoft.com/office/powerpoint/2010/main" val="1381239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404664" y="4400549"/>
            <a:ext cx="6120680" cy="4284663"/>
          </a:xfrm>
        </p:spPr>
        <p:txBody>
          <a:bodyPr/>
          <a:lstStyle/>
          <a:p>
            <a:r>
              <a:rPr lang="en-US" dirty="0"/>
              <a:t>So what relationships are missing in Peter’s summary?  </a:t>
            </a:r>
          </a:p>
          <a:p>
            <a:endParaRPr lang="en-US" dirty="0"/>
          </a:p>
          <a:p>
            <a:r>
              <a:rPr lang="en-US" dirty="0"/>
              <a:t>He has already discussed relationships believers have with the authorities or a government, relationships between employers and employees, and relationships between wives and husbands. </a:t>
            </a:r>
          </a:p>
          <a:p>
            <a:endParaRPr lang="en-US" dirty="0"/>
          </a:p>
          <a:p>
            <a:r>
              <a:rPr lang="en-US" dirty="0"/>
              <a:t>I believe that today, people have many more types of relationships than they did in the 1</a:t>
            </a:r>
            <a:r>
              <a:rPr lang="en-US" baseline="30000" dirty="0"/>
              <a:t>st</a:t>
            </a:r>
            <a:r>
              <a:rPr lang="en-US" dirty="0"/>
              <a:t> century. </a:t>
            </a:r>
          </a:p>
          <a:p>
            <a:endParaRPr lang="en-US" dirty="0"/>
          </a:p>
          <a:p>
            <a:r>
              <a:rPr lang="en-US" dirty="0"/>
              <a:t>We spend 12 or more years in school. We have relationships with classmates and teachers.  We have extracurricular or co-curricular activities which introduce us to more people.</a:t>
            </a:r>
          </a:p>
          <a:p>
            <a:r>
              <a:rPr lang="en-US" dirty="0"/>
              <a:t>As we get older, we take part in recreational group activities, such as basketball, badminton, or group classes. </a:t>
            </a:r>
          </a:p>
          <a:p>
            <a:r>
              <a:rPr lang="en-US" dirty="0"/>
              <a:t>We have hobbies and often come together with others who have the same passion as us.  </a:t>
            </a:r>
          </a:p>
          <a:p>
            <a:r>
              <a:rPr lang="en-US" dirty="0"/>
              <a:t>And we have our family. Peter discussed husbands and wives, but what about dealing with a mother or a father-in-law? </a:t>
            </a:r>
          </a:p>
          <a:p>
            <a:endParaRPr lang="en-US" dirty="0"/>
          </a:p>
          <a:p>
            <a:r>
              <a:rPr lang="en-US" dirty="0"/>
              <a:t>Fortunately, 1 Peter chapter 3, verses 8-12, tells us </a:t>
            </a:r>
            <a:r>
              <a:rPr lang="en-US" b="1" dirty="0"/>
              <a:t>how</a:t>
            </a:r>
            <a:r>
              <a:rPr lang="en-US" dirty="0"/>
              <a:t> to deal with these various relationships. </a:t>
            </a:r>
          </a:p>
          <a:p>
            <a:endParaRPr lang="en-US" dirty="0"/>
          </a:p>
          <a:p>
            <a:r>
              <a:rPr lang="en-US" dirty="0"/>
              <a:t>In fact, these five verses effectively summarize not just the three relationships already discussed, but </a:t>
            </a:r>
            <a:r>
              <a:rPr lang="en-US" b="1" dirty="0"/>
              <a:t>all</a:t>
            </a:r>
            <a:r>
              <a:rPr lang="en-US" dirty="0"/>
              <a:t> possible relationships.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13</a:t>
            </a:fld>
            <a:endParaRPr lang="en-SG"/>
          </a:p>
        </p:txBody>
      </p:sp>
    </p:spTree>
    <p:extLst>
      <p:ext uri="{BB962C8B-B14F-4D97-AF65-F5344CB8AC3E}">
        <p14:creationId xmlns:p14="http://schemas.microsoft.com/office/powerpoint/2010/main" val="2879646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Starting with verse 8, it reads, “finally, all of you have unity of mind, sympathy, brotherly love, a tender heart, and a humble mind.”</a:t>
            </a:r>
          </a:p>
          <a:p>
            <a:endParaRPr lang="en-US" dirty="0"/>
          </a:p>
          <a:p>
            <a:r>
              <a:rPr lang="en-US" b="1" dirty="0"/>
              <a:t>(CLICK)</a:t>
            </a:r>
            <a:r>
              <a:rPr lang="en-US" dirty="0"/>
              <a:t> This tells us that we are to live in harmony with one another. Within the church, we are to be of one accord.</a:t>
            </a:r>
          </a:p>
          <a:p>
            <a:endParaRPr lang="en-US" dirty="0"/>
          </a:p>
          <a:p>
            <a:r>
              <a:rPr lang="en-US" dirty="0"/>
              <a:t>Just as believers submit to governments, servants to masters, wives to husbands, and husbands honor their wives, we as believers are to submit to one another. </a:t>
            </a:r>
          </a:p>
          <a:p>
            <a:endParaRPr lang="en-US" dirty="0"/>
          </a:p>
          <a:p>
            <a:r>
              <a:rPr lang="en-US" dirty="0"/>
              <a:t>And these are the traits we need in order to do that.</a:t>
            </a:r>
          </a:p>
        </p:txBody>
      </p:sp>
      <p:sp>
        <p:nvSpPr>
          <p:cNvPr id="4" name="Slide Number Placeholder 3"/>
          <p:cNvSpPr>
            <a:spLocks noGrp="1"/>
          </p:cNvSpPr>
          <p:nvPr>
            <p:ph type="sldNum" sz="quarter" idx="5"/>
          </p:nvPr>
        </p:nvSpPr>
        <p:spPr/>
        <p:txBody>
          <a:bodyPr/>
          <a:lstStyle/>
          <a:p>
            <a:fld id="{FA87367B-3B25-496F-A1A4-141C7F88EB41}" type="slidenum">
              <a:rPr lang="en-SG" smtClean="0"/>
              <a:t>14</a:t>
            </a:fld>
            <a:endParaRPr lang="en-SG"/>
          </a:p>
        </p:txBody>
      </p:sp>
    </p:spTree>
    <p:extLst>
      <p:ext uri="{BB962C8B-B14F-4D97-AF65-F5344CB8AC3E}">
        <p14:creationId xmlns:p14="http://schemas.microsoft.com/office/powerpoint/2010/main" val="67339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closer look, we know this is a conclusion because of the term “finally.”  The </a:t>
            </a:r>
            <a:r>
              <a:rPr lang="en-US" dirty="0" err="1"/>
              <a:t>NASB</a:t>
            </a:r>
            <a:r>
              <a:rPr lang="en-US" dirty="0"/>
              <a:t> states “to sum up” but then has a footnote stating “finally. </a:t>
            </a:r>
          </a:p>
          <a:p>
            <a:endParaRPr lang="en-US" dirty="0"/>
          </a:p>
          <a:p>
            <a:r>
              <a:rPr lang="en-US" dirty="0"/>
              <a:t>Either way, we understand these last few verses conclude a section that started back in chapter 2 vs. 13 with everyone to “</a:t>
            </a:r>
            <a:r>
              <a:rPr lang="en-US" b="1" dirty="0"/>
              <a:t>be subject</a:t>
            </a:r>
            <a:r>
              <a:rPr lang="en-US" dirty="0"/>
              <a:t> to governments, followed by servants </a:t>
            </a:r>
            <a:r>
              <a:rPr lang="en-US" b="1" dirty="0"/>
              <a:t>be subject </a:t>
            </a:r>
            <a:r>
              <a:rPr lang="en-US" dirty="0"/>
              <a:t>to your master. </a:t>
            </a:r>
          </a:p>
          <a:p>
            <a:endParaRPr lang="en-US" dirty="0"/>
          </a:p>
          <a:p>
            <a:r>
              <a:rPr lang="en-US" dirty="0"/>
              <a:t>Peter used linking words such as likewise, and repeated words such as “be subject” to show continuity across this large section.</a:t>
            </a:r>
          </a:p>
          <a:p>
            <a:endParaRPr lang="en-US" dirty="0"/>
          </a:p>
          <a:p>
            <a:r>
              <a:rPr lang="en-US" dirty="0"/>
              <a:t>“</a:t>
            </a:r>
            <a:r>
              <a:rPr lang="en-US" b="1" dirty="0"/>
              <a:t>likewise,</a:t>
            </a:r>
            <a:r>
              <a:rPr lang="en-US" dirty="0"/>
              <a:t> wives </a:t>
            </a:r>
            <a:r>
              <a:rPr lang="en-US" b="1" dirty="0"/>
              <a:t>be subject</a:t>
            </a:r>
            <a:r>
              <a:rPr lang="en-US" dirty="0"/>
              <a:t> to your husbands. </a:t>
            </a:r>
          </a:p>
          <a:p>
            <a:endParaRPr lang="en-US" dirty="0"/>
          </a:p>
          <a:p>
            <a:r>
              <a:rPr lang="en-US" dirty="0"/>
              <a:t>“</a:t>
            </a:r>
            <a:r>
              <a:rPr lang="en-US" b="1" dirty="0"/>
              <a:t>likewise </a:t>
            </a:r>
            <a:r>
              <a:rPr lang="en-US" dirty="0"/>
              <a:t>husbands. . .  honor your wives</a:t>
            </a:r>
          </a:p>
          <a:p>
            <a:endParaRPr lang="en-US" dirty="0"/>
          </a:p>
          <a:p>
            <a:r>
              <a:rPr lang="en-US" dirty="0"/>
              <a:t>And now the conclusion, finally, </a:t>
            </a:r>
          </a:p>
        </p:txBody>
      </p:sp>
      <p:sp>
        <p:nvSpPr>
          <p:cNvPr id="4" name="Slide Number Placeholder 3"/>
          <p:cNvSpPr>
            <a:spLocks noGrp="1"/>
          </p:cNvSpPr>
          <p:nvPr>
            <p:ph type="sldNum" sz="quarter" idx="5"/>
          </p:nvPr>
        </p:nvSpPr>
        <p:spPr/>
        <p:txBody>
          <a:bodyPr/>
          <a:lstStyle/>
          <a:p>
            <a:fld id="{FA87367B-3B25-496F-A1A4-141C7F88EB41}" type="slidenum">
              <a:rPr lang="en-SG" smtClean="0"/>
              <a:t>15</a:t>
            </a:fld>
            <a:endParaRPr lang="en-SG"/>
          </a:p>
        </p:txBody>
      </p:sp>
    </p:spTree>
    <p:extLst>
      <p:ext uri="{BB962C8B-B14F-4D97-AF65-F5344CB8AC3E}">
        <p14:creationId xmlns:p14="http://schemas.microsoft.com/office/powerpoint/2010/main" val="2954139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is addressed to the entire church, “all of you.” </a:t>
            </a:r>
          </a:p>
          <a:p>
            <a:endParaRPr lang="en-US" dirty="0"/>
          </a:p>
          <a:p>
            <a:r>
              <a:rPr lang="en-US" dirty="0"/>
              <a:t>This is not just for servants, or masters, or wives, or husbands, but for everyone who is a part of the church.</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16</a:t>
            </a:fld>
            <a:endParaRPr lang="en-SG"/>
          </a:p>
        </p:txBody>
      </p:sp>
    </p:spTree>
    <p:extLst>
      <p:ext uri="{BB962C8B-B14F-4D97-AF65-F5344CB8AC3E}">
        <p14:creationId xmlns:p14="http://schemas.microsoft.com/office/powerpoint/2010/main" val="2933080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everyone in the church live in harmony with one another?</a:t>
            </a:r>
          </a:p>
          <a:p>
            <a:endParaRPr lang="en-US" dirty="0"/>
          </a:p>
          <a:p>
            <a:r>
              <a:rPr lang="en-US" dirty="0"/>
              <a:t>We need to have unity of mind, sympathy, brotherly love, a tender heart, and a humble mind. </a:t>
            </a:r>
          </a:p>
          <a:p>
            <a:endParaRPr lang="en-US" dirty="0"/>
          </a:p>
          <a:p>
            <a:r>
              <a:rPr lang="en-US" b="1" dirty="0"/>
              <a:t>(CLICK)</a:t>
            </a:r>
            <a:r>
              <a:rPr lang="en-US" dirty="0"/>
              <a:t> We know this is addressed to the church, or believers, because of the command to have unity of mind.   And we cannot be like-minded with non-believers. </a:t>
            </a:r>
          </a:p>
          <a:p>
            <a:endParaRPr lang="en-US" dirty="0"/>
          </a:p>
          <a:p>
            <a:r>
              <a:rPr lang="en-US" dirty="0"/>
              <a:t>Peter already addressed that in chapter 1 verse 14 where he writes “As obedient children, do </a:t>
            </a:r>
            <a:r>
              <a:rPr lang="en-US" b="1" dirty="0"/>
              <a:t>not</a:t>
            </a:r>
            <a:r>
              <a:rPr lang="en-US" dirty="0"/>
              <a:t> be conformed to the passions of your former ignorance. </a:t>
            </a:r>
          </a:p>
          <a:p>
            <a:endParaRPr lang="en-US" dirty="0"/>
          </a:p>
          <a:p>
            <a:r>
              <a:rPr lang="en-US" dirty="0"/>
              <a:t>He is saying Do </a:t>
            </a:r>
            <a:r>
              <a:rPr lang="en-US" b="1" dirty="0"/>
              <a:t>not</a:t>
            </a:r>
            <a:r>
              <a:rPr lang="en-US" dirty="0"/>
              <a:t> be like-minded with the passions of our former ignorance.  </a:t>
            </a:r>
          </a:p>
          <a:p>
            <a:endParaRPr lang="en-US" dirty="0"/>
          </a:p>
          <a:p>
            <a:r>
              <a:rPr lang="en-US" dirty="0"/>
              <a:t>This is how we know these 5 traits refer to believers, or at least </a:t>
            </a:r>
            <a:r>
              <a:rPr lang="en-US" b="1" dirty="0"/>
              <a:t>should</a:t>
            </a:r>
            <a:r>
              <a:rPr lang="en-US" dirty="0"/>
              <a:t> refer to believers.</a:t>
            </a:r>
          </a:p>
        </p:txBody>
      </p:sp>
      <p:sp>
        <p:nvSpPr>
          <p:cNvPr id="4" name="Slide Number Placeholder 3"/>
          <p:cNvSpPr>
            <a:spLocks noGrp="1"/>
          </p:cNvSpPr>
          <p:nvPr>
            <p:ph type="sldNum" sz="quarter" idx="5"/>
          </p:nvPr>
        </p:nvSpPr>
        <p:spPr/>
        <p:txBody>
          <a:bodyPr/>
          <a:lstStyle/>
          <a:p>
            <a:fld id="{FA87367B-3B25-496F-A1A4-141C7F88EB41}" type="slidenum">
              <a:rPr lang="en-SG" smtClean="0"/>
              <a:t>17</a:t>
            </a:fld>
            <a:endParaRPr lang="en-SG"/>
          </a:p>
        </p:txBody>
      </p:sp>
    </p:spTree>
    <p:extLst>
      <p:ext uri="{BB962C8B-B14F-4D97-AF65-F5344CB8AC3E}">
        <p14:creationId xmlns:p14="http://schemas.microsoft.com/office/powerpoint/2010/main" val="1817042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a:t>
            </a:r>
            <a:r>
              <a:rPr lang="en-US" dirty="0" err="1"/>
              <a:t>NASB</a:t>
            </a:r>
            <a:r>
              <a:rPr lang="en-US" dirty="0"/>
              <a:t>, we see a very similar translation. The 5 traits are not something we do, but something we are to have. </a:t>
            </a:r>
          </a:p>
          <a:p>
            <a:endParaRPr lang="en-US" dirty="0"/>
          </a:p>
          <a:p>
            <a:r>
              <a:rPr lang="en-US" dirty="0"/>
              <a:t>In the </a:t>
            </a:r>
            <a:r>
              <a:rPr lang="en-US" dirty="0" err="1"/>
              <a:t>ESV</a:t>
            </a:r>
            <a:r>
              <a:rPr lang="en-US" dirty="0"/>
              <a:t> we </a:t>
            </a:r>
            <a:r>
              <a:rPr lang="en-US" b="1" dirty="0"/>
              <a:t>have</a:t>
            </a:r>
            <a:r>
              <a:rPr lang="en-US" dirty="0"/>
              <a:t> unity of mind, sympathy, brotherly love, a tender heart, and a humble mind.</a:t>
            </a:r>
          </a:p>
          <a:p>
            <a:endParaRPr lang="en-US" dirty="0"/>
          </a:p>
          <a:p>
            <a:r>
              <a:rPr lang="en-US" dirty="0"/>
              <a:t>For the </a:t>
            </a:r>
            <a:r>
              <a:rPr lang="en-US" dirty="0" err="1"/>
              <a:t>NASB</a:t>
            </a:r>
            <a:r>
              <a:rPr lang="en-US" dirty="0"/>
              <a:t> we must </a:t>
            </a:r>
            <a:r>
              <a:rPr lang="en-US" b="1" dirty="0"/>
              <a:t>be</a:t>
            </a:r>
            <a:r>
              <a:rPr lang="en-US" dirty="0"/>
              <a:t> harmonious, sympathetic, loving, compassionate, and humble.</a:t>
            </a:r>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18</a:t>
            </a:fld>
            <a:endParaRPr lang="en-SG"/>
          </a:p>
        </p:txBody>
      </p:sp>
    </p:spTree>
    <p:extLst>
      <p:ext uri="{BB962C8B-B14F-4D97-AF65-F5344CB8AC3E}">
        <p14:creationId xmlns:p14="http://schemas.microsoft.com/office/powerpoint/2010/main" val="4081007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NIV continues the same thought, stating you must </a:t>
            </a:r>
            <a:r>
              <a:rPr lang="en-US" b="1" dirty="0"/>
              <a:t>be</a:t>
            </a:r>
            <a:r>
              <a:rPr lang="en-US" dirty="0"/>
              <a:t> like-minded, sympathetic, compassionate, and humble.  The only difference, instead of having brotherly love, or being loving, the NIV issues a command to “love one another.”</a:t>
            </a:r>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19</a:t>
            </a:fld>
            <a:endParaRPr lang="en-SG"/>
          </a:p>
        </p:txBody>
      </p:sp>
    </p:spTree>
    <p:extLst>
      <p:ext uri="{BB962C8B-B14F-4D97-AF65-F5344CB8AC3E}">
        <p14:creationId xmlns:p14="http://schemas.microsoft.com/office/powerpoint/2010/main" val="58856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Movies such as Top Gun feature uniforms. </a:t>
            </a:r>
          </a:p>
          <a:p>
            <a:endParaRPr lang="en-US" dirty="0"/>
          </a:p>
          <a:p>
            <a:r>
              <a:rPr lang="en-US" dirty="0"/>
              <a:t>I believe the combination of fighter jets and uniforms makes that movie popular. </a:t>
            </a:r>
          </a:p>
          <a:p>
            <a:endParaRPr lang="en-US" dirty="0"/>
          </a:p>
          <a:p>
            <a:r>
              <a:rPr lang="en-US" dirty="0"/>
              <a:t>Just ask the young lady in this picture. </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a:t>
            </a:fld>
            <a:endParaRPr lang="en-SG"/>
          </a:p>
        </p:txBody>
      </p:sp>
    </p:spTree>
    <p:extLst>
      <p:ext uri="{BB962C8B-B14F-4D97-AF65-F5344CB8AC3E}">
        <p14:creationId xmlns:p14="http://schemas.microsoft.com/office/powerpoint/2010/main" val="1967945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NLT follows the NIV in that it issues a command to love each other as brothers and sisters. </a:t>
            </a:r>
          </a:p>
          <a:p>
            <a:endParaRPr lang="en-US" dirty="0"/>
          </a:p>
          <a:p>
            <a:r>
              <a:rPr lang="en-US" dirty="0"/>
              <a:t>The NLT also gives a command to sympathize with each other and keep a humble attitude. </a:t>
            </a:r>
          </a:p>
          <a:p>
            <a:endParaRPr lang="en-US" dirty="0"/>
          </a:p>
          <a:p>
            <a:r>
              <a:rPr lang="en-US" dirty="0"/>
              <a:t>But whether these are verbal commands or passive objects, the point is clear. If we call ourselves believers, these are the traits we must demonstrate. </a:t>
            </a:r>
          </a:p>
          <a:p>
            <a:endParaRPr lang="en-US" dirty="0"/>
          </a:p>
          <a:p>
            <a:r>
              <a:rPr lang="en-US" b="1" dirty="0"/>
              <a:t>(CLICK)</a:t>
            </a:r>
            <a:r>
              <a:rPr lang="en-US" dirty="0"/>
              <a:t> Demonstrating these traits is how we live in harmony with one another.</a:t>
            </a:r>
          </a:p>
          <a:p>
            <a:endParaRPr lang="en-US" dirty="0"/>
          </a:p>
          <a:p>
            <a:r>
              <a:rPr lang="en-US" b="1" dirty="0"/>
              <a:t>(CLICK)</a:t>
            </a:r>
            <a:r>
              <a:rPr lang="en-US" dirty="0"/>
              <a:t> Living out these values is how we can be of one accord just like the church in Acts 1.</a:t>
            </a:r>
          </a:p>
        </p:txBody>
      </p:sp>
      <p:sp>
        <p:nvSpPr>
          <p:cNvPr id="4" name="Slide Number Placeholder 3"/>
          <p:cNvSpPr>
            <a:spLocks noGrp="1"/>
          </p:cNvSpPr>
          <p:nvPr>
            <p:ph type="sldNum" sz="quarter" idx="5"/>
          </p:nvPr>
        </p:nvSpPr>
        <p:spPr/>
        <p:txBody>
          <a:bodyPr/>
          <a:lstStyle/>
          <a:p>
            <a:fld id="{FA87367B-3B25-496F-A1A4-141C7F88EB41}" type="slidenum">
              <a:rPr lang="en-SG" smtClean="0"/>
              <a:t>20</a:t>
            </a:fld>
            <a:endParaRPr lang="en-SG"/>
          </a:p>
        </p:txBody>
      </p:sp>
    </p:spTree>
    <p:extLst>
      <p:ext uri="{BB962C8B-B14F-4D97-AF65-F5344CB8AC3E}">
        <p14:creationId xmlns:p14="http://schemas.microsoft.com/office/powerpoint/2010/main" val="431508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briefly about these traits or values. </a:t>
            </a:r>
          </a:p>
          <a:p>
            <a:endParaRPr lang="en-US" dirty="0"/>
          </a:p>
          <a:p>
            <a:r>
              <a:rPr lang="en-US" dirty="0"/>
              <a:t>What exactly does “unity of mind” or like-mindedness really mean?  Do we need to all wear the same clothes, eat the same food, and perform the same rituals?  Obviously not!</a:t>
            </a:r>
          </a:p>
          <a:p>
            <a:endParaRPr lang="en-US" dirty="0"/>
          </a:p>
          <a:p>
            <a:r>
              <a:rPr lang="en-US" dirty="0"/>
              <a:t>The “church” is called to have uniformity in belief and uniformity in behavior. But the behavior is simply to be submissive, live in harmony with one another, and show that we are a cohesive group aligned for a specific purpose.  </a:t>
            </a:r>
          </a:p>
          <a:p>
            <a:endParaRPr lang="en-US" dirty="0"/>
          </a:p>
          <a:p>
            <a:r>
              <a:rPr lang="en-US" b="1" dirty="0"/>
              <a:t>(CLICK) </a:t>
            </a:r>
            <a:r>
              <a:rPr lang="en-US" dirty="0"/>
              <a:t>When it comes to our specific purpose, I like question 1 from the Westminster Shorter Catechism:</a:t>
            </a:r>
          </a:p>
          <a:p>
            <a:r>
              <a:rPr lang="en-US" dirty="0"/>
              <a:t>Q: What is the chief end of man?</a:t>
            </a:r>
          </a:p>
          <a:p>
            <a:r>
              <a:rPr lang="en-US" dirty="0"/>
              <a:t>A: Man's chief end is to glorify God and enjoy him forever.</a:t>
            </a:r>
          </a:p>
          <a:p>
            <a:r>
              <a:rPr lang="en-US" dirty="0"/>
              <a:t>This comes from 1 Corinthians 10:31:  So, whether you eat or drink, or whatever you do, do all to the glory of God.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21</a:t>
            </a:fld>
            <a:endParaRPr lang="en-SG"/>
          </a:p>
        </p:txBody>
      </p:sp>
    </p:spTree>
    <p:extLst>
      <p:ext uri="{BB962C8B-B14F-4D97-AF65-F5344CB8AC3E}">
        <p14:creationId xmlns:p14="http://schemas.microsoft.com/office/powerpoint/2010/main" val="364805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31890"/>
          </a:xfrm>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What about sympathy?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I will look at sympathy and a tender heart, or compassion together since they are similar.</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1" dirty="0"/>
              <a:t>(CLICK) </a:t>
            </a:r>
            <a:r>
              <a:rPr lang="en-US" dirty="0"/>
              <a:t>Sympathy means you can understand what the person is feeling.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Compassion is the willingness to relieve the suffering of another.</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22</a:t>
            </a:fld>
            <a:endParaRPr lang="en-SG"/>
          </a:p>
        </p:txBody>
      </p:sp>
    </p:spTree>
    <p:extLst>
      <p:ext uri="{BB962C8B-B14F-4D97-AF65-F5344CB8AC3E}">
        <p14:creationId xmlns:p14="http://schemas.microsoft.com/office/powerpoint/2010/main" val="25582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Another definition is that compassion is simply expressing sympathy.</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I googled ways to show sympathy and was rewarded with this list:</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Now let’s compare this with the example in the Book of Job. </a:t>
            </a:r>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1) Job’s friends were there </a:t>
            </a:r>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2) Job’s friends listened (good), but then they tried to give advice (bad)</a:t>
            </a:r>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Over 1/3 of the book of Job (42 chapters) are speeches by his friends.</a:t>
            </a:r>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23</a:t>
            </a:fld>
            <a:endParaRPr lang="en-SG"/>
          </a:p>
        </p:txBody>
      </p:sp>
    </p:spTree>
    <p:extLst>
      <p:ext uri="{BB962C8B-B14F-4D97-AF65-F5344CB8AC3E}">
        <p14:creationId xmlns:p14="http://schemas.microsoft.com/office/powerpoint/2010/main" val="1139986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31890"/>
          </a:xfrm>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I think we can learn something about sympathy and compassion from the cartoon character Garfield.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0" dirty="0"/>
              <a:t>In the first frame, </a:t>
            </a:r>
            <a:r>
              <a:rPr lang="en-US" dirty="0"/>
              <a:t>Garfield’s owner, Jon, remarks that cats have an incredible innate ability to sense when you are not feeling well. Peter wants us as believers to be looking out for others to see when they are not feeling well.</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1" dirty="0"/>
              <a:t>(CLICK) </a:t>
            </a:r>
            <a:r>
              <a:rPr lang="en-US" b="0" dirty="0"/>
              <a:t>In the next frame, we see the cat, Garfield, coming up to his owner and we see his thoughts, we see that Garfield recognizes that his owner, Jon, is not feeling well.  That is how we defined sympathy.</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1" dirty="0"/>
              <a:t>(CLICK) </a:t>
            </a:r>
            <a:r>
              <a:rPr lang="en-US" b="0" dirty="0"/>
              <a:t>But, in the final frame, Garfield is seen walking away, and Jon, remarks that cats </a:t>
            </a:r>
            <a:r>
              <a:rPr lang="en-US" b="1" dirty="0"/>
              <a:t>also</a:t>
            </a:r>
            <a:r>
              <a:rPr lang="en-US" b="0" dirty="0"/>
              <a:t> have an incredible innate lack of sympathy.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0" dirty="0"/>
              <a:t>But that is wrong.  Jon does not understand the difference between sympathy and compassion. Garfield recognized Jon was not feeling well. But Jon wanted compassion, he wanted Garfield to do something to relieve his suffering.</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24</a:t>
            </a:fld>
            <a:endParaRPr lang="en-SG"/>
          </a:p>
        </p:txBody>
      </p:sp>
    </p:spTree>
    <p:extLst>
      <p:ext uri="{BB962C8B-B14F-4D97-AF65-F5344CB8AC3E}">
        <p14:creationId xmlns:p14="http://schemas.microsoft.com/office/powerpoint/2010/main" val="2797215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b="0" dirty="0"/>
              <a:t>In the following cartoon, Jon understands the difference between sympathy and compassion better.  </a:t>
            </a:r>
            <a:br>
              <a:rPr lang="en-US" b="0" dirty="0"/>
            </a:br>
            <a:endParaRPr lang="en-US" b="0"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0" dirty="0"/>
              <a:t>He says he is sick and is asking Garfield to </a:t>
            </a:r>
            <a:r>
              <a:rPr lang="en-US" b="1" dirty="0"/>
              <a:t>show</a:t>
            </a:r>
            <a:r>
              <a:rPr lang="en-US" b="0" dirty="0"/>
              <a:t> a little compassion.  It would be more correct to say “show </a:t>
            </a:r>
            <a:r>
              <a:rPr lang="en-US" b="1" dirty="0"/>
              <a:t>sympathy</a:t>
            </a:r>
            <a:r>
              <a:rPr lang="en-US" b="0" dirty="0"/>
              <a:t>” or “</a:t>
            </a:r>
            <a:r>
              <a:rPr lang="en-US" b="1" dirty="0"/>
              <a:t>have</a:t>
            </a:r>
            <a:r>
              <a:rPr lang="en-US" b="0" dirty="0"/>
              <a:t> compassion,” but he’s not feeling well, so I won’t hold that against him.</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1" dirty="0"/>
              <a:t>(CLICK) </a:t>
            </a:r>
            <a:r>
              <a:rPr lang="en-US" b="0" dirty="0"/>
              <a:t>In the final frame, Garfield, having googled how to express sympathy, reaches out and touches Jon, literally!  But he uses a fake hand that was tied to a stick.  Although Garfield is willing to relieve Jon’s suffering, he goes about it the wrong way.</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FA87367B-3B25-496F-A1A4-141C7F88EB41}" type="slidenum">
              <a:rPr lang="en-SG" smtClean="0"/>
              <a:t>25</a:t>
            </a:fld>
            <a:endParaRPr lang="en-SG"/>
          </a:p>
        </p:txBody>
      </p:sp>
    </p:spTree>
    <p:extLst>
      <p:ext uri="{BB962C8B-B14F-4D97-AF65-F5344CB8AC3E}">
        <p14:creationId xmlns:p14="http://schemas.microsoft.com/office/powerpoint/2010/main" val="3830064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b="0" dirty="0"/>
              <a:t>But Christians are willing to relieve the sufferings of others. </a:t>
            </a: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During a plague that struck the Roman Empire in the 3</a:t>
            </a:r>
            <a:r>
              <a:rPr lang="en-US" baseline="30000" dirty="0"/>
              <a:t>rd</a:t>
            </a:r>
            <a:r>
              <a:rPr lang="en-US" dirty="0"/>
              <a:t> century, if you got sick, your family would push you to the streets because they were afraid of getting sick.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But Christians would take care of the sick, and by taking care of the sick, many lives were saved.  But many Christians also ended up getting and many died.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But that is compassion. Being willing to relieve the suffering of another, even at the risk of hurting yourself.</a:t>
            </a:r>
          </a:p>
        </p:txBody>
      </p:sp>
      <p:sp>
        <p:nvSpPr>
          <p:cNvPr id="4" name="Slide Number Placeholder 3"/>
          <p:cNvSpPr>
            <a:spLocks noGrp="1"/>
          </p:cNvSpPr>
          <p:nvPr>
            <p:ph type="sldNum" sz="quarter" idx="5"/>
          </p:nvPr>
        </p:nvSpPr>
        <p:spPr/>
        <p:txBody>
          <a:bodyPr/>
          <a:lstStyle/>
          <a:p>
            <a:fld id="{FA87367B-3B25-496F-A1A4-141C7F88EB41}" type="slidenum">
              <a:rPr lang="en-SG" smtClean="0"/>
              <a:t>26</a:t>
            </a:fld>
            <a:endParaRPr lang="en-SG"/>
          </a:p>
        </p:txBody>
      </p:sp>
    </p:spTree>
    <p:extLst>
      <p:ext uri="{BB962C8B-B14F-4D97-AF65-F5344CB8AC3E}">
        <p14:creationId xmlns:p14="http://schemas.microsoft.com/office/powerpoint/2010/main" val="70773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Christians taking care of the sick not only have sympathy and compassion, they also have brotherly love.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Being in the center of the list, some say this is the most important, but I think they all work together.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This is clearly a reference to the second part of the great commandment.</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1" dirty="0"/>
              <a:t>(CLICK)   </a:t>
            </a:r>
            <a:r>
              <a:rPr lang="en-US" b="0" dirty="0"/>
              <a:t>Found in Matthew and Mark, the great commandment says you shall love the Lord your God with all your heart, soul, mind, and strength,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0" dirty="0"/>
              <a:t>And you shall love your neighbor as yourself.</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0" dirty="0"/>
              <a:t>When you love your neighbor as yourself, this is brotherly love.</a:t>
            </a:r>
            <a:endParaRPr lang="en-US" b="1"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27</a:t>
            </a:fld>
            <a:endParaRPr lang="en-SG"/>
          </a:p>
        </p:txBody>
      </p:sp>
    </p:spTree>
    <p:extLst>
      <p:ext uri="{BB962C8B-B14F-4D97-AF65-F5344CB8AC3E}">
        <p14:creationId xmlns:p14="http://schemas.microsoft.com/office/powerpoint/2010/main" val="3375907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And now we come to the last item on our list. To have a humble mind or attitude.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28</a:t>
            </a:fld>
            <a:endParaRPr lang="en-SG"/>
          </a:p>
        </p:txBody>
      </p:sp>
    </p:spTree>
    <p:extLst>
      <p:ext uri="{BB962C8B-B14F-4D97-AF65-F5344CB8AC3E}">
        <p14:creationId xmlns:p14="http://schemas.microsoft.com/office/powerpoint/2010/main" val="2147815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If you look at Philippians chapter 2 verse 3, you see a similar exhortation from Paul. Paul uses a lot more words, so I will let Paul define what it means to have a humble mind or attitude.</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To have a humble mind or attitude means to do nothing from selfish ambition or conceit but in humility count others more significant than yourselves.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1" dirty="0"/>
              <a:t>(CLICK)  </a:t>
            </a:r>
            <a:r>
              <a:rPr lang="en-US" b="0" dirty="0"/>
              <a:t>Looking at the rest of Paul’s exhortation, it begins with, “complete my joy by being of the same mind, having the same love, being in full accord and of one mind.”  This encompasses Peter’s unity of mind and brotherly love.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1" dirty="0"/>
              <a:t>(CLICK)  </a:t>
            </a:r>
            <a:r>
              <a:rPr lang="en-US" b="0" dirty="0"/>
              <a:t>Paul completes his encouragement with sympathy and compassion, stating, “Let each of you look not only to his own interests, but also to the interests of others.”</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0" dirty="0"/>
              <a:t>We have now looked at these 5 traits or attitudes in detail, we saw they are addressed to all believers, and that they can apply to any relationship. So when we follow the exhortations of either Peter or Paul,</a:t>
            </a: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29</a:t>
            </a:fld>
            <a:endParaRPr lang="en-SG"/>
          </a:p>
        </p:txBody>
      </p:sp>
    </p:spTree>
    <p:extLst>
      <p:ext uri="{BB962C8B-B14F-4D97-AF65-F5344CB8AC3E}">
        <p14:creationId xmlns:p14="http://schemas.microsoft.com/office/powerpoint/2010/main" val="306858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We also see uniforms in everyday life.</a:t>
            </a:r>
          </a:p>
          <a:p>
            <a:endParaRPr lang="en-US"/>
          </a:p>
          <a:p>
            <a:r>
              <a:rPr lang="en-US"/>
              <a:t>You recognize a doctor because of the surgical clothes or “scrubs” they wear.</a:t>
            </a:r>
          </a:p>
          <a:p>
            <a:endParaRPr lang="en-US"/>
          </a:p>
          <a:p>
            <a:r>
              <a:rPr lang="en-US"/>
              <a:t>And if you are an MP or member of parliament in Singapore, you need a black coat and preferably a red tie.</a:t>
            </a:r>
          </a:p>
          <a:p>
            <a:endParaRPr lang="en-US"/>
          </a:p>
          <a:p>
            <a:endParaRPr lang="en-SG"/>
          </a:p>
        </p:txBody>
      </p:sp>
      <p:sp>
        <p:nvSpPr>
          <p:cNvPr id="4" name="Slide Number Placeholder 3"/>
          <p:cNvSpPr>
            <a:spLocks noGrp="1"/>
          </p:cNvSpPr>
          <p:nvPr>
            <p:ph type="sldNum" sz="quarter" idx="5"/>
          </p:nvPr>
        </p:nvSpPr>
        <p:spPr/>
        <p:txBody>
          <a:bodyPr/>
          <a:lstStyle/>
          <a:p>
            <a:fld id="{FA87367B-3B25-496F-A1A4-141C7F88EB41}" type="slidenum">
              <a:rPr lang="en-SG" smtClean="0"/>
              <a:t>3</a:t>
            </a:fld>
            <a:endParaRPr lang="en-SG"/>
          </a:p>
        </p:txBody>
      </p:sp>
    </p:spTree>
    <p:extLst>
      <p:ext uri="{BB962C8B-B14F-4D97-AF65-F5344CB8AC3E}">
        <p14:creationId xmlns:p14="http://schemas.microsoft.com/office/powerpoint/2010/main" val="1812986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We see that we can live in harmony with one another.</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These five traits or values don’t just allow us to live in submission to one another; they also allow us to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30</a:t>
            </a:fld>
            <a:endParaRPr lang="en-SG"/>
          </a:p>
        </p:txBody>
      </p:sp>
    </p:spTree>
    <p:extLst>
      <p:ext uri="{BB962C8B-B14F-4D97-AF65-F5344CB8AC3E}">
        <p14:creationId xmlns:p14="http://schemas.microsoft.com/office/powerpoint/2010/main" val="3524861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19922"/>
          </a:xfrm>
        </p:spPr>
        <p:txBody>
          <a:bodyPr/>
          <a:lstStyle/>
          <a:p>
            <a:r>
              <a:rPr lang="en-US" dirty="0"/>
              <a:t>Return good for evil so that you will inherit a blessing from God.</a:t>
            </a:r>
          </a:p>
          <a:p>
            <a:endParaRPr lang="en-US" dirty="0"/>
          </a:p>
          <a:p>
            <a:r>
              <a:rPr lang="en-US" dirty="0"/>
              <a:t>In other words, verbally blessing unfriendly people allows God to reward believers.</a:t>
            </a:r>
          </a:p>
          <a:p>
            <a:endParaRPr lang="en-US" dirty="0"/>
          </a:p>
          <a:p>
            <a:r>
              <a:rPr lang="en-US" dirty="0"/>
              <a:t>Verse 9 reads, “do not repay evil for evil or reviling for reviling, but on the contrary, bless, for to this you were called, that you may obtain a blessing.”</a:t>
            </a:r>
          </a:p>
          <a:p>
            <a:endParaRPr lang="en-US" dirty="0"/>
          </a:p>
          <a:p>
            <a:r>
              <a:rPr lang="en-US" dirty="0"/>
              <a:t>Who are the unfriendly people causing evil?  Some say that since vs. eight addresses relationships in the church, then vs. nine addresses relationships outside the church.</a:t>
            </a:r>
          </a:p>
          <a:p>
            <a:endParaRPr lang="en-US" dirty="0"/>
          </a:p>
          <a:p>
            <a:r>
              <a:rPr lang="en-US" dirty="0"/>
              <a:t>But there can be unfriendly people who are believers. Often, they are family members or work associates. </a:t>
            </a:r>
          </a:p>
          <a:p>
            <a:endParaRPr lang="en-US" dirty="0"/>
          </a:p>
          <a:p>
            <a:r>
              <a:rPr lang="en-US" dirty="0"/>
              <a:t>So regardless of the relationship or whether or not they are believers, the appeal to return evil with blessings always applies. </a:t>
            </a:r>
          </a:p>
        </p:txBody>
      </p:sp>
      <p:sp>
        <p:nvSpPr>
          <p:cNvPr id="4" name="Slide Number Placeholder 3"/>
          <p:cNvSpPr>
            <a:spLocks noGrp="1"/>
          </p:cNvSpPr>
          <p:nvPr>
            <p:ph type="sldNum" sz="quarter" idx="5"/>
          </p:nvPr>
        </p:nvSpPr>
        <p:spPr/>
        <p:txBody>
          <a:bodyPr/>
          <a:lstStyle/>
          <a:p>
            <a:fld id="{FA87367B-3B25-496F-A1A4-141C7F88EB41}" type="slidenum">
              <a:rPr lang="en-SG" smtClean="0"/>
              <a:t>31</a:t>
            </a:fld>
            <a:endParaRPr lang="en-SG"/>
          </a:p>
        </p:txBody>
      </p:sp>
    </p:spTree>
    <p:extLst>
      <p:ext uri="{BB962C8B-B14F-4D97-AF65-F5344CB8AC3E}">
        <p14:creationId xmlns:p14="http://schemas.microsoft.com/office/powerpoint/2010/main" val="1894072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closer look, we can see that 9 refers back to verses 21 to 23 from Chapter 2. </a:t>
            </a:r>
          </a:p>
          <a:p>
            <a:endParaRPr lang="en-US" dirty="0"/>
          </a:p>
          <a:p>
            <a:r>
              <a:rPr lang="en-US" dirty="0"/>
              <a:t>When Peter tells us to not repay evil for evil or reviling for reviling, he is telling us to follow Christ’s example.</a:t>
            </a:r>
          </a:p>
          <a:p>
            <a:endParaRPr lang="en-US" dirty="0"/>
          </a:p>
          <a:p>
            <a:r>
              <a:rPr lang="en-US" dirty="0"/>
              <a:t>Because Christ, “when he was reviled, he did not revile in return; when he suffered, he did not threaten.”</a:t>
            </a:r>
          </a:p>
          <a:p>
            <a:endParaRPr lang="en-US" dirty="0"/>
          </a:p>
          <a:p>
            <a:r>
              <a:rPr lang="en-US" dirty="0"/>
              <a:t>Therefore, when we experience unfriendly people, we need to be Christ-like and not repay evil for evil or reviling for reviling.</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32</a:t>
            </a:fld>
            <a:endParaRPr lang="en-SG"/>
          </a:p>
        </p:txBody>
      </p:sp>
    </p:spTree>
    <p:extLst>
      <p:ext uri="{BB962C8B-B14F-4D97-AF65-F5344CB8AC3E}">
        <p14:creationId xmlns:p14="http://schemas.microsoft.com/office/powerpoint/2010/main" val="2312821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again back in </a:t>
            </a:r>
            <a:r>
              <a:rPr lang="en-US" dirty="0" err="1"/>
              <a:t>ch</a:t>
            </a:r>
            <a:r>
              <a:rPr lang="en-US" dirty="0"/>
              <a:t> 2 vs. 21, Peter tells us that we are called to suffer.  </a:t>
            </a:r>
          </a:p>
          <a:p>
            <a:endParaRPr lang="en-US" dirty="0"/>
          </a:p>
          <a:p>
            <a:r>
              <a:rPr lang="en-US" dirty="0"/>
              <a:t>Being called to suffer may not be a popular message, but it’s true. </a:t>
            </a:r>
          </a:p>
          <a:p>
            <a:endParaRPr lang="en-US" dirty="0"/>
          </a:p>
          <a:p>
            <a:r>
              <a:rPr lang="en-US" dirty="0"/>
              <a:t>Peter is speaking truth when he says for to this you have been called, because Christ also suffered for you, leaving you as an example, so that you might follow in his steps.</a:t>
            </a:r>
          </a:p>
          <a:p>
            <a:endParaRPr lang="en-US" dirty="0"/>
          </a:p>
          <a:p>
            <a:r>
              <a:rPr lang="en-US" dirty="0"/>
              <a:t>Paul is speaking the truth when he says in Phil 1:29 For it has been granted to you that for the sake of Christ you should not only believe in him but also suffer for his sake</a:t>
            </a:r>
          </a:p>
          <a:p>
            <a:endParaRPr lang="en-US" dirty="0"/>
          </a:p>
          <a:p>
            <a:r>
              <a:rPr lang="en-US" dirty="0"/>
              <a:t>Paul also speaks the truth 2 Tim 3:12, “all who desire to live a godly life in Christ Jesus will be persecuted.”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33</a:t>
            </a:fld>
            <a:endParaRPr lang="en-SG"/>
          </a:p>
        </p:txBody>
      </p:sp>
    </p:spTree>
    <p:extLst>
      <p:ext uri="{BB962C8B-B14F-4D97-AF65-F5344CB8AC3E}">
        <p14:creationId xmlns:p14="http://schemas.microsoft.com/office/powerpoint/2010/main" val="19420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Peter clarifies that we are not </a:t>
            </a:r>
            <a:r>
              <a:rPr lang="en-US" b="1" dirty="0"/>
              <a:t>just</a:t>
            </a:r>
            <a:r>
              <a:rPr lang="en-US" dirty="0"/>
              <a:t> called to suffer, we are also called to obtain blessing! </a:t>
            </a:r>
          </a:p>
          <a:p>
            <a:endParaRPr lang="en-US" dirty="0"/>
          </a:p>
          <a:p>
            <a:r>
              <a:rPr lang="en-US" dirty="0"/>
              <a:t>See the similar wording between </a:t>
            </a:r>
            <a:r>
              <a:rPr lang="en-US" dirty="0" err="1"/>
              <a:t>ch</a:t>
            </a:r>
            <a:r>
              <a:rPr lang="en-US" dirty="0"/>
              <a:t> 2 and </a:t>
            </a:r>
            <a:r>
              <a:rPr lang="en-US" dirty="0" err="1"/>
              <a:t>ch</a:t>
            </a:r>
            <a:r>
              <a:rPr lang="en-US" dirty="0"/>
              <a:t> 3.  </a:t>
            </a:r>
          </a:p>
          <a:p>
            <a:endParaRPr lang="en-US" dirty="0"/>
          </a:p>
          <a:p>
            <a:r>
              <a:rPr lang="en-US" dirty="0"/>
              <a:t>For to this you have been called to suffer.</a:t>
            </a:r>
          </a:p>
          <a:p>
            <a:r>
              <a:rPr lang="en-US" dirty="0"/>
              <a:t>For to this you were called to obtain blessing</a:t>
            </a:r>
          </a:p>
          <a:p>
            <a:endParaRPr lang="en-US" dirty="0"/>
          </a:p>
          <a:p>
            <a:r>
              <a:rPr lang="en-US" dirty="0"/>
              <a:t>But we can only receive this blessing if we bless evil, unfriendly people. </a:t>
            </a:r>
          </a:p>
          <a:p>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1" dirty="0"/>
              <a:t>(CLICK) </a:t>
            </a:r>
            <a:r>
              <a:rPr lang="en-US" dirty="0"/>
              <a:t>Fortunately, we have encouragement from Paul, who writes in Romans 12:14:  Bless those who persecute you; bless and do not curse them.</a:t>
            </a:r>
          </a:p>
          <a:p>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By doing this, by returning good for evil, and you will inherit a blessing from God.</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34</a:t>
            </a:fld>
            <a:endParaRPr lang="en-SG"/>
          </a:p>
        </p:txBody>
      </p:sp>
    </p:spTree>
    <p:extLst>
      <p:ext uri="{BB962C8B-B14F-4D97-AF65-F5344CB8AC3E}">
        <p14:creationId xmlns:p14="http://schemas.microsoft.com/office/powerpoint/2010/main" val="614120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95886"/>
          </a:xfrm>
        </p:spPr>
        <p:txBody>
          <a:bodyPr/>
          <a:lstStyle/>
          <a:p>
            <a:r>
              <a:rPr lang="en-US" dirty="0"/>
              <a:t>So the </a:t>
            </a:r>
            <a:r>
              <a:rPr lang="en-US" b="1" dirty="0"/>
              <a:t>motivation</a:t>
            </a:r>
            <a:r>
              <a:rPr lang="en-US" dirty="0"/>
              <a:t> for returning good for evil is to inherit a blessing.</a:t>
            </a:r>
          </a:p>
          <a:p>
            <a:endParaRPr lang="en-US" dirty="0"/>
          </a:p>
          <a:p>
            <a:r>
              <a:rPr lang="en-US" b="1" dirty="0"/>
              <a:t>(CLICK) </a:t>
            </a:r>
            <a:r>
              <a:rPr lang="en-US" dirty="0"/>
              <a:t>But this would not be possible unless you can live in harmony with one another and you have traits such as </a:t>
            </a:r>
          </a:p>
          <a:p>
            <a:r>
              <a:rPr lang="en-US" dirty="0"/>
              <a:t>	unity of mind, </a:t>
            </a:r>
          </a:p>
          <a:p>
            <a:r>
              <a:rPr lang="en-US" dirty="0"/>
              <a:t>	sympathy, </a:t>
            </a:r>
          </a:p>
          <a:p>
            <a:r>
              <a:rPr lang="en-US" dirty="0"/>
              <a:t>	brotherly love, </a:t>
            </a:r>
          </a:p>
          <a:p>
            <a:r>
              <a:rPr lang="en-US" dirty="0"/>
              <a:t>	compassion, and </a:t>
            </a:r>
          </a:p>
          <a:p>
            <a:r>
              <a:rPr lang="en-US" dirty="0"/>
              <a:t>	a humble attitude</a:t>
            </a:r>
          </a:p>
          <a:p>
            <a:endParaRPr lang="en-US" dirty="0"/>
          </a:p>
          <a:p>
            <a:r>
              <a:rPr lang="en-US" dirty="0"/>
              <a:t>If we were to diagram these two verses, we see that a two part intro, finally showing this is a concluding statement, and all of you, indicating this is for all the believers.</a:t>
            </a:r>
          </a:p>
          <a:p>
            <a:endParaRPr lang="en-US" dirty="0"/>
          </a:p>
          <a:p>
            <a:r>
              <a:rPr lang="en-US" dirty="0"/>
              <a:t>This is followed by the five characteristics or traits that allow believers to repay good for evil.</a:t>
            </a:r>
          </a:p>
          <a:p>
            <a:endParaRPr lang="en-US" dirty="0"/>
          </a:p>
          <a:p>
            <a:r>
              <a:rPr lang="en-US" dirty="0"/>
              <a:t>This command is followed by the motivation, which is to receive God’s blessing.</a:t>
            </a:r>
          </a:p>
          <a:p>
            <a:endParaRPr lang="en-US" dirty="0"/>
          </a:p>
          <a:p>
            <a:r>
              <a:rPr lang="en-US" dirty="0"/>
              <a:t>So now you can see how these two verses come together to form one thought, one idea, and that is </a:t>
            </a:r>
          </a:p>
          <a:p>
            <a:endParaRPr lang="en-US" b="1" dirty="0"/>
          </a:p>
        </p:txBody>
      </p:sp>
      <p:sp>
        <p:nvSpPr>
          <p:cNvPr id="4" name="Slide Number Placeholder 3"/>
          <p:cNvSpPr>
            <a:spLocks noGrp="1"/>
          </p:cNvSpPr>
          <p:nvPr>
            <p:ph type="sldNum" sz="quarter" idx="5"/>
          </p:nvPr>
        </p:nvSpPr>
        <p:spPr/>
        <p:txBody>
          <a:bodyPr/>
          <a:lstStyle/>
          <a:p>
            <a:fld id="{FA87367B-3B25-496F-A1A4-141C7F88EB41}" type="slidenum">
              <a:rPr lang="en-SG" smtClean="0"/>
              <a:t>35</a:t>
            </a:fld>
            <a:endParaRPr lang="en-SG"/>
          </a:p>
        </p:txBody>
      </p:sp>
    </p:spTree>
    <p:extLst>
      <p:ext uri="{BB962C8B-B14F-4D97-AF65-F5344CB8AC3E}">
        <p14:creationId xmlns:p14="http://schemas.microsoft.com/office/powerpoint/2010/main" val="619580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That submission in all relationships pleases God.</a:t>
            </a:r>
          </a:p>
          <a:p>
            <a:endParaRPr lang="en-US" b="0" dirty="0"/>
          </a:p>
          <a:p>
            <a:r>
              <a:rPr lang="en-US" b="0" dirty="0"/>
              <a:t>Now, the idea that you receive blessings when you please God is not groundbreaking or earth-shattering. </a:t>
            </a:r>
          </a:p>
          <a:p>
            <a:endParaRPr lang="en-US" b="0" dirty="0"/>
          </a:p>
          <a:p>
            <a:r>
              <a:rPr lang="en-US" b="0" dirty="0"/>
              <a:t>In fact, it is found in the Old Testament. Peter’s next three verses are simply a quote from Psalm 34, verses 12 to 16. </a:t>
            </a:r>
          </a:p>
          <a:p>
            <a:endParaRPr lang="en-US" b="0" dirty="0"/>
          </a:p>
          <a:p>
            <a:r>
              <a:rPr lang="en-US" b="0" dirty="0"/>
              <a:t>Peter uses the Psalm to justify his claim that you receive blessings by pleasing God. </a:t>
            </a:r>
          </a:p>
          <a:p>
            <a:endParaRPr lang="en-US" b="0" dirty="0"/>
          </a:p>
          <a:p>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FA87367B-3B25-496F-A1A4-141C7F88EB41}" type="slidenum">
              <a:rPr lang="en-SG" smtClean="0"/>
              <a:t>36</a:t>
            </a:fld>
            <a:endParaRPr lang="en-SG"/>
          </a:p>
        </p:txBody>
      </p:sp>
    </p:spTree>
    <p:extLst>
      <p:ext uri="{BB962C8B-B14F-4D97-AF65-F5344CB8AC3E}">
        <p14:creationId xmlns:p14="http://schemas.microsoft.com/office/powerpoint/2010/main" val="3476979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368660" y="4400550"/>
            <a:ext cx="5976664" cy="4599942"/>
          </a:xfrm>
        </p:spPr>
        <p:txBody>
          <a:bodyPr/>
          <a:lstStyle/>
          <a:p>
            <a:r>
              <a:rPr lang="en-US" dirty="0"/>
              <a:t>The quote starts with the premise that one desires to love life and see good days.  </a:t>
            </a:r>
          </a:p>
          <a:p>
            <a:endParaRPr lang="en-US" dirty="0"/>
          </a:p>
          <a:p>
            <a:r>
              <a:rPr lang="en-US" dirty="0"/>
              <a:t>This is actually good.  Although not quoted, you can look at vs. 11 of Psalm 34, where the psalmist writes:</a:t>
            </a:r>
          </a:p>
          <a:p>
            <a:endParaRPr lang="en-US" dirty="0"/>
          </a:p>
          <a:p>
            <a:r>
              <a:rPr lang="en-US" dirty="0"/>
              <a:t>Come, O children, listen to me; I will teach you the fear of the Lord.  </a:t>
            </a:r>
          </a:p>
          <a:p>
            <a:endParaRPr lang="en-US" dirty="0"/>
          </a:p>
          <a:p>
            <a:r>
              <a:rPr lang="en-US" dirty="0"/>
              <a:t>This is followed by vs. 12, which Peter then quotes, “Whoever desires to love life and see good days.”</a:t>
            </a:r>
          </a:p>
          <a:p>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The psalmist equates the desire to love life and see good days with fear of the Lord.</a:t>
            </a:r>
          </a:p>
          <a:p>
            <a:endParaRPr lang="en-US" dirty="0"/>
          </a:p>
          <a:p>
            <a:r>
              <a:rPr lang="en-US" b="1" dirty="0"/>
              <a:t>(CLICK) </a:t>
            </a:r>
            <a:r>
              <a:rPr lang="en-US" dirty="0"/>
              <a:t>The psalmist then gives three commands to obey for the person who desires to follow God. The commands are to </a:t>
            </a:r>
          </a:p>
          <a:p>
            <a:r>
              <a:rPr lang="en-US" dirty="0"/>
              <a:t>be careful what you say,</a:t>
            </a:r>
          </a:p>
          <a:p>
            <a:r>
              <a:rPr lang="en-US" dirty="0"/>
              <a:t>let him turn away from evil and do good;</a:t>
            </a:r>
            <a:br>
              <a:rPr lang="en-US" dirty="0"/>
            </a:br>
            <a:r>
              <a:rPr lang="en-US" dirty="0"/>
              <a:t>let him seek peace and pursue it.</a:t>
            </a:r>
          </a:p>
          <a:p>
            <a:endParaRPr lang="en-US" dirty="0"/>
          </a:p>
          <a:p>
            <a:r>
              <a:rPr lang="en-US" b="1" dirty="0"/>
              <a:t>(CLICK) </a:t>
            </a:r>
            <a:r>
              <a:rPr lang="en-US" dirty="0"/>
              <a:t>But The commands are followed by the carrot and the stick, the rewards and punishment</a:t>
            </a:r>
          </a:p>
          <a:p>
            <a:endParaRPr lang="en-US" dirty="0"/>
          </a:p>
          <a:p>
            <a:r>
              <a:rPr lang="en-US" dirty="0"/>
              <a:t>The rewards are the blessings.  God is watching us, He is listening to our prayers. That is why Peter can motivate us to repay good for evil.</a:t>
            </a:r>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37</a:t>
            </a:fld>
            <a:endParaRPr lang="en-SG"/>
          </a:p>
        </p:txBody>
      </p:sp>
    </p:spTree>
    <p:extLst>
      <p:ext uri="{BB962C8B-B14F-4D97-AF65-F5344CB8AC3E}">
        <p14:creationId xmlns:p14="http://schemas.microsoft.com/office/powerpoint/2010/main" val="2641218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7088" y="250825"/>
            <a:ext cx="2465387" cy="1387475"/>
          </a:xfrm>
        </p:spPr>
      </p:sp>
      <p:sp>
        <p:nvSpPr>
          <p:cNvPr id="3" name="Notes Placeholder 2"/>
          <p:cNvSpPr>
            <a:spLocks noGrp="1"/>
          </p:cNvSpPr>
          <p:nvPr>
            <p:ph type="body" idx="1"/>
          </p:nvPr>
        </p:nvSpPr>
        <p:spPr>
          <a:xfrm>
            <a:off x="404664" y="1763688"/>
            <a:ext cx="6192688" cy="6804756"/>
          </a:xfrm>
        </p:spPr>
        <p:txBody>
          <a:bodyPr/>
          <a:lstStyle/>
          <a:p>
            <a:r>
              <a:rPr lang="en-US" dirty="0"/>
              <a:t>As members of the church, we are called to be unified in certain beliefs and behaviors.  </a:t>
            </a:r>
          </a:p>
          <a:p>
            <a:r>
              <a:rPr lang="en-US" dirty="0"/>
              <a:t>Today we read about the importance God places on relationships. </a:t>
            </a:r>
          </a:p>
          <a:p>
            <a:r>
              <a:rPr lang="en-US" dirty="0"/>
              <a:t>We saw that submission in all relationships pleases God. </a:t>
            </a:r>
          </a:p>
          <a:p>
            <a:r>
              <a:rPr lang="en-US" dirty="0"/>
              <a:t>We also saw that traits such as being like-minded, showing sympathy and compassion, having brotherly love, and displaying a humble attitude are essential for successful relationships. </a:t>
            </a:r>
          </a:p>
          <a:p>
            <a:r>
              <a:rPr lang="en-US" dirty="0"/>
              <a:t>But we don’t always demonstrate these traits.</a:t>
            </a:r>
          </a:p>
          <a:p>
            <a:endParaRPr lang="en-US" dirty="0"/>
          </a:p>
          <a:p>
            <a:r>
              <a:rPr lang="en-US" dirty="0"/>
              <a:t>Do you have any broken relationships that need to be mended?  Are there people with whom you find it hard to express sympathy or be humble?  </a:t>
            </a:r>
          </a:p>
          <a:p>
            <a:endParaRPr lang="en-US" dirty="0"/>
          </a:p>
          <a:p>
            <a:r>
              <a:rPr lang="en-US" dirty="0"/>
              <a:t>Peter writes that unbelievers can be won by our conduct without words. Does your conduct demonstrate love, sympathy, compassion, or a brotherly love?  If not, pray for the power of the Holy Spirit </a:t>
            </a:r>
          </a:p>
          <a:p>
            <a:endParaRPr lang="en-US" dirty="0"/>
          </a:p>
          <a:p>
            <a:r>
              <a:rPr lang="en-US" dirty="0"/>
              <a:t>What about your relationship with God?  Do you know that you can have an inheritance that is imperishable, undefiled, and unfading, kept in heaven for you?</a:t>
            </a:r>
          </a:p>
          <a:p>
            <a:endParaRPr lang="en-US" dirty="0"/>
          </a:p>
          <a:p>
            <a:r>
              <a:rPr lang="en-US" dirty="0"/>
              <a:t>All you need to do is submit to God.  John the Baptist and Jesus preached, repent and turn to God for the kingdom of heaven is near. </a:t>
            </a:r>
          </a:p>
          <a:p>
            <a:endParaRPr lang="en-US" dirty="0"/>
          </a:p>
          <a:p>
            <a:r>
              <a:rPr lang="en-US" dirty="0"/>
              <a:t>Peter preached Now repent of your sins and turn to God, so that your sins may be wiped away.</a:t>
            </a:r>
          </a:p>
          <a:p>
            <a:endParaRPr lang="en-US" dirty="0"/>
          </a:p>
          <a:p>
            <a:r>
              <a:rPr lang="en-US" dirty="0"/>
              <a:t>Paul had a similar message, saying that all must repent of their sins and turn to God—and prove they have changed by the good things they do.</a:t>
            </a:r>
          </a:p>
          <a:p>
            <a:endParaRPr lang="en-US" dirty="0"/>
          </a:p>
          <a:p>
            <a:r>
              <a:rPr lang="en-US" dirty="0"/>
              <a:t>To be saved from the power and eternal penalty of sin, you must admit that you are a sinner, repent and believe that Jesus died and rose again, and receive the Lord Jesus Christ personally as the only Savior. </a:t>
            </a:r>
          </a:p>
          <a:p>
            <a:endParaRPr lang="en-US" dirty="0"/>
          </a:p>
          <a:p>
            <a:r>
              <a:rPr lang="en-US" dirty="0"/>
              <a:t>When you do that, you will receive and becomes a true born-again Christian. Salvation is not a reward for good works but a free gift of God received by faith in Jesus Christ.</a:t>
            </a:r>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38</a:t>
            </a:fld>
            <a:endParaRPr lang="en-SG"/>
          </a:p>
        </p:txBody>
      </p:sp>
    </p:spTree>
    <p:extLst>
      <p:ext uri="{BB962C8B-B14F-4D97-AF65-F5344CB8AC3E}">
        <p14:creationId xmlns:p14="http://schemas.microsoft.com/office/powerpoint/2010/main" val="307027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Why do we have uniforms?  </a:t>
            </a:r>
          </a:p>
          <a:p>
            <a:endParaRPr lang="en-US"/>
          </a:p>
          <a:p>
            <a:r>
              <a:rPr lang="en-US"/>
              <a:t>Because uniformity in appearance shows a cohesive group aligned for a specific purpose.</a:t>
            </a:r>
          </a:p>
          <a:p>
            <a:endParaRPr lang="en-US"/>
          </a:p>
          <a:p>
            <a:endParaRPr lang="en-SG"/>
          </a:p>
        </p:txBody>
      </p:sp>
      <p:sp>
        <p:nvSpPr>
          <p:cNvPr id="4" name="Slide Number Placeholder 3"/>
          <p:cNvSpPr>
            <a:spLocks noGrp="1"/>
          </p:cNvSpPr>
          <p:nvPr>
            <p:ph type="sldNum" sz="quarter" idx="5"/>
          </p:nvPr>
        </p:nvSpPr>
        <p:spPr/>
        <p:txBody>
          <a:bodyPr/>
          <a:lstStyle/>
          <a:p>
            <a:fld id="{FA87367B-3B25-496F-A1A4-141C7F88EB41}" type="slidenum">
              <a:rPr lang="en-SG" smtClean="0"/>
              <a:t>4</a:t>
            </a:fld>
            <a:endParaRPr lang="en-SG"/>
          </a:p>
        </p:txBody>
      </p:sp>
    </p:spTree>
    <p:extLst>
      <p:ext uri="{BB962C8B-B14F-4D97-AF65-F5344CB8AC3E}">
        <p14:creationId xmlns:p14="http://schemas.microsoft.com/office/powerpoint/2010/main" val="382360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Crossroads International Church is a cohesive group aligned for a specific purpose.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dirty="0"/>
              <a:t>But are we uniform in appearance?</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r>
              <a:rPr lang="en-US" b="1" dirty="0"/>
              <a:t>(CLICK)</a:t>
            </a:r>
            <a:r>
              <a:rPr lang="en-US" dirty="0"/>
              <a:t>  Now think not just about CIC, but the “church” as a whole? </a:t>
            </a:r>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274320" rtl="0" eaLnBrk="1" fontAlgn="auto" latinLnBrk="0" hangingPunct="1">
              <a:lnSpc>
                <a:spcPct val="100000"/>
              </a:lnSpc>
              <a:spcBef>
                <a:spcPts val="0"/>
              </a:spcBef>
              <a:spcAft>
                <a:spcPts val="0"/>
              </a:spcAft>
              <a:buClrTx/>
              <a:buSzTx/>
              <a:buFontTx/>
              <a:buNone/>
              <a:tabLst/>
              <a:defRPr/>
            </a:pPr>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5</a:t>
            </a:fld>
            <a:endParaRPr lang="en-SG"/>
          </a:p>
        </p:txBody>
      </p:sp>
    </p:spTree>
    <p:extLst>
      <p:ext uri="{BB962C8B-B14F-4D97-AF65-F5344CB8AC3E}">
        <p14:creationId xmlns:p14="http://schemas.microsoft.com/office/powerpoint/2010/main" val="801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mn-lt"/>
              </a:rPr>
              <a:t>And by “church” as a whole, I am thinking of the definition that can be found on the CIC website under “our beliefs” and states:</a:t>
            </a:r>
          </a:p>
          <a:p>
            <a:endParaRPr lang="en-US" dirty="0">
              <a:latin typeface="+mn-lt"/>
            </a:endParaRPr>
          </a:p>
          <a:p>
            <a:r>
              <a:rPr lang="en-US" b="1" dirty="0"/>
              <a:t>(CLICK)</a:t>
            </a:r>
            <a:r>
              <a:rPr lang="en-US" dirty="0"/>
              <a:t> </a:t>
            </a:r>
            <a:r>
              <a:rPr lang="en-US" dirty="0">
                <a:latin typeface="+mn-lt"/>
              </a:rPr>
              <a:t>The “Church” is the universal Body of Christ consisting of all born-again Christians made one by the indwelling Holy Spirit. </a:t>
            </a:r>
          </a:p>
          <a:p>
            <a:endParaRPr lang="en-US" dirty="0">
              <a:latin typeface="+mn-lt"/>
            </a:endParaRPr>
          </a:p>
          <a:p>
            <a:r>
              <a:rPr lang="en-US" dirty="0">
                <a:latin typeface="+mn-lt"/>
              </a:rPr>
              <a:t>The local church exists for the corporate worship of God, prayer, teaching God’s Word, fellowship among believers, evangelism of a needy world and acts of Christian compassion.</a:t>
            </a:r>
          </a:p>
          <a:p>
            <a:endParaRPr lang="en-US" dirty="0">
              <a:latin typeface="+mn-lt"/>
            </a:endParaRPr>
          </a:p>
          <a:p>
            <a:r>
              <a:rPr lang="en-US" sz="1200" dirty="0">
                <a:effectLst/>
                <a:latin typeface="+mn-lt"/>
                <a:ea typeface="Calibri" panose="020F0502020204030204" pitchFamily="34" charset="0"/>
                <a:cs typeface="Calibri" panose="020F0502020204030204" pitchFamily="34" charset="0"/>
              </a:rPr>
              <a:t>From this definition, we can see that the entire “church”, as well as the local church at CIC, are cohesive groups aligned for a specific purpose.</a:t>
            </a:r>
          </a:p>
          <a:p>
            <a:endParaRPr lang="en-US" sz="1200" dirty="0">
              <a:effectLst/>
              <a:latin typeface="+mn-lt"/>
              <a:cs typeface="Calibri" panose="020F0502020204030204" pitchFamily="34" charset="0"/>
            </a:endParaRPr>
          </a:p>
          <a:p>
            <a:r>
              <a:rPr lang="en-US" sz="1200" dirty="0">
                <a:effectLst/>
                <a:latin typeface="+mn-lt"/>
                <a:cs typeface="Calibri" panose="020F0502020204030204" pitchFamily="34" charset="0"/>
              </a:rPr>
              <a:t>How does the worldwide church and how do we at CIC show uniformity?</a:t>
            </a:r>
            <a:endParaRPr lang="en-US" dirty="0">
              <a:latin typeface="+mn-lt"/>
            </a:endParaRPr>
          </a:p>
          <a:p>
            <a:endParaRPr lang="en-US" dirty="0">
              <a:latin typeface="+mn-lt"/>
            </a:endParaRPr>
          </a:p>
          <a:p>
            <a:endParaRPr lang="en-SG" dirty="0">
              <a:latin typeface="+mn-lt"/>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6</a:t>
            </a:fld>
            <a:endParaRPr lang="en-SG"/>
          </a:p>
        </p:txBody>
      </p:sp>
    </p:spTree>
    <p:extLst>
      <p:ext uri="{BB962C8B-B14F-4D97-AF65-F5344CB8AC3E}">
        <p14:creationId xmlns:p14="http://schemas.microsoft.com/office/powerpoint/2010/main" val="275352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the answer can be found in 1</a:t>
            </a:r>
            <a:r>
              <a:rPr lang="en-US" baseline="30000" dirty="0"/>
              <a:t>st</a:t>
            </a:r>
            <a:r>
              <a:rPr lang="en-US" dirty="0"/>
              <a:t> Peter, where the apostle calls the church to </a:t>
            </a:r>
            <a:r>
              <a:rPr lang="en-SG" dirty="0"/>
              <a:t>have</a:t>
            </a:r>
          </a:p>
          <a:p>
            <a:r>
              <a:rPr lang="en-SG" dirty="0"/>
              <a:t>Uniformity in </a:t>
            </a:r>
            <a:r>
              <a:rPr lang="en-SG" b="1" dirty="0"/>
              <a:t>belief</a:t>
            </a:r>
            <a:r>
              <a:rPr lang="en-SG" dirty="0"/>
              <a:t>, and</a:t>
            </a:r>
          </a:p>
          <a:p>
            <a:r>
              <a:rPr lang="en-SG" dirty="0"/>
              <a:t>Uniformity in </a:t>
            </a:r>
            <a:r>
              <a:rPr lang="en-SG" b="1" dirty="0" err="1"/>
              <a:t>behavior</a:t>
            </a:r>
            <a:r>
              <a:rPr lang="en-SG" dirty="0"/>
              <a:t>.</a:t>
            </a: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7</a:t>
            </a:fld>
            <a:endParaRPr lang="en-SG"/>
          </a:p>
        </p:txBody>
      </p:sp>
    </p:spTree>
    <p:extLst>
      <p:ext uri="{BB962C8B-B14F-4D97-AF65-F5344CB8AC3E}">
        <p14:creationId xmlns:p14="http://schemas.microsoft.com/office/powerpoint/2010/main" val="281899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9025" y="863600"/>
            <a:ext cx="4367213" cy="2457450"/>
          </a:xfrm>
        </p:spPr>
      </p:sp>
      <p:sp>
        <p:nvSpPr>
          <p:cNvPr id="3" name="Notes Placeholder 2"/>
          <p:cNvSpPr>
            <a:spLocks noGrp="1"/>
          </p:cNvSpPr>
          <p:nvPr>
            <p:ph type="body" idx="1"/>
          </p:nvPr>
        </p:nvSpPr>
        <p:spPr>
          <a:xfrm>
            <a:off x="685800" y="3635896"/>
            <a:ext cx="5659524" cy="5256584"/>
          </a:xfrm>
        </p:spPr>
        <p:txBody>
          <a:bodyPr/>
          <a:lstStyle/>
          <a:p>
            <a:r>
              <a:rPr lang="en-US" dirty="0"/>
              <a:t>Today will be the 6</a:t>
            </a:r>
            <a:r>
              <a:rPr lang="en-US" baseline="30000" dirty="0"/>
              <a:t>th</a:t>
            </a:r>
            <a:r>
              <a:rPr lang="en-US" dirty="0"/>
              <a:t> message in our series on 1</a:t>
            </a:r>
            <a:r>
              <a:rPr lang="en-US" baseline="30000" dirty="0"/>
              <a:t>st</a:t>
            </a:r>
            <a:r>
              <a:rPr lang="en-US" dirty="0"/>
              <a:t> Peter called the Sojourner’s life. </a:t>
            </a:r>
          </a:p>
          <a:p>
            <a:endParaRPr lang="en-US" dirty="0"/>
          </a:p>
          <a:p>
            <a:r>
              <a:rPr lang="en-US" dirty="0"/>
              <a:t>In this series, we have been looking at how to live effectively for the Lord in an unbelieving world. As I mentioned before, Peter is writing to tell the church to be unified in belief and behavior.</a:t>
            </a:r>
          </a:p>
          <a:p>
            <a:endParaRPr lang="en-US" dirty="0"/>
          </a:p>
          <a:p>
            <a:r>
              <a:rPr lang="en-US" dirty="0"/>
              <a:t>One example of where Peter tells us what to believe can be found in chapter 1 vs 3: Blessed be the God and Father of our Lord Jesus Christ! According to his great mercy, he has caused us to be born again to a living hope through the resurrection of Jesus Christ from the dead, 4 to an inheritance that is imperishable, undefiled, and unfading, kept in heaven for you, 5 who by God's power are being guarded through faith for a salvation ready to be revealed in the last time.</a:t>
            </a:r>
          </a:p>
          <a:p>
            <a:endParaRPr lang="en-US" dirty="0"/>
          </a:p>
          <a:p>
            <a:r>
              <a:rPr lang="en-US" dirty="0"/>
              <a:t>An example where Peter tells us how to behave is found in Chapter 2 vs 1: put away all malice and all deceit and hypocrisy and envy and all slander.</a:t>
            </a:r>
          </a:p>
          <a:p>
            <a:endParaRPr lang="en-US" dirty="0"/>
          </a:p>
          <a:p>
            <a:r>
              <a:rPr lang="en-US" dirty="0"/>
              <a:t>Or in chapter 2 vs 11 and 12: abstain from the passions of the flesh, which wage war against your soul. 12 Keep your conduct among the Gentiles honorable, </a:t>
            </a:r>
          </a:p>
          <a:p>
            <a:endParaRPr lang="en-US" dirty="0"/>
          </a:p>
          <a:p>
            <a:r>
              <a:rPr lang="en-US" dirty="0"/>
              <a:t>Being a short book which takes about 20 minutes to read, or 13 minutes if you increase the speed to “fast” at ESV.ORG, I encourage you go through and pull out everything Peter tells you to believe and everywhere he tells you how to behave. You may find it interesting.</a:t>
            </a:r>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8</a:t>
            </a:fld>
            <a:endParaRPr lang="en-SG"/>
          </a:p>
        </p:txBody>
      </p:sp>
    </p:spTree>
    <p:extLst>
      <p:ext uri="{BB962C8B-B14F-4D97-AF65-F5344CB8AC3E}">
        <p14:creationId xmlns:p14="http://schemas.microsoft.com/office/powerpoint/2010/main" val="388996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 you can see, Peter effectively links doctrine, or what you believe, with practice, or how you behave.</a:t>
            </a:r>
          </a:p>
          <a:p>
            <a:endParaRPr lang="en-US" dirty="0"/>
          </a:p>
          <a:p>
            <a:r>
              <a:rPr lang="en-US" dirty="0"/>
              <a:t>The last two messages in this series have been about </a:t>
            </a:r>
            <a:r>
              <a:rPr lang="en-US" b="1" dirty="0"/>
              <a:t>practicing</a:t>
            </a:r>
            <a:r>
              <a:rPr lang="en-US" dirty="0"/>
              <a:t> submission in relationships.</a:t>
            </a:r>
          </a:p>
          <a:p>
            <a:endParaRPr lang="en-US" dirty="0"/>
          </a:p>
          <a:p>
            <a:r>
              <a:rPr lang="en-US" dirty="0"/>
              <a:t>So far, we have covered three specific relationships where Peter exhorts believers to be submissive to show God’s love. </a:t>
            </a:r>
          </a:p>
          <a:p>
            <a:endParaRPr lang="en-US" dirty="0"/>
          </a:p>
          <a:p>
            <a:r>
              <a:rPr lang="en-US" dirty="0"/>
              <a:t>The first relationship is with the government. Peter tells all believers to submit to legitimate governments. </a:t>
            </a:r>
          </a:p>
          <a:p>
            <a:endParaRPr lang="en-US" dirty="0"/>
          </a:p>
          <a:p>
            <a:r>
              <a:rPr lang="en-US" dirty="0"/>
              <a:t>He writes, be subject for the Lord's sake to every human institution, whether it be to the emperor as supreme, or to governors as sent by him to punish those who do evil and praise those who do good.</a:t>
            </a:r>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9</a:t>
            </a:fld>
            <a:endParaRPr lang="en-SG"/>
          </a:p>
        </p:txBody>
      </p:sp>
    </p:spTree>
    <p:extLst>
      <p:ext uri="{BB962C8B-B14F-4D97-AF65-F5344CB8AC3E}">
        <p14:creationId xmlns:p14="http://schemas.microsoft.com/office/powerpoint/2010/main" val="2844615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9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40404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5259A9-D89B-4747-ADA6-95392EB3CBFB}"/>
              </a:ext>
            </a:extLst>
          </p:cNvPr>
          <p:cNvSpPr/>
          <p:nvPr userDrawn="1"/>
        </p:nvSpPr>
        <p:spPr>
          <a:xfrm>
            <a:off x="152400" y="114301"/>
            <a:ext cx="11861800" cy="6619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cxnSp>
        <p:nvCxnSpPr>
          <p:cNvPr id="6" name="Straight Connector 5">
            <a:extLst>
              <a:ext uri="{FF2B5EF4-FFF2-40B4-BE49-F238E27FC236}">
                <a16:creationId xmlns:a16="http://schemas.microsoft.com/office/drawing/2014/main" id="{482A1FA6-B84E-4965-8BAA-A9CAE3CA2337}"/>
              </a:ext>
            </a:extLst>
          </p:cNvPr>
          <p:cNvCxnSpPr>
            <a:cxnSpLocks/>
          </p:cNvCxnSpPr>
          <p:nvPr userDrawn="1"/>
        </p:nvCxnSpPr>
        <p:spPr>
          <a:xfrm>
            <a:off x="5138287" y="5443702"/>
            <a:ext cx="6400800"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63574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rgbClr val="27272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37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gradFill flip="none" rotWithShape="1">
          <a:gsLst>
            <a:gs pos="69000">
              <a:srgbClr val="C58E34"/>
            </a:gs>
            <a:gs pos="0">
              <a:srgbClr val="E4C798"/>
            </a:gs>
          </a:gsLst>
          <a:lin ang="5400000" scaled="0"/>
          <a:tileRect/>
        </a:gradFill>
        <a:effectLst/>
      </p:bgPr>
    </p:bg>
    <p:spTree>
      <p:nvGrpSpPr>
        <p:cNvPr id="1" name=""/>
        <p:cNvGrpSpPr/>
        <p:nvPr/>
      </p:nvGrpSpPr>
      <p:grpSpPr>
        <a:xfrm>
          <a:off x="0" y="0"/>
          <a:ext cx="0" cy="0"/>
          <a:chOff x="0" y="0"/>
          <a:chExt cx="0" cy="0"/>
        </a:xfrm>
      </p:grpSpPr>
      <p:pic>
        <p:nvPicPr>
          <p:cNvPr id="3" name="Picture 2" descr="A sign with a sunset in the background&#10;&#10;Description automatically generated with low confidence">
            <a:extLst>
              <a:ext uri="{FF2B5EF4-FFF2-40B4-BE49-F238E27FC236}">
                <a16:creationId xmlns:a16="http://schemas.microsoft.com/office/drawing/2014/main" id="{DB54FDBC-BC56-44EF-A205-7F664FFE10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01"/>
          <a:stretch/>
        </p:blipFill>
        <p:spPr>
          <a:xfrm>
            <a:off x="11744" y="5157192"/>
            <a:ext cx="3347953" cy="1700808"/>
          </a:xfrm>
          <a:prstGeom prst="rect">
            <a:avLst/>
          </a:prstGeom>
        </p:spPr>
      </p:pic>
      <p:pic>
        <p:nvPicPr>
          <p:cNvPr id="4" name="Picture 3" descr="A sign with a sunset in the background&#10;&#10;Description automatically generated with low confidence">
            <a:extLst>
              <a:ext uri="{FF2B5EF4-FFF2-40B4-BE49-F238E27FC236}">
                <a16:creationId xmlns:a16="http://schemas.microsoft.com/office/drawing/2014/main" id="{23793138-1F42-43AA-B18F-C67078AC6A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207"/>
          <a:stretch/>
        </p:blipFill>
        <p:spPr>
          <a:xfrm>
            <a:off x="3349742" y="5157192"/>
            <a:ext cx="8830515" cy="1700808"/>
          </a:xfrm>
          <a:prstGeom prst="rect">
            <a:avLst/>
          </a:prstGeom>
        </p:spPr>
      </p:pic>
    </p:spTree>
    <p:extLst>
      <p:ext uri="{BB962C8B-B14F-4D97-AF65-F5344CB8AC3E}">
        <p14:creationId xmlns:p14="http://schemas.microsoft.com/office/powerpoint/2010/main" val="227507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solidFill>
        <a:effectLst/>
      </p:bgPr>
    </p:bg>
    <p:spTree>
      <p:nvGrpSpPr>
        <p:cNvPr id="1" name=""/>
        <p:cNvGrpSpPr/>
        <p:nvPr/>
      </p:nvGrpSpPr>
      <p:grpSpPr>
        <a:xfrm>
          <a:off x="0" y="0"/>
          <a:ext cx="0" cy="0"/>
          <a:chOff x="0" y="0"/>
          <a:chExt cx="0" cy="0"/>
        </a:xfrm>
      </p:grpSpPr>
      <p:pic>
        <p:nvPicPr>
          <p:cNvPr id="11" name="Picture 10" descr="A blue sky with clouds&#10;&#10;Description automatically generated">
            <a:extLst>
              <a:ext uri="{FF2B5EF4-FFF2-40B4-BE49-F238E27FC236}">
                <a16:creationId xmlns:a16="http://schemas.microsoft.com/office/drawing/2014/main" id="{1F9D99DD-DED8-72F3-161B-7214E5FEA40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027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pic>
        <p:nvPicPr>
          <p:cNvPr id="11" name="Picture 10" descr="A blue sky with clouds&#10;&#10;Description automatically generated">
            <a:extLst>
              <a:ext uri="{FF2B5EF4-FFF2-40B4-BE49-F238E27FC236}">
                <a16:creationId xmlns:a16="http://schemas.microsoft.com/office/drawing/2014/main" id="{1F9D99DD-DED8-72F3-161B-7214E5FEA40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1" name="Picture 20" descr="A green sign with white text&#10;&#10;Description automatically generated with low confidence">
            <a:extLst>
              <a:ext uri="{FF2B5EF4-FFF2-40B4-BE49-F238E27FC236}">
                <a16:creationId xmlns:a16="http://schemas.microsoft.com/office/drawing/2014/main" id="{D46E1575-3689-BD26-A79B-56A062297A5A}"/>
              </a:ext>
            </a:extLst>
          </p:cNvPr>
          <p:cNvPicPr>
            <a:picLocks noChangeAspect="1"/>
          </p:cNvPicPr>
          <p:nvPr userDrawn="1"/>
        </p:nvPicPr>
        <p:blipFill>
          <a:blip r:embed="rId4" cstate="screen">
            <a:clrChange>
              <a:clrFrom>
                <a:srgbClr val="71B4FA"/>
              </a:clrFrom>
              <a:clrTo>
                <a:srgbClr val="71B4FA">
                  <a:alpha val="0"/>
                </a:srgbClr>
              </a:clrTo>
            </a:clrChange>
            <a:extLst>
              <a:ext uri="{28A0092B-C50C-407E-A947-70E740481C1C}">
                <a14:useLocalDpi xmlns:a14="http://schemas.microsoft.com/office/drawing/2010/main"/>
              </a:ext>
            </a:extLst>
          </a:blip>
          <a:stretch>
            <a:fillRect/>
          </a:stretch>
        </p:blipFill>
        <p:spPr>
          <a:xfrm>
            <a:off x="8904312" y="5013176"/>
            <a:ext cx="3513952" cy="1844824"/>
          </a:xfrm>
          <a:prstGeom prst="rect">
            <a:avLst/>
          </a:prstGeom>
        </p:spPr>
      </p:pic>
    </p:spTree>
    <p:extLst>
      <p:ext uri="{BB962C8B-B14F-4D97-AF65-F5344CB8AC3E}">
        <p14:creationId xmlns:p14="http://schemas.microsoft.com/office/powerpoint/2010/main" val="3613871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13345"/>
      </p:ext>
    </p:extLst>
  </p:cSld>
  <p:clrMap bg1="lt1" tx1="dk1" bg2="lt2" tx2="dk2" accent1="accent1" accent2="accent2" accent3="accent3" accent4="accent4" accent5="accent5" accent6="accent6" hlink="hlink" folHlink="folHlink"/>
  <p:sldLayoutIdLst>
    <p:sldLayoutId id="2147483735" r:id="rId1"/>
    <p:sldLayoutId id="2147483751" r:id="rId2"/>
    <p:sldLayoutId id="2147483753" r:id="rId3"/>
    <p:sldLayoutId id="2147483754" r:id="rId4"/>
    <p:sldLayoutId id="2147483752" r:id="rId5"/>
    <p:sldLayoutId id="2147483755" r:id="rId6"/>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person, outdoor, standing&#10;&#10;Description automatically generated">
            <a:extLst>
              <a:ext uri="{FF2B5EF4-FFF2-40B4-BE49-F238E27FC236}">
                <a16:creationId xmlns:a16="http://schemas.microsoft.com/office/drawing/2014/main" id="{2C1FD91D-C602-9D42-884F-DDC348419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56" y="270492"/>
            <a:ext cx="4229100" cy="6350000"/>
          </a:xfrm>
          <a:prstGeom prst="rect">
            <a:avLst/>
          </a:prstGeom>
          <a:ln w="76200">
            <a:solidFill>
              <a:srgbClr val="404040"/>
            </a:solidFill>
          </a:ln>
        </p:spPr>
      </p:pic>
      <p:pic>
        <p:nvPicPr>
          <p:cNvPr id="6" name="Picture 5">
            <a:extLst>
              <a:ext uri="{FF2B5EF4-FFF2-40B4-BE49-F238E27FC236}">
                <a16:creationId xmlns:a16="http://schemas.microsoft.com/office/drawing/2014/main" id="{0635BDDB-97E4-DCE7-9AC2-ED6410ED8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370" y="1254170"/>
            <a:ext cx="7084274" cy="4382644"/>
          </a:xfrm>
          <a:prstGeom prst="rect">
            <a:avLst/>
          </a:prstGeom>
          <a:ln w="76200">
            <a:solidFill>
              <a:srgbClr val="404040"/>
            </a:solidFill>
          </a:ln>
        </p:spPr>
      </p:pic>
    </p:spTree>
    <p:extLst>
      <p:ext uri="{BB962C8B-B14F-4D97-AF65-F5344CB8AC3E}">
        <p14:creationId xmlns:p14="http://schemas.microsoft.com/office/powerpoint/2010/main" val="70109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378F31-82C7-FF33-1927-73AE36B8210C}"/>
              </a:ext>
            </a:extLst>
          </p:cNvPr>
          <p:cNvGraphicFramePr>
            <a:graphicFrameLocks noGrp="1"/>
          </p:cNvGraphicFramePr>
          <p:nvPr>
            <p:extLst>
              <p:ext uri="{D42A27DB-BD31-4B8C-83A1-F6EECF244321}">
                <p14:modId xmlns:p14="http://schemas.microsoft.com/office/powerpoint/2010/main" val="993784355"/>
              </p:ext>
            </p:extLst>
          </p:nvPr>
        </p:nvGraphicFramePr>
        <p:xfrm>
          <a:off x="227348" y="476672"/>
          <a:ext cx="8802978" cy="6277704"/>
        </p:xfrm>
        <a:graphic>
          <a:graphicData uri="http://schemas.openxmlformats.org/drawingml/2006/table">
            <a:tbl>
              <a:tblPr/>
              <a:tblGrid>
                <a:gridCol w="2934326">
                  <a:extLst>
                    <a:ext uri="{9D8B030D-6E8A-4147-A177-3AD203B41FA5}">
                      <a16:colId xmlns:a16="http://schemas.microsoft.com/office/drawing/2014/main" val="112824277"/>
                    </a:ext>
                  </a:extLst>
                </a:gridCol>
                <a:gridCol w="2934326">
                  <a:extLst>
                    <a:ext uri="{9D8B030D-6E8A-4147-A177-3AD203B41FA5}">
                      <a16:colId xmlns:a16="http://schemas.microsoft.com/office/drawing/2014/main" val="2453662200"/>
                    </a:ext>
                  </a:extLst>
                </a:gridCol>
                <a:gridCol w="2934326">
                  <a:extLst>
                    <a:ext uri="{9D8B030D-6E8A-4147-A177-3AD203B41FA5}">
                      <a16:colId xmlns:a16="http://schemas.microsoft.com/office/drawing/2014/main" val="783819998"/>
                    </a:ext>
                  </a:extLst>
                </a:gridCol>
              </a:tblGrid>
              <a:tr h="649288">
                <a:tc gridSpan="3">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600" b="1"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Submission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4567283"/>
                  </a:ext>
                </a:extLst>
              </a:tr>
              <a:tr h="679450">
                <a:tc gridSpan="3">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2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2:13–3:12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404770"/>
                  </a:ext>
                </a:extLst>
              </a:tr>
              <a:tr h="1047526">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Government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Workplace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Marriage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334646"/>
                  </a:ext>
                </a:extLst>
              </a:tr>
              <a:tr h="504056">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2:13-17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2:18-25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3:1-7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3326905"/>
                  </a:ext>
                </a:extLst>
              </a:tr>
              <a:tr h="2240044">
                <a:tc>
                  <a:txBody>
                    <a:bodyPr/>
                    <a:lstStyle/>
                    <a:p>
                      <a:pPr marL="0" marR="0" lvl="0" indent="0" algn="ctr" defTabSz="914400" rtl="0" eaLnBrk="1" fontAlgn="base" latinLnBrk="0" hangingPunct="1">
                        <a:lnSpc>
                          <a:spcPct val="90000"/>
                        </a:lnSpc>
                        <a:spcBef>
                          <a:spcPts val="0"/>
                        </a:spcBef>
                        <a:spcAft>
                          <a:spcPct val="0"/>
                        </a:spcAft>
                        <a:buClr>
                          <a:schemeClr val="hlink"/>
                        </a:buClr>
                        <a:buSzPct val="120000"/>
                        <a:buFontTx/>
                        <a:buNone/>
                        <a:tabLst/>
                      </a:pPr>
                      <a:r>
                        <a:rPr kumimoji="0" lang="en-US" sz="2400" b="1" i="0" u="none" strike="noStrike" cap="none" normalizeH="0" baseline="3000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13</a:t>
                      </a:r>
                      <a:r>
                        <a:rPr kumimoji="0" lang="en-US" sz="24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 Be subject for the Lord's sake to every human institution, whether it be to the emperor as supreme, </a:t>
                      </a:r>
                      <a:r>
                        <a:rPr kumimoji="0" lang="en-US" sz="2400" b="1" i="0" u="none" strike="noStrike" cap="none" normalizeH="0" baseline="3000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14</a:t>
                      </a:r>
                      <a:r>
                        <a:rPr kumimoji="0" lang="en-US" sz="24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 or to governors as sent by him to punish those who do evil and to praise those who do 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400" b="1" i="0" u="none" strike="noStrike" cap="none" normalizeH="0" baseline="30000" dirty="0">
                          <a:ln>
                            <a:noFill/>
                          </a:ln>
                          <a:solidFill>
                            <a:schemeClr val="bg1"/>
                          </a:solidFill>
                          <a:effectLst/>
                          <a:latin typeface="Calibri" panose="020F0502020204030204" pitchFamily="34" charset="0"/>
                          <a:ea typeface="ＭＳ Ｐゴシック" charset="0"/>
                          <a:cs typeface="Calibri" panose="020F0502020204030204" pitchFamily="34" charset="0"/>
                        </a:rPr>
                        <a:t>18</a:t>
                      </a:r>
                      <a:r>
                        <a:rPr kumimoji="0" lang="en-US" sz="24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 Servants, be subject to your masters with all respect, not only to the good and gentle but also to the unjust.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endParaRPr kumimoji="0" lang="en-US" sz="24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2645451"/>
                  </a:ext>
                </a:extLst>
              </a:tr>
            </a:tbl>
          </a:graphicData>
        </a:graphic>
      </p:graphicFrame>
      <p:pic>
        <p:nvPicPr>
          <p:cNvPr id="9" name="Picture 8" descr="A table with chairs around it&#10;&#10;Description automatically generated with low confidence">
            <a:extLst>
              <a:ext uri="{FF2B5EF4-FFF2-40B4-BE49-F238E27FC236}">
                <a16:creationId xmlns:a16="http://schemas.microsoft.com/office/drawing/2014/main" id="{CCCC0AD5-2B1A-A4F1-F010-63FC76244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9519" y="1666998"/>
            <a:ext cx="2658969" cy="3897052"/>
          </a:xfrm>
          <a:prstGeom prst="rect">
            <a:avLst/>
          </a:prstGeom>
        </p:spPr>
      </p:pic>
    </p:spTree>
    <p:extLst>
      <p:ext uri="{BB962C8B-B14F-4D97-AF65-F5344CB8AC3E}">
        <p14:creationId xmlns:p14="http://schemas.microsoft.com/office/powerpoint/2010/main" val="95711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378F31-82C7-FF33-1927-73AE36B8210C}"/>
              </a:ext>
            </a:extLst>
          </p:cNvPr>
          <p:cNvGraphicFramePr>
            <a:graphicFrameLocks noGrp="1"/>
          </p:cNvGraphicFramePr>
          <p:nvPr>
            <p:extLst>
              <p:ext uri="{D42A27DB-BD31-4B8C-83A1-F6EECF244321}">
                <p14:modId xmlns:p14="http://schemas.microsoft.com/office/powerpoint/2010/main" val="3032946740"/>
              </p:ext>
            </p:extLst>
          </p:nvPr>
        </p:nvGraphicFramePr>
        <p:xfrm>
          <a:off x="227348" y="476672"/>
          <a:ext cx="8802978" cy="6277704"/>
        </p:xfrm>
        <a:graphic>
          <a:graphicData uri="http://schemas.openxmlformats.org/drawingml/2006/table">
            <a:tbl>
              <a:tblPr/>
              <a:tblGrid>
                <a:gridCol w="2934326">
                  <a:extLst>
                    <a:ext uri="{9D8B030D-6E8A-4147-A177-3AD203B41FA5}">
                      <a16:colId xmlns:a16="http://schemas.microsoft.com/office/drawing/2014/main" val="112824277"/>
                    </a:ext>
                  </a:extLst>
                </a:gridCol>
                <a:gridCol w="2934326">
                  <a:extLst>
                    <a:ext uri="{9D8B030D-6E8A-4147-A177-3AD203B41FA5}">
                      <a16:colId xmlns:a16="http://schemas.microsoft.com/office/drawing/2014/main" val="2453662200"/>
                    </a:ext>
                  </a:extLst>
                </a:gridCol>
                <a:gridCol w="2934326">
                  <a:extLst>
                    <a:ext uri="{9D8B030D-6E8A-4147-A177-3AD203B41FA5}">
                      <a16:colId xmlns:a16="http://schemas.microsoft.com/office/drawing/2014/main" val="783819998"/>
                    </a:ext>
                  </a:extLst>
                </a:gridCol>
              </a:tblGrid>
              <a:tr h="649288">
                <a:tc gridSpan="3">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600" b="1"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Submission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4567283"/>
                  </a:ext>
                </a:extLst>
              </a:tr>
              <a:tr h="679450">
                <a:tc gridSpan="3">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2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2:13–3:12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404770"/>
                  </a:ext>
                </a:extLst>
              </a:tr>
              <a:tr h="1047526">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Government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Workplace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Marriage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334646"/>
                  </a:ext>
                </a:extLst>
              </a:tr>
              <a:tr h="504056">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2:13-17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2:18-25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3:1-7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3326905"/>
                  </a:ext>
                </a:extLst>
              </a:tr>
              <a:tr h="2240044">
                <a:tc>
                  <a:txBody>
                    <a:bodyPr/>
                    <a:lstStyle/>
                    <a:p>
                      <a:pPr marL="0" marR="0" lvl="0" indent="0" algn="ctr" defTabSz="914400" rtl="0" eaLnBrk="1" fontAlgn="base" latinLnBrk="0" hangingPunct="1">
                        <a:lnSpc>
                          <a:spcPct val="90000"/>
                        </a:lnSpc>
                        <a:spcBef>
                          <a:spcPts val="0"/>
                        </a:spcBef>
                        <a:spcAft>
                          <a:spcPct val="0"/>
                        </a:spcAft>
                        <a:buClr>
                          <a:schemeClr val="hlink"/>
                        </a:buClr>
                        <a:buSzPct val="120000"/>
                        <a:buFontTx/>
                        <a:buNone/>
                        <a:tabLst/>
                      </a:pPr>
                      <a:r>
                        <a:rPr kumimoji="0" lang="en-US" sz="2400" b="1" i="0" u="none" strike="noStrike" cap="none" normalizeH="0" baseline="3000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13</a:t>
                      </a:r>
                      <a:r>
                        <a:rPr kumimoji="0" lang="en-US" sz="24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 Be subject for the Lord's sake to every human institution, whether it be to the emperor as supreme, </a:t>
                      </a:r>
                      <a:r>
                        <a:rPr kumimoji="0" lang="en-US" sz="2400" b="1" i="0" u="none" strike="noStrike" cap="none" normalizeH="0" baseline="3000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14</a:t>
                      </a:r>
                      <a:r>
                        <a:rPr kumimoji="0" lang="en-US" sz="24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 or to governors as sent by him to punish those who do evil and to praise those who do 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400" b="1" i="0" u="none" strike="noStrike" cap="none" normalizeH="0" baseline="3000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18</a:t>
                      </a:r>
                      <a:r>
                        <a:rPr kumimoji="0" lang="en-US" sz="24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 Servants, be subject to your masters with all respect, not only to the good and gentle but also to the unjust.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hlink"/>
                        </a:buClr>
                        <a:buSzPct val="120000"/>
                        <a:buFontTx/>
                        <a:buNone/>
                        <a:tabLst/>
                      </a:pPr>
                      <a:r>
                        <a:rPr kumimoji="0" lang="en-US" sz="2400" b="1" i="0" u="none" strike="noStrike" cap="none" normalizeH="0" baseline="30000" dirty="0">
                          <a:ln>
                            <a:noFill/>
                          </a:ln>
                          <a:solidFill>
                            <a:schemeClr val="bg1"/>
                          </a:solidFill>
                          <a:effectLst/>
                          <a:latin typeface="Calibri" panose="020F0502020204030204" pitchFamily="34" charset="0"/>
                          <a:ea typeface="ＭＳ Ｐゴシック" charset="0"/>
                          <a:cs typeface="Calibri" panose="020F0502020204030204" pitchFamily="34" charset="0"/>
                        </a:rPr>
                        <a:t>1</a:t>
                      </a:r>
                      <a:r>
                        <a:rPr kumimoji="0" lang="en-US" sz="24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 wives, be subject to your own husbands, so that even if some do not obey the word, they may be won without a word by the conduct of their wives,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2645451"/>
                  </a:ext>
                </a:extLst>
              </a:tr>
            </a:tbl>
          </a:graphicData>
        </a:graphic>
      </p:graphicFrame>
      <p:pic>
        <p:nvPicPr>
          <p:cNvPr id="5" name="Picture 4" descr="A picture containing person, indoor&#10;&#10;Description automatically generated">
            <a:extLst>
              <a:ext uri="{FF2B5EF4-FFF2-40B4-BE49-F238E27FC236}">
                <a16:creationId xmlns:a16="http://schemas.microsoft.com/office/drawing/2014/main" id="{3473794E-B795-6B1E-CFFB-F148C60437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0453" y="1666998"/>
            <a:ext cx="2598035" cy="3897052"/>
          </a:xfrm>
          <a:prstGeom prst="rect">
            <a:avLst/>
          </a:prstGeom>
        </p:spPr>
      </p:pic>
      <p:sp>
        <p:nvSpPr>
          <p:cNvPr id="8" name="TextBox 7">
            <a:extLst>
              <a:ext uri="{FF2B5EF4-FFF2-40B4-BE49-F238E27FC236}">
                <a16:creationId xmlns:a16="http://schemas.microsoft.com/office/drawing/2014/main" id="{E562286B-F8A1-97C7-A91A-6B89E9C09CE8}"/>
              </a:ext>
            </a:extLst>
          </p:cNvPr>
          <p:cNvSpPr txBox="1"/>
          <p:nvPr/>
        </p:nvSpPr>
        <p:spPr>
          <a:xfrm>
            <a:off x="6132004" y="6054387"/>
            <a:ext cx="5832648" cy="830997"/>
          </a:xfrm>
          <a:prstGeom prst="rect">
            <a:avLst/>
          </a:prstGeom>
          <a:solidFill>
            <a:srgbClr val="000099"/>
          </a:solidFill>
        </p:spPr>
        <p:txBody>
          <a:bodyPr wrap="square">
            <a:spAutoFit/>
          </a:bodyPr>
          <a:lstStyle/>
          <a:p>
            <a:r>
              <a:rPr lang="en-US" sz="2400" b="1" baseline="30000" dirty="0">
                <a:solidFill>
                  <a:schemeClr val="bg1"/>
                </a:solidFill>
                <a:latin typeface="Calibri" panose="020F0502020204030204" pitchFamily="34" charset="0"/>
                <a:cs typeface="Calibri" panose="020F0502020204030204" pitchFamily="34" charset="0"/>
              </a:rPr>
              <a:t>7</a:t>
            </a:r>
            <a:r>
              <a:rPr lang="en-US" sz="2400" dirty="0">
                <a:solidFill>
                  <a:schemeClr val="bg1"/>
                </a:solidFill>
                <a:latin typeface="Calibri" panose="020F0502020204030204" pitchFamily="34" charset="0"/>
                <a:cs typeface="Calibri" panose="020F0502020204030204" pitchFamily="34" charset="0"/>
              </a:rPr>
              <a:t> Likewise, </a:t>
            </a:r>
            <a:r>
              <a:rPr lang="en-US" sz="2400" b="0" i="0" dirty="0">
                <a:solidFill>
                  <a:schemeClr val="bg1"/>
                </a:solidFill>
                <a:effectLst/>
                <a:latin typeface="Calibri" panose="020F0502020204030204" pitchFamily="34" charset="0"/>
                <a:cs typeface="Calibri" panose="020F0502020204030204" pitchFamily="34" charset="0"/>
              </a:rPr>
              <a:t>husbands, live with your wives in an understanding way, showing honor</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605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378F31-82C7-FF33-1927-73AE36B8210C}"/>
              </a:ext>
            </a:extLst>
          </p:cNvPr>
          <p:cNvGraphicFramePr>
            <a:graphicFrameLocks noGrp="1"/>
          </p:cNvGraphicFramePr>
          <p:nvPr>
            <p:extLst>
              <p:ext uri="{D42A27DB-BD31-4B8C-83A1-F6EECF244321}">
                <p14:modId xmlns:p14="http://schemas.microsoft.com/office/powerpoint/2010/main" val="396339161"/>
              </p:ext>
            </p:extLst>
          </p:nvPr>
        </p:nvGraphicFramePr>
        <p:xfrm>
          <a:off x="227348" y="476672"/>
          <a:ext cx="11737304" cy="2894424"/>
        </p:xfrm>
        <a:graphic>
          <a:graphicData uri="http://schemas.openxmlformats.org/drawingml/2006/table">
            <a:tbl>
              <a:tblPr/>
              <a:tblGrid>
                <a:gridCol w="2934326">
                  <a:extLst>
                    <a:ext uri="{9D8B030D-6E8A-4147-A177-3AD203B41FA5}">
                      <a16:colId xmlns:a16="http://schemas.microsoft.com/office/drawing/2014/main" val="112824277"/>
                    </a:ext>
                  </a:extLst>
                </a:gridCol>
                <a:gridCol w="2934326">
                  <a:extLst>
                    <a:ext uri="{9D8B030D-6E8A-4147-A177-3AD203B41FA5}">
                      <a16:colId xmlns:a16="http://schemas.microsoft.com/office/drawing/2014/main" val="2453662200"/>
                    </a:ext>
                  </a:extLst>
                </a:gridCol>
                <a:gridCol w="2934326">
                  <a:extLst>
                    <a:ext uri="{9D8B030D-6E8A-4147-A177-3AD203B41FA5}">
                      <a16:colId xmlns:a16="http://schemas.microsoft.com/office/drawing/2014/main" val="783819998"/>
                    </a:ext>
                  </a:extLst>
                </a:gridCol>
                <a:gridCol w="2934326">
                  <a:extLst>
                    <a:ext uri="{9D8B030D-6E8A-4147-A177-3AD203B41FA5}">
                      <a16:colId xmlns:a16="http://schemas.microsoft.com/office/drawing/2014/main" val="2481177130"/>
                    </a:ext>
                  </a:extLst>
                </a:gridCol>
              </a:tblGrid>
              <a:tr h="649288">
                <a:tc gridSpan="4">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600" b="1"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Submission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4567283"/>
                  </a:ext>
                </a:extLst>
              </a:tr>
              <a:tr h="679450">
                <a:tc gridSpan="4">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2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2:13–3:12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404770"/>
                  </a:ext>
                </a:extLst>
              </a:tr>
              <a:tr h="1047526">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Government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Workplace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Marriage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Church and Unfriendly people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334646"/>
                  </a:ext>
                </a:extLst>
              </a:tr>
              <a:tr h="504056">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2:13-17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2:18-25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3:1-7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3:8-12</a:t>
                      </a:r>
                      <a:endParaRPr kumimoji="0" lang="en-US" sz="32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3326905"/>
                  </a:ext>
                </a:extLst>
              </a:tr>
            </a:tbl>
          </a:graphicData>
        </a:graphic>
      </p:graphicFrame>
      <p:sp>
        <p:nvSpPr>
          <p:cNvPr id="3" name="Title 1">
            <a:extLst>
              <a:ext uri="{FF2B5EF4-FFF2-40B4-BE49-F238E27FC236}">
                <a16:creationId xmlns:a16="http://schemas.microsoft.com/office/drawing/2014/main" id="{4767D435-C534-C0EC-70E6-721C1842025F}"/>
              </a:ext>
            </a:extLst>
          </p:cNvPr>
          <p:cNvSpPr txBox="1">
            <a:spLocks/>
          </p:cNvSpPr>
          <p:nvPr/>
        </p:nvSpPr>
        <p:spPr>
          <a:xfrm>
            <a:off x="365702" y="4293096"/>
            <a:ext cx="11460596" cy="1849212"/>
          </a:xfrm>
          <a:prstGeom prst="rect">
            <a:avLst/>
          </a:prstGeom>
          <a:solidFill>
            <a:srgbClr val="000099"/>
          </a:solidFill>
        </p:spPr>
        <p:txBody>
          <a:bodyPr>
            <a:no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80000"/>
              </a:lnSpc>
            </a:pPr>
            <a:r>
              <a:rPr lang="en-US" sz="7200" dirty="0">
                <a:solidFill>
                  <a:srgbClr val="FFFF00"/>
                </a:solidFill>
                <a:effectLst>
                  <a:glow rad="63500">
                    <a:schemeClr val="tx1"/>
                  </a:glow>
                </a:effectLst>
                <a:latin typeface="Goudy Old Style" panose="02020502050305020303" pitchFamily="18" charset="0"/>
              </a:rPr>
              <a:t>Submission in all relationships pleases God!</a:t>
            </a:r>
          </a:p>
        </p:txBody>
      </p:sp>
    </p:spTree>
    <p:extLst>
      <p:ext uri="{BB962C8B-B14F-4D97-AF65-F5344CB8AC3E}">
        <p14:creationId xmlns:p14="http://schemas.microsoft.com/office/powerpoint/2010/main" val="182537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playing basketball&#10;&#10;Description automatically generated with medium confidence">
            <a:extLst>
              <a:ext uri="{FF2B5EF4-FFF2-40B4-BE49-F238E27FC236}">
                <a16:creationId xmlns:a16="http://schemas.microsoft.com/office/drawing/2014/main" id="{5CC7594C-6148-1D38-C899-8189AE01C8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Picture 4" descr="A picture containing tree, outdoor, sport, dancer&#10;&#10;Description automatically generated">
            <a:extLst>
              <a:ext uri="{FF2B5EF4-FFF2-40B4-BE49-F238E27FC236}">
                <a16:creationId xmlns:a16="http://schemas.microsoft.com/office/drawing/2014/main" id="{507D4960-83D0-6033-56A7-953893C6B78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3" name="Picture 2" descr="A person holding their hands up&#10;&#10;Description automatically generated with medium confidence">
            <a:extLst>
              <a:ext uri="{FF2B5EF4-FFF2-40B4-BE49-F238E27FC236}">
                <a16:creationId xmlns:a16="http://schemas.microsoft.com/office/drawing/2014/main" id="{320B1185-509D-8C20-C930-1C0FCC2D84FA}"/>
              </a:ext>
            </a:extLst>
          </p:cNvPr>
          <p:cNvPicPr>
            <a:picLocks noChangeAspect="1"/>
          </p:cNvPicPr>
          <p:nvPr/>
        </p:nvPicPr>
        <p:blipFill rotWithShape="1">
          <a:blip r:embed="rId5">
            <a:extLst>
              <a:ext uri="{28A0092B-C50C-407E-A947-70E740481C1C}">
                <a14:useLocalDpi xmlns:a14="http://schemas.microsoft.com/office/drawing/2010/main" val="0"/>
              </a:ext>
            </a:extLst>
          </a:blip>
          <a:srcRect t="21309" r="-2" b="17679"/>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338782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pic>
        <p:nvPicPr>
          <p:cNvPr id="14" name="Picture 13" descr="A group of people raising their hands&#10;&#10;Description automatically generated with medium confidence">
            <a:extLst>
              <a:ext uri="{FF2B5EF4-FFF2-40B4-BE49-F238E27FC236}">
                <a16:creationId xmlns:a16="http://schemas.microsoft.com/office/drawing/2014/main" id="{2CD9D9E3-496A-D274-89F9-86A4EFAB5547}"/>
              </a:ext>
            </a:extLst>
          </p:cNvPr>
          <p:cNvPicPr>
            <a:picLocks noChangeAspect="1"/>
          </p:cNvPicPr>
          <p:nvPr/>
        </p:nvPicPr>
        <p:blipFill>
          <a:blip r:embed="rId3">
            <a:clrChange>
              <a:clrFrom>
                <a:srgbClr val="3F3F3F"/>
              </a:clrFrom>
              <a:clrTo>
                <a:srgbClr val="3F3F3F">
                  <a:alpha val="0"/>
                </a:srgbClr>
              </a:clrTo>
            </a:clrChange>
            <a:extLst>
              <a:ext uri="{28A0092B-C50C-407E-A947-70E740481C1C}">
                <a14:useLocalDpi xmlns:a14="http://schemas.microsoft.com/office/drawing/2010/main" val="0"/>
              </a:ext>
            </a:extLst>
          </a:blip>
          <a:stretch>
            <a:fillRect/>
          </a:stretch>
        </p:blipFill>
        <p:spPr>
          <a:xfrm>
            <a:off x="0" y="0"/>
            <a:ext cx="6145230" cy="6858000"/>
          </a:xfrm>
          <a:prstGeom prst="rect">
            <a:avLst/>
          </a:prstGeom>
        </p:spPr>
      </p:pic>
      <p:sp>
        <p:nvSpPr>
          <p:cNvPr id="16" name="TextBox 15">
            <a:extLst>
              <a:ext uri="{FF2B5EF4-FFF2-40B4-BE49-F238E27FC236}">
                <a16:creationId xmlns:a16="http://schemas.microsoft.com/office/drawing/2014/main" id="{C5A8935A-2EF1-1658-15E3-D468D64A36EB}"/>
              </a:ext>
            </a:extLst>
          </p:cNvPr>
          <p:cNvSpPr txBox="1"/>
          <p:nvPr/>
        </p:nvSpPr>
        <p:spPr>
          <a:xfrm>
            <a:off x="6312024" y="285790"/>
            <a:ext cx="5392501" cy="2062103"/>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Finally, all of you, have unity of mind, sympathy, brotherly love, a tender heart, and a humble mind. </a:t>
            </a:r>
            <a:endParaRPr lang="en-SG" sz="3200" dirty="0">
              <a:solidFill>
                <a:schemeClr val="bg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4CD2228-8955-43ED-82C4-6736288CE966}"/>
              </a:ext>
            </a:extLst>
          </p:cNvPr>
          <p:cNvSpPr txBox="1"/>
          <p:nvPr/>
        </p:nvSpPr>
        <p:spPr>
          <a:xfrm>
            <a:off x="5119563" y="5103674"/>
            <a:ext cx="6588732" cy="1754326"/>
          </a:xfrm>
          <a:prstGeom prst="rect">
            <a:avLst/>
          </a:prstGeom>
          <a:noFill/>
        </p:spPr>
        <p:txBody>
          <a:bodyPr wrap="square">
            <a:spAutoFit/>
          </a:bodyPr>
          <a:lstStyle/>
          <a:p>
            <a:pPr algn="ctr"/>
            <a:r>
              <a:rPr lang="en-US" sz="5400" b="1" dirty="0">
                <a:solidFill>
                  <a:srgbClr val="FFFF00"/>
                </a:solidFill>
                <a:latin typeface="Goudy Old Style" panose="02020502050305020303" pitchFamily="18" charset="0"/>
                <a:cs typeface="Calibri" panose="020F0502020204030204" pitchFamily="34" charset="0"/>
              </a:rPr>
              <a:t>Live in Harmony </a:t>
            </a:r>
          </a:p>
          <a:p>
            <a:pPr algn="ctr"/>
            <a:r>
              <a:rPr lang="en-US" sz="5400" b="1" dirty="0">
                <a:solidFill>
                  <a:srgbClr val="FFFF00"/>
                </a:solidFill>
                <a:latin typeface="Goudy Old Style" panose="02020502050305020303" pitchFamily="18" charset="0"/>
                <a:cs typeface="Calibri" panose="020F0502020204030204" pitchFamily="34" charset="0"/>
              </a:rPr>
              <a:t>With One Another</a:t>
            </a:r>
          </a:p>
        </p:txBody>
      </p:sp>
    </p:spTree>
    <p:extLst>
      <p:ext uri="{BB962C8B-B14F-4D97-AF65-F5344CB8AC3E}">
        <p14:creationId xmlns:p14="http://schemas.microsoft.com/office/powerpoint/2010/main" val="33728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pic>
        <p:nvPicPr>
          <p:cNvPr id="14" name="Picture 13" descr="A group of people raising their hands&#10;&#10;Description automatically generated with medium confidence">
            <a:extLst>
              <a:ext uri="{FF2B5EF4-FFF2-40B4-BE49-F238E27FC236}">
                <a16:creationId xmlns:a16="http://schemas.microsoft.com/office/drawing/2014/main" id="{2CD9D9E3-496A-D274-89F9-86A4EFAB5547}"/>
              </a:ext>
            </a:extLst>
          </p:cNvPr>
          <p:cNvPicPr>
            <a:picLocks noChangeAspect="1"/>
          </p:cNvPicPr>
          <p:nvPr/>
        </p:nvPicPr>
        <p:blipFill>
          <a:blip r:embed="rId3">
            <a:clrChange>
              <a:clrFrom>
                <a:srgbClr val="3F3F3F"/>
              </a:clrFrom>
              <a:clrTo>
                <a:srgbClr val="3F3F3F">
                  <a:alpha val="0"/>
                </a:srgbClr>
              </a:clrTo>
            </a:clrChange>
            <a:extLst>
              <a:ext uri="{28A0092B-C50C-407E-A947-70E740481C1C}">
                <a14:useLocalDpi xmlns:a14="http://schemas.microsoft.com/office/drawing/2010/main" val="0"/>
              </a:ext>
            </a:extLst>
          </a:blip>
          <a:stretch>
            <a:fillRect/>
          </a:stretch>
        </p:blipFill>
        <p:spPr>
          <a:xfrm>
            <a:off x="0" y="0"/>
            <a:ext cx="6145230" cy="6858000"/>
          </a:xfrm>
          <a:prstGeom prst="rect">
            <a:avLst/>
          </a:prstGeom>
        </p:spPr>
      </p:pic>
      <p:sp>
        <p:nvSpPr>
          <p:cNvPr id="16" name="TextBox 15">
            <a:extLst>
              <a:ext uri="{FF2B5EF4-FFF2-40B4-BE49-F238E27FC236}">
                <a16:creationId xmlns:a16="http://schemas.microsoft.com/office/drawing/2014/main" id="{C5A8935A-2EF1-1658-15E3-D468D64A36EB}"/>
              </a:ext>
            </a:extLst>
          </p:cNvPr>
          <p:cNvSpPr txBox="1"/>
          <p:nvPr/>
        </p:nvSpPr>
        <p:spPr>
          <a:xfrm>
            <a:off x="6312024" y="285790"/>
            <a:ext cx="5392501" cy="2062103"/>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a:t>
            </a:r>
            <a:r>
              <a:rPr lang="en-US" sz="3200" b="1" dirty="0">
                <a:solidFill>
                  <a:srgbClr val="FFFF00"/>
                </a:solidFill>
                <a:latin typeface="Calibri" panose="020F0502020204030204" pitchFamily="34" charset="0"/>
                <a:cs typeface="Calibri" panose="020F0502020204030204" pitchFamily="34" charset="0"/>
              </a:rPr>
              <a:t>Finally</a:t>
            </a:r>
            <a:r>
              <a:rPr lang="en-US" sz="3200" dirty="0">
                <a:solidFill>
                  <a:schemeClr val="bg1"/>
                </a:solidFill>
                <a:latin typeface="Calibri" panose="020F0502020204030204" pitchFamily="34" charset="0"/>
                <a:cs typeface="Calibri" panose="020F0502020204030204" pitchFamily="34" charset="0"/>
              </a:rPr>
              <a:t>, all of you, have unity of mind, sympathy, brotherly love, a tender heart, and a humble mind. </a:t>
            </a:r>
            <a:endParaRPr lang="en-SG"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611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pic>
        <p:nvPicPr>
          <p:cNvPr id="14" name="Picture 13" descr="A group of people raising their hands&#10;&#10;Description automatically generated with medium confidence">
            <a:extLst>
              <a:ext uri="{FF2B5EF4-FFF2-40B4-BE49-F238E27FC236}">
                <a16:creationId xmlns:a16="http://schemas.microsoft.com/office/drawing/2014/main" id="{2CD9D9E3-496A-D274-89F9-86A4EFAB5547}"/>
              </a:ext>
            </a:extLst>
          </p:cNvPr>
          <p:cNvPicPr>
            <a:picLocks noChangeAspect="1"/>
          </p:cNvPicPr>
          <p:nvPr/>
        </p:nvPicPr>
        <p:blipFill>
          <a:blip r:embed="rId3">
            <a:clrChange>
              <a:clrFrom>
                <a:srgbClr val="3F3F3F"/>
              </a:clrFrom>
              <a:clrTo>
                <a:srgbClr val="3F3F3F">
                  <a:alpha val="0"/>
                </a:srgbClr>
              </a:clrTo>
            </a:clrChange>
            <a:extLst>
              <a:ext uri="{28A0092B-C50C-407E-A947-70E740481C1C}">
                <a14:useLocalDpi xmlns:a14="http://schemas.microsoft.com/office/drawing/2010/main" val="0"/>
              </a:ext>
            </a:extLst>
          </a:blip>
          <a:stretch>
            <a:fillRect/>
          </a:stretch>
        </p:blipFill>
        <p:spPr>
          <a:xfrm>
            <a:off x="0" y="0"/>
            <a:ext cx="6145230" cy="6858000"/>
          </a:xfrm>
          <a:prstGeom prst="rect">
            <a:avLst/>
          </a:prstGeom>
        </p:spPr>
      </p:pic>
      <p:sp>
        <p:nvSpPr>
          <p:cNvPr id="16" name="TextBox 15">
            <a:extLst>
              <a:ext uri="{FF2B5EF4-FFF2-40B4-BE49-F238E27FC236}">
                <a16:creationId xmlns:a16="http://schemas.microsoft.com/office/drawing/2014/main" id="{C5A8935A-2EF1-1658-15E3-D468D64A36EB}"/>
              </a:ext>
            </a:extLst>
          </p:cNvPr>
          <p:cNvSpPr txBox="1"/>
          <p:nvPr/>
        </p:nvSpPr>
        <p:spPr>
          <a:xfrm>
            <a:off x="6312024" y="285790"/>
            <a:ext cx="5392501" cy="2062103"/>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Finally, </a:t>
            </a:r>
            <a:r>
              <a:rPr lang="en-US" sz="3200" b="1" dirty="0">
                <a:solidFill>
                  <a:srgbClr val="FFFF00"/>
                </a:solidFill>
                <a:latin typeface="Calibri" panose="020F0502020204030204" pitchFamily="34" charset="0"/>
                <a:cs typeface="Calibri" panose="020F0502020204030204" pitchFamily="34" charset="0"/>
              </a:rPr>
              <a:t>all of you</a:t>
            </a:r>
            <a:r>
              <a:rPr lang="en-US" sz="3200" dirty="0">
                <a:solidFill>
                  <a:schemeClr val="bg1"/>
                </a:solidFill>
                <a:latin typeface="Calibri" panose="020F0502020204030204" pitchFamily="34" charset="0"/>
                <a:cs typeface="Calibri" panose="020F0502020204030204" pitchFamily="34" charset="0"/>
              </a:rPr>
              <a:t>, have unity of mind, sympathy, brotherly love, a tender heart, and a humble mind. </a:t>
            </a:r>
            <a:endParaRPr lang="en-SG"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263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pic>
        <p:nvPicPr>
          <p:cNvPr id="14" name="Picture 13" descr="A group of people raising their hands&#10;&#10;Description automatically generated with medium confidence">
            <a:extLst>
              <a:ext uri="{FF2B5EF4-FFF2-40B4-BE49-F238E27FC236}">
                <a16:creationId xmlns:a16="http://schemas.microsoft.com/office/drawing/2014/main" id="{2CD9D9E3-496A-D274-89F9-86A4EFAB5547}"/>
              </a:ext>
            </a:extLst>
          </p:cNvPr>
          <p:cNvPicPr>
            <a:picLocks noChangeAspect="1"/>
          </p:cNvPicPr>
          <p:nvPr/>
        </p:nvPicPr>
        <p:blipFill>
          <a:blip r:embed="rId3">
            <a:clrChange>
              <a:clrFrom>
                <a:srgbClr val="3F3F3F"/>
              </a:clrFrom>
              <a:clrTo>
                <a:srgbClr val="3F3F3F">
                  <a:alpha val="0"/>
                </a:srgbClr>
              </a:clrTo>
            </a:clrChange>
            <a:extLst>
              <a:ext uri="{28A0092B-C50C-407E-A947-70E740481C1C}">
                <a14:useLocalDpi xmlns:a14="http://schemas.microsoft.com/office/drawing/2010/main" val="0"/>
              </a:ext>
            </a:extLst>
          </a:blip>
          <a:stretch>
            <a:fillRect/>
          </a:stretch>
        </p:blipFill>
        <p:spPr>
          <a:xfrm>
            <a:off x="0" y="0"/>
            <a:ext cx="6145230" cy="6858000"/>
          </a:xfrm>
          <a:prstGeom prst="rect">
            <a:avLst/>
          </a:prstGeom>
        </p:spPr>
      </p:pic>
      <p:sp>
        <p:nvSpPr>
          <p:cNvPr id="16" name="TextBox 15">
            <a:extLst>
              <a:ext uri="{FF2B5EF4-FFF2-40B4-BE49-F238E27FC236}">
                <a16:creationId xmlns:a16="http://schemas.microsoft.com/office/drawing/2014/main" id="{C5A8935A-2EF1-1658-15E3-D468D64A36EB}"/>
              </a:ext>
            </a:extLst>
          </p:cNvPr>
          <p:cNvSpPr txBox="1"/>
          <p:nvPr/>
        </p:nvSpPr>
        <p:spPr>
          <a:xfrm>
            <a:off x="6312024" y="285790"/>
            <a:ext cx="5392501" cy="3046988"/>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Finally, all of you, </a:t>
            </a:r>
            <a:r>
              <a:rPr lang="en-US" sz="3200" b="1" dirty="0">
                <a:solidFill>
                  <a:srgbClr val="FFFF00"/>
                </a:solidFill>
                <a:latin typeface="Calibri" panose="020F0502020204030204" pitchFamily="34" charset="0"/>
                <a:cs typeface="Calibri" panose="020F0502020204030204" pitchFamily="34" charset="0"/>
              </a:rPr>
              <a:t>have</a:t>
            </a:r>
            <a:r>
              <a:rPr lang="en-US" sz="3200" dirty="0">
                <a:solidFill>
                  <a:schemeClr val="bg1"/>
                </a:solidFill>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unity of mind,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sympathy,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brotherly love,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a tender heart,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and a humble mind. </a:t>
            </a:r>
            <a:endParaRPr lang="en-SG" sz="3200" b="1" dirty="0">
              <a:solidFill>
                <a:srgbClr val="FFFF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4CD2228-8955-43ED-82C4-6736288CE966}"/>
              </a:ext>
            </a:extLst>
          </p:cNvPr>
          <p:cNvSpPr txBox="1"/>
          <p:nvPr/>
        </p:nvSpPr>
        <p:spPr>
          <a:xfrm>
            <a:off x="5119563" y="5103674"/>
            <a:ext cx="6588732" cy="923330"/>
          </a:xfrm>
          <a:prstGeom prst="rect">
            <a:avLst/>
          </a:prstGeom>
          <a:noFill/>
        </p:spPr>
        <p:txBody>
          <a:bodyPr wrap="square">
            <a:spAutoFit/>
          </a:bodyPr>
          <a:lstStyle/>
          <a:p>
            <a:pPr algn="ctr"/>
            <a:r>
              <a:rPr lang="en-US" sz="5400" b="1" dirty="0">
                <a:solidFill>
                  <a:schemeClr val="bg1"/>
                </a:solidFill>
                <a:latin typeface="Goudy Old Style" panose="02020502050305020303" pitchFamily="18" charset="0"/>
                <a:cs typeface="Calibri" panose="020F0502020204030204" pitchFamily="34" charset="0"/>
              </a:rPr>
              <a:t>Refers to believers</a:t>
            </a:r>
          </a:p>
        </p:txBody>
      </p:sp>
    </p:spTree>
    <p:extLst>
      <p:ext uri="{BB962C8B-B14F-4D97-AF65-F5344CB8AC3E}">
        <p14:creationId xmlns:p14="http://schemas.microsoft.com/office/powerpoint/2010/main" val="423445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199DD2F-ACD8-5711-730A-A8C316EDAD9C}"/>
              </a:ext>
            </a:extLst>
          </p:cNvPr>
          <p:cNvGraphicFramePr>
            <a:graphicFrameLocks noGrp="1"/>
          </p:cNvGraphicFramePr>
          <p:nvPr>
            <p:extLst>
              <p:ext uri="{D42A27DB-BD31-4B8C-83A1-F6EECF244321}">
                <p14:modId xmlns:p14="http://schemas.microsoft.com/office/powerpoint/2010/main" val="406369046"/>
              </p:ext>
            </p:extLst>
          </p:nvPr>
        </p:nvGraphicFramePr>
        <p:xfrm>
          <a:off x="2675620" y="367472"/>
          <a:ext cx="3869719" cy="5167884"/>
        </p:xfrm>
        <a:graphic>
          <a:graphicData uri="http://schemas.openxmlformats.org/drawingml/2006/table">
            <a:tbl>
              <a:tblPr firstRow="1" bandRow="1">
                <a:tableStyleId>{5C22544A-7EE6-4342-B048-85BDC9FD1C3A}</a:tableStyleId>
              </a:tblPr>
              <a:tblGrid>
                <a:gridCol w="1611263">
                  <a:extLst>
                    <a:ext uri="{9D8B030D-6E8A-4147-A177-3AD203B41FA5}">
                      <a16:colId xmlns:a16="http://schemas.microsoft.com/office/drawing/2014/main" val="2463374035"/>
                    </a:ext>
                  </a:extLst>
                </a:gridCol>
                <a:gridCol w="2258456">
                  <a:extLst>
                    <a:ext uri="{9D8B030D-6E8A-4147-A177-3AD203B41FA5}">
                      <a16:colId xmlns:a16="http://schemas.microsoft.com/office/drawing/2014/main" val="1802167015"/>
                    </a:ext>
                  </a:extLst>
                </a:gridCol>
              </a:tblGrid>
              <a:tr h="0">
                <a:tc>
                  <a:txBody>
                    <a:bodyPr/>
                    <a:lstStyle/>
                    <a:p>
                      <a:pPr algn="ctr">
                        <a:lnSpc>
                          <a:spcPct val="90000"/>
                        </a:lnSpc>
                      </a:pPr>
                      <a:r>
                        <a:rPr lang="en-US" sz="2800" b="1" dirty="0" err="1"/>
                        <a:t>ESV</a:t>
                      </a:r>
                      <a:endParaRPr lang="en-US" sz="2800" b="1" dirty="0"/>
                    </a:p>
                    <a:p>
                      <a:pPr algn="ctr">
                        <a:lnSpc>
                          <a:spcPct val="90000"/>
                        </a:lnSpc>
                      </a:pPr>
                      <a:r>
                        <a:rPr lang="en-US" sz="2800" b="1" dirty="0">
                          <a:solidFill>
                            <a:srgbClr val="FFFF00"/>
                          </a:solidFill>
                          <a:latin typeface="Calibri" panose="020F0502020204030204" pitchFamily="34" charset="0"/>
                          <a:cs typeface="Calibri" panose="020F0502020204030204" pitchFamily="34" charset="0"/>
                        </a:rPr>
                        <a:t>have</a:t>
                      </a:r>
                    </a:p>
                  </a:txBody>
                  <a:tcPr>
                    <a:noFill/>
                  </a:tcPr>
                </a:tc>
                <a:tc>
                  <a:txBody>
                    <a:bodyPr/>
                    <a:lstStyle/>
                    <a:p>
                      <a:pPr algn="ctr">
                        <a:lnSpc>
                          <a:spcPct val="90000"/>
                        </a:lnSpc>
                      </a:pPr>
                      <a:r>
                        <a:rPr lang="en-US" sz="2800" b="1" dirty="0" err="1"/>
                        <a:t>NASB</a:t>
                      </a:r>
                      <a:endParaRPr lang="en-US" sz="2800" b="1" dirty="0"/>
                    </a:p>
                    <a:p>
                      <a:pPr algn="ctr">
                        <a:lnSpc>
                          <a:spcPct val="90000"/>
                        </a:lnSpc>
                      </a:pPr>
                      <a:r>
                        <a:rPr lang="en-US" sz="2800" b="1" dirty="0">
                          <a:solidFill>
                            <a:srgbClr val="FFFF00"/>
                          </a:solidFill>
                          <a:latin typeface="Calibri" panose="020F0502020204030204" pitchFamily="34" charset="0"/>
                          <a:cs typeface="Calibri" panose="020F0502020204030204" pitchFamily="34" charset="0"/>
                        </a:rPr>
                        <a:t>be</a:t>
                      </a:r>
                      <a:endParaRPr lang="en-US" sz="2800" b="1" dirty="0"/>
                    </a:p>
                  </a:txBody>
                  <a:tcPr>
                    <a:noFill/>
                  </a:tcPr>
                </a:tc>
                <a:extLst>
                  <a:ext uri="{0D108BD9-81ED-4DB2-BD59-A6C34878D82A}">
                    <a16:rowId xmlns:a16="http://schemas.microsoft.com/office/drawing/2014/main" val="3941772700"/>
                  </a:ext>
                </a:extLst>
              </a:tr>
              <a:tr h="4413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solidFill>
                          <a:latin typeface="Calibri" panose="020F0502020204030204" pitchFamily="34" charset="0"/>
                          <a:cs typeface="Calibri" panose="020F0502020204030204" pitchFamily="34" charset="0"/>
                        </a:rPr>
                        <a:t>unity of mind</a:t>
                      </a:r>
                    </a:p>
                  </a:txBody>
                  <a:tcPr>
                    <a:noFill/>
                  </a:tcPr>
                </a:tc>
                <a:tc>
                  <a:txBody>
                    <a:bodyPr/>
                    <a:lstStyle/>
                    <a:p>
                      <a:pPr algn="l">
                        <a:lnSpc>
                          <a:spcPct val="90000"/>
                        </a:lnSpc>
                      </a:pPr>
                      <a:r>
                        <a:rPr lang="en-US" sz="2800" dirty="0">
                          <a:solidFill>
                            <a:schemeClr val="bg1"/>
                          </a:solidFill>
                          <a:latin typeface="Calibri" panose="020F0502020204030204" pitchFamily="34" charset="0"/>
                          <a:cs typeface="Calibri" panose="020F0502020204030204" pitchFamily="34" charset="0"/>
                        </a:rPr>
                        <a:t>harmonious</a:t>
                      </a:r>
                    </a:p>
                  </a:txBody>
                  <a:tcPr>
                    <a:noFill/>
                  </a:tcPr>
                </a:tc>
                <a:extLst>
                  <a:ext uri="{0D108BD9-81ED-4DB2-BD59-A6C34878D82A}">
                    <a16:rowId xmlns:a16="http://schemas.microsoft.com/office/drawing/2014/main" val="1954241013"/>
                  </a:ext>
                </a:extLst>
              </a:tr>
              <a:tr h="370840">
                <a:tc>
                  <a:txBody>
                    <a:bodyPr/>
                    <a:lstStyle/>
                    <a:p>
                      <a:pPr algn="l">
                        <a:lnSpc>
                          <a:spcPct val="90000"/>
                        </a:lnSpc>
                      </a:pPr>
                      <a:r>
                        <a:rPr lang="en-US" sz="2800" dirty="0">
                          <a:solidFill>
                            <a:schemeClr val="bg1"/>
                          </a:solidFill>
                          <a:latin typeface="Calibri" panose="020F0502020204030204" pitchFamily="34" charset="0"/>
                          <a:cs typeface="Calibri" panose="020F0502020204030204" pitchFamily="34" charset="0"/>
                        </a:rPr>
                        <a:t>sympathy</a:t>
                      </a:r>
                    </a:p>
                  </a:txBody>
                  <a:tcPr>
                    <a:noFill/>
                  </a:tcPr>
                </a:tc>
                <a:tc>
                  <a:txBody>
                    <a:bodyPr/>
                    <a:lstStyle/>
                    <a:p>
                      <a:pPr algn="l">
                        <a:lnSpc>
                          <a:spcPct val="90000"/>
                        </a:lnSpc>
                      </a:pPr>
                      <a:r>
                        <a:rPr lang="en-US" sz="2800" dirty="0">
                          <a:solidFill>
                            <a:schemeClr val="bg1"/>
                          </a:solidFill>
                          <a:latin typeface="Calibri" panose="020F0502020204030204" pitchFamily="34" charset="0"/>
                          <a:cs typeface="Calibri" panose="020F0502020204030204" pitchFamily="34" charset="0"/>
                        </a:rPr>
                        <a:t>sympathetic</a:t>
                      </a:r>
                    </a:p>
                    <a:p>
                      <a:pPr algn="l">
                        <a:lnSpc>
                          <a:spcPct val="90000"/>
                        </a:lnSpc>
                      </a:pPr>
                      <a:endParaRPr lang="en-US" sz="2800" dirty="0">
                        <a:solidFill>
                          <a:schemeClr val="bg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698097648"/>
                  </a:ext>
                </a:extLst>
              </a:tr>
              <a:tr h="37084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solidFill>
                          <a:latin typeface="Calibri" panose="020F0502020204030204" pitchFamily="34" charset="0"/>
                          <a:cs typeface="Calibri" panose="020F0502020204030204" pitchFamily="34" charset="0"/>
                        </a:rPr>
                        <a:t>brotherly love</a:t>
                      </a:r>
                    </a:p>
                  </a:txBody>
                  <a:tcPr>
                    <a:noFill/>
                  </a:tcPr>
                </a:tc>
                <a:tc>
                  <a:txBody>
                    <a:bodyPr/>
                    <a:lstStyle/>
                    <a:p>
                      <a:pPr algn="l">
                        <a:lnSpc>
                          <a:spcPct val="90000"/>
                        </a:lnSpc>
                      </a:pPr>
                      <a:r>
                        <a:rPr lang="en-US" sz="2800" dirty="0">
                          <a:solidFill>
                            <a:schemeClr val="bg1"/>
                          </a:solidFill>
                          <a:latin typeface="Calibri" panose="020F0502020204030204" pitchFamily="34" charset="0"/>
                          <a:cs typeface="Calibri" panose="020F0502020204030204" pitchFamily="34" charset="0"/>
                        </a:rPr>
                        <a:t>loving</a:t>
                      </a:r>
                    </a:p>
                  </a:txBody>
                  <a:tcPr>
                    <a:noFill/>
                  </a:tcPr>
                </a:tc>
                <a:extLst>
                  <a:ext uri="{0D108BD9-81ED-4DB2-BD59-A6C34878D82A}">
                    <a16:rowId xmlns:a16="http://schemas.microsoft.com/office/drawing/2014/main" val="2203850870"/>
                  </a:ext>
                </a:extLst>
              </a:tr>
              <a:tr h="37084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solidFill>
                          <a:latin typeface="Calibri" panose="020F0502020204030204" pitchFamily="34" charset="0"/>
                          <a:cs typeface="Calibri" panose="020F0502020204030204" pitchFamily="34" charset="0"/>
                        </a:rPr>
                        <a:t>a tender heart</a:t>
                      </a:r>
                    </a:p>
                  </a:txBody>
                  <a:tcPr>
                    <a:noFill/>
                  </a:tcPr>
                </a:tc>
                <a:tc>
                  <a:txBody>
                    <a:bodyPr/>
                    <a:lstStyle/>
                    <a:p>
                      <a:pPr algn="l">
                        <a:lnSpc>
                          <a:spcPct val="90000"/>
                        </a:lnSpc>
                      </a:pPr>
                      <a:r>
                        <a:rPr lang="en-US" sz="2800" spc="-150" dirty="0">
                          <a:solidFill>
                            <a:schemeClr val="bg1"/>
                          </a:solidFill>
                          <a:latin typeface="Calibri" panose="020F0502020204030204" pitchFamily="34" charset="0"/>
                          <a:cs typeface="Calibri" panose="020F0502020204030204" pitchFamily="34" charset="0"/>
                        </a:rPr>
                        <a:t>compassionate</a:t>
                      </a:r>
                    </a:p>
                  </a:txBody>
                  <a:tcPr>
                    <a:noFill/>
                  </a:tcPr>
                </a:tc>
                <a:extLst>
                  <a:ext uri="{0D108BD9-81ED-4DB2-BD59-A6C34878D82A}">
                    <a16:rowId xmlns:a16="http://schemas.microsoft.com/office/drawing/2014/main" val="2774983533"/>
                  </a:ext>
                </a:extLst>
              </a:tr>
              <a:tr h="37084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solidFill>
                          <a:latin typeface="Calibri" panose="020F0502020204030204" pitchFamily="34" charset="0"/>
                          <a:cs typeface="Calibri" panose="020F0502020204030204" pitchFamily="34" charset="0"/>
                        </a:rPr>
                        <a:t>a humble mind</a:t>
                      </a:r>
                      <a:endParaRPr lang="en-SG" sz="2800" dirty="0">
                        <a:solidFill>
                          <a:schemeClr val="bg1"/>
                        </a:solidFill>
                        <a:latin typeface="Calibri" panose="020F0502020204030204" pitchFamily="34" charset="0"/>
                        <a:cs typeface="Calibri" panose="020F0502020204030204" pitchFamily="34" charset="0"/>
                      </a:endParaRPr>
                    </a:p>
                  </a:txBody>
                  <a:tcPr>
                    <a:noFill/>
                  </a:tcPr>
                </a:tc>
                <a:tc>
                  <a:txBody>
                    <a:bodyPr/>
                    <a:lstStyle/>
                    <a:p>
                      <a:pPr algn="l">
                        <a:lnSpc>
                          <a:spcPct val="90000"/>
                        </a:lnSpc>
                      </a:pPr>
                      <a:r>
                        <a:rPr lang="en-US" sz="2800" dirty="0">
                          <a:solidFill>
                            <a:schemeClr val="bg1"/>
                          </a:solidFill>
                          <a:latin typeface="Calibri" panose="020F0502020204030204" pitchFamily="34" charset="0"/>
                          <a:cs typeface="Calibri" panose="020F0502020204030204" pitchFamily="34" charset="0"/>
                        </a:rPr>
                        <a:t>humble</a:t>
                      </a:r>
                    </a:p>
                  </a:txBody>
                  <a:tcPr>
                    <a:noFill/>
                  </a:tcPr>
                </a:tc>
                <a:extLst>
                  <a:ext uri="{0D108BD9-81ED-4DB2-BD59-A6C34878D82A}">
                    <a16:rowId xmlns:a16="http://schemas.microsoft.com/office/drawing/2014/main" val="623923372"/>
                  </a:ext>
                </a:extLst>
              </a:tr>
            </a:tbl>
          </a:graphicData>
        </a:graphic>
      </p:graphicFrame>
      <p:sp>
        <p:nvSpPr>
          <p:cNvPr id="6" name="TextBox 5">
            <a:extLst>
              <a:ext uri="{FF2B5EF4-FFF2-40B4-BE49-F238E27FC236}">
                <a16:creationId xmlns:a16="http://schemas.microsoft.com/office/drawing/2014/main" id="{12F8D338-2C3E-49E3-2F77-E217CAB8394C}"/>
              </a:ext>
            </a:extLst>
          </p:cNvPr>
          <p:cNvSpPr txBox="1"/>
          <p:nvPr/>
        </p:nvSpPr>
        <p:spPr>
          <a:xfrm>
            <a:off x="2675620" y="5877272"/>
            <a:ext cx="9402857" cy="769441"/>
          </a:xfrm>
          <a:prstGeom prst="rect">
            <a:avLst/>
          </a:prstGeom>
          <a:noFill/>
        </p:spPr>
        <p:txBody>
          <a:bodyPr wrap="square">
            <a:spAutoFit/>
          </a:bodyPr>
          <a:lstStyle/>
          <a:p>
            <a:pPr algn="ctr"/>
            <a:r>
              <a:rPr lang="en-US" sz="4400" b="1" dirty="0">
                <a:solidFill>
                  <a:srgbClr val="FFFF00"/>
                </a:solidFill>
                <a:latin typeface="Goudy Old Style" panose="02020502050305020303" pitchFamily="18" charset="0"/>
                <a:cs typeface="Calibri" panose="020F0502020204030204" pitchFamily="34" charset="0"/>
              </a:rPr>
              <a:t>Live in Harmony With One Another</a:t>
            </a:r>
          </a:p>
        </p:txBody>
      </p:sp>
      <p:pic>
        <p:nvPicPr>
          <p:cNvPr id="4" name="Picture 3">
            <a:extLst>
              <a:ext uri="{FF2B5EF4-FFF2-40B4-BE49-F238E27FC236}">
                <a16:creationId xmlns:a16="http://schemas.microsoft.com/office/drawing/2014/main" id="{545BFDF5-990B-B08A-23E9-3461DD8D1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00300" cy="6858000"/>
          </a:xfrm>
          <a:prstGeom prst="rect">
            <a:avLst/>
          </a:prstGeom>
        </p:spPr>
      </p:pic>
    </p:spTree>
    <p:extLst>
      <p:ext uri="{BB962C8B-B14F-4D97-AF65-F5344CB8AC3E}">
        <p14:creationId xmlns:p14="http://schemas.microsoft.com/office/powerpoint/2010/main" val="258611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199DD2F-ACD8-5711-730A-A8C316EDAD9C}"/>
              </a:ext>
            </a:extLst>
          </p:cNvPr>
          <p:cNvGraphicFramePr>
            <a:graphicFrameLocks noGrp="1"/>
          </p:cNvGraphicFramePr>
          <p:nvPr>
            <p:extLst>
              <p:ext uri="{D42A27DB-BD31-4B8C-83A1-F6EECF244321}">
                <p14:modId xmlns:p14="http://schemas.microsoft.com/office/powerpoint/2010/main" val="1502227072"/>
              </p:ext>
            </p:extLst>
          </p:nvPr>
        </p:nvGraphicFramePr>
        <p:xfrm>
          <a:off x="2675620" y="367472"/>
          <a:ext cx="6165199" cy="5167884"/>
        </p:xfrm>
        <a:graphic>
          <a:graphicData uri="http://schemas.openxmlformats.org/drawingml/2006/table">
            <a:tbl>
              <a:tblPr firstRow="1" bandRow="1">
                <a:tableStyleId>{5C22544A-7EE6-4342-B048-85BDC9FD1C3A}</a:tableStyleId>
              </a:tblPr>
              <a:tblGrid>
                <a:gridCol w="1611263">
                  <a:extLst>
                    <a:ext uri="{9D8B030D-6E8A-4147-A177-3AD203B41FA5}">
                      <a16:colId xmlns:a16="http://schemas.microsoft.com/office/drawing/2014/main" val="2463374035"/>
                    </a:ext>
                  </a:extLst>
                </a:gridCol>
                <a:gridCol w="2258456">
                  <a:extLst>
                    <a:ext uri="{9D8B030D-6E8A-4147-A177-3AD203B41FA5}">
                      <a16:colId xmlns:a16="http://schemas.microsoft.com/office/drawing/2014/main" val="1802167015"/>
                    </a:ext>
                  </a:extLst>
                </a:gridCol>
                <a:gridCol w="2295480">
                  <a:extLst>
                    <a:ext uri="{9D8B030D-6E8A-4147-A177-3AD203B41FA5}">
                      <a16:colId xmlns:a16="http://schemas.microsoft.com/office/drawing/2014/main" val="2650712207"/>
                    </a:ext>
                  </a:extLst>
                </a:gridCol>
              </a:tblGrid>
              <a:tr h="0">
                <a:tc>
                  <a:txBody>
                    <a:bodyPr/>
                    <a:lstStyle/>
                    <a:p>
                      <a:pPr algn="ctr">
                        <a:lnSpc>
                          <a:spcPct val="90000"/>
                        </a:lnSpc>
                      </a:pPr>
                      <a:r>
                        <a:rPr lang="en-US" sz="2800" b="1" dirty="0" err="1">
                          <a:solidFill>
                            <a:schemeClr val="bg1">
                              <a:lumMod val="65000"/>
                            </a:schemeClr>
                          </a:solidFill>
                        </a:rPr>
                        <a:t>ESV</a:t>
                      </a:r>
                      <a:endParaRPr lang="en-US" sz="2800" b="1" dirty="0">
                        <a:solidFill>
                          <a:schemeClr val="bg1">
                            <a:lumMod val="65000"/>
                          </a:schemeClr>
                        </a:solidFill>
                      </a:endParaRPr>
                    </a:p>
                    <a:p>
                      <a:pPr algn="ctr">
                        <a:lnSpc>
                          <a:spcPct val="90000"/>
                        </a:lnSpc>
                      </a:pPr>
                      <a:r>
                        <a:rPr lang="en-US" sz="2800" b="1" dirty="0">
                          <a:solidFill>
                            <a:schemeClr val="bg1">
                              <a:lumMod val="65000"/>
                            </a:schemeClr>
                          </a:solidFill>
                          <a:latin typeface="Calibri" panose="020F0502020204030204" pitchFamily="34" charset="0"/>
                          <a:cs typeface="Calibri" panose="020F0502020204030204" pitchFamily="34" charset="0"/>
                        </a:rPr>
                        <a:t>have</a:t>
                      </a:r>
                    </a:p>
                  </a:txBody>
                  <a:tcPr>
                    <a:noFill/>
                  </a:tcPr>
                </a:tc>
                <a:tc>
                  <a:txBody>
                    <a:bodyPr/>
                    <a:lstStyle/>
                    <a:p>
                      <a:pPr algn="ctr">
                        <a:lnSpc>
                          <a:spcPct val="90000"/>
                        </a:lnSpc>
                      </a:pPr>
                      <a:r>
                        <a:rPr lang="en-US" sz="2800" b="1" dirty="0" err="1">
                          <a:solidFill>
                            <a:schemeClr val="bg1">
                              <a:lumMod val="65000"/>
                            </a:schemeClr>
                          </a:solidFill>
                        </a:rPr>
                        <a:t>NASB</a:t>
                      </a:r>
                      <a:endParaRPr lang="en-US" sz="2800" b="1" dirty="0">
                        <a:solidFill>
                          <a:schemeClr val="bg1">
                            <a:lumMod val="65000"/>
                          </a:schemeClr>
                        </a:solidFill>
                      </a:endParaRPr>
                    </a:p>
                    <a:p>
                      <a:pPr algn="ctr">
                        <a:lnSpc>
                          <a:spcPct val="90000"/>
                        </a:lnSpc>
                      </a:pPr>
                      <a:r>
                        <a:rPr lang="en-US" sz="2800" b="1" dirty="0">
                          <a:solidFill>
                            <a:schemeClr val="bg1">
                              <a:lumMod val="65000"/>
                            </a:schemeClr>
                          </a:solidFill>
                          <a:latin typeface="Calibri" panose="020F0502020204030204" pitchFamily="34" charset="0"/>
                          <a:cs typeface="Calibri" panose="020F0502020204030204" pitchFamily="34" charset="0"/>
                        </a:rPr>
                        <a:t>be</a:t>
                      </a:r>
                      <a:endParaRPr lang="en-US" sz="2800" b="1" dirty="0">
                        <a:solidFill>
                          <a:schemeClr val="bg1">
                            <a:lumMod val="65000"/>
                          </a:schemeClr>
                        </a:solidFill>
                      </a:endParaRPr>
                    </a:p>
                  </a:txBody>
                  <a:tcPr>
                    <a:noFill/>
                  </a:tcPr>
                </a:tc>
                <a:tc>
                  <a:txBody>
                    <a:bodyPr/>
                    <a:lstStyle/>
                    <a:p>
                      <a:pPr algn="ctr">
                        <a:lnSpc>
                          <a:spcPct val="90000"/>
                        </a:lnSpc>
                      </a:pPr>
                      <a:r>
                        <a:rPr lang="en-US" sz="2800" b="1" dirty="0"/>
                        <a:t>NIV</a:t>
                      </a:r>
                    </a:p>
                  </a:txBody>
                  <a:tcPr>
                    <a:noFill/>
                  </a:tcPr>
                </a:tc>
                <a:extLst>
                  <a:ext uri="{0D108BD9-81ED-4DB2-BD59-A6C34878D82A}">
                    <a16:rowId xmlns:a16="http://schemas.microsoft.com/office/drawing/2014/main" val="3941772700"/>
                  </a:ext>
                </a:extLst>
              </a:tr>
              <a:tr h="4413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lumMod val="65000"/>
                            </a:schemeClr>
                          </a:solidFill>
                          <a:latin typeface="Calibri" panose="020F0502020204030204" pitchFamily="34" charset="0"/>
                          <a:cs typeface="Calibri" panose="020F0502020204030204" pitchFamily="34" charset="0"/>
                        </a:rPr>
                        <a:t>unity of mind</a:t>
                      </a:r>
                    </a:p>
                  </a:txBody>
                  <a:tcPr>
                    <a:noFill/>
                  </a:tcPr>
                </a:tc>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harmonious</a:t>
                      </a:r>
                    </a:p>
                  </a:txBody>
                  <a:tcPr>
                    <a:noFill/>
                  </a:tcPr>
                </a:tc>
                <a:tc>
                  <a:txBody>
                    <a:bodyPr/>
                    <a:lstStyle/>
                    <a:p>
                      <a:pPr algn="l">
                        <a:lnSpc>
                          <a:spcPct val="90000"/>
                        </a:lnSpc>
                      </a:pPr>
                      <a:r>
                        <a:rPr lang="en-US" sz="2800" b="1" dirty="0">
                          <a:solidFill>
                            <a:srgbClr val="FFFF00"/>
                          </a:solidFill>
                          <a:latin typeface="Calibri" panose="020F0502020204030204" pitchFamily="34" charset="0"/>
                          <a:cs typeface="Calibri" panose="020F0502020204030204" pitchFamily="34" charset="0"/>
                        </a:rPr>
                        <a:t>be</a:t>
                      </a:r>
                      <a:r>
                        <a:rPr lang="en-US" sz="2800" dirty="0">
                          <a:solidFill>
                            <a:schemeClr val="bg1"/>
                          </a:solidFill>
                          <a:latin typeface="Calibri" panose="020F0502020204030204" pitchFamily="34" charset="0"/>
                          <a:cs typeface="Calibri" panose="020F0502020204030204" pitchFamily="34" charset="0"/>
                        </a:rPr>
                        <a:t> like minded</a:t>
                      </a:r>
                    </a:p>
                  </a:txBody>
                  <a:tcPr>
                    <a:noFill/>
                  </a:tcPr>
                </a:tc>
                <a:extLst>
                  <a:ext uri="{0D108BD9-81ED-4DB2-BD59-A6C34878D82A}">
                    <a16:rowId xmlns:a16="http://schemas.microsoft.com/office/drawing/2014/main" val="1954241013"/>
                  </a:ext>
                </a:extLst>
              </a:tr>
              <a:tr h="370840">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sympathy</a:t>
                      </a:r>
                    </a:p>
                  </a:txBody>
                  <a:tcPr>
                    <a:noFill/>
                  </a:tcPr>
                </a:tc>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sympathetic</a:t>
                      </a:r>
                    </a:p>
                  </a:txBody>
                  <a:tcPr>
                    <a:noFill/>
                  </a:tcPr>
                </a:tc>
                <a:tc>
                  <a:txBody>
                    <a:bodyPr/>
                    <a:lstStyle/>
                    <a:p>
                      <a:pPr algn="l">
                        <a:lnSpc>
                          <a:spcPct val="90000"/>
                        </a:lnSpc>
                      </a:pPr>
                      <a:r>
                        <a:rPr lang="en-US" sz="2800" b="1" dirty="0">
                          <a:solidFill>
                            <a:srgbClr val="FFFF00"/>
                          </a:solidFill>
                          <a:latin typeface="Calibri" panose="020F0502020204030204" pitchFamily="34" charset="0"/>
                          <a:cs typeface="Calibri" panose="020F0502020204030204" pitchFamily="34" charset="0"/>
                        </a:rPr>
                        <a:t>be</a:t>
                      </a:r>
                      <a:r>
                        <a:rPr lang="en-US" sz="2800" dirty="0">
                          <a:solidFill>
                            <a:schemeClr val="bg1"/>
                          </a:solidFill>
                          <a:latin typeface="Calibri" panose="020F0502020204030204" pitchFamily="34" charset="0"/>
                          <a:cs typeface="Calibri" panose="020F0502020204030204" pitchFamily="34" charset="0"/>
                        </a:rPr>
                        <a:t> sympathetic</a:t>
                      </a:r>
                    </a:p>
                  </a:txBody>
                  <a:tcPr>
                    <a:noFill/>
                  </a:tcPr>
                </a:tc>
                <a:extLst>
                  <a:ext uri="{0D108BD9-81ED-4DB2-BD59-A6C34878D82A}">
                    <a16:rowId xmlns:a16="http://schemas.microsoft.com/office/drawing/2014/main" val="3698097648"/>
                  </a:ext>
                </a:extLst>
              </a:tr>
              <a:tr h="37084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lumMod val="65000"/>
                            </a:schemeClr>
                          </a:solidFill>
                          <a:latin typeface="Calibri" panose="020F0502020204030204" pitchFamily="34" charset="0"/>
                          <a:cs typeface="Calibri" panose="020F0502020204030204" pitchFamily="34" charset="0"/>
                        </a:rPr>
                        <a:t>brotherly love</a:t>
                      </a:r>
                    </a:p>
                  </a:txBody>
                  <a:tcPr>
                    <a:noFill/>
                  </a:tcPr>
                </a:tc>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loving</a:t>
                      </a:r>
                    </a:p>
                  </a:txBody>
                  <a:tcPr>
                    <a:noFill/>
                  </a:tcPr>
                </a:tc>
                <a:tc>
                  <a:txBody>
                    <a:bodyPr/>
                    <a:lstStyle/>
                    <a:p>
                      <a:pPr algn="l">
                        <a:lnSpc>
                          <a:spcPct val="90000"/>
                        </a:lnSpc>
                      </a:pPr>
                      <a:r>
                        <a:rPr lang="en-US" sz="2800" b="1" dirty="0">
                          <a:solidFill>
                            <a:srgbClr val="FFFF00"/>
                          </a:solidFill>
                          <a:latin typeface="Calibri" panose="020F0502020204030204" pitchFamily="34" charset="0"/>
                          <a:cs typeface="Calibri" panose="020F0502020204030204" pitchFamily="34" charset="0"/>
                        </a:rPr>
                        <a:t>love one another</a:t>
                      </a:r>
                    </a:p>
                  </a:txBody>
                  <a:tcPr>
                    <a:noFill/>
                  </a:tcPr>
                </a:tc>
                <a:extLst>
                  <a:ext uri="{0D108BD9-81ED-4DB2-BD59-A6C34878D82A}">
                    <a16:rowId xmlns:a16="http://schemas.microsoft.com/office/drawing/2014/main" val="2203850870"/>
                  </a:ext>
                </a:extLst>
              </a:tr>
              <a:tr h="37084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lumMod val="65000"/>
                            </a:schemeClr>
                          </a:solidFill>
                          <a:latin typeface="Calibri" panose="020F0502020204030204" pitchFamily="34" charset="0"/>
                          <a:cs typeface="Calibri" panose="020F0502020204030204" pitchFamily="34" charset="0"/>
                        </a:rPr>
                        <a:t>a tender heart</a:t>
                      </a:r>
                    </a:p>
                  </a:txBody>
                  <a:tcPr>
                    <a:noFill/>
                  </a:tcPr>
                </a:tc>
                <a:tc>
                  <a:txBody>
                    <a:bodyPr/>
                    <a:lstStyle/>
                    <a:p>
                      <a:pPr algn="l">
                        <a:lnSpc>
                          <a:spcPct val="90000"/>
                        </a:lnSpc>
                      </a:pPr>
                      <a:r>
                        <a:rPr lang="en-US" sz="2800" spc="-150" dirty="0">
                          <a:solidFill>
                            <a:schemeClr val="bg1">
                              <a:lumMod val="65000"/>
                            </a:schemeClr>
                          </a:solidFill>
                          <a:latin typeface="Calibri" panose="020F0502020204030204" pitchFamily="34" charset="0"/>
                          <a:cs typeface="Calibri" panose="020F0502020204030204" pitchFamily="34" charset="0"/>
                        </a:rPr>
                        <a:t>compassionate</a:t>
                      </a:r>
                    </a:p>
                  </a:txBody>
                  <a:tcPr>
                    <a:noFill/>
                  </a:tcPr>
                </a:tc>
                <a:tc>
                  <a:txBody>
                    <a:bodyPr/>
                    <a:lstStyle/>
                    <a:p>
                      <a:pPr algn="l">
                        <a:lnSpc>
                          <a:spcPct val="90000"/>
                        </a:lnSpc>
                      </a:pPr>
                      <a:r>
                        <a:rPr lang="en-US" sz="2800" b="1" spc="-150" dirty="0">
                          <a:solidFill>
                            <a:srgbClr val="FFFF00"/>
                          </a:solidFill>
                          <a:latin typeface="Calibri" panose="020F0502020204030204" pitchFamily="34" charset="0"/>
                          <a:cs typeface="Calibri" panose="020F0502020204030204" pitchFamily="34" charset="0"/>
                        </a:rPr>
                        <a:t>be</a:t>
                      </a:r>
                      <a:r>
                        <a:rPr lang="en-US" sz="2800" spc="-150" dirty="0">
                          <a:solidFill>
                            <a:schemeClr val="bg1"/>
                          </a:solidFill>
                          <a:latin typeface="Calibri" panose="020F0502020204030204" pitchFamily="34" charset="0"/>
                          <a:cs typeface="Calibri" panose="020F0502020204030204" pitchFamily="34" charset="0"/>
                        </a:rPr>
                        <a:t> compassionate </a:t>
                      </a:r>
                    </a:p>
                  </a:txBody>
                  <a:tcPr>
                    <a:noFill/>
                  </a:tcPr>
                </a:tc>
                <a:extLst>
                  <a:ext uri="{0D108BD9-81ED-4DB2-BD59-A6C34878D82A}">
                    <a16:rowId xmlns:a16="http://schemas.microsoft.com/office/drawing/2014/main" val="2774983533"/>
                  </a:ext>
                </a:extLst>
              </a:tr>
              <a:tr h="37084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lumMod val="65000"/>
                            </a:schemeClr>
                          </a:solidFill>
                          <a:latin typeface="Calibri" panose="020F0502020204030204" pitchFamily="34" charset="0"/>
                          <a:cs typeface="Calibri" panose="020F0502020204030204" pitchFamily="34" charset="0"/>
                        </a:rPr>
                        <a:t>a humble mind</a:t>
                      </a:r>
                      <a:endParaRPr lang="en-SG" sz="2800" dirty="0">
                        <a:solidFill>
                          <a:schemeClr val="bg1">
                            <a:lumMod val="65000"/>
                          </a:schemeClr>
                        </a:solidFill>
                        <a:latin typeface="Calibri" panose="020F0502020204030204" pitchFamily="34" charset="0"/>
                        <a:cs typeface="Calibri" panose="020F0502020204030204" pitchFamily="34" charset="0"/>
                      </a:endParaRPr>
                    </a:p>
                  </a:txBody>
                  <a:tcPr>
                    <a:noFill/>
                  </a:tcPr>
                </a:tc>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humble</a:t>
                      </a:r>
                    </a:p>
                  </a:txBody>
                  <a:tcPr>
                    <a:noFill/>
                  </a:tcPr>
                </a:tc>
                <a:tc>
                  <a:txBody>
                    <a:bodyPr/>
                    <a:lstStyle/>
                    <a:p>
                      <a:pPr algn="l">
                        <a:lnSpc>
                          <a:spcPct val="90000"/>
                        </a:lnSpc>
                      </a:pPr>
                      <a:r>
                        <a:rPr lang="en-US" sz="2800" dirty="0">
                          <a:solidFill>
                            <a:schemeClr val="bg1"/>
                          </a:solidFill>
                          <a:latin typeface="Calibri" panose="020F0502020204030204" pitchFamily="34" charset="0"/>
                          <a:cs typeface="Calibri" panose="020F0502020204030204" pitchFamily="34" charset="0"/>
                        </a:rPr>
                        <a:t>and humble</a:t>
                      </a:r>
                    </a:p>
                  </a:txBody>
                  <a:tcPr>
                    <a:noFill/>
                  </a:tcPr>
                </a:tc>
                <a:extLst>
                  <a:ext uri="{0D108BD9-81ED-4DB2-BD59-A6C34878D82A}">
                    <a16:rowId xmlns:a16="http://schemas.microsoft.com/office/drawing/2014/main" val="623923372"/>
                  </a:ext>
                </a:extLst>
              </a:tr>
            </a:tbl>
          </a:graphicData>
        </a:graphic>
      </p:graphicFrame>
      <p:sp>
        <p:nvSpPr>
          <p:cNvPr id="6" name="TextBox 5">
            <a:extLst>
              <a:ext uri="{FF2B5EF4-FFF2-40B4-BE49-F238E27FC236}">
                <a16:creationId xmlns:a16="http://schemas.microsoft.com/office/drawing/2014/main" id="{12F8D338-2C3E-49E3-2F77-E217CAB8394C}"/>
              </a:ext>
            </a:extLst>
          </p:cNvPr>
          <p:cNvSpPr txBox="1"/>
          <p:nvPr/>
        </p:nvSpPr>
        <p:spPr>
          <a:xfrm>
            <a:off x="2675620" y="5877272"/>
            <a:ext cx="9402857" cy="769441"/>
          </a:xfrm>
          <a:prstGeom prst="rect">
            <a:avLst/>
          </a:prstGeom>
          <a:noFill/>
        </p:spPr>
        <p:txBody>
          <a:bodyPr wrap="square">
            <a:spAutoFit/>
          </a:bodyPr>
          <a:lstStyle/>
          <a:p>
            <a:pPr algn="ctr"/>
            <a:r>
              <a:rPr lang="en-US" sz="4400" b="1" dirty="0">
                <a:solidFill>
                  <a:srgbClr val="FFFF00"/>
                </a:solidFill>
                <a:latin typeface="Goudy Old Style" panose="02020502050305020303" pitchFamily="18" charset="0"/>
                <a:cs typeface="Calibri" panose="020F0502020204030204" pitchFamily="34" charset="0"/>
              </a:rPr>
              <a:t>Live in Harmony With One Another</a:t>
            </a:r>
          </a:p>
        </p:txBody>
      </p:sp>
      <p:pic>
        <p:nvPicPr>
          <p:cNvPr id="4" name="Picture 3">
            <a:extLst>
              <a:ext uri="{FF2B5EF4-FFF2-40B4-BE49-F238E27FC236}">
                <a16:creationId xmlns:a16="http://schemas.microsoft.com/office/drawing/2014/main" id="{545BFDF5-990B-B08A-23E9-3461DD8D1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00300" cy="6858000"/>
          </a:xfrm>
          <a:prstGeom prst="rect">
            <a:avLst/>
          </a:prstGeom>
        </p:spPr>
      </p:pic>
    </p:spTree>
    <p:extLst>
      <p:ext uri="{BB962C8B-B14F-4D97-AF65-F5344CB8AC3E}">
        <p14:creationId xmlns:p14="http://schemas.microsoft.com/office/powerpoint/2010/main" val="33710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sunglasses&#10;&#10;Description automatically generated with medium confidence">
            <a:extLst>
              <a:ext uri="{FF2B5EF4-FFF2-40B4-BE49-F238E27FC236}">
                <a16:creationId xmlns:a16="http://schemas.microsoft.com/office/drawing/2014/main" id="{A0C0088D-8E9F-5662-6243-8A2A2642F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64" y="774843"/>
            <a:ext cx="3636404" cy="5308314"/>
          </a:xfrm>
          <a:prstGeom prst="rect">
            <a:avLst/>
          </a:prstGeom>
          <a:ln w="76200">
            <a:solidFill>
              <a:srgbClr val="404040"/>
            </a:solidFill>
          </a:ln>
        </p:spPr>
      </p:pic>
      <p:pic>
        <p:nvPicPr>
          <p:cNvPr id="8" name="Picture 7" descr="A person and person standing next to a military jet&#10;&#10;Description automatically generated with low confidence">
            <a:extLst>
              <a:ext uri="{FF2B5EF4-FFF2-40B4-BE49-F238E27FC236}">
                <a16:creationId xmlns:a16="http://schemas.microsoft.com/office/drawing/2014/main" id="{7DA45145-D245-7127-9AF2-C4BB262359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9796" y="589752"/>
            <a:ext cx="7571326" cy="5678495"/>
          </a:xfrm>
          <a:prstGeom prst="rect">
            <a:avLst/>
          </a:prstGeom>
          <a:ln w="76200">
            <a:solidFill>
              <a:srgbClr val="404040"/>
            </a:solidFill>
          </a:ln>
        </p:spPr>
      </p:pic>
    </p:spTree>
    <p:extLst>
      <p:ext uri="{BB962C8B-B14F-4D97-AF65-F5344CB8AC3E}">
        <p14:creationId xmlns:p14="http://schemas.microsoft.com/office/powerpoint/2010/main" val="4221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199DD2F-ACD8-5711-730A-A8C316EDAD9C}"/>
              </a:ext>
            </a:extLst>
          </p:cNvPr>
          <p:cNvGraphicFramePr>
            <a:graphicFrameLocks noGrp="1"/>
          </p:cNvGraphicFramePr>
          <p:nvPr>
            <p:extLst>
              <p:ext uri="{D42A27DB-BD31-4B8C-83A1-F6EECF244321}">
                <p14:modId xmlns:p14="http://schemas.microsoft.com/office/powerpoint/2010/main" val="482023038"/>
              </p:ext>
            </p:extLst>
          </p:nvPr>
        </p:nvGraphicFramePr>
        <p:xfrm>
          <a:off x="2675620" y="367472"/>
          <a:ext cx="9402857" cy="5167884"/>
        </p:xfrm>
        <a:graphic>
          <a:graphicData uri="http://schemas.openxmlformats.org/drawingml/2006/table">
            <a:tbl>
              <a:tblPr firstRow="1" bandRow="1">
                <a:tableStyleId>{5C22544A-7EE6-4342-B048-85BDC9FD1C3A}</a:tableStyleId>
              </a:tblPr>
              <a:tblGrid>
                <a:gridCol w="1611263">
                  <a:extLst>
                    <a:ext uri="{9D8B030D-6E8A-4147-A177-3AD203B41FA5}">
                      <a16:colId xmlns:a16="http://schemas.microsoft.com/office/drawing/2014/main" val="2463374035"/>
                    </a:ext>
                  </a:extLst>
                </a:gridCol>
                <a:gridCol w="2258456">
                  <a:extLst>
                    <a:ext uri="{9D8B030D-6E8A-4147-A177-3AD203B41FA5}">
                      <a16:colId xmlns:a16="http://schemas.microsoft.com/office/drawing/2014/main" val="1802167015"/>
                    </a:ext>
                  </a:extLst>
                </a:gridCol>
                <a:gridCol w="2295480">
                  <a:extLst>
                    <a:ext uri="{9D8B030D-6E8A-4147-A177-3AD203B41FA5}">
                      <a16:colId xmlns:a16="http://schemas.microsoft.com/office/drawing/2014/main" val="2650712207"/>
                    </a:ext>
                  </a:extLst>
                </a:gridCol>
                <a:gridCol w="3237658">
                  <a:extLst>
                    <a:ext uri="{9D8B030D-6E8A-4147-A177-3AD203B41FA5}">
                      <a16:colId xmlns:a16="http://schemas.microsoft.com/office/drawing/2014/main" val="2421009838"/>
                    </a:ext>
                  </a:extLst>
                </a:gridCol>
              </a:tblGrid>
              <a:tr h="0">
                <a:tc>
                  <a:txBody>
                    <a:bodyPr/>
                    <a:lstStyle/>
                    <a:p>
                      <a:pPr algn="ctr">
                        <a:lnSpc>
                          <a:spcPct val="90000"/>
                        </a:lnSpc>
                      </a:pPr>
                      <a:r>
                        <a:rPr lang="en-US" sz="2800" b="1" dirty="0" err="1">
                          <a:solidFill>
                            <a:schemeClr val="bg1">
                              <a:lumMod val="65000"/>
                            </a:schemeClr>
                          </a:solidFill>
                        </a:rPr>
                        <a:t>ESV</a:t>
                      </a:r>
                      <a:endParaRPr lang="en-US" sz="2800" b="1" dirty="0">
                        <a:solidFill>
                          <a:schemeClr val="bg1">
                            <a:lumMod val="65000"/>
                          </a:schemeClr>
                        </a:solidFill>
                      </a:endParaRPr>
                    </a:p>
                    <a:p>
                      <a:pPr algn="ctr">
                        <a:lnSpc>
                          <a:spcPct val="90000"/>
                        </a:lnSpc>
                      </a:pPr>
                      <a:r>
                        <a:rPr lang="en-US" sz="2800" b="1" dirty="0">
                          <a:solidFill>
                            <a:schemeClr val="bg1">
                              <a:lumMod val="65000"/>
                            </a:schemeClr>
                          </a:solidFill>
                          <a:latin typeface="Calibri" panose="020F0502020204030204" pitchFamily="34" charset="0"/>
                          <a:cs typeface="Calibri" panose="020F0502020204030204" pitchFamily="34" charset="0"/>
                        </a:rPr>
                        <a:t>have</a:t>
                      </a:r>
                    </a:p>
                  </a:txBody>
                  <a:tcPr>
                    <a:noFill/>
                  </a:tcPr>
                </a:tc>
                <a:tc>
                  <a:txBody>
                    <a:bodyPr/>
                    <a:lstStyle/>
                    <a:p>
                      <a:pPr algn="ctr">
                        <a:lnSpc>
                          <a:spcPct val="90000"/>
                        </a:lnSpc>
                      </a:pPr>
                      <a:r>
                        <a:rPr lang="en-US" sz="2800" b="1" dirty="0" err="1">
                          <a:solidFill>
                            <a:schemeClr val="bg1">
                              <a:lumMod val="65000"/>
                            </a:schemeClr>
                          </a:solidFill>
                        </a:rPr>
                        <a:t>NASB</a:t>
                      </a:r>
                      <a:endParaRPr lang="en-US" sz="2800" b="1" dirty="0">
                        <a:solidFill>
                          <a:schemeClr val="bg1">
                            <a:lumMod val="65000"/>
                          </a:schemeClr>
                        </a:solidFill>
                      </a:endParaRPr>
                    </a:p>
                    <a:p>
                      <a:pPr algn="ctr">
                        <a:lnSpc>
                          <a:spcPct val="90000"/>
                        </a:lnSpc>
                      </a:pPr>
                      <a:r>
                        <a:rPr lang="en-US" sz="2800" b="1" dirty="0">
                          <a:solidFill>
                            <a:schemeClr val="bg1">
                              <a:lumMod val="65000"/>
                            </a:schemeClr>
                          </a:solidFill>
                          <a:latin typeface="Calibri" panose="020F0502020204030204" pitchFamily="34" charset="0"/>
                          <a:cs typeface="Calibri" panose="020F0502020204030204" pitchFamily="34" charset="0"/>
                        </a:rPr>
                        <a:t>be</a:t>
                      </a:r>
                      <a:endParaRPr lang="en-US" sz="2800" b="1" dirty="0">
                        <a:solidFill>
                          <a:schemeClr val="bg1">
                            <a:lumMod val="65000"/>
                          </a:schemeClr>
                        </a:solidFill>
                      </a:endParaRPr>
                    </a:p>
                  </a:txBody>
                  <a:tcPr>
                    <a:noFill/>
                  </a:tcPr>
                </a:tc>
                <a:tc>
                  <a:txBody>
                    <a:bodyPr/>
                    <a:lstStyle/>
                    <a:p>
                      <a:pPr algn="ctr">
                        <a:lnSpc>
                          <a:spcPct val="90000"/>
                        </a:lnSpc>
                      </a:pPr>
                      <a:r>
                        <a:rPr lang="en-US" sz="2800" b="1" dirty="0">
                          <a:solidFill>
                            <a:schemeClr val="bg1">
                              <a:lumMod val="65000"/>
                            </a:schemeClr>
                          </a:solidFill>
                        </a:rPr>
                        <a:t>NIV</a:t>
                      </a:r>
                    </a:p>
                  </a:txBody>
                  <a:tcPr>
                    <a:noFill/>
                  </a:tcPr>
                </a:tc>
                <a:tc>
                  <a:txBody>
                    <a:bodyPr/>
                    <a:lstStyle/>
                    <a:p>
                      <a:pPr algn="ctr">
                        <a:lnSpc>
                          <a:spcPct val="90000"/>
                        </a:lnSpc>
                      </a:pPr>
                      <a:r>
                        <a:rPr lang="en-US" sz="2800" b="1" dirty="0"/>
                        <a:t>NLT</a:t>
                      </a:r>
                    </a:p>
                  </a:txBody>
                  <a:tcPr>
                    <a:noFill/>
                  </a:tcPr>
                </a:tc>
                <a:extLst>
                  <a:ext uri="{0D108BD9-81ED-4DB2-BD59-A6C34878D82A}">
                    <a16:rowId xmlns:a16="http://schemas.microsoft.com/office/drawing/2014/main" val="3941772700"/>
                  </a:ext>
                </a:extLst>
              </a:tr>
              <a:tr h="4413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lumMod val="65000"/>
                            </a:schemeClr>
                          </a:solidFill>
                          <a:latin typeface="Calibri" panose="020F0502020204030204" pitchFamily="34" charset="0"/>
                          <a:cs typeface="Calibri" panose="020F0502020204030204" pitchFamily="34" charset="0"/>
                        </a:rPr>
                        <a:t>unity of mind</a:t>
                      </a:r>
                    </a:p>
                  </a:txBody>
                  <a:tcPr>
                    <a:noFill/>
                  </a:tcPr>
                </a:tc>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harmonious</a:t>
                      </a:r>
                    </a:p>
                  </a:txBody>
                  <a:tcPr>
                    <a:noFill/>
                  </a:tcPr>
                </a:tc>
                <a:tc>
                  <a:txBody>
                    <a:bodyPr/>
                    <a:lstStyle/>
                    <a:p>
                      <a:pPr algn="l">
                        <a:lnSpc>
                          <a:spcPct val="90000"/>
                        </a:lnSpc>
                      </a:pPr>
                      <a:r>
                        <a:rPr lang="en-US" sz="2800" b="1" dirty="0">
                          <a:solidFill>
                            <a:schemeClr val="bg1">
                              <a:lumMod val="65000"/>
                            </a:schemeClr>
                          </a:solidFill>
                          <a:latin typeface="Calibri" panose="020F0502020204030204" pitchFamily="34" charset="0"/>
                          <a:cs typeface="Calibri" panose="020F0502020204030204" pitchFamily="34" charset="0"/>
                        </a:rPr>
                        <a:t>be</a:t>
                      </a:r>
                      <a:r>
                        <a:rPr lang="en-US" sz="2800" dirty="0">
                          <a:solidFill>
                            <a:schemeClr val="bg1">
                              <a:lumMod val="65000"/>
                            </a:schemeClr>
                          </a:solidFill>
                          <a:latin typeface="Calibri" panose="020F0502020204030204" pitchFamily="34" charset="0"/>
                          <a:cs typeface="Calibri" panose="020F0502020204030204" pitchFamily="34" charset="0"/>
                        </a:rPr>
                        <a:t> like minded</a:t>
                      </a:r>
                    </a:p>
                  </a:txBody>
                  <a:tcPr>
                    <a:noFill/>
                  </a:tcPr>
                </a:tc>
                <a:tc>
                  <a:txBody>
                    <a:bodyPr/>
                    <a:lstStyle/>
                    <a:p>
                      <a:pPr algn="l">
                        <a:lnSpc>
                          <a:spcPct val="90000"/>
                        </a:lnSpc>
                      </a:pPr>
                      <a:r>
                        <a:rPr lang="en-US" sz="2800" b="0" spc="0" dirty="0">
                          <a:solidFill>
                            <a:schemeClr val="bg1"/>
                          </a:solidFill>
                          <a:latin typeface="Calibri" panose="020F0502020204030204" pitchFamily="34" charset="0"/>
                          <a:cs typeface="Calibri" panose="020F0502020204030204" pitchFamily="34" charset="0"/>
                        </a:rPr>
                        <a:t>Should </a:t>
                      </a:r>
                      <a:r>
                        <a:rPr lang="en-US" sz="2800" b="1" spc="0" dirty="0">
                          <a:solidFill>
                            <a:srgbClr val="FFFF00"/>
                          </a:solidFill>
                          <a:latin typeface="Calibri" panose="020F0502020204030204" pitchFamily="34" charset="0"/>
                          <a:cs typeface="Calibri" panose="020F0502020204030204" pitchFamily="34" charset="0"/>
                        </a:rPr>
                        <a:t>be </a:t>
                      </a:r>
                      <a:r>
                        <a:rPr lang="en-US" sz="2800" b="0" spc="0" dirty="0">
                          <a:solidFill>
                            <a:schemeClr val="bg1"/>
                          </a:solidFill>
                          <a:latin typeface="Calibri" panose="020F0502020204030204" pitchFamily="34" charset="0"/>
                          <a:cs typeface="Calibri" panose="020F0502020204030204" pitchFamily="34" charset="0"/>
                        </a:rPr>
                        <a:t>of one mind.</a:t>
                      </a:r>
                    </a:p>
                  </a:txBody>
                  <a:tcPr>
                    <a:noFill/>
                  </a:tcPr>
                </a:tc>
                <a:extLst>
                  <a:ext uri="{0D108BD9-81ED-4DB2-BD59-A6C34878D82A}">
                    <a16:rowId xmlns:a16="http://schemas.microsoft.com/office/drawing/2014/main" val="1954241013"/>
                  </a:ext>
                </a:extLst>
              </a:tr>
              <a:tr h="370840">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sympathy</a:t>
                      </a:r>
                    </a:p>
                  </a:txBody>
                  <a:tcPr>
                    <a:noFill/>
                  </a:tcPr>
                </a:tc>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sympathetic</a:t>
                      </a:r>
                    </a:p>
                  </a:txBody>
                  <a:tcPr>
                    <a:noFill/>
                  </a:tcPr>
                </a:tc>
                <a:tc>
                  <a:txBody>
                    <a:bodyPr/>
                    <a:lstStyle/>
                    <a:p>
                      <a:pPr algn="l">
                        <a:lnSpc>
                          <a:spcPct val="90000"/>
                        </a:lnSpc>
                      </a:pPr>
                      <a:r>
                        <a:rPr lang="en-US" sz="2800" b="1" dirty="0">
                          <a:solidFill>
                            <a:schemeClr val="bg1">
                              <a:lumMod val="65000"/>
                            </a:schemeClr>
                          </a:solidFill>
                          <a:latin typeface="Calibri" panose="020F0502020204030204" pitchFamily="34" charset="0"/>
                          <a:cs typeface="Calibri" panose="020F0502020204030204" pitchFamily="34" charset="0"/>
                        </a:rPr>
                        <a:t>be</a:t>
                      </a:r>
                      <a:r>
                        <a:rPr lang="en-US" sz="2800" dirty="0">
                          <a:solidFill>
                            <a:schemeClr val="bg1">
                              <a:lumMod val="65000"/>
                            </a:schemeClr>
                          </a:solidFill>
                          <a:latin typeface="Calibri" panose="020F0502020204030204" pitchFamily="34" charset="0"/>
                          <a:cs typeface="Calibri" panose="020F0502020204030204" pitchFamily="34" charset="0"/>
                        </a:rPr>
                        <a:t> sympathetic</a:t>
                      </a:r>
                    </a:p>
                  </a:txBody>
                  <a:tcPr>
                    <a:noFill/>
                  </a:tcPr>
                </a:tc>
                <a:tc>
                  <a:txBody>
                    <a:bodyPr/>
                    <a:lstStyle/>
                    <a:p>
                      <a:pPr algn="l">
                        <a:lnSpc>
                          <a:spcPct val="90000"/>
                        </a:lnSpc>
                      </a:pPr>
                      <a:r>
                        <a:rPr lang="en-US" sz="2800" b="1" spc="0" dirty="0">
                          <a:solidFill>
                            <a:srgbClr val="FFFF00"/>
                          </a:solidFill>
                          <a:latin typeface="Calibri" panose="020F0502020204030204" pitchFamily="34" charset="0"/>
                          <a:cs typeface="Calibri" panose="020F0502020204030204" pitchFamily="34" charset="0"/>
                        </a:rPr>
                        <a:t>Sympathize</a:t>
                      </a:r>
                      <a:r>
                        <a:rPr lang="en-US" sz="2800" b="0" spc="0" dirty="0">
                          <a:solidFill>
                            <a:schemeClr val="bg1"/>
                          </a:solidFill>
                          <a:latin typeface="Calibri" panose="020F0502020204030204" pitchFamily="34" charset="0"/>
                          <a:cs typeface="Calibri" panose="020F0502020204030204" pitchFamily="34" charset="0"/>
                        </a:rPr>
                        <a:t> with each other</a:t>
                      </a:r>
                    </a:p>
                  </a:txBody>
                  <a:tcPr>
                    <a:noFill/>
                  </a:tcPr>
                </a:tc>
                <a:extLst>
                  <a:ext uri="{0D108BD9-81ED-4DB2-BD59-A6C34878D82A}">
                    <a16:rowId xmlns:a16="http://schemas.microsoft.com/office/drawing/2014/main" val="3698097648"/>
                  </a:ext>
                </a:extLst>
              </a:tr>
              <a:tr h="37084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lumMod val="65000"/>
                            </a:schemeClr>
                          </a:solidFill>
                          <a:latin typeface="Calibri" panose="020F0502020204030204" pitchFamily="34" charset="0"/>
                          <a:cs typeface="Calibri" panose="020F0502020204030204" pitchFamily="34" charset="0"/>
                        </a:rPr>
                        <a:t>brotherly love</a:t>
                      </a:r>
                    </a:p>
                  </a:txBody>
                  <a:tcPr>
                    <a:noFill/>
                  </a:tcPr>
                </a:tc>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loving</a:t>
                      </a:r>
                    </a:p>
                  </a:txBody>
                  <a:tcPr>
                    <a:noFill/>
                  </a:tcPr>
                </a:tc>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love one another</a:t>
                      </a:r>
                    </a:p>
                  </a:txBody>
                  <a:tcPr>
                    <a:noFill/>
                  </a:tcPr>
                </a:tc>
                <a:tc>
                  <a:txBody>
                    <a:bodyPr/>
                    <a:lstStyle/>
                    <a:p>
                      <a:pPr algn="l">
                        <a:lnSpc>
                          <a:spcPct val="90000"/>
                        </a:lnSpc>
                      </a:pPr>
                      <a:r>
                        <a:rPr lang="en-US" sz="2800" spc="0" dirty="0">
                          <a:solidFill>
                            <a:schemeClr val="bg1"/>
                          </a:solidFill>
                          <a:latin typeface="Calibri" panose="020F0502020204030204" pitchFamily="34" charset="0"/>
                          <a:cs typeface="Calibri" panose="020F0502020204030204" pitchFamily="34" charset="0"/>
                        </a:rPr>
                        <a:t>Love each other as brothers and sisters</a:t>
                      </a:r>
                    </a:p>
                  </a:txBody>
                  <a:tcPr>
                    <a:noFill/>
                  </a:tcPr>
                </a:tc>
                <a:extLst>
                  <a:ext uri="{0D108BD9-81ED-4DB2-BD59-A6C34878D82A}">
                    <a16:rowId xmlns:a16="http://schemas.microsoft.com/office/drawing/2014/main" val="2203850870"/>
                  </a:ext>
                </a:extLst>
              </a:tr>
              <a:tr h="37084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lumMod val="65000"/>
                            </a:schemeClr>
                          </a:solidFill>
                          <a:latin typeface="Calibri" panose="020F0502020204030204" pitchFamily="34" charset="0"/>
                          <a:cs typeface="Calibri" panose="020F0502020204030204" pitchFamily="34" charset="0"/>
                        </a:rPr>
                        <a:t>a tender heart</a:t>
                      </a:r>
                    </a:p>
                  </a:txBody>
                  <a:tcPr>
                    <a:noFill/>
                  </a:tcPr>
                </a:tc>
                <a:tc>
                  <a:txBody>
                    <a:bodyPr/>
                    <a:lstStyle/>
                    <a:p>
                      <a:pPr algn="l">
                        <a:lnSpc>
                          <a:spcPct val="90000"/>
                        </a:lnSpc>
                      </a:pPr>
                      <a:r>
                        <a:rPr lang="en-US" sz="2800" spc="-150" dirty="0">
                          <a:solidFill>
                            <a:schemeClr val="bg1">
                              <a:lumMod val="65000"/>
                            </a:schemeClr>
                          </a:solidFill>
                          <a:latin typeface="Calibri" panose="020F0502020204030204" pitchFamily="34" charset="0"/>
                          <a:cs typeface="Calibri" panose="020F0502020204030204" pitchFamily="34" charset="0"/>
                        </a:rPr>
                        <a:t>compassionate</a:t>
                      </a:r>
                    </a:p>
                  </a:txBody>
                  <a:tcPr>
                    <a:noFill/>
                  </a:tcPr>
                </a:tc>
                <a:tc>
                  <a:txBody>
                    <a:bodyPr/>
                    <a:lstStyle/>
                    <a:p>
                      <a:pPr algn="l">
                        <a:lnSpc>
                          <a:spcPct val="90000"/>
                        </a:lnSpc>
                      </a:pPr>
                      <a:r>
                        <a:rPr lang="en-US" sz="2800" b="1" spc="-150" dirty="0">
                          <a:solidFill>
                            <a:schemeClr val="bg1">
                              <a:lumMod val="65000"/>
                            </a:schemeClr>
                          </a:solidFill>
                          <a:latin typeface="Calibri" panose="020F0502020204030204" pitchFamily="34" charset="0"/>
                          <a:cs typeface="Calibri" panose="020F0502020204030204" pitchFamily="34" charset="0"/>
                        </a:rPr>
                        <a:t>be</a:t>
                      </a:r>
                      <a:r>
                        <a:rPr lang="en-US" sz="2800" spc="-150" dirty="0">
                          <a:solidFill>
                            <a:schemeClr val="bg1">
                              <a:lumMod val="65000"/>
                            </a:schemeClr>
                          </a:solidFill>
                          <a:latin typeface="Calibri" panose="020F0502020204030204" pitchFamily="34" charset="0"/>
                          <a:cs typeface="Calibri" panose="020F0502020204030204" pitchFamily="34" charset="0"/>
                        </a:rPr>
                        <a:t> compassionate </a:t>
                      </a:r>
                    </a:p>
                  </a:txBody>
                  <a:tcPr>
                    <a:noFill/>
                  </a:tcPr>
                </a:tc>
                <a:tc>
                  <a:txBody>
                    <a:bodyPr/>
                    <a:lstStyle/>
                    <a:p>
                      <a:pPr algn="l">
                        <a:lnSpc>
                          <a:spcPct val="90000"/>
                        </a:lnSpc>
                      </a:pPr>
                      <a:r>
                        <a:rPr lang="en-US" sz="2800" b="1" spc="0" dirty="0">
                          <a:solidFill>
                            <a:srgbClr val="FFFF00"/>
                          </a:solidFill>
                          <a:latin typeface="Calibri" panose="020F0502020204030204" pitchFamily="34" charset="0"/>
                          <a:cs typeface="Calibri" panose="020F0502020204030204" pitchFamily="34" charset="0"/>
                        </a:rPr>
                        <a:t>Be </a:t>
                      </a:r>
                      <a:r>
                        <a:rPr lang="en-US" sz="2800" b="0" spc="0" dirty="0">
                          <a:solidFill>
                            <a:schemeClr val="bg1"/>
                          </a:solidFill>
                          <a:latin typeface="Calibri" panose="020F0502020204030204" pitchFamily="34" charset="0"/>
                          <a:cs typeface="Calibri" panose="020F0502020204030204" pitchFamily="34" charset="0"/>
                        </a:rPr>
                        <a:t>tenderhearted, and</a:t>
                      </a:r>
                    </a:p>
                  </a:txBody>
                  <a:tcPr>
                    <a:noFill/>
                  </a:tcPr>
                </a:tc>
                <a:extLst>
                  <a:ext uri="{0D108BD9-81ED-4DB2-BD59-A6C34878D82A}">
                    <a16:rowId xmlns:a16="http://schemas.microsoft.com/office/drawing/2014/main" val="2774983533"/>
                  </a:ext>
                </a:extLst>
              </a:tr>
              <a:tr h="37084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chemeClr val="bg1">
                              <a:lumMod val="65000"/>
                            </a:schemeClr>
                          </a:solidFill>
                          <a:latin typeface="Calibri" panose="020F0502020204030204" pitchFamily="34" charset="0"/>
                          <a:cs typeface="Calibri" panose="020F0502020204030204" pitchFamily="34" charset="0"/>
                        </a:rPr>
                        <a:t>a humble mind</a:t>
                      </a:r>
                      <a:endParaRPr lang="en-SG" sz="2800" dirty="0">
                        <a:solidFill>
                          <a:schemeClr val="bg1">
                            <a:lumMod val="65000"/>
                          </a:schemeClr>
                        </a:solidFill>
                        <a:latin typeface="Calibri" panose="020F0502020204030204" pitchFamily="34" charset="0"/>
                        <a:cs typeface="Calibri" panose="020F0502020204030204" pitchFamily="34" charset="0"/>
                      </a:endParaRPr>
                    </a:p>
                  </a:txBody>
                  <a:tcPr>
                    <a:noFill/>
                  </a:tcPr>
                </a:tc>
                <a:tc>
                  <a:txBody>
                    <a:bodyPr/>
                    <a:lstStyle/>
                    <a:p>
                      <a:pPr algn="l">
                        <a:lnSpc>
                          <a:spcPct val="90000"/>
                        </a:lnSpc>
                      </a:pPr>
                      <a:r>
                        <a:rPr lang="en-US" sz="2800" dirty="0">
                          <a:solidFill>
                            <a:schemeClr val="bg1">
                              <a:lumMod val="65000"/>
                            </a:schemeClr>
                          </a:solidFill>
                          <a:latin typeface="Calibri" panose="020F0502020204030204" pitchFamily="34" charset="0"/>
                          <a:cs typeface="Calibri" panose="020F0502020204030204" pitchFamily="34" charset="0"/>
                        </a:rPr>
                        <a:t>humble</a:t>
                      </a:r>
                    </a:p>
                  </a:txBody>
                  <a:tcPr>
                    <a:noFill/>
                  </a:tcPr>
                </a:tc>
                <a:tc>
                  <a:txBody>
                    <a:bodyPr/>
                    <a:lstStyle/>
                    <a:p>
                      <a:pPr algn="l">
                        <a:lnSpc>
                          <a:spcPct val="90000"/>
                        </a:lnSpc>
                      </a:pPr>
                      <a:r>
                        <a:rPr lang="en-US" sz="2800" b="0" dirty="0">
                          <a:solidFill>
                            <a:schemeClr val="bg1">
                              <a:lumMod val="65000"/>
                            </a:schemeClr>
                          </a:solidFill>
                          <a:latin typeface="Calibri" panose="020F0502020204030204" pitchFamily="34" charset="0"/>
                          <a:cs typeface="Calibri" panose="020F0502020204030204" pitchFamily="34" charset="0"/>
                        </a:rPr>
                        <a:t>and</a:t>
                      </a:r>
                      <a:r>
                        <a:rPr lang="en-US" sz="2800" b="1" dirty="0">
                          <a:solidFill>
                            <a:schemeClr val="bg1">
                              <a:lumMod val="65000"/>
                            </a:schemeClr>
                          </a:solidFill>
                          <a:latin typeface="Calibri" panose="020F0502020204030204" pitchFamily="34" charset="0"/>
                          <a:cs typeface="Calibri" panose="020F0502020204030204" pitchFamily="34" charset="0"/>
                        </a:rPr>
                        <a:t> </a:t>
                      </a:r>
                      <a:r>
                        <a:rPr lang="en-US" sz="2800" dirty="0">
                          <a:solidFill>
                            <a:schemeClr val="bg1">
                              <a:lumMod val="65000"/>
                            </a:schemeClr>
                          </a:solidFill>
                          <a:latin typeface="Calibri" panose="020F0502020204030204" pitchFamily="34" charset="0"/>
                          <a:cs typeface="Calibri" panose="020F0502020204030204" pitchFamily="34" charset="0"/>
                        </a:rPr>
                        <a:t>humble</a:t>
                      </a:r>
                    </a:p>
                  </a:txBody>
                  <a:tcPr>
                    <a:noFill/>
                  </a:tcPr>
                </a:tc>
                <a:tc>
                  <a:txBody>
                    <a:bodyPr/>
                    <a:lstStyle/>
                    <a:p>
                      <a:pPr algn="l">
                        <a:lnSpc>
                          <a:spcPct val="90000"/>
                        </a:lnSpc>
                      </a:pPr>
                      <a:r>
                        <a:rPr lang="en-US" sz="2800" b="1" spc="0" dirty="0">
                          <a:solidFill>
                            <a:srgbClr val="FFFF00"/>
                          </a:solidFill>
                          <a:latin typeface="Calibri" panose="020F0502020204030204" pitchFamily="34" charset="0"/>
                          <a:cs typeface="Calibri" panose="020F0502020204030204" pitchFamily="34" charset="0"/>
                        </a:rPr>
                        <a:t>keep </a:t>
                      </a:r>
                      <a:r>
                        <a:rPr lang="en-US" sz="2800" b="0" spc="0" dirty="0">
                          <a:solidFill>
                            <a:schemeClr val="bg1"/>
                          </a:solidFill>
                          <a:latin typeface="Calibri" panose="020F0502020204030204" pitchFamily="34" charset="0"/>
                          <a:cs typeface="Calibri" panose="020F0502020204030204" pitchFamily="34" charset="0"/>
                        </a:rPr>
                        <a:t>a humble attitude.</a:t>
                      </a:r>
                    </a:p>
                  </a:txBody>
                  <a:tcPr>
                    <a:noFill/>
                  </a:tcPr>
                </a:tc>
                <a:extLst>
                  <a:ext uri="{0D108BD9-81ED-4DB2-BD59-A6C34878D82A}">
                    <a16:rowId xmlns:a16="http://schemas.microsoft.com/office/drawing/2014/main" val="623923372"/>
                  </a:ext>
                </a:extLst>
              </a:tr>
            </a:tbl>
          </a:graphicData>
        </a:graphic>
      </p:graphicFrame>
      <p:sp>
        <p:nvSpPr>
          <p:cNvPr id="6" name="TextBox 5">
            <a:extLst>
              <a:ext uri="{FF2B5EF4-FFF2-40B4-BE49-F238E27FC236}">
                <a16:creationId xmlns:a16="http://schemas.microsoft.com/office/drawing/2014/main" id="{12F8D338-2C3E-49E3-2F77-E217CAB8394C}"/>
              </a:ext>
            </a:extLst>
          </p:cNvPr>
          <p:cNvSpPr txBox="1"/>
          <p:nvPr/>
        </p:nvSpPr>
        <p:spPr>
          <a:xfrm>
            <a:off x="2675620" y="5877272"/>
            <a:ext cx="9402857" cy="769441"/>
          </a:xfrm>
          <a:prstGeom prst="rect">
            <a:avLst/>
          </a:prstGeom>
          <a:noFill/>
        </p:spPr>
        <p:txBody>
          <a:bodyPr wrap="square">
            <a:spAutoFit/>
          </a:bodyPr>
          <a:lstStyle/>
          <a:p>
            <a:pPr algn="ctr"/>
            <a:r>
              <a:rPr lang="en-US" sz="4400" b="1" dirty="0">
                <a:solidFill>
                  <a:srgbClr val="FFFF00"/>
                </a:solidFill>
                <a:latin typeface="Goudy Old Style" panose="02020502050305020303" pitchFamily="18" charset="0"/>
                <a:cs typeface="Calibri" panose="020F0502020204030204" pitchFamily="34" charset="0"/>
              </a:rPr>
              <a:t>Live in Harmony With One Another</a:t>
            </a:r>
          </a:p>
        </p:txBody>
      </p:sp>
      <p:pic>
        <p:nvPicPr>
          <p:cNvPr id="4" name="Picture 3">
            <a:extLst>
              <a:ext uri="{FF2B5EF4-FFF2-40B4-BE49-F238E27FC236}">
                <a16:creationId xmlns:a16="http://schemas.microsoft.com/office/drawing/2014/main" id="{545BFDF5-990B-B08A-23E9-3461DD8D1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00300" cy="6858000"/>
          </a:xfrm>
          <a:prstGeom prst="rect">
            <a:avLst/>
          </a:prstGeom>
        </p:spPr>
      </p:pic>
      <p:sp>
        <p:nvSpPr>
          <p:cNvPr id="5" name="TextBox 4">
            <a:extLst>
              <a:ext uri="{FF2B5EF4-FFF2-40B4-BE49-F238E27FC236}">
                <a16:creationId xmlns:a16="http://schemas.microsoft.com/office/drawing/2014/main" id="{ED40C0D9-C2C1-BC8D-81E2-A9F951BC6390}"/>
              </a:ext>
            </a:extLst>
          </p:cNvPr>
          <p:cNvSpPr txBox="1"/>
          <p:nvPr/>
        </p:nvSpPr>
        <p:spPr>
          <a:xfrm>
            <a:off x="2504170" y="5481228"/>
            <a:ext cx="9402857" cy="1446550"/>
          </a:xfrm>
          <a:prstGeom prst="rect">
            <a:avLst/>
          </a:prstGeom>
          <a:noFill/>
        </p:spPr>
        <p:txBody>
          <a:bodyPr wrap="square">
            <a:spAutoFit/>
          </a:bodyPr>
          <a:lstStyle/>
          <a:p>
            <a:pPr algn="ctr"/>
            <a:r>
              <a:rPr lang="en-US" sz="4400" b="1" dirty="0">
                <a:solidFill>
                  <a:srgbClr val="FFFF00"/>
                </a:solidFill>
                <a:latin typeface="Goudy Old Style" panose="02020502050305020303" pitchFamily="18" charset="0"/>
                <a:cs typeface="Calibri" panose="020F0502020204030204" pitchFamily="34" charset="0"/>
              </a:rPr>
              <a:t>Acts 1:14 All these with one accord were devoting themselves to prayer</a:t>
            </a:r>
          </a:p>
        </p:txBody>
      </p:sp>
    </p:spTree>
    <p:extLst>
      <p:ext uri="{BB962C8B-B14F-4D97-AF65-F5344CB8AC3E}">
        <p14:creationId xmlns:p14="http://schemas.microsoft.com/office/powerpoint/2010/main" val="28798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pic>
        <p:nvPicPr>
          <p:cNvPr id="7" name="Picture 6" descr="A picture containing LEGO, toy&#10;&#10;Description automatically generated">
            <a:extLst>
              <a:ext uri="{FF2B5EF4-FFF2-40B4-BE49-F238E27FC236}">
                <a16:creationId xmlns:a16="http://schemas.microsoft.com/office/drawing/2014/main" id="{E5B9E670-859C-4B8E-8AA2-1CD4E760AE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6318571" cy="6858000"/>
          </a:xfrm>
          <a:prstGeom prst="rect">
            <a:avLst/>
          </a:prstGeom>
        </p:spPr>
      </p:pic>
      <p:sp>
        <p:nvSpPr>
          <p:cNvPr id="16" name="TextBox 15">
            <a:extLst>
              <a:ext uri="{FF2B5EF4-FFF2-40B4-BE49-F238E27FC236}">
                <a16:creationId xmlns:a16="http://schemas.microsoft.com/office/drawing/2014/main" id="{C5A8935A-2EF1-1658-15E3-D468D64A36EB}"/>
              </a:ext>
            </a:extLst>
          </p:cNvPr>
          <p:cNvSpPr txBox="1"/>
          <p:nvPr/>
        </p:nvSpPr>
        <p:spPr>
          <a:xfrm>
            <a:off x="6312024" y="285790"/>
            <a:ext cx="5392501" cy="3046988"/>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Finally, all of you, have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unity of mind, </a:t>
            </a:r>
          </a:p>
          <a:p>
            <a:pPr marL="457200" indent="-457200">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sympathy, </a:t>
            </a:r>
          </a:p>
          <a:p>
            <a:pPr marL="457200" indent="-457200">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brotherly love, </a:t>
            </a:r>
          </a:p>
          <a:p>
            <a:pPr marL="457200" indent="-457200">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a tender heart, </a:t>
            </a:r>
          </a:p>
          <a:p>
            <a:pPr marL="457200" indent="-457200">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and a humble mind. </a:t>
            </a:r>
            <a:endParaRPr lang="en-SG" sz="3200" b="1"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B4002A8-A51B-3A18-530F-31A0A2F332FE}"/>
              </a:ext>
            </a:extLst>
          </p:cNvPr>
          <p:cNvSpPr txBox="1"/>
          <p:nvPr/>
        </p:nvSpPr>
        <p:spPr>
          <a:xfrm>
            <a:off x="5483932" y="4272677"/>
            <a:ext cx="6588732" cy="2123658"/>
          </a:xfrm>
          <a:prstGeom prst="rect">
            <a:avLst/>
          </a:prstGeom>
          <a:noFill/>
        </p:spPr>
        <p:txBody>
          <a:bodyPr wrap="square">
            <a:spAutoFit/>
          </a:bodyPr>
          <a:lstStyle/>
          <a:p>
            <a:r>
              <a:rPr lang="en-US" sz="2800" b="1" dirty="0">
                <a:solidFill>
                  <a:srgbClr val="FFFF00"/>
                </a:solidFill>
                <a:latin typeface="Goudy Old Style" panose="02020502050305020303" pitchFamily="18" charset="0"/>
                <a:cs typeface="Calibri" panose="020F0502020204030204" pitchFamily="34" charset="0"/>
              </a:rPr>
              <a:t>Q: What is the chief end of man?</a:t>
            </a:r>
          </a:p>
          <a:p>
            <a:r>
              <a:rPr lang="en-US" sz="2800" b="1" dirty="0">
                <a:solidFill>
                  <a:srgbClr val="FFFF00"/>
                </a:solidFill>
                <a:latin typeface="Goudy Old Style" panose="02020502050305020303" pitchFamily="18" charset="0"/>
                <a:cs typeface="Calibri" panose="020F0502020204030204" pitchFamily="34" charset="0"/>
              </a:rPr>
              <a:t>A: Man's chief end is to glorify God and enjoy him forever.</a:t>
            </a:r>
          </a:p>
          <a:p>
            <a:pPr algn="ctr"/>
            <a:r>
              <a:rPr lang="en-US" sz="2400" b="1" dirty="0">
                <a:solidFill>
                  <a:schemeClr val="bg1"/>
                </a:solidFill>
                <a:latin typeface="Goudy Old Style" panose="02020502050305020303" pitchFamily="18" charset="0"/>
                <a:cs typeface="Calibri" panose="020F0502020204030204" pitchFamily="34" charset="0"/>
              </a:rPr>
              <a:t>1 Corinthians 10:31: So, whether you eat or drink, or whatever you do, do all to the glory of God.</a:t>
            </a:r>
          </a:p>
        </p:txBody>
      </p:sp>
    </p:spTree>
    <p:extLst>
      <p:ext uri="{BB962C8B-B14F-4D97-AF65-F5344CB8AC3E}">
        <p14:creationId xmlns:p14="http://schemas.microsoft.com/office/powerpoint/2010/main" val="407859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C90F88-966A-E7AD-C4E5-3C242758F74F}"/>
              </a:ext>
            </a:extLst>
          </p:cNvPr>
          <p:cNvSpPr txBox="1"/>
          <p:nvPr/>
        </p:nvSpPr>
        <p:spPr>
          <a:xfrm>
            <a:off x="6312024" y="285790"/>
            <a:ext cx="5879976" cy="3046988"/>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Finally, all of you, have </a:t>
            </a:r>
          </a:p>
          <a:p>
            <a:pPr marL="457200" indent="-457200">
              <a:buFont typeface="Arial" panose="020B0604020202020204" pitchFamily="34" charset="0"/>
              <a:buChar char="•"/>
            </a:pPr>
            <a:r>
              <a:rPr lang="en-US" sz="3200" b="1" dirty="0">
                <a:solidFill>
                  <a:schemeClr val="bg1">
                    <a:lumMod val="50000"/>
                  </a:schemeClr>
                </a:solidFill>
                <a:latin typeface="Calibri" panose="020F0502020204030204" pitchFamily="34" charset="0"/>
                <a:cs typeface="Calibri" panose="020F0502020204030204" pitchFamily="34" charset="0"/>
              </a:rPr>
              <a:t>unity of mind,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Sympathy</a:t>
            </a:r>
          </a:p>
          <a:p>
            <a:pPr marL="457200" indent="-457200">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brotherly love,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a tender heart (compassion) </a:t>
            </a:r>
          </a:p>
          <a:p>
            <a:pPr marL="457200" indent="-457200">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and a humble mind. </a:t>
            </a:r>
            <a:endParaRPr lang="en-SG" sz="3200" b="1"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4733CF7-512C-C0D3-79A8-F63FA4F7A1DF}"/>
              </a:ext>
            </a:extLst>
          </p:cNvPr>
          <p:cNvSpPr txBox="1"/>
          <p:nvPr/>
        </p:nvSpPr>
        <p:spPr>
          <a:xfrm>
            <a:off x="471500" y="4113076"/>
            <a:ext cx="11526942" cy="1569660"/>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Sympathy means you can understand what the person is feeling. </a:t>
            </a: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Compassion is the willingness to relieve the suffering of another.</a:t>
            </a:r>
          </a:p>
        </p:txBody>
      </p:sp>
    </p:spTree>
    <p:extLst>
      <p:ext uri="{BB962C8B-B14F-4D97-AF65-F5344CB8AC3E}">
        <p14:creationId xmlns:p14="http://schemas.microsoft.com/office/powerpoint/2010/main" val="67850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C90F88-966A-E7AD-C4E5-3C242758F74F}"/>
              </a:ext>
            </a:extLst>
          </p:cNvPr>
          <p:cNvSpPr txBox="1"/>
          <p:nvPr/>
        </p:nvSpPr>
        <p:spPr>
          <a:xfrm>
            <a:off x="6312024" y="285790"/>
            <a:ext cx="5760640" cy="1569660"/>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Finally, all of you, have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Sympathy</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a tender heart (compassion) </a:t>
            </a:r>
          </a:p>
        </p:txBody>
      </p:sp>
      <p:sp>
        <p:nvSpPr>
          <p:cNvPr id="8" name="TextBox 7">
            <a:extLst>
              <a:ext uri="{FF2B5EF4-FFF2-40B4-BE49-F238E27FC236}">
                <a16:creationId xmlns:a16="http://schemas.microsoft.com/office/drawing/2014/main" id="{AFFFE5E2-E581-4E9F-4054-C775A638ADA5}"/>
              </a:ext>
            </a:extLst>
          </p:cNvPr>
          <p:cNvSpPr txBox="1"/>
          <p:nvPr/>
        </p:nvSpPr>
        <p:spPr>
          <a:xfrm>
            <a:off x="803412" y="2276872"/>
            <a:ext cx="9721080" cy="3539430"/>
          </a:xfrm>
          <a:prstGeom prst="rect">
            <a:avLst/>
          </a:prstGeom>
          <a:noFill/>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Google: Ways to express sympathy</a:t>
            </a:r>
          </a:p>
          <a:p>
            <a:pPr marL="457200"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Be there when needed</a:t>
            </a:r>
          </a:p>
          <a:p>
            <a:pPr marL="457200"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Listen</a:t>
            </a:r>
          </a:p>
          <a:p>
            <a:pPr marL="457200"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Reach out and touch (literally)</a:t>
            </a:r>
          </a:p>
          <a:p>
            <a:pPr marL="457200"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Look for an immediate need and fill it</a:t>
            </a:r>
          </a:p>
          <a:p>
            <a:pPr marL="457200"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Provide food</a:t>
            </a:r>
          </a:p>
          <a:p>
            <a:pPr marL="457200"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Send a note, card, letter, or make a phone call</a:t>
            </a:r>
          </a:p>
        </p:txBody>
      </p:sp>
    </p:spTree>
    <p:extLst>
      <p:ext uri="{BB962C8B-B14F-4D97-AF65-F5344CB8AC3E}">
        <p14:creationId xmlns:p14="http://schemas.microsoft.com/office/powerpoint/2010/main" val="63090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A80DA96-3FB9-1745-DC34-170D1AA516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822142"/>
            <a:ext cx="12188814" cy="3839106"/>
          </a:xfrm>
          <a:prstGeom prst="rect">
            <a:avLst/>
          </a:prstGeom>
        </p:spPr>
      </p:pic>
      <p:sp>
        <p:nvSpPr>
          <p:cNvPr id="10" name="Rectangle 9">
            <a:extLst>
              <a:ext uri="{FF2B5EF4-FFF2-40B4-BE49-F238E27FC236}">
                <a16:creationId xmlns:a16="http://schemas.microsoft.com/office/drawing/2014/main" id="{51ED6156-468A-94F4-FC69-A9060A486F8C}"/>
              </a:ext>
            </a:extLst>
          </p:cNvPr>
          <p:cNvSpPr/>
          <p:nvPr/>
        </p:nvSpPr>
        <p:spPr>
          <a:xfrm>
            <a:off x="4223792" y="1664804"/>
            <a:ext cx="3774303" cy="4356484"/>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F9C263-1E34-4CF4-5A20-28343FCAB665}"/>
              </a:ext>
            </a:extLst>
          </p:cNvPr>
          <p:cNvSpPr/>
          <p:nvPr/>
        </p:nvSpPr>
        <p:spPr>
          <a:xfrm>
            <a:off x="7968208" y="1664804"/>
            <a:ext cx="4223792" cy="4365398"/>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7C90F88-966A-E7AD-C4E5-3C242758F74F}"/>
              </a:ext>
            </a:extLst>
          </p:cNvPr>
          <p:cNvSpPr txBox="1"/>
          <p:nvPr/>
        </p:nvSpPr>
        <p:spPr>
          <a:xfrm>
            <a:off x="6312024" y="285790"/>
            <a:ext cx="5652628" cy="1569660"/>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Finally, all of you, have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Sympathy</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a tender heart (compassion) </a:t>
            </a:r>
          </a:p>
        </p:txBody>
      </p:sp>
      <p:sp>
        <p:nvSpPr>
          <p:cNvPr id="9" name="TextBox 8">
            <a:extLst>
              <a:ext uri="{FF2B5EF4-FFF2-40B4-BE49-F238E27FC236}">
                <a16:creationId xmlns:a16="http://schemas.microsoft.com/office/drawing/2014/main" id="{7250FCDC-9986-168A-05D8-7A51070BD713}"/>
              </a:ext>
            </a:extLst>
          </p:cNvPr>
          <p:cNvSpPr txBox="1"/>
          <p:nvPr/>
        </p:nvSpPr>
        <p:spPr>
          <a:xfrm>
            <a:off x="335360" y="6014342"/>
            <a:ext cx="11125236" cy="523220"/>
          </a:xfrm>
          <a:prstGeom prst="rect">
            <a:avLst/>
          </a:prstGeom>
          <a:no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Sympathy means you can understand what the person is feeling</a:t>
            </a:r>
            <a:endParaRPr lang="en-US" sz="2800" dirty="0"/>
          </a:p>
        </p:txBody>
      </p:sp>
    </p:spTree>
    <p:extLst>
      <p:ext uri="{BB962C8B-B14F-4D97-AF65-F5344CB8AC3E}">
        <p14:creationId xmlns:p14="http://schemas.microsoft.com/office/powerpoint/2010/main" val="3025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pic>
        <p:nvPicPr>
          <p:cNvPr id="5" name="Picture 4" descr="Diagram&#10;&#10;Description automatically generated with low confidence">
            <a:extLst>
              <a:ext uri="{FF2B5EF4-FFF2-40B4-BE49-F238E27FC236}">
                <a16:creationId xmlns:a16="http://schemas.microsoft.com/office/drawing/2014/main" id="{C3F03AED-5E4F-7386-BE77-DD62371BB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7096"/>
            <a:ext cx="12192000" cy="3540327"/>
          </a:xfrm>
          <a:prstGeom prst="rect">
            <a:avLst/>
          </a:prstGeom>
        </p:spPr>
      </p:pic>
      <p:sp>
        <p:nvSpPr>
          <p:cNvPr id="14" name="Rectangle 13">
            <a:extLst>
              <a:ext uri="{FF2B5EF4-FFF2-40B4-BE49-F238E27FC236}">
                <a16:creationId xmlns:a16="http://schemas.microsoft.com/office/drawing/2014/main" id="{4D3EBCD3-FCCF-30AB-2682-E472F329B313}"/>
              </a:ext>
            </a:extLst>
          </p:cNvPr>
          <p:cNvSpPr/>
          <p:nvPr/>
        </p:nvSpPr>
        <p:spPr>
          <a:xfrm>
            <a:off x="7968208" y="1821056"/>
            <a:ext cx="4223792" cy="4365398"/>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F83D31E-5C92-915D-2856-FA1C27E34079}"/>
              </a:ext>
            </a:extLst>
          </p:cNvPr>
          <p:cNvSpPr txBox="1"/>
          <p:nvPr/>
        </p:nvSpPr>
        <p:spPr>
          <a:xfrm>
            <a:off x="6312024" y="285790"/>
            <a:ext cx="5760640" cy="1569660"/>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Finally, all of you, have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Sympathy</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a tender heart (compassion) </a:t>
            </a:r>
          </a:p>
        </p:txBody>
      </p:sp>
      <p:sp>
        <p:nvSpPr>
          <p:cNvPr id="17" name="TextBox 16">
            <a:extLst>
              <a:ext uri="{FF2B5EF4-FFF2-40B4-BE49-F238E27FC236}">
                <a16:creationId xmlns:a16="http://schemas.microsoft.com/office/drawing/2014/main" id="{D4BCFDE9-8076-6747-AE5D-CB2B2B471675}"/>
              </a:ext>
            </a:extLst>
          </p:cNvPr>
          <p:cNvSpPr txBox="1"/>
          <p:nvPr/>
        </p:nvSpPr>
        <p:spPr>
          <a:xfrm>
            <a:off x="557750" y="5987435"/>
            <a:ext cx="11526942"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Compassion is the willingness to relieve the suffering of another.</a:t>
            </a:r>
          </a:p>
        </p:txBody>
      </p:sp>
    </p:spTree>
    <p:extLst>
      <p:ext uri="{BB962C8B-B14F-4D97-AF65-F5344CB8AC3E}">
        <p14:creationId xmlns:p14="http://schemas.microsoft.com/office/powerpoint/2010/main" val="218445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4BCFDE9-8076-6747-AE5D-CB2B2B471675}"/>
              </a:ext>
            </a:extLst>
          </p:cNvPr>
          <p:cNvSpPr txBox="1"/>
          <p:nvPr/>
        </p:nvSpPr>
        <p:spPr>
          <a:xfrm>
            <a:off x="407368" y="285790"/>
            <a:ext cx="11485276" cy="584775"/>
          </a:xfrm>
          <a:prstGeom prst="rect">
            <a:avLst/>
          </a:prstGeom>
          <a:noFill/>
        </p:spPr>
        <p:txBody>
          <a:bodyPr wrap="square">
            <a:spAutoFit/>
          </a:bodyPr>
          <a:lstStyle/>
          <a:p>
            <a:pPr algn="ctr"/>
            <a:r>
              <a:rPr lang="en-US" sz="3200" dirty="0">
                <a:solidFill>
                  <a:schemeClr val="bg1"/>
                </a:solidFill>
                <a:latin typeface="Calibri" panose="020F0502020204030204" pitchFamily="34" charset="0"/>
                <a:cs typeface="Calibri" panose="020F0502020204030204" pitchFamily="34" charset="0"/>
              </a:rPr>
              <a:t>Compassion is the willingness to relieve the suffering of another.</a:t>
            </a:r>
          </a:p>
        </p:txBody>
      </p:sp>
      <p:sp>
        <p:nvSpPr>
          <p:cNvPr id="9" name="TextBox 8">
            <a:extLst>
              <a:ext uri="{FF2B5EF4-FFF2-40B4-BE49-F238E27FC236}">
                <a16:creationId xmlns:a16="http://schemas.microsoft.com/office/drawing/2014/main" id="{0884C906-DAC9-8C62-FF8D-6B5AEEA573F2}"/>
              </a:ext>
            </a:extLst>
          </p:cNvPr>
          <p:cNvSpPr txBox="1"/>
          <p:nvPr/>
        </p:nvSpPr>
        <p:spPr>
          <a:xfrm>
            <a:off x="418848" y="1844824"/>
            <a:ext cx="11233248" cy="3970318"/>
          </a:xfrm>
          <a:prstGeom prst="rect">
            <a:avLst/>
          </a:prstGeom>
          <a:no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During the second epidemic (ca. 251), Bishop Dionysius described events in Alexandria: “At the first onset of the disease, they [pagans] pushed the sufferers away and fled from their dearest, throwing them into the roads before they were dead and treated unburied corpses as dirt, hoping thereby to avert the spread and contagion of the fatal disease; but do what they might, they found it difficult to escape”….</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As for action, Christians met the obligation to care for the sick rather than desert them, and thereby saved enormous numbers of lives! </a:t>
            </a:r>
          </a:p>
        </p:txBody>
      </p:sp>
    </p:spTree>
    <p:extLst>
      <p:ext uri="{BB962C8B-B14F-4D97-AF65-F5344CB8AC3E}">
        <p14:creationId xmlns:p14="http://schemas.microsoft.com/office/powerpoint/2010/main" val="27547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C90F88-966A-E7AD-C4E5-3C242758F74F}"/>
              </a:ext>
            </a:extLst>
          </p:cNvPr>
          <p:cNvSpPr txBox="1"/>
          <p:nvPr/>
        </p:nvSpPr>
        <p:spPr>
          <a:xfrm>
            <a:off x="6312024" y="285790"/>
            <a:ext cx="5392501" cy="2062103"/>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Finally, all of you, have </a:t>
            </a:r>
          </a:p>
          <a:p>
            <a:pPr marL="457200" indent="-457200">
              <a:buFont typeface="Arial" panose="020B0604020202020204" pitchFamily="34" charset="0"/>
              <a:buChar char="•"/>
            </a:pPr>
            <a:r>
              <a:rPr lang="en-US" sz="3200" b="1" dirty="0">
                <a:solidFill>
                  <a:schemeClr val="bg1">
                    <a:lumMod val="50000"/>
                  </a:schemeClr>
                </a:solidFill>
                <a:latin typeface="Calibri" panose="020F0502020204030204" pitchFamily="34" charset="0"/>
                <a:cs typeface="Calibri" panose="020F0502020204030204" pitchFamily="34" charset="0"/>
              </a:rPr>
              <a:t>unity of mind, </a:t>
            </a:r>
          </a:p>
          <a:p>
            <a:pPr marL="457200" indent="-457200">
              <a:buFont typeface="Arial" panose="020B0604020202020204" pitchFamily="34" charset="0"/>
              <a:buChar char="•"/>
            </a:pPr>
            <a:r>
              <a:rPr lang="en-US" sz="3200" b="1" dirty="0">
                <a:solidFill>
                  <a:schemeClr val="bg1">
                    <a:lumMod val="50000"/>
                  </a:schemeClr>
                </a:solidFill>
                <a:latin typeface="Calibri" panose="020F0502020204030204" pitchFamily="34" charset="0"/>
                <a:cs typeface="Calibri" panose="020F0502020204030204" pitchFamily="34" charset="0"/>
              </a:rPr>
              <a:t>sympathy,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brotherly love</a:t>
            </a:r>
          </a:p>
        </p:txBody>
      </p:sp>
      <p:pic>
        <p:nvPicPr>
          <p:cNvPr id="5" name="Picture 4" descr="Text, letter&#10;&#10;Description automatically generated">
            <a:extLst>
              <a:ext uri="{FF2B5EF4-FFF2-40B4-BE49-F238E27FC236}">
                <a16:creationId xmlns:a16="http://schemas.microsoft.com/office/drawing/2014/main" id="{7DE6EF33-B9E6-7BC2-42D7-809A95AB8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08" y="2356277"/>
            <a:ext cx="7143750" cy="4019550"/>
          </a:xfrm>
          <a:prstGeom prst="rect">
            <a:avLst/>
          </a:prstGeom>
        </p:spPr>
      </p:pic>
    </p:spTree>
    <p:extLst>
      <p:ext uri="{BB962C8B-B14F-4D97-AF65-F5344CB8AC3E}">
        <p14:creationId xmlns:p14="http://schemas.microsoft.com/office/powerpoint/2010/main" val="388348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C90F88-966A-E7AD-C4E5-3C242758F74F}"/>
              </a:ext>
            </a:extLst>
          </p:cNvPr>
          <p:cNvSpPr txBox="1"/>
          <p:nvPr/>
        </p:nvSpPr>
        <p:spPr>
          <a:xfrm>
            <a:off x="6312024" y="285790"/>
            <a:ext cx="5392501" cy="1569660"/>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8</a:t>
            </a:r>
            <a:r>
              <a:rPr lang="en-US" sz="3200" dirty="0">
                <a:solidFill>
                  <a:schemeClr val="bg1"/>
                </a:solidFill>
                <a:latin typeface="Calibri" panose="020F0502020204030204" pitchFamily="34" charset="0"/>
                <a:cs typeface="Calibri" panose="020F0502020204030204" pitchFamily="34" charset="0"/>
              </a:rPr>
              <a:t> Finally, all of you, have </a:t>
            </a:r>
          </a:p>
          <a:p>
            <a:pPr marL="457200" indent="-457200">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and a humble mind (attitude) </a:t>
            </a:r>
            <a:endParaRPr lang="en-SG" sz="32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15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7305EE9-EAF5-5318-0E8A-525C5B1AFAEE}"/>
              </a:ext>
            </a:extLst>
          </p:cNvPr>
          <p:cNvSpPr/>
          <p:nvPr/>
        </p:nvSpPr>
        <p:spPr>
          <a:xfrm>
            <a:off x="119336" y="4995991"/>
            <a:ext cx="11737304" cy="1781381"/>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FAA5DB-DDA8-F593-8CF4-4513140026FD}"/>
              </a:ext>
            </a:extLst>
          </p:cNvPr>
          <p:cNvSpPr/>
          <p:nvPr/>
        </p:nvSpPr>
        <p:spPr>
          <a:xfrm>
            <a:off x="119336" y="2781607"/>
            <a:ext cx="11737304" cy="2279804"/>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609E24-B726-609C-D9F1-F9BD14A4510A}"/>
              </a:ext>
            </a:extLst>
          </p:cNvPr>
          <p:cNvSpPr/>
          <p:nvPr/>
        </p:nvSpPr>
        <p:spPr>
          <a:xfrm>
            <a:off x="119336" y="808499"/>
            <a:ext cx="11737304" cy="20206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BCE86D-B517-D4DA-CB75-47927174B2A1}"/>
              </a:ext>
            </a:extLst>
          </p:cNvPr>
          <p:cNvSpPr txBox="1"/>
          <p:nvPr/>
        </p:nvSpPr>
        <p:spPr>
          <a:xfrm>
            <a:off x="6420036" y="806507"/>
            <a:ext cx="5436604" cy="5970865"/>
          </a:xfrm>
          <a:prstGeom prst="rect">
            <a:avLst/>
          </a:prstGeom>
          <a:noFill/>
        </p:spPr>
        <p:txBody>
          <a:bodyPr wrap="square">
            <a:spAutoFit/>
          </a:bodyPr>
          <a:lstStyle/>
          <a:p>
            <a:pPr>
              <a:spcAft>
                <a:spcPts val="1200"/>
              </a:spcAft>
            </a:pPr>
            <a:r>
              <a:rPr lang="en-US" sz="3200" b="1" baseline="30000" dirty="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complete my joy by being of the same mind, having the same love, being in full accord and of one mind.</a:t>
            </a:r>
          </a:p>
          <a:p>
            <a:pPr>
              <a:spcAft>
                <a:spcPts val="1200"/>
              </a:spcAft>
            </a:pPr>
            <a:r>
              <a:rPr lang="en-US" sz="3200" baseline="30000" dirty="0">
                <a:latin typeface="Calibri" panose="020F0502020204030204" pitchFamily="34" charset="0"/>
                <a:cs typeface="Calibri" panose="020F0502020204030204" pitchFamily="34" charset="0"/>
              </a:rPr>
              <a:t>3 </a:t>
            </a:r>
            <a:r>
              <a:rPr lang="en-US" sz="3200" dirty="0">
                <a:latin typeface="Calibri" panose="020F0502020204030204" pitchFamily="34" charset="0"/>
                <a:cs typeface="Calibri" panose="020F0502020204030204" pitchFamily="34" charset="0"/>
              </a:rPr>
              <a:t>Do nothing from selfish ambition or conceit, but in humility count others more significant than yourselves. </a:t>
            </a:r>
          </a:p>
          <a:p>
            <a:pPr>
              <a:spcAft>
                <a:spcPts val="1200"/>
              </a:spcAft>
            </a:pPr>
            <a:r>
              <a:rPr lang="en-US" sz="3200" baseline="30000" dirty="0">
                <a:latin typeface="Calibri" panose="020F0502020204030204" pitchFamily="34" charset="0"/>
                <a:cs typeface="Calibri" panose="020F0502020204030204" pitchFamily="34" charset="0"/>
              </a:rPr>
              <a:t>4</a:t>
            </a:r>
            <a:r>
              <a:rPr lang="en-US" sz="3200" dirty="0">
                <a:latin typeface="Calibri" panose="020F0502020204030204" pitchFamily="34" charset="0"/>
                <a:cs typeface="Calibri" panose="020F0502020204030204" pitchFamily="34" charset="0"/>
              </a:rPr>
              <a:t> Let each of you look not only to his own interests, but also to the interests of others.</a:t>
            </a:r>
            <a:endParaRPr lang="en-SG" sz="3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598E4CC-E799-EDF7-9260-795FDDC3956B}"/>
              </a:ext>
            </a:extLst>
          </p:cNvPr>
          <p:cNvSpPr txBox="1"/>
          <p:nvPr/>
        </p:nvSpPr>
        <p:spPr>
          <a:xfrm>
            <a:off x="407368" y="808499"/>
            <a:ext cx="5809356" cy="5478423"/>
          </a:xfrm>
          <a:prstGeom prst="rect">
            <a:avLst/>
          </a:prstGeom>
          <a:noFill/>
        </p:spPr>
        <p:txBody>
          <a:bodyPr wrap="square">
            <a:spAutoFit/>
          </a:bodyPr>
          <a:lstStyle/>
          <a:p>
            <a:r>
              <a:rPr lang="en-US" sz="3200" b="1" baseline="30000" dirty="0">
                <a:latin typeface="Calibri" panose="020F0502020204030204" pitchFamily="34" charset="0"/>
                <a:cs typeface="Calibri" panose="020F0502020204030204" pitchFamily="34" charset="0"/>
              </a:rPr>
              <a:t>8</a:t>
            </a:r>
            <a:r>
              <a:rPr lang="en-US" sz="3200" dirty="0">
                <a:latin typeface="Calibri" panose="020F0502020204030204" pitchFamily="34" charset="0"/>
                <a:cs typeface="Calibri" panose="020F0502020204030204" pitchFamily="34" charset="0"/>
              </a:rPr>
              <a:t> Finally, all of you, have</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unity of mind, </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brotherly love</a:t>
            </a:r>
          </a:p>
          <a:p>
            <a:pPr>
              <a:spcAft>
                <a:spcPts val="1200"/>
              </a:spcAft>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a humble mind (attitude). </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spcAft>
                <a:spcPts val="1200"/>
              </a:spcAft>
              <a:buFont typeface="Arial" panose="020B0604020202020204" pitchFamily="34" charset="0"/>
              <a:buChar char="•"/>
            </a:pPr>
            <a:endParaRPr lang="en-SG" sz="3200" dirty="0">
              <a:latin typeface="Calibri" panose="020F0502020204030204" pitchFamily="34" charset="0"/>
              <a:cs typeface="Calibri" panose="020F0502020204030204" pitchFamily="34" charset="0"/>
            </a:endParaRPr>
          </a:p>
          <a:p>
            <a:pPr marL="457200" indent="-457200">
              <a:spcAft>
                <a:spcPts val="12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sympathy, </a:t>
            </a:r>
          </a:p>
          <a:p>
            <a:pPr marL="457200" indent="-457200">
              <a:spcAft>
                <a:spcPts val="12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a tender heart (compassion) </a:t>
            </a:r>
          </a:p>
        </p:txBody>
      </p:sp>
      <p:sp>
        <p:nvSpPr>
          <p:cNvPr id="15" name="TextBox 14">
            <a:extLst>
              <a:ext uri="{FF2B5EF4-FFF2-40B4-BE49-F238E27FC236}">
                <a16:creationId xmlns:a16="http://schemas.microsoft.com/office/drawing/2014/main" id="{1E9201B2-AC55-3890-D7E2-008B71CDB5D1}"/>
              </a:ext>
            </a:extLst>
          </p:cNvPr>
          <p:cNvSpPr txBox="1"/>
          <p:nvPr/>
        </p:nvSpPr>
        <p:spPr>
          <a:xfrm>
            <a:off x="6744072" y="82196"/>
            <a:ext cx="4788532" cy="584775"/>
          </a:xfrm>
          <a:prstGeom prst="rect">
            <a:avLst/>
          </a:prstGeom>
          <a:noFill/>
        </p:spPr>
        <p:txBody>
          <a:bodyPr wrap="square">
            <a:spAutoFit/>
          </a:bodyPr>
          <a:lstStyle/>
          <a:p>
            <a:pPr algn="ctr"/>
            <a:r>
              <a:rPr lang="en-US" sz="3200" b="1" i="0" dirty="0">
                <a:solidFill>
                  <a:srgbClr val="000000"/>
                </a:solidFill>
                <a:effectLst/>
                <a:latin typeface="system-ui"/>
              </a:rPr>
              <a:t>Philippians 2:2-4</a:t>
            </a:r>
            <a:endParaRPr lang="en-US" sz="3200" b="1" dirty="0"/>
          </a:p>
        </p:txBody>
      </p:sp>
      <p:sp>
        <p:nvSpPr>
          <p:cNvPr id="16" name="TextBox 15">
            <a:extLst>
              <a:ext uri="{FF2B5EF4-FFF2-40B4-BE49-F238E27FC236}">
                <a16:creationId xmlns:a16="http://schemas.microsoft.com/office/drawing/2014/main" id="{E5A0EC9C-F7AC-FDF4-3041-EDD26F1524B7}"/>
              </a:ext>
            </a:extLst>
          </p:cNvPr>
          <p:cNvSpPr txBox="1"/>
          <p:nvPr/>
        </p:nvSpPr>
        <p:spPr>
          <a:xfrm>
            <a:off x="135320" y="119480"/>
            <a:ext cx="4788532" cy="584775"/>
          </a:xfrm>
          <a:prstGeom prst="rect">
            <a:avLst/>
          </a:prstGeom>
          <a:noFill/>
        </p:spPr>
        <p:txBody>
          <a:bodyPr wrap="square">
            <a:spAutoFit/>
          </a:bodyPr>
          <a:lstStyle/>
          <a:p>
            <a:pPr algn="ctr"/>
            <a:r>
              <a:rPr lang="en-US" sz="3200" b="1" i="0" dirty="0">
                <a:solidFill>
                  <a:srgbClr val="000000"/>
                </a:solidFill>
                <a:effectLst/>
                <a:latin typeface="system-ui"/>
              </a:rPr>
              <a:t>1 Peter 3:8</a:t>
            </a:r>
            <a:endParaRPr lang="en-US" sz="3200" b="1" dirty="0"/>
          </a:p>
        </p:txBody>
      </p:sp>
    </p:spTree>
    <p:extLst>
      <p:ext uri="{BB962C8B-B14F-4D97-AF65-F5344CB8AC3E}">
        <p14:creationId xmlns:p14="http://schemas.microsoft.com/office/powerpoint/2010/main" val="17707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fade">
                                      <p:cBhvr>
                                        <p:cTn id="24" dur="500"/>
                                        <p:tgtEl>
                                          <p:spTgt spid="7">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500"/>
                                        <p:tgtEl>
                                          <p:spTgt spid="7">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doctors posing for a photo&#10;&#10;Description automatically generated with medium confidence">
            <a:extLst>
              <a:ext uri="{FF2B5EF4-FFF2-40B4-BE49-F238E27FC236}">
                <a16:creationId xmlns:a16="http://schemas.microsoft.com/office/drawing/2014/main" id="{E3E8438A-6CF9-1843-AE0B-B6C4CE882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883142"/>
            <a:ext cx="4729147" cy="5091715"/>
          </a:xfrm>
          <a:prstGeom prst="rect">
            <a:avLst/>
          </a:prstGeom>
          <a:ln w="76200">
            <a:solidFill>
              <a:srgbClr val="404040"/>
            </a:solidFill>
          </a:ln>
        </p:spPr>
      </p:pic>
      <p:pic>
        <p:nvPicPr>
          <p:cNvPr id="12" name="Picture 11" descr="A group of people posing for a photo&#10;&#10;Description automatically generated">
            <a:extLst>
              <a:ext uri="{FF2B5EF4-FFF2-40B4-BE49-F238E27FC236}">
                <a16:creationId xmlns:a16="http://schemas.microsoft.com/office/drawing/2014/main" id="{F0FF7664-A053-AB8A-A508-D1409CE5C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920" y="1375979"/>
            <a:ext cx="6163258" cy="4106040"/>
          </a:xfrm>
          <a:prstGeom prst="rect">
            <a:avLst/>
          </a:prstGeom>
          <a:ln w="76200">
            <a:solidFill>
              <a:srgbClr val="404040"/>
            </a:solidFill>
          </a:ln>
        </p:spPr>
      </p:pic>
    </p:spTree>
    <p:extLst>
      <p:ext uri="{BB962C8B-B14F-4D97-AF65-F5344CB8AC3E}">
        <p14:creationId xmlns:p14="http://schemas.microsoft.com/office/powerpoint/2010/main" val="343605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7305EE9-EAF5-5318-0E8A-525C5B1AFAEE}"/>
              </a:ext>
            </a:extLst>
          </p:cNvPr>
          <p:cNvSpPr/>
          <p:nvPr/>
        </p:nvSpPr>
        <p:spPr>
          <a:xfrm>
            <a:off x="119336" y="4995991"/>
            <a:ext cx="11737304" cy="1781381"/>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FAA5DB-DDA8-F593-8CF4-4513140026FD}"/>
              </a:ext>
            </a:extLst>
          </p:cNvPr>
          <p:cNvSpPr/>
          <p:nvPr/>
        </p:nvSpPr>
        <p:spPr>
          <a:xfrm>
            <a:off x="119336" y="2781607"/>
            <a:ext cx="11737304" cy="2279804"/>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609E24-B726-609C-D9F1-F9BD14A4510A}"/>
              </a:ext>
            </a:extLst>
          </p:cNvPr>
          <p:cNvSpPr/>
          <p:nvPr/>
        </p:nvSpPr>
        <p:spPr>
          <a:xfrm>
            <a:off x="119336" y="808499"/>
            <a:ext cx="11737304" cy="20206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BCE86D-B517-D4DA-CB75-47927174B2A1}"/>
              </a:ext>
            </a:extLst>
          </p:cNvPr>
          <p:cNvSpPr txBox="1"/>
          <p:nvPr/>
        </p:nvSpPr>
        <p:spPr>
          <a:xfrm>
            <a:off x="6420036" y="806507"/>
            <a:ext cx="5436604" cy="5970865"/>
          </a:xfrm>
          <a:prstGeom prst="rect">
            <a:avLst/>
          </a:prstGeom>
          <a:noFill/>
        </p:spPr>
        <p:txBody>
          <a:bodyPr wrap="square">
            <a:spAutoFit/>
          </a:bodyPr>
          <a:lstStyle/>
          <a:p>
            <a:pPr>
              <a:spcAft>
                <a:spcPts val="1200"/>
              </a:spcAft>
            </a:pPr>
            <a:r>
              <a:rPr lang="en-US" sz="3200" b="1" baseline="30000" dirty="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complete my joy by being of the same mind, having the same love, being in full accord and of one mind.</a:t>
            </a:r>
          </a:p>
          <a:p>
            <a:pPr>
              <a:spcAft>
                <a:spcPts val="1200"/>
              </a:spcAft>
            </a:pPr>
            <a:r>
              <a:rPr lang="en-US" sz="3200" baseline="30000" dirty="0">
                <a:latin typeface="Calibri" panose="020F0502020204030204" pitchFamily="34" charset="0"/>
                <a:cs typeface="Calibri" panose="020F0502020204030204" pitchFamily="34" charset="0"/>
              </a:rPr>
              <a:t>3 </a:t>
            </a:r>
            <a:r>
              <a:rPr lang="en-US" sz="3200" dirty="0">
                <a:latin typeface="Calibri" panose="020F0502020204030204" pitchFamily="34" charset="0"/>
                <a:cs typeface="Calibri" panose="020F0502020204030204" pitchFamily="34" charset="0"/>
              </a:rPr>
              <a:t>Do nothing from selfish ambition or conceit, but in humility count others more significant than yourselves. </a:t>
            </a:r>
          </a:p>
          <a:p>
            <a:pPr>
              <a:spcAft>
                <a:spcPts val="1200"/>
              </a:spcAft>
            </a:pPr>
            <a:r>
              <a:rPr lang="en-US" sz="3200" baseline="30000" dirty="0">
                <a:latin typeface="Calibri" panose="020F0502020204030204" pitchFamily="34" charset="0"/>
                <a:cs typeface="Calibri" panose="020F0502020204030204" pitchFamily="34" charset="0"/>
              </a:rPr>
              <a:t>4</a:t>
            </a:r>
            <a:r>
              <a:rPr lang="en-US" sz="3200" dirty="0">
                <a:latin typeface="Calibri" panose="020F0502020204030204" pitchFamily="34" charset="0"/>
                <a:cs typeface="Calibri" panose="020F0502020204030204" pitchFamily="34" charset="0"/>
              </a:rPr>
              <a:t> Let each of you look not only to his own interests, but also to the interests of others.</a:t>
            </a:r>
            <a:endParaRPr lang="en-SG" sz="3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598E4CC-E799-EDF7-9260-795FDDC3956B}"/>
              </a:ext>
            </a:extLst>
          </p:cNvPr>
          <p:cNvSpPr txBox="1"/>
          <p:nvPr/>
        </p:nvSpPr>
        <p:spPr>
          <a:xfrm>
            <a:off x="407368" y="808499"/>
            <a:ext cx="5809356" cy="5478423"/>
          </a:xfrm>
          <a:prstGeom prst="rect">
            <a:avLst/>
          </a:prstGeom>
          <a:noFill/>
        </p:spPr>
        <p:txBody>
          <a:bodyPr wrap="square">
            <a:spAutoFit/>
          </a:bodyPr>
          <a:lstStyle/>
          <a:p>
            <a:r>
              <a:rPr lang="en-US" sz="3200" b="1" baseline="30000" dirty="0">
                <a:latin typeface="Calibri" panose="020F0502020204030204" pitchFamily="34" charset="0"/>
                <a:cs typeface="Calibri" panose="020F0502020204030204" pitchFamily="34" charset="0"/>
              </a:rPr>
              <a:t>8</a:t>
            </a:r>
            <a:r>
              <a:rPr lang="en-US" sz="3200" dirty="0">
                <a:latin typeface="Calibri" panose="020F0502020204030204" pitchFamily="34" charset="0"/>
                <a:cs typeface="Calibri" panose="020F0502020204030204" pitchFamily="34" charset="0"/>
              </a:rPr>
              <a:t> Finally, all of you, have</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unity of mind, </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brotherly love</a:t>
            </a:r>
          </a:p>
          <a:p>
            <a:pPr>
              <a:spcAft>
                <a:spcPts val="1200"/>
              </a:spcAft>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a humble mind (attitude). </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spcAft>
                <a:spcPts val="1200"/>
              </a:spcAft>
              <a:buFont typeface="Arial" panose="020B0604020202020204" pitchFamily="34" charset="0"/>
              <a:buChar char="•"/>
            </a:pPr>
            <a:endParaRPr lang="en-SG" sz="3200" dirty="0">
              <a:latin typeface="Calibri" panose="020F0502020204030204" pitchFamily="34" charset="0"/>
              <a:cs typeface="Calibri" panose="020F0502020204030204" pitchFamily="34" charset="0"/>
            </a:endParaRPr>
          </a:p>
          <a:p>
            <a:pPr marL="457200" indent="-457200">
              <a:spcAft>
                <a:spcPts val="12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sympathy, </a:t>
            </a:r>
          </a:p>
          <a:p>
            <a:pPr marL="457200" indent="-457200">
              <a:spcAft>
                <a:spcPts val="12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a tender heart (compassion) </a:t>
            </a:r>
          </a:p>
        </p:txBody>
      </p:sp>
      <p:sp>
        <p:nvSpPr>
          <p:cNvPr id="15" name="TextBox 14">
            <a:extLst>
              <a:ext uri="{FF2B5EF4-FFF2-40B4-BE49-F238E27FC236}">
                <a16:creationId xmlns:a16="http://schemas.microsoft.com/office/drawing/2014/main" id="{1E9201B2-AC55-3890-D7E2-008B71CDB5D1}"/>
              </a:ext>
            </a:extLst>
          </p:cNvPr>
          <p:cNvSpPr txBox="1"/>
          <p:nvPr/>
        </p:nvSpPr>
        <p:spPr>
          <a:xfrm>
            <a:off x="6744072" y="82196"/>
            <a:ext cx="4788532" cy="584775"/>
          </a:xfrm>
          <a:prstGeom prst="rect">
            <a:avLst/>
          </a:prstGeom>
          <a:noFill/>
        </p:spPr>
        <p:txBody>
          <a:bodyPr wrap="square">
            <a:spAutoFit/>
          </a:bodyPr>
          <a:lstStyle/>
          <a:p>
            <a:pPr algn="ctr"/>
            <a:r>
              <a:rPr lang="en-US" sz="3200" b="1" i="0" dirty="0">
                <a:solidFill>
                  <a:srgbClr val="000000"/>
                </a:solidFill>
                <a:effectLst/>
                <a:latin typeface="system-ui"/>
              </a:rPr>
              <a:t>Philippians 2:2-4</a:t>
            </a:r>
            <a:endParaRPr lang="en-US" sz="3200" b="1" dirty="0"/>
          </a:p>
        </p:txBody>
      </p:sp>
      <p:sp>
        <p:nvSpPr>
          <p:cNvPr id="16" name="TextBox 15">
            <a:extLst>
              <a:ext uri="{FF2B5EF4-FFF2-40B4-BE49-F238E27FC236}">
                <a16:creationId xmlns:a16="http://schemas.microsoft.com/office/drawing/2014/main" id="{E5A0EC9C-F7AC-FDF4-3041-EDD26F1524B7}"/>
              </a:ext>
            </a:extLst>
          </p:cNvPr>
          <p:cNvSpPr txBox="1"/>
          <p:nvPr/>
        </p:nvSpPr>
        <p:spPr>
          <a:xfrm>
            <a:off x="135320" y="119480"/>
            <a:ext cx="4788532" cy="584775"/>
          </a:xfrm>
          <a:prstGeom prst="rect">
            <a:avLst/>
          </a:prstGeom>
          <a:noFill/>
        </p:spPr>
        <p:txBody>
          <a:bodyPr wrap="square">
            <a:spAutoFit/>
          </a:bodyPr>
          <a:lstStyle/>
          <a:p>
            <a:pPr algn="ctr"/>
            <a:r>
              <a:rPr lang="en-US" sz="3200" b="1" i="0" dirty="0">
                <a:solidFill>
                  <a:srgbClr val="000000"/>
                </a:solidFill>
                <a:effectLst/>
                <a:latin typeface="system-ui"/>
              </a:rPr>
              <a:t>1 Peter 3:8</a:t>
            </a:r>
            <a:endParaRPr lang="en-US" sz="3200" b="1" dirty="0"/>
          </a:p>
        </p:txBody>
      </p:sp>
      <p:sp>
        <p:nvSpPr>
          <p:cNvPr id="17" name="TextBox 16">
            <a:extLst>
              <a:ext uri="{FF2B5EF4-FFF2-40B4-BE49-F238E27FC236}">
                <a16:creationId xmlns:a16="http://schemas.microsoft.com/office/drawing/2014/main" id="{15FEA012-1392-9402-6048-3372052D4555}"/>
              </a:ext>
            </a:extLst>
          </p:cNvPr>
          <p:cNvSpPr txBox="1"/>
          <p:nvPr/>
        </p:nvSpPr>
        <p:spPr>
          <a:xfrm>
            <a:off x="135320" y="1567640"/>
            <a:ext cx="11721320" cy="3631763"/>
          </a:xfrm>
          <a:prstGeom prst="rect">
            <a:avLst/>
          </a:prstGeom>
          <a:solidFill>
            <a:schemeClr val="tx1"/>
          </a:solidFill>
        </p:spPr>
        <p:txBody>
          <a:bodyPr wrap="square">
            <a:spAutoFit/>
          </a:bodyPr>
          <a:lstStyle/>
          <a:p>
            <a:pPr algn="ctr"/>
            <a:r>
              <a:rPr lang="en-US" sz="11500" b="1" dirty="0">
                <a:solidFill>
                  <a:srgbClr val="FFFF00"/>
                </a:solidFill>
                <a:latin typeface="Goudy Old Style" panose="02020502050305020303" pitchFamily="18" charset="0"/>
                <a:cs typeface="Calibri" panose="020F0502020204030204" pitchFamily="34" charset="0"/>
              </a:rPr>
              <a:t>Live in Harmony </a:t>
            </a:r>
          </a:p>
          <a:p>
            <a:pPr algn="ctr"/>
            <a:r>
              <a:rPr lang="en-US" sz="11500" b="1" dirty="0">
                <a:solidFill>
                  <a:srgbClr val="FFFF00"/>
                </a:solidFill>
                <a:latin typeface="Goudy Old Style" panose="02020502050305020303" pitchFamily="18" charset="0"/>
                <a:cs typeface="Calibri" panose="020F0502020204030204" pitchFamily="34" charset="0"/>
              </a:rPr>
              <a:t>With One Another</a:t>
            </a:r>
          </a:p>
        </p:txBody>
      </p:sp>
    </p:spTree>
    <p:extLst>
      <p:ext uri="{BB962C8B-B14F-4D97-AF65-F5344CB8AC3E}">
        <p14:creationId xmlns:p14="http://schemas.microsoft.com/office/powerpoint/2010/main" val="75017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68744E-8070-B93D-24D8-1AF95290C00D}"/>
              </a:ext>
            </a:extLst>
          </p:cNvPr>
          <p:cNvSpPr txBox="1"/>
          <p:nvPr/>
        </p:nvSpPr>
        <p:spPr>
          <a:xfrm>
            <a:off x="0" y="2136338"/>
            <a:ext cx="6588732" cy="2585323"/>
          </a:xfrm>
          <a:prstGeom prst="rect">
            <a:avLst/>
          </a:prstGeom>
          <a:solidFill>
            <a:schemeClr val="tx1"/>
          </a:solidFill>
        </p:spPr>
        <p:txBody>
          <a:bodyPr wrap="square">
            <a:spAutoFit/>
          </a:bodyPr>
          <a:lstStyle/>
          <a:p>
            <a:pPr algn="ctr"/>
            <a:r>
              <a:rPr lang="en-US" sz="5400" b="1" dirty="0">
                <a:solidFill>
                  <a:srgbClr val="FFFF00"/>
                </a:solidFill>
                <a:latin typeface="Goudy Old Style" panose="02020502050305020303" pitchFamily="18" charset="0"/>
                <a:cs typeface="Calibri" panose="020F0502020204030204" pitchFamily="34" charset="0"/>
              </a:rPr>
              <a:t>Return good for evil, and you will inherit a blessing from God</a:t>
            </a:r>
          </a:p>
        </p:txBody>
      </p:sp>
      <p:sp>
        <p:nvSpPr>
          <p:cNvPr id="4" name="TextBox 3">
            <a:extLst>
              <a:ext uri="{FF2B5EF4-FFF2-40B4-BE49-F238E27FC236}">
                <a16:creationId xmlns:a16="http://schemas.microsoft.com/office/drawing/2014/main" id="{0A814494-90FD-7E85-41CA-408A61F03233}"/>
              </a:ext>
            </a:extLst>
          </p:cNvPr>
          <p:cNvSpPr txBox="1"/>
          <p:nvPr/>
        </p:nvSpPr>
        <p:spPr>
          <a:xfrm>
            <a:off x="6791400" y="1508586"/>
            <a:ext cx="4896544" cy="3046988"/>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9</a:t>
            </a:r>
            <a:r>
              <a:rPr lang="en-US" sz="3200" dirty="0">
                <a:solidFill>
                  <a:schemeClr val="bg1"/>
                </a:solidFill>
                <a:latin typeface="Calibri" panose="020F0502020204030204" pitchFamily="34" charset="0"/>
                <a:cs typeface="Calibri" panose="020F0502020204030204" pitchFamily="34" charset="0"/>
              </a:rPr>
              <a:t> Do not repay evil for evil    or reviling for reviling,       but on the contrary, bless, for to this you were called, that you may obtain a blessing.</a:t>
            </a:r>
            <a:endParaRPr lang="en-SG" sz="3200"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EB3546E-1D41-9AB7-223C-C271BC4B9DEA}"/>
              </a:ext>
            </a:extLst>
          </p:cNvPr>
          <p:cNvSpPr txBox="1"/>
          <p:nvPr/>
        </p:nvSpPr>
        <p:spPr>
          <a:xfrm>
            <a:off x="6456040" y="923811"/>
            <a:ext cx="4788532" cy="584775"/>
          </a:xfrm>
          <a:prstGeom prst="rect">
            <a:avLst/>
          </a:prstGeom>
          <a:noFill/>
        </p:spPr>
        <p:txBody>
          <a:bodyPr wrap="square">
            <a:spAutoFit/>
          </a:bodyPr>
          <a:lstStyle/>
          <a:p>
            <a:pPr algn="ctr"/>
            <a:r>
              <a:rPr lang="en-US" sz="3200" b="1" i="0" u="sng" dirty="0">
                <a:solidFill>
                  <a:schemeClr val="bg1"/>
                </a:solidFill>
                <a:effectLst/>
                <a:latin typeface="Calibri" panose="020F0502020204030204" pitchFamily="34" charset="0"/>
                <a:cs typeface="Calibri" panose="020F0502020204030204" pitchFamily="34" charset="0"/>
              </a:rPr>
              <a:t>1 Peter 3:9</a:t>
            </a:r>
            <a:endParaRPr lang="en-US" sz="3200" b="1"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832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C70986-E554-A7EB-D3A8-9F8BB90BF80D}"/>
              </a:ext>
            </a:extLst>
          </p:cNvPr>
          <p:cNvSpPr txBox="1"/>
          <p:nvPr/>
        </p:nvSpPr>
        <p:spPr>
          <a:xfrm>
            <a:off x="0" y="82196"/>
            <a:ext cx="12192000" cy="769441"/>
          </a:xfrm>
          <a:prstGeom prst="rect">
            <a:avLst/>
          </a:prstGeom>
          <a:noFill/>
        </p:spPr>
        <p:txBody>
          <a:bodyPr wrap="square">
            <a:spAutoFit/>
          </a:bodyPr>
          <a:lstStyle/>
          <a:p>
            <a:pPr algn="ctr"/>
            <a:r>
              <a:rPr lang="en-US" sz="4400" b="1" i="0" dirty="0">
                <a:solidFill>
                  <a:srgbClr val="FFFF00"/>
                </a:solidFill>
                <a:effectLst/>
                <a:latin typeface="Calibri" panose="020F0502020204030204" pitchFamily="34" charset="0"/>
                <a:cs typeface="Calibri" panose="020F0502020204030204" pitchFamily="34" charset="0"/>
              </a:rPr>
              <a:t>Following in Christ’s Example</a:t>
            </a:r>
            <a:endParaRPr lang="en-US" sz="4400" b="1" dirty="0">
              <a:solidFill>
                <a:srgbClr val="FFFF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237DB60-2CAF-B973-BB52-BC994DF0040D}"/>
              </a:ext>
            </a:extLst>
          </p:cNvPr>
          <p:cNvSpPr txBox="1"/>
          <p:nvPr/>
        </p:nvSpPr>
        <p:spPr>
          <a:xfrm>
            <a:off x="299356" y="1508586"/>
            <a:ext cx="5580620" cy="5016758"/>
          </a:xfrm>
          <a:prstGeom prst="rect">
            <a:avLst/>
          </a:prstGeom>
          <a:noFill/>
        </p:spPr>
        <p:txBody>
          <a:bodyPr wrap="square">
            <a:spAutoFit/>
          </a:bodyPr>
          <a:lstStyle/>
          <a:p>
            <a:r>
              <a:rPr lang="en-US" sz="3200" b="1" i="0" baseline="30000" dirty="0">
                <a:solidFill>
                  <a:schemeClr val="bg1"/>
                </a:solidFill>
                <a:effectLst/>
                <a:latin typeface="Calibri" panose="020F0502020204030204" pitchFamily="34" charset="0"/>
                <a:cs typeface="Calibri" panose="020F0502020204030204" pitchFamily="34" charset="0"/>
              </a:rPr>
              <a:t>21 </a:t>
            </a:r>
            <a:r>
              <a:rPr lang="en-US" sz="3200" b="0" i="0" dirty="0">
                <a:solidFill>
                  <a:schemeClr val="bg1"/>
                </a:solidFill>
                <a:effectLst/>
                <a:latin typeface="Calibri" panose="020F0502020204030204" pitchFamily="34" charset="0"/>
                <a:cs typeface="Calibri" panose="020F0502020204030204" pitchFamily="34" charset="0"/>
              </a:rPr>
              <a:t>For to this you have been called, because Christ also suffered for you, leaving you an example, so that you might follow in his steps. </a:t>
            </a:r>
            <a:r>
              <a:rPr lang="en-US" sz="3200" b="1" i="0" baseline="30000" dirty="0">
                <a:solidFill>
                  <a:schemeClr val="bg1"/>
                </a:solidFill>
                <a:effectLst/>
                <a:latin typeface="Calibri" panose="020F0502020204030204" pitchFamily="34" charset="0"/>
                <a:cs typeface="Calibri" panose="020F0502020204030204" pitchFamily="34" charset="0"/>
              </a:rPr>
              <a:t>22 </a:t>
            </a:r>
            <a:r>
              <a:rPr lang="en-US" sz="3200" b="0" i="0" dirty="0">
                <a:solidFill>
                  <a:schemeClr val="bg1"/>
                </a:solidFill>
                <a:effectLst/>
                <a:latin typeface="Calibri" panose="020F0502020204030204" pitchFamily="34" charset="0"/>
                <a:cs typeface="Calibri" panose="020F0502020204030204" pitchFamily="34" charset="0"/>
              </a:rPr>
              <a:t>He committed no sin, neither was deceit found in his mouth.  </a:t>
            </a:r>
            <a:r>
              <a:rPr lang="en-US" sz="3200" b="1" i="0" baseline="30000" dirty="0">
                <a:solidFill>
                  <a:srgbClr val="FFFF00"/>
                </a:solidFill>
                <a:effectLst/>
                <a:latin typeface="Calibri" panose="020F0502020204030204" pitchFamily="34" charset="0"/>
                <a:cs typeface="Calibri" panose="020F0502020204030204" pitchFamily="34" charset="0"/>
              </a:rPr>
              <a:t>23 </a:t>
            </a:r>
            <a:r>
              <a:rPr lang="en-US" sz="3200" b="1" i="0" dirty="0">
                <a:solidFill>
                  <a:srgbClr val="FFFF00"/>
                </a:solidFill>
                <a:effectLst/>
                <a:latin typeface="Calibri" panose="020F0502020204030204" pitchFamily="34" charset="0"/>
                <a:cs typeface="Calibri" panose="020F0502020204030204" pitchFamily="34" charset="0"/>
              </a:rPr>
              <a:t>When he was reviled, he did not revile in return; when he suffered, he did not threaten</a:t>
            </a:r>
            <a:r>
              <a:rPr lang="en-US" sz="3200" b="0" i="0" dirty="0">
                <a:solidFill>
                  <a:schemeClr val="bg1"/>
                </a:solidFill>
                <a:effectLst/>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8BEC33E-2B8C-62CA-C631-201D709C59A1}"/>
              </a:ext>
            </a:extLst>
          </p:cNvPr>
          <p:cNvSpPr txBox="1"/>
          <p:nvPr/>
        </p:nvSpPr>
        <p:spPr>
          <a:xfrm>
            <a:off x="695400" y="927615"/>
            <a:ext cx="4788532" cy="584775"/>
          </a:xfrm>
          <a:prstGeom prst="rect">
            <a:avLst/>
          </a:prstGeom>
          <a:noFill/>
        </p:spPr>
        <p:txBody>
          <a:bodyPr wrap="square">
            <a:spAutoFit/>
          </a:bodyPr>
          <a:lstStyle/>
          <a:p>
            <a:pPr algn="ctr"/>
            <a:r>
              <a:rPr lang="en-US" sz="3200" b="1" i="0" u="sng" dirty="0">
                <a:solidFill>
                  <a:schemeClr val="bg1"/>
                </a:solidFill>
                <a:effectLst/>
                <a:latin typeface="Calibri" panose="020F0502020204030204" pitchFamily="34" charset="0"/>
                <a:cs typeface="Calibri" panose="020F0502020204030204" pitchFamily="34" charset="0"/>
              </a:rPr>
              <a:t>1 Peter 2:21-23</a:t>
            </a:r>
            <a:endParaRPr lang="en-US" sz="3200" b="1" u="sng"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6DFC34C-0F88-23C0-038A-92B704582AB9}"/>
              </a:ext>
            </a:extLst>
          </p:cNvPr>
          <p:cNvSpPr txBox="1"/>
          <p:nvPr/>
        </p:nvSpPr>
        <p:spPr>
          <a:xfrm>
            <a:off x="6791400" y="1508586"/>
            <a:ext cx="4896544" cy="3046988"/>
          </a:xfrm>
          <a:prstGeom prst="rect">
            <a:avLst/>
          </a:prstGeom>
          <a:noFill/>
        </p:spPr>
        <p:txBody>
          <a:bodyPr wrap="square">
            <a:spAutoFit/>
          </a:bodyPr>
          <a:lstStyle/>
          <a:p>
            <a:r>
              <a:rPr lang="en-US" sz="3200" b="1" baseline="30000" dirty="0">
                <a:solidFill>
                  <a:srgbClr val="FFFF00"/>
                </a:solidFill>
                <a:latin typeface="Calibri" panose="020F0502020204030204" pitchFamily="34" charset="0"/>
                <a:cs typeface="Calibri" panose="020F0502020204030204" pitchFamily="34" charset="0"/>
              </a:rPr>
              <a:t>9</a:t>
            </a:r>
            <a:r>
              <a:rPr lang="en-US" sz="3200" b="1" dirty="0">
                <a:solidFill>
                  <a:srgbClr val="FFFF00"/>
                </a:solidFill>
                <a:latin typeface="Calibri" panose="020F0502020204030204" pitchFamily="34" charset="0"/>
                <a:cs typeface="Calibri" panose="020F0502020204030204" pitchFamily="34" charset="0"/>
              </a:rPr>
              <a:t> Do not repay evil for evil or reviling for reviling,       </a:t>
            </a:r>
            <a:r>
              <a:rPr lang="en-US" sz="3200" dirty="0">
                <a:solidFill>
                  <a:schemeClr val="bg1"/>
                </a:solidFill>
                <a:latin typeface="Calibri" panose="020F0502020204030204" pitchFamily="34" charset="0"/>
                <a:cs typeface="Calibri" panose="020F0502020204030204" pitchFamily="34" charset="0"/>
              </a:rPr>
              <a:t>but on the contrary, bless, for to this you were called, that you may obtain a blessing.</a:t>
            </a:r>
            <a:endParaRPr lang="en-SG" sz="3200"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C0A26D7-4589-3255-FC1A-BDEBEC9E9BFA}"/>
              </a:ext>
            </a:extLst>
          </p:cNvPr>
          <p:cNvSpPr txBox="1"/>
          <p:nvPr/>
        </p:nvSpPr>
        <p:spPr>
          <a:xfrm>
            <a:off x="6456040" y="923811"/>
            <a:ext cx="4788532" cy="584775"/>
          </a:xfrm>
          <a:prstGeom prst="rect">
            <a:avLst/>
          </a:prstGeom>
          <a:noFill/>
        </p:spPr>
        <p:txBody>
          <a:bodyPr wrap="square">
            <a:spAutoFit/>
          </a:bodyPr>
          <a:lstStyle/>
          <a:p>
            <a:pPr algn="ctr"/>
            <a:r>
              <a:rPr lang="en-US" sz="3200" b="1" i="0" u="sng" dirty="0">
                <a:solidFill>
                  <a:schemeClr val="bg1"/>
                </a:solidFill>
                <a:effectLst/>
                <a:latin typeface="Calibri" panose="020F0502020204030204" pitchFamily="34" charset="0"/>
                <a:cs typeface="Calibri" panose="020F0502020204030204" pitchFamily="34" charset="0"/>
              </a:rPr>
              <a:t>1 Peter 3:9</a:t>
            </a:r>
            <a:endParaRPr lang="en-US" sz="3200" b="1"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071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C70986-E554-A7EB-D3A8-9F8BB90BF80D}"/>
              </a:ext>
            </a:extLst>
          </p:cNvPr>
          <p:cNvSpPr txBox="1"/>
          <p:nvPr/>
        </p:nvSpPr>
        <p:spPr>
          <a:xfrm>
            <a:off x="0" y="82196"/>
            <a:ext cx="12192000" cy="769441"/>
          </a:xfrm>
          <a:prstGeom prst="rect">
            <a:avLst/>
          </a:prstGeom>
          <a:noFill/>
        </p:spPr>
        <p:txBody>
          <a:bodyPr wrap="square">
            <a:spAutoFit/>
          </a:bodyPr>
          <a:lstStyle/>
          <a:p>
            <a:pPr algn="ctr"/>
            <a:r>
              <a:rPr lang="en-US" sz="4400" b="1" i="0" dirty="0">
                <a:solidFill>
                  <a:srgbClr val="FFFF00"/>
                </a:solidFill>
                <a:effectLst/>
                <a:latin typeface="Calibri" panose="020F0502020204030204" pitchFamily="34" charset="0"/>
                <a:cs typeface="Calibri" panose="020F0502020204030204" pitchFamily="34" charset="0"/>
              </a:rPr>
              <a:t>Following in Christ’s Example</a:t>
            </a:r>
            <a:endParaRPr lang="en-US" sz="4400" b="1" dirty="0">
              <a:solidFill>
                <a:srgbClr val="FFFF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BCB1312-FD38-0B74-9625-81F1B71D0779}"/>
              </a:ext>
            </a:extLst>
          </p:cNvPr>
          <p:cNvSpPr txBox="1"/>
          <p:nvPr/>
        </p:nvSpPr>
        <p:spPr>
          <a:xfrm>
            <a:off x="299356" y="1508586"/>
            <a:ext cx="5580620" cy="5016758"/>
          </a:xfrm>
          <a:prstGeom prst="rect">
            <a:avLst/>
          </a:prstGeom>
          <a:noFill/>
        </p:spPr>
        <p:txBody>
          <a:bodyPr wrap="square">
            <a:spAutoFit/>
          </a:bodyPr>
          <a:lstStyle/>
          <a:p>
            <a:r>
              <a:rPr lang="en-US" sz="3200" b="1" i="0" baseline="30000" dirty="0">
                <a:solidFill>
                  <a:srgbClr val="FFFF00"/>
                </a:solidFill>
                <a:effectLst/>
                <a:highlight>
                  <a:srgbClr val="272727"/>
                </a:highlight>
                <a:latin typeface="Calibri" panose="020F0502020204030204" pitchFamily="34" charset="0"/>
                <a:cs typeface="Calibri" panose="020F0502020204030204" pitchFamily="34" charset="0"/>
              </a:rPr>
              <a:t>21 </a:t>
            </a:r>
            <a:r>
              <a:rPr lang="en-US" sz="3200" b="1" i="0" dirty="0">
                <a:solidFill>
                  <a:srgbClr val="FFFF00"/>
                </a:solidFill>
                <a:effectLst/>
                <a:highlight>
                  <a:srgbClr val="272727"/>
                </a:highlight>
                <a:latin typeface="Calibri" panose="020F0502020204030204" pitchFamily="34" charset="0"/>
                <a:cs typeface="Calibri" panose="020F0502020204030204" pitchFamily="34" charset="0"/>
              </a:rPr>
              <a:t>For to this you have been called, because Christ also suffered for you, leaving you an example, so that you might follow in his steps. </a:t>
            </a:r>
            <a:r>
              <a:rPr lang="en-US" sz="3200" b="1" i="0" baseline="30000" dirty="0">
                <a:solidFill>
                  <a:schemeClr val="bg1"/>
                </a:solidFill>
                <a:effectLst/>
                <a:latin typeface="Calibri" panose="020F0502020204030204" pitchFamily="34" charset="0"/>
                <a:cs typeface="Calibri" panose="020F0502020204030204" pitchFamily="34" charset="0"/>
              </a:rPr>
              <a:t>22 </a:t>
            </a:r>
            <a:r>
              <a:rPr lang="en-US" sz="3200" b="0" i="0" dirty="0">
                <a:solidFill>
                  <a:schemeClr val="bg1"/>
                </a:solidFill>
                <a:effectLst/>
                <a:latin typeface="Calibri" panose="020F0502020204030204" pitchFamily="34" charset="0"/>
                <a:cs typeface="Calibri" panose="020F0502020204030204" pitchFamily="34" charset="0"/>
              </a:rPr>
              <a:t>He committed no sin, neither was deceit found in his mouth. </a:t>
            </a:r>
            <a:r>
              <a:rPr lang="en-US" sz="3200" b="1" baseline="30000" dirty="0">
                <a:solidFill>
                  <a:schemeClr val="bg1"/>
                </a:solidFill>
                <a:latin typeface="Calibri" panose="020F0502020204030204" pitchFamily="34" charset="0"/>
                <a:cs typeface="Calibri" panose="020F0502020204030204" pitchFamily="34" charset="0"/>
              </a:rPr>
              <a:t>23</a:t>
            </a:r>
            <a:r>
              <a:rPr lang="en-US" sz="3200" baseline="30000" dirty="0">
                <a:solidFill>
                  <a:schemeClr val="bg1"/>
                </a:solidFill>
                <a:latin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cs typeface="Calibri" panose="020F0502020204030204" pitchFamily="34" charset="0"/>
              </a:rPr>
              <a:t>When he was reviled, he did not revile in return; when he suffered, he did not threaten, </a:t>
            </a:r>
          </a:p>
        </p:txBody>
      </p:sp>
      <p:sp>
        <p:nvSpPr>
          <p:cNvPr id="11" name="TextBox 10">
            <a:extLst>
              <a:ext uri="{FF2B5EF4-FFF2-40B4-BE49-F238E27FC236}">
                <a16:creationId xmlns:a16="http://schemas.microsoft.com/office/drawing/2014/main" id="{3A8BF27C-DD83-4E01-7509-47B42940FE21}"/>
              </a:ext>
            </a:extLst>
          </p:cNvPr>
          <p:cNvSpPr txBox="1"/>
          <p:nvPr/>
        </p:nvSpPr>
        <p:spPr>
          <a:xfrm>
            <a:off x="695400" y="927615"/>
            <a:ext cx="4788532" cy="584775"/>
          </a:xfrm>
          <a:prstGeom prst="rect">
            <a:avLst/>
          </a:prstGeom>
          <a:noFill/>
        </p:spPr>
        <p:txBody>
          <a:bodyPr wrap="square">
            <a:spAutoFit/>
          </a:bodyPr>
          <a:lstStyle/>
          <a:p>
            <a:pPr algn="ctr"/>
            <a:r>
              <a:rPr lang="en-US" sz="3200" b="1" i="0" u="sng" dirty="0">
                <a:solidFill>
                  <a:schemeClr val="bg1"/>
                </a:solidFill>
                <a:effectLst/>
                <a:latin typeface="Calibri" panose="020F0502020204030204" pitchFamily="34" charset="0"/>
                <a:cs typeface="Calibri" panose="020F0502020204030204" pitchFamily="34" charset="0"/>
              </a:rPr>
              <a:t>1 Peter 2:21-23</a:t>
            </a:r>
            <a:endParaRPr lang="en-US" sz="3200" b="1" u="sng"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7A48932-88BB-3128-F4EE-31BAE1D322E9}"/>
              </a:ext>
            </a:extLst>
          </p:cNvPr>
          <p:cNvSpPr txBox="1"/>
          <p:nvPr/>
        </p:nvSpPr>
        <p:spPr>
          <a:xfrm>
            <a:off x="6791400" y="1508586"/>
            <a:ext cx="4896544" cy="3046988"/>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9</a:t>
            </a:r>
            <a:r>
              <a:rPr lang="en-US" sz="3200" b="1" dirty="0">
                <a:solidFill>
                  <a:schemeClr val="bg1"/>
                </a:solidFill>
                <a:latin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cs typeface="Calibri" panose="020F0502020204030204" pitchFamily="34" charset="0"/>
              </a:rPr>
              <a:t>Do not repay evil for evil   or reviling for reviling,       but on the contrary, bless, for to this you were called, that you may obtain a blessing.</a:t>
            </a:r>
            <a:endParaRPr lang="en-SG" sz="3200"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E47C744-0E46-ADE4-BB69-BDCB181E7400}"/>
              </a:ext>
            </a:extLst>
          </p:cNvPr>
          <p:cNvSpPr txBox="1"/>
          <p:nvPr/>
        </p:nvSpPr>
        <p:spPr>
          <a:xfrm>
            <a:off x="6456040" y="923811"/>
            <a:ext cx="4788532" cy="584775"/>
          </a:xfrm>
          <a:prstGeom prst="rect">
            <a:avLst/>
          </a:prstGeom>
          <a:noFill/>
        </p:spPr>
        <p:txBody>
          <a:bodyPr wrap="square">
            <a:spAutoFit/>
          </a:bodyPr>
          <a:lstStyle/>
          <a:p>
            <a:pPr algn="ctr"/>
            <a:r>
              <a:rPr lang="en-US" sz="3200" b="1" i="0" u="sng" dirty="0">
                <a:solidFill>
                  <a:schemeClr val="bg1"/>
                </a:solidFill>
                <a:effectLst/>
                <a:latin typeface="Calibri" panose="020F0502020204030204" pitchFamily="34" charset="0"/>
                <a:cs typeface="Calibri" panose="020F0502020204030204" pitchFamily="34" charset="0"/>
              </a:rPr>
              <a:t>1 Peter 3:9</a:t>
            </a:r>
            <a:endParaRPr lang="en-US" sz="3200" b="1"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7529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C70986-E554-A7EB-D3A8-9F8BB90BF80D}"/>
              </a:ext>
            </a:extLst>
          </p:cNvPr>
          <p:cNvSpPr txBox="1"/>
          <p:nvPr/>
        </p:nvSpPr>
        <p:spPr>
          <a:xfrm>
            <a:off x="0" y="82196"/>
            <a:ext cx="12192000" cy="769441"/>
          </a:xfrm>
          <a:prstGeom prst="rect">
            <a:avLst/>
          </a:prstGeom>
          <a:noFill/>
        </p:spPr>
        <p:txBody>
          <a:bodyPr wrap="square">
            <a:spAutoFit/>
          </a:bodyPr>
          <a:lstStyle/>
          <a:p>
            <a:pPr algn="ctr"/>
            <a:r>
              <a:rPr lang="en-US" sz="4400" b="1" i="0" dirty="0">
                <a:solidFill>
                  <a:srgbClr val="FFFF00"/>
                </a:solidFill>
                <a:effectLst/>
                <a:latin typeface="Calibri" panose="020F0502020204030204" pitchFamily="34" charset="0"/>
                <a:cs typeface="Calibri" panose="020F0502020204030204" pitchFamily="34" charset="0"/>
              </a:rPr>
              <a:t>Following in Christ’s Example</a:t>
            </a:r>
            <a:endParaRPr lang="en-US" sz="4400" b="1" dirty="0">
              <a:solidFill>
                <a:srgbClr val="FFFF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BCB1312-FD38-0B74-9625-81F1B71D0779}"/>
              </a:ext>
            </a:extLst>
          </p:cNvPr>
          <p:cNvSpPr txBox="1"/>
          <p:nvPr/>
        </p:nvSpPr>
        <p:spPr>
          <a:xfrm>
            <a:off x="299356" y="1508586"/>
            <a:ext cx="5580620" cy="5016758"/>
          </a:xfrm>
          <a:prstGeom prst="rect">
            <a:avLst/>
          </a:prstGeom>
          <a:noFill/>
        </p:spPr>
        <p:txBody>
          <a:bodyPr wrap="square">
            <a:spAutoFit/>
          </a:bodyPr>
          <a:lstStyle/>
          <a:p>
            <a:r>
              <a:rPr lang="en-US" sz="3200" b="1" i="0" baseline="30000" dirty="0">
                <a:solidFill>
                  <a:srgbClr val="FFFF00"/>
                </a:solidFill>
                <a:effectLst/>
                <a:highlight>
                  <a:srgbClr val="272727"/>
                </a:highlight>
                <a:latin typeface="Calibri" panose="020F0502020204030204" pitchFamily="34" charset="0"/>
                <a:cs typeface="Calibri" panose="020F0502020204030204" pitchFamily="34" charset="0"/>
              </a:rPr>
              <a:t>21 </a:t>
            </a:r>
            <a:r>
              <a:rPr lang="en-US" sz="3200" b="1" i="0" dirty="0">
                <a:solidFill>
                  <a:srgbClr val="FFFF00"/>
                </a:solidFill>
                <a:effectLst/>
                <a:highlight>
                  <a:srgbClr val="272727"/>
                </a:highlight>
                <a:latin typeface="Calibri" panose="020F0502020204030204" pitchFamily="34" charset="0"/>
                <a:cs typeface="Calibri" panose="020F0502020204030204" pitchFamily="34" charset="0"/>
              </a:rPr>
              <a:t>For to this you have been called, </a:t>
            </a:r>
            <a:r>
              <a:rPr lang="en-US" sz="3200" i="0" dirty="0">
                <a:solidFill>
                  <a:schemeClr val="bg1"/>
                </a:solidFill>
                <a:effectLst/>
                <a:latin typeface="Calibri" panose="020F0502020204030204" pitchFamily="34" charset="0"/>
                <a:cs typeface="Calibri" panose="020F0502020204030204" pitchFamily="34" charset="0"/>
              </a:rPr>
              <a:t>because Christ also suffered for you, leaving you an example, so that you might follow in his steps. </a:t>
            </a:r>
            <a:r>
              <a:rPr lang="en-US" sz="3200" b="1" i="0" baseline="30000" dirty="0">
                <a:solidFill>
                  <a:schemeClr val="bg1"/>
                </a:solidFill>
                <a:effectLst/>
                <a:latin typeface="Calibri" panose="020F0502020204030204" pitchFamily="34" charset="0"/>
                <a:cs typeface="Calibri" panose="020F0502020204030204" pitchFamily="34" charset="0"/>
              </a:rPr>
              <a:t>22 </a:t>
            </a:r>
            <a:r>
              <a:rPr lang="en-US" sz="3200" b="0" i="0" dirty="0">
                <a:solidFill>
                  <a:schemeClr val="bg1"/>
                </a:solidFill>
                <a:effectLst/>
                <a:latin typeface="Calibri" panose="020F0502020204030204" pitchFamily="34" charset="0"/>
                <a:cs typeface="Calibri" panose="020F0502020204030204" pitchFamily="34" charset="0"/>
              </a:rPr>
              <a:t>He committed no sin, neither was deceit found in his mouth. </a:t>
            </a:r>
            <a:r>
              <a:rPr lang="en-US" sz="3200" b="1" baseline="30000" dirty="0">
                <a:solidFill>
                  <a:schemeClr val="bg1"/>
                </a:solidFill>
                <a:latin typeface="Calibri" panose="020F0502020204030204" pitchFamily="34" charset="0"/>
                <a:cs typeface="Calibri" panose="020F0502020204030204" pitchFamily="34" charset="0"/>
              </a:rPr>
              <a:t>23</a:t>
            </a:r>
            <a:r>
              <a:rPr lang="en-US" sz="3200" baseline="30000" dirty="0">
                <a:solidFill>
                  <a:schemeClr val="bg1"/>
                </a:solidFill>
                <a:latin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cs typeface="Calibri" panose="020F0502020204030204" pitchFamily="34" charset="0"/>
              </a:rPr>
              <a:t>When he was reviled, he did not revile in return; when he suffered, he did not threaten, </a:t>
            </a:r>
          </a:p>
        </p:txBody>
      </p:sp>
      <p:sp>
        <p:nvSpPr>
          <p:cNvPr id="11" name="TextBox 10">
            <a:extLst>
              <a:ext uri="{FF2B5EF4-FFF2-40B4-BE49-F238E27FC236}">
                <a16:creationId xmlns:a16="http://schemas.microsoft.com/office/drawing/2014/main" id="{3A8BF27C-DD83-4E01-7509-47B42940FE21}"/>
              </a:ext>
            </a:extLst>
          </p:cNvPr>
          <p:cNvSpPr txBox="1"/>
          <p:nvPr/>
        </p:nvSpPr>
        <p:spPr>
          <a:xfrm>
            <a:off x="695400" y="927615"/>
            <a:ext cx="4788532" cy="584775"/>
          </a:xfrm>
          <a:prstGeom prst="rect">
            <a:avLst/>
          </a:prstGeom>
          <a:noFill/>
        </p:spPr>
        <p:txBody>
          <a:bodyPr wrap="square">
            <a:spAutoFit/>
          </a:bodyPr>
          <a:lstStyle/>
          <a:p>
            <a:pPr algn="ctr"/>
            <a:r>
              <a:rPr lang="en-US" sz="3200" b="1" i="0" u="sng" dirty="0">
                <a:solidFill>
                  <a:schemeClr val="bg1"/>
                </a:solidFill>
                <a:effectLst/>
                <a:latin typeface="Calibri" panose="020F0502020204030204" pitchFamily="34" charset="0"/>
                <a:cs typeface="Calibri" panose="020F0502020204030204" pitchFamily="34" charset="0"/>
              </a:rPr>
              <a:t>1 Peter 2:21-23</a:t>
            </a:r>
            <a:endParaRPr lang="en-US" sz="3200" b="1" u="sng"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7A48932-88BB-3128-F4EE-31BAE1D322E9}"/>
              </a:ext>
            </a:extLst>
          </p:cNvPr>
          <p:cNvSpPr txBox="1"/>
          <p:nvPr/>
        </p:nvSpPr>
        <p:spPr>
          <a:xfrm>
            <a:off x="6791400" y="1508586"/>
            <a:ext cx="4896544" cy="3046988"/>
          </a:xfrm>
          <a:prstGeom prst="rect">
            <a:avLst/>
          </a:prstGeom>
          <a:noFill/>
        </p:spPr>
        <p:txBody>
          <a:bodyPr wrap="square">
            <a:spAutoFit/>
          </a:bodyPr>
          <a:lstStyle/>
          <a:p>
            <a:r>
              <a:rPr lang="en-US" sz="3200" b="1" baseline="30000" dirty="0">
                <a:solidFill>
                  <a:schemeClr val="bg1"/>
                </a:solidFill>
                <a:latin typeface="Calibri" panose="020F0502020204030204" pitchFamily="34" charset="0"/>
                <a:cs typeface="Calibri" panose="020F0502020204030204" pitchFamily="34" charset="0"/>
              </a:rPr>
              <a:t>9</a:t>
            </a:r>
            <a:r>
              <a:rPr lang="en-US" sz="3200" b="1" dirty="0">
                <a:solidFill>
                  <a:schemeClr val="bg1"/>
                </a:solidFill>
                <a:latin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cs typeface="Calibri" panose="020F0502020204030204" pitchFamily="34" charset="0"/>
              </a:rPr>
              <a:t>Do not repay evil for evil   or reviling for reviling,       but on the contrary, bless, </a:t>
            </a:r>
            <a:r>
              <a:rPr lang="en-US" sz="3200" b="1" dirty="0">
                <a:solidFill>
                  <a:srgbClr val="FFFF00"/>
                </a:solidFill>
                <a:highlight>
                  <a:srgbClr val="272727"/>
                </a:highlight>
                <a:latin typeface="Calibri" panose="020F0502020204030204" pitchFamily="34" charset="0"/>
                <a:cs typeface="Calibri" panose="020F0502020204030204" pitchFamily="34" charset="0"/>
              </a:rPr>
              <a:t>for to this you were called, </a:t>
            </a:r>
            <a:r>
              <a:rPr lang="en-US" sz="3200" dirty="0">
                <a:solidFill>
                  <a:schemeClr val="bg1"/>
                </a:solidFill>
                <a:latin typeface="Calibri" panose="020F0502020204030204" pitchFamily="34" charset="0"/>
                <a:cs typeface="Calibri" panose="020F0502020204030204" pitchFamily="34" charset="0"/>
              </a:rPr>
              <a:t>that you may obtain a blessing.</a:t>
            </a:r>
            <a:endParaRPr lang="en-SG" sz="3200"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E47C744-0E46-ADE4-BB69-BDCB181E7400}"/>
              </a:ext>
            </a:extLst>
          </p:cNvPr>
          <p:cNvSpPr txBox="1"/>
          <p:nvPr/>
        </p:nvSpPr>
        <p:spPr>
          <a:xfrm>
            <a:off x="6456040" y="923811"/>
            <a:ext cx="4788532" cy="584775"/>
          </a:xfrm>
          <a:prstGeom prst="rect">
            <a:avLst/>
          </a:prstGeom>
          <a:noFill/>
        </p:spPr>
        <p:txBody>
          <a:bodyPr wrap="square">
            <a:spAutoFit/>
          </a:bodyPr>
          <a:lstStyle/>
          <a:p>
            <a:pPr algn="ctr"/>
            <a:r>
              <a:rPr lang="en-US" sz="3200" b="1" i="0" u="sng" dirty="0">
                <a:solidFill>
                  <a:schemeClr val="bg1"/>
                </a:solidFill>
                <a:effectLst/>
                <a:latin typeface="Calibri" panose="020F0502020204030204" pitchFamily="34" charset="0"/>
                <a:cs typeface="Calibri" panose="020F0502020204030204" pitchFamily="34" charset="0"/>
              </a:rPr>
              <a:t>1 Peter 3:9</a:t>
            </a:r>
            <a:endParaRPr lang="en-US" sz="3200" b="1" u="sng"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D9280F-8AED-EEFB-8C23-CD31875367F5}"/>
              </a:ext>
            </a:extLst>
          </p:cNvPr>
          <p:cNvSpPr txBox="1"/>
          <p:nvPr/>
        </p:nvSpPr>
        <p:spPr>
          <a:xfrm>
            <a:off x="7356140" y="5133992"/>
            <a:ext cx="4688622" cy="1569660"/>
          </a:xfrm>
          <a:prstGeom prst="rect">
            <a:avLst/>
          </a:prstGeom>
          <a:solidFill>
            <a:srgbClr val="FFFF00"/>
          </a:solidFill>
        </p:spPr>
        <p:txBody>
          <a:bodyPr wrap="square">
            <a:spAutoFit/>
          </a:bodyPr>
          <a:lstStyle/>
          <a:p>
            <a:r>
              <a:rPr lang="en-US" sz="3200" b="1" i="0" u="sng" dirty="0">
                <a:solidFill>
                  <a:srgbClr val="000000"/>
                </a:solidFill>
                <a:effectLst/>
                <a:latin typeface="system-ui"/>
              </a:rPr>
              <a:t>Rom 12:14</a:t>
            </a:r>
            <a:r>
              <a:rPr lang="en-US" sz="3200" b="0" i="0" dirty="0">
                <a:solidFill>
                  <a:srgbClr val="000000"/>
                </a:solidFill>
                <a:effectLst/>
                <a:latin typeface="system-ui"/>
              </a:rPr>
              <a:t> Bless those who persecute you; bless and do not curse them.</a:t>
            </a:r>
            <a:endParaRPr lang="en-US" sz="3200" dirty="0"/>
          </a:p>
        </p:txBody>
      </p:sp>
    </p:spTree>
    <p:extLst>
      <p:ext uri="{BB962C8B-B14F-4D97-AF65-F5344CB8AC3E}">
        <p14:creationId xmlns:p14="http://schemas.microsoft.com/office/powerpoint/2010/main" val="152487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8BC6E8-72DC-4EC9-C754-6BAF560BEF99}"/>
              </a:ext>
            </a:extLst>
          </p:cNvPr>
          <p:cNvSpPr txBox="1"/>
          <p:nvPr/>
        </p:nvSpPr>
        <p:spPr>
          <a:xfrm>
            <a:off x="371364" y="152636"/>
            <a:ext cx="11197244" cy="6186309"/>
          </a:xfrm>
          <a:prstGeom prst="rect">
            <a:avLst/>
          </a:prstGeom>
          <a:noFill/>
        </p:spPr>
        <p:txBody>
          <a:bodyPr wrap="square">
            <a:spAutoFit/>
          </a:bodyPr>
          <a:lstStyle/>
          <a:p>
            <a:r>
              <a:rPr lang="en-US" sz="3600" dirty="0">
                <a:solidFill>
                  <a:schemeClr val="bg1"/>
                </a:solidFill>
                <a:latin typeface="Calibri" panose="020F0502020204030204" pitchFamily="34" charset="0"/>
                <a:cs typeface="Calibri" panose="020F0502020204030204" pitchFamily="34" charset="0"/>
              </a:rPr>
              <a:t>		Finally, </a:t>
            </a:r>
          </a:p>
          <a:p>
            <a:r>
              <a:rPr lang="en-US" sz="3600" dirty="0">
                <a:solidFill>
                  <a:schemeClr val="bg1"/>
                </a:solidFill>
                <a:latin typeface="Calibri" panose="020F0502020204030204" pitchFamily="34" charset="0"/>
                <a:cs typeface="Calibri" panose="020F0502020204030204" pitchFamily="34" charset="0"/>
              </a:rPr>
              <a:t>		all of you, have</a:t>
            </a:r>
          </a:p>
          <a:p>
            <a:r>
              <a:rPr lang="en-US" sz="3600" dirty="0">
                <a:solidFill>
                  <a:schemeClr val="bg1"/>
                </a:solidFill>
                <a:latin typeface="Calibri" panose="020F0502020204030204" pitchFamily="34" charset="0"/>
                <a:cs typeface="Calibri" panose="020F0502020204030204" pitchFamily="34" charset="0"/>
              </a:rPr>
              <a:t>	unity of mind, </a:t>
            </a:r>
          </a:p>
          <a:p>
            <a:r>
              <a:rPr lang="en-US" sz="3600" dirty="0">
                <a:solidFill>
                  <a:schemeClr val="bg1"/>
                </a:solidFill>
                <a:latin typeface="Calibri" panose="020F0502020204030204" pitchFamily="34" charset="0"/>
                <a:cs typeface="Calibri" panose="020F0502020204030204" pitchFamily="34" charset="0"/>
              </a:rPr>
              <a:t>	sympathy, </a:t>
            </a:r>
          </a:p>
          <a:p>
            <a:r>
              <a:rPr lang="en-US" sz="3600" dirty="0">
                <a:solidFill>
                  <a:schemeClr val="bg1"/>
                </a:solidFill>
                <a:latin typeface="Calibri" panose="020F0502020204030204" pitchFamily="34" charset="0"/>
                <a:cs typeface="Calibri" panose="020F0502020204030204" pitchFamily="34" charset="0"/>
              </a:rPr>
              <a:t>	brotherly love, </a:t>
            </a:r>
          </a:p>
          <a:p>
            <a:r>
              <a:rPr lang="en-US" sz="3600" dirty="0">
                <a:solidFill>
                  <a:schemeClr val="bg1"/>
                </a:solidFill>
                <a:latin typeface="Calibri" panose="020F0502020204030204" pitchFamily="34" charset="0"/>
                <a:cs typeface="Calibri" panose="020F0502020204030204" pitchFamily="34" charset="0"/>
              </a:rPr>
              <a:t>	a tender heart, and </a:t>
            </a:r>
          </a:p>
          <a:p>
            <a:r>
              <a:rPr lang="en-US" sz="3600" dirty="0">
                <a:solidFill>
                  <a:schemeClr val="bg1"/>
                </a:solidFill>
                <a:latin typeface="Calibri" panose="020F0502020204030204" pitchFamily="34" charset="0"/>
                <a:cs typeface="Calibri" panose="020F0502020204030204" pitchFamily="34" charset="0"/>
              </a:rPr>
              <a:t>	a humble mind. </a:t>
            </a:r>
          </a:p>
          <a:p>
            <a:r>
              <a:rPr lang="en-US" sz="3600" dirty="0">
                <a:solidFill>
                  <a:schemeClr val="bg1"/>
                </a:solidFill>
                <a:latin typeface="Calibri" panose="020F0502020204030204" pitchFamily="34" charset="0"/>
                <a:cs typeface="Calibri" panose="020F0502020204030204" pitchFamily="34" charset="0"/>
              </a:rPr>
              <a:t>Do not repay evil for evil or reviling for reviling, </a:t>
            </a:r>
          </a:p>
          <a:p>
            <a:r>
              <a:rPr lang="en-US" sz="3600" dirty="0">
                <a:solidFill>
                  <a:schemeClr val="bg1"/>
                </a:solidFill>
                <a:latin typeface="Calibri" panose="020F0502020204030204" pitchFamily="34" charset="0"/>
                <a:cs typeface="Calibri" panose="020F0502020204030204" pitchFamily="34" charset="0"/>
              </a:rPr>
              <a:t>	but on the contrary, bless, </a:t>
            </a:r>
          </a:p>
          <a:p>
            <a:r>
              <a:rPr lang="en-US" sz="3600" dirty="0">
                <a:solidFill>
                  <a:schemeClr val="bg1"/>
                </a:solidFill>
                <a:latin typeface="Calibri" panose="020F0502020204030204" pitchFamily="34" charset="0"/>
                <a:cs typeface="Calibri" panose="020F0502020204030204" pitchFamily="34" charset="0"/>
              </a:rPr>
              <a:t>		for to this you were called, </a:t>
            </a:r>
          </a:p>
          <a:p>
            <a:r>
              <a:rPr lang="en-US" sz="3600" dirty="0">
                <a:solidFill>
                  <a:schemeClr val="bg1"/>
                </a:solidFill>
                <a:latin typeface="Calibri" panose="020F0502020204030204" pitchFamily="34" charset="0"/>
                <a:cs typeface="Calibri" panose="020F0502020204030204" pitchFamily="34" charset="0"/>
              </a:rPr>
              <a:t>			that you may obtain a blessing. </a:t>
            </a:r>
          </a:p>
        </p:txBody>
      </p:sp>
      <p:grpSp>
        <p:nvGrpSpPr>
          <p:cNvPr id="18" name="Group 17">
            <a:extLst>
              <a:ext uri="{FF2B5EF4-FFF2-40B4-BE49-F238E27FC236}">
                <a16:creationId xmlns:a16="http://schemas.microsoft.com/office/drawing/2014/main" id="{4AAD08DB-4963-902A-8186-18EE142D67F3}"/>
              </a:ext>
            </a:extLst>
          </p:cNvPr>
          <p:cNvGrpSpPr/>
          <p:nvPr/>
        </p:nvGrpSpPr>
        <p:grpSpPr>
          <a:xfrm>
            <a:off x="603573" y="1592799"/>
            <a:ext cx="214215" cy="2485586"/>
            <a:chOff x="695400" y="1567540"/>
            <a:chExt cx="290464" cy="2221500"/>
          </a:xfrm>
        </p:grpSpPr>
        <p:grpSp>
          <p:nvGrpSpPr>
            <p:cNvPr id="7" name="Group 6">
              <a:extLst>
                <a:ext uri="{FF2B5EF4-FFF2-40B4-BE49-F238E27FC236}">
                  <a16:creationId xmlns:a16="http://schemas.microsoft.com/office/drawing/2014/main" id="{4896E3AE-B12C-BE1B-A98C-384CB83C519A}"/>
                </a:ext>
              </a:extLst>
            </p:cNvPr>
            <p:cNvGrpSpPr/>
            <p:nvPr/>
          </p:nvGrpSpPr>
          <p:grpSpPr>
            <a:xfrm flipV="1">
              <a:off x="695400" y="1567540"/>
              <a:ext cx="288032" cy="2221500"/>
              <a:chOff x="683568" y="-1010138"/>
              <a:chExt cx="1199832" cy="2734789"/>
            </a:xfrm>
          </p:grpSpPr>
          <p:cxnSp>
            <p:nvCxnSpPr>
              <p:cNvPr id="10" name="Straight Connector 9">
                <a:extLst>
                  <a:ext uri="{FF2B5EF4-FFF2-40B4-BE49-F238E27FC236}">
                    <a16:creationId xmlns:a16="http://schemas.microsoft.com/office/drawing/2014/main" id="{EF1732EA-02DB-E341-1EBD-6A72A54F4954}"/>
                  </a:ext>
                </a:extLst>
              </p:cNvPr>
              <p:cNvCxnSpPr>
                <a:cxnSpLocks/>
              </p:cNvCxnSpPr>
              <p:nvPr/>
            </p:nvCxnSpPr>
            <p:spPr>
              <a:xfrm>
                <a:off x="683568" y="-1010138"/>
                <a:ext cx="0" cy="27347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1D1826-9814-75B1-C65E-E75D806E0735}"/>
                  </a:ext>
                </a:extLst>
              </p:cNvPr>
              <p:cNvCxnSpPr>
                <a:cxnSpLocks/>
              </p:cNvCxnSpPr>
              <p:nvPr/>
            </p:nvCxnSpPr>
            <p:spPr>
              <a:xfrm flipH="1">
                <a:off x="683568" y="1724651"/>
                <a:ext cx="1199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8F7E62D0-BA0A-C34F-5588-309D524E0CF4}"/>
                </a:ext>
              </a:extLst>
            </p:cNvPr>
            <p:cNvCxnSpPr>
              <a:cxnSpLocks/>
            </p:cNvCxnSpPr>
            <p:nvPr/>
          </p:nvCxnSpPr>
          <p:spPr>
            <a:xfrm flipH="1" flipV="1">
              <a:off x="695400" y="2564904"/>
              <a:ext cx="2880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6A1B3C-4BC4-2FE5-BBD0-899D8925E84F}"/>
                </a:ext>
              </a:extLst>
            </p:cNvPr>
            <p:cNvCxnSpPr>
              <a:cxnSpLocks/>
            </p:cNvCxnSpPr>
            <p:nvPr/>
          </p:nvCxnSpPr>
          <p:spPr>
            <a:xfrm flipH="1" flipV="1">
              <a:off x="695400" y="2096852"/>
              <a:ext cx="2880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A486E6-27AD-8C18-39CD-F511089F16EC}"/>
                </a:ext>
              </a:extLst>
            </p:cNvPr>
            <p:cNvCxnSpPr>
              <a:cxnSpLocks/>
            </p:cNvCxnSpPr>
            <p:nvPr/>
          </p:nvCxnSpPr>
          <p:spPr>
            <a:xfrm flipH="1" flipV="1">
              <a:off x="697832" y="3051252"/>
              <a:ext cx="2880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7D6BD6-68FF-9C7E-C4AE-0DBD8D9EB9AC}"/>
                </a:ext>
              </a:extLst>
            </p:cNvPr>
            <p:cNvCxnSpPr>
              <a:cxnSpLocks/>
            </p:cNvCxnSpPr>
            <p:nvPr/>
          </p:nvCxnSpPr>
          <p:spPr>
            <a:xfrm flipH="1" flipV="1">
              <a:off x="695400" y="3573016"/>
              <a:ext cx="2880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46B8A25-C305-678A-0F50-BA784E3C2661}"/>
              </a:ext>
            </a:extLst>
          </p:cNvPr>
          <p:cNvGrpSpPr/>
          <p:nvPr/>
        </p:nvGrpSpPr>
        <p:grpSpPr>
          <a:xfrm>
            <a:off x="709784" y="440668"/>
            <a:ext cx="597684" cy="1152131"/>
            <a:chOff x="695400" y="1567540"/>
            <a:chExt cx="288032" cy="2932405"/>
          </a:xfrm>
        </p:grpSpPr>
        <p:grpSp>
          <p:nvGrpSpPr>
            <p:cNvPr id="21" name="Group 20">
              <a:extLst>
                <a:ext uri="{FF2B5EF4-FFF2-40B4-BE49-F238E27FC236}">
                  <a16:creationId xmlns:a16="http://schemas.microsoft.com/office/drawing/2014/main" id="{B001BC0F-A322-BB9E-9A08-70EC23BE08AC}"/>
                </a:ext>
              </a:extLst>
            </p:cNvPr>
            <p:cNvGrpSpPr/>
            <p:nvPr/>
          </p:nvGrpSpPr>
          <p:grpSpPr>
            <a:xfrm flipV="1">
              <a:off x="695400" y="1567540"/>
              <a:ext cx="288032" cy="2932405"/>
              <a:chOff x="683568" y="-1885301"/>
              <a:chExt cx="1199832" cy="3609952"/>
            </a:xfrm>
          </p:grpSpPr>
          <p:cxnSp>
            <p:nvCxnSpPr>
              <p:cNvPr id="26" name="Straight Connector 25">
                <a:extLst>
                  <a:ext uri="{FF2B5EF4-FFF2-40B4-BE49-F238E27FC236}">
                    <a16:creationId xmlns:a16="http://schemas.microsoft.com/office/drawing/2014/main" id="{F6B66995-5F56-8A2F-DD01-FD10A114D693}"/>
                  </a:ext>
                </a:extLst>
              </p:cNvPr>
              <p:cNvCxnSpPr>
                <a:cxnSpLocks/>
              </p:cNvCxnSpPr>
              <p:nvPr/>
            </p:nvCxnSpPr>
            <p:spPr>
              <a:xfrm>
                <a:off x="683568" y="-1885301"/>
                <a:ext cx="0" cy="36099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C7F5335-BC58-8D81-53E9-F196F921FE1A}"/>
                  </a:ext>
                </a:extLst>
              </p:cNvPr>
              <p:cNvCxnSpPr>
                <a:cxnSpLocks/>
              </p:cNvCxnSpPr>
              <p:nvPr/>
            </p:nvCxnSpPr>
            <p:spPr>
              <a:xfrm flipH="1">
                <a:off x="683568" y="1724651"/>
                <a:ext cx="1199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BE43FAEC-3C3E-B26D-2382-C7E9DF949403}"/>
                </a:ext>
              </a:extLst>
            </p:cNvPr>
            <p:cNvCxnSpPr>
              <a:cxnSpLocks/>
            </p:cNvCxnSpPr>
            <p:nvPr/>
          </p:nvCxnSpPr>
          <p:spPr>
            <a:xfrm flipH="1" flipV="1">
              <a:off x="695400" y="2918266"/>
              <a:ext cx="2880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E3BE65C-8072-8071-458A-473260B4A3A2}"/>
              </a:ext>
            </a:extLst>
          </p:cNvPr>
          <p:cNvGrpSpPr/>
          <p:nvPr/>
        </p:nvGrpSpPr>
        <p:grpSpPr>
          <a:xfrm>
            <a:off x="562073" y="4538442"/>
            <a:ext cx="349350" cy="374539"/>
            <a:chOff x="683568" y="-1404706"/>
            <a:chExt cx="1199832" cy="3129357"/>
          </a:xfrm>
        </p:grpSpPr>
        <p:cxnSp>
          <p:nvCxnSpPr>
            <p:cNvPr id="32" name="Straight Connector 31">
              <a:extLst>
                <a:ext uri="{FF2B5EF4-FFF2-40B4-BE49-F238E27FC236}">
                  <a16:creationId xmlns:a16="http://schemas.microsoft.com/office/drawing/2014/main" id="{FCB6E894-2483-49F5-9FA6-940B0BAC5EB2}"/>
                </a:ext>
              </a:extLst>
            </p:cNvPr>
            <p:cNvCxnSpPr>
              <a:cxnSpLocks/>
            </p:cNvCxnSpPr>
            <p:nvPr/>
          </p:nvCxnSpPr>
          <p:spPr>
            <a:xfrm>
              <a:off x="683568" y="-1404706"/>
              <a:ext cx="0" cy="31293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36B0A1D-FED1-EF04-5809-490E4B010A7B}"/>
                </a:ext>
              </a:extLst>
            </p:cNvPr>
            <p:cNvCxnSpPr>
              <a:cxnSpLocks/>
            </p:cNvCxnSpPr>
            <p:nvPr/>
          </p:nvCxnSpPr>
          <p:spPr>
            <a:xfrm flipH="1">
              <a:off x="683568" y="1724651"/>
              <a:ext cx="1199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0E8DAC0E-B7B5-2BE2-8951-6F3DB3343CE8}"/>
              </a:ext>
            </a:extLst>
          </p:cNvPr>
          <p:cNvGrpSpPr/>
          <p:nvPr/>
        </p:nvGrpSpPr>
        <p:grpSpPr>
          <a:xfrm>
            <a:off x="994029" y="5121188"/>
            <a:ext cx="349350" cy="374539"/>
            <a:chOff x="683568" y="-1404706"/>
            <a:chExt cx="1199832" cy="3129357"/>
          </a:xfrm>
        </p:grpSpPr>
        <p:cxnSp>
          <p:nvCxnSpPr>
            <p:cNvPr id="42" name="Straight Connector 41">
              <a:extLst>
                <a:ext uri="{FF2B5EF4-FFF2-40B4-BE49-F238E27FC236}">
                  <a16:creationId xmlns:a16="http://schemas.microsoft.com/office/drawing/2014/main" id="{CCEC5585-1B6C-E7DD-3EE4-F949651D26D6}"/>
                </a:ext>
              </a:extLst>
            </p:cNvPr>
            <p:cNvCxnSpPr>
              <a:cxnSpLocks/>
            </p:cNvCxnSpPr>
            <p:nvPr/>
          </p:nvCxnSpPr>
          <p:spPr>
            <a:xfrm>
              <a:off x="683568" y="-1404706"/>
              <a:ext cx="0" cy="31293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F7476A-1633-B5C9-6402-C8025F17F1EB}"/>
                </a:ext>
              </a:extLst>
            </p:cNvPr>
            <p:cNvCxnSpPr>
              <a:cxnSpLocks/>
            </p:cNvCxnSpPr>
            <p:nvPr/>
          </p:nvCxnSpPr>
          <p:spPr>
            <a:xfrm flipH="1">
              <a:off x="683568" y="1724651"/>
              <a:ext cx="1199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B565FE6-5294-DCB0-341E-365DFF83AC35}"/>
              </a:ext>
            </a:extLst>
          </p:cNvPr>
          <p:cNvGrpSpPr/>
          <p:nvPr/>
        </p:nvGrpSpPr>
        <p:grpSpPr>
          <a:xfrm>
            <a:off x="1451484" y="5661248"/>
            <a:ext cx="349350" cy="374539"/>
            <a:chOff x="683568" y="-1404706"/>
            <a:chExt cx="1199832" cy="3129357"/>
          </a:xfrm>
        </p:grpSpPr>
        <p:cxnSp>
          <p:nvCxnSpPr>
            <p:cNvPr id="45" name="Straight Connector 44">
              <a:extLst>
                <a:ext uri="{FF2B5EF4-FFF2-40B4-BE49-F238E27FC236}">
                  <a16:creationId xmlns:a16="http://schemas.microsoft.com/office/drawing/2014/main" id="{336070E2-C8DC-33D5-BB37-971A8AC53E37}"/>
                </a:ext>
              </a:extLst>
            </p:cNvPr>
            <p:cNvCxnSpPr>
              <a:cxnSpLocks/>
            </p:cNvCxnSpPr>
            <p:nvPr/>
          </p:nvCxnSpPr>
          <p:spPr>
            <a:xfrm>
              <a:off x="683568" y="-1404706"/>
              <a:ext cx="0" cy="31293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BE4E8F5-BEB7-41D9-10EB-6B76FABB492B}"/>
                </a:ext>
              </a:extLst>
            </p:cNvPr>
            <p:cNvCxnSpPr>
              <a:cxnSpLocks/>
            </p:cNvCxnSpPr>
            <p:nvPr/>
          </p:nvCxnSpPr>
          <p:spPr>
            <a:xfrm flipH="1">
              <a:off x="683568" y="1724651"/>
              <a:ext cx="1199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7B6A37F5-C327-1012-666C-92413D8DD42B}"/>
              </a:ext>
            </a:extLst>
          </p:cNvPr>
          <p:cNvSpPr txBox="1"/>
          <p:nvPr/>
        </p:nvSpPr>
        <p:spPr>
          <a:xfrm>
            <a:off x="7644172" y="4584619"/>
            <a:ext cx="4405955" cy="1754326"/>
          </a:xfrm>
          <a:prstGeom prst="rect">
            <a:avLst/>
          </a:prstGeom>
          <a:solidFill>
            <a:schemeClr val="tx1"/>
          </a:solidFill>
        </p:spPr>
        <p:txBody>
          <a:bodyPr wrap="square">
            <a:spAutoFit/>
          </a:bodyPr>
          <a:lstStyle/>
          <a:p>
            <a:pPr algn="ctr"/>
            <a:r>
              <a:rPr lang="en-US" sz="3600" b="1" dirty="0">
                <a:solidFill>
                  <a:srgbClr val="FFFF00"/>
                </a:solidFill>
                <a:latin typeface="Calibri" panose="020F0502020204030204" pitchFamily="34" charset="0"/>
                <a:cs typeface="Calibri" panose="020F0502020204030204" pitchFamily="34" charset="0"/>
              </a:rPr>
              <a:t>Return good for evil, and you will inherit a blessing from God</a:t>
            </a:r>
          </a:p>
        </p:txBody>
      </p:sp>
      <p:sp>
        <p:nvSpPr>
          <p:cNvPr id="48" name="TextBox 47">
            <a:extLst>
              <a:ext uri="{FF2B5EF4-FFF2-40B4-BE49-F238E27FC236}">
                <a16:creationId xmlns:a16="http://schemas.microsoft.com/office/drawing/2014/main" id="{F4D15AF3-0F58-96B6-9F2A-86F6946221A0}"/>
              </a:ext>
            </a:extLst>
          </p:cNvPr>
          <p:cNvSpPr txBox="1"/>
          <p:nvPr/>
        </p:nvSpPr>
        <p:spPr>
          <a:xfrm>
            <a:off x="7644171" y="1776948"/>
            <a:ext cx="4405955" cy="1200329"/>
          </a:xfrm>
          <a:prstGeom prst="rect">
            <a:avLst/>
          </a:prstGeom>
          <a:solidFill>
            <a:schemeClr val="tx1"/>
          </a:solidFill>
        </p:spPr>
        <p:txBody>
          <a:bodyPr wrap="square">
            <a:spAutoFit/>
          </a:bodyPr>
          <a:lstStyle/>
          <a:p>
            <a:pPr algn="ctr"/>
            <a:r>
              <a:rPr lang="en-US" sz="3600" b="1" dirty="0">
                <a:solidFill>
                  <a:srgbClr val="FFFF00"/>
                </a:solidFill>
                <a:latin typeface="Calibri" panose="020F0502020204030204" pitchFamily="34" charset="0"/>
                <a:cs typeface="Calibri" panose="020F0502020204030204" pitchFamily="34" charset="0"/>
              </a:rPr>
              <a:t>Live in Harmony </a:t>
            </a:r>
          </a:p>
          <a:p>
            <a:pPr algn="ctr"/>
            <a:r>
              <a:rPr lang="en-US" sz="3600" b="1" dirty="0">
                <a:solidFill>
                  <a:srgbClr val="FFFF00"/>
                </a:solidFill>
                <a:latin typeface="Calibri" panose="020F0502020204030204" pitchFamily="34" charset="0"/>
                <a:cs typeface="Calibri" panose="020F0502020204030204" pitchFamily="34" charset="0"/>
              </a:rPr>
              <a:t>With One Another</a:t>
            </a:r>
          </a:p>
        </p:txBody>
      </p:sp>
    </p:spTree>
    <p:extLst>
      <p:ext uri="{BB962C8B-B14F-4D97-AF65-F5344CB8AC3E}">
        <p14:creationId xmlns:p14="http://schemas.microsoft.com/office/powerpoint/2010/main" val="42609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7B6A37F5-C327-1012-666C-92413D8DD42B}"/>
              </a:ext>
            </a:extLst>
          </p:cNvPr>
          <p:cNvSpPr txBox="1"/>
          <p:nvPr/>
        </p:nvSpPr>
        <p:spPr>
          <a:xfrm>
            <a:off x="7644172" y="4584619"/>
            <a:ext cx="4405955" cy="1754326"/>
          </a:xfrm>
          <a:prstGeom prst="rect">
            <a:avLst/>
          </a:prstGeom>
          <a:solidFill>
            <a:schemeClr val="tx1"/>
          </a:solidFill>
        </p:spPr>
        <p:txBody>
          <a:bodyPr wrap="square">
            <a:spAutoFit/>
          </a:bodyPr>
          <a:lstStyle/>
          <a:p>
            <a:pPr algn="ctr"/>
            <a:r>
              <a:rPr lang="en-US" sz="3600" b="1" dirty="0">
                <a:solidFill>
                  <a:srgbClr val="FFFF00"/>
                </a:solidFill>
                <a:latin typeface="Calibri" panose="020F0502020204030204" pitchFamily="34" charset="0"/>
                <a:cs typeface="Calibri" panose="020F0502020204030204" pitchFamily="34" charset="0"/>
              </a:rPr>
              <a:t>Return good for evil, and you will inherit a blessing from God</a:t>
            </a:r>
          </a:p>
        </p:txBody>
      </p:sp>
      <p:sp>
        <p:nvSpPr>
          <p:cNvPr id="48" name="TextBox 47">
            <a:extLst>
              <a:ext uri="{FF2B5EF4-FFF2-40B4-BE49-F238E27FC236}">
                <a16:creationId xmlns:a16="http://schemas.microsoft.com/office/drawing/2014/main" id="{F4D15AF3-0F58-96B6-9F2A-86F6946221A0}"/>
              </a:ext>
            </a:extLst>
          </p:cNvPr>
          <p:cNvSpPr txBox="1"/>
          <p:nvPr/>
        </p:nvSpPr>
        <p:spPr>
          <a:xfrm>
            <a:off x="7644171" y="1776948"/>
            <a:ext cx="4405955" cy="1200329"/>
          </a:xfrm>
          <a:prstGeom prst="rect">
            <a:avLst/>
          </a:prstGeom>
          <a:solidFill>
            <a:schemeClr val="tx1"/>
          </a:solidFill>
        </p:spPr>
        <p:txBody>
          <a:bodyPr wrap="square">
            <a:spAutoFit/>
          </a:bodyPr>
          <a:lstStyle/>
          <a:p>
            <a:pPr algn="ctr"/>
            <a:r>
              <a:rPr lang="en-US" sz="3600" b="1" dirty="0">
                <a:solidFill>
                  <a:srgbClr val="FFFF00"/>
                </a:solidFill>
                <a:latin typeface="Calibri" panose="020F0502020204030204" pitchFamily="34" charset="0"/>
                <a:cs typeface="Calibri" panose="020F0502020204030204" pitchFamily="34" charset="0"/>
              </a:rPr>
              <a:t>Live in Harmony </a:t>
            </a:r>
          </a:p>
          <a:p>
            <a:pPr algn="ctr"/>
            <a:r>
              <a:rPr lang="en-US" sz="3600" b="1" dirty="0">
                <a:solidFill>
                  <a:srgbClr val="FFFF00"/>
                </a:solidFill>
                <a:latin typeface="Calibri" panose="020F0502020204030204" pitchFamily="34" charset="0"/>
                <a:cs typeface="Calibri" panose="020F0502020204030204" pitchFamily="34" charset="0"/>
              </a:rPr>
              <a:t>With One Another</a:t>
            </a:r>
          </a:p>
        </p:txBody>
      </p:sp>
      <p:sp>
        <p:nvSpPr>
          <p:cNvPr id="49" name="Title 1">
            <a:extLst>
              <a:ext uri="{FF2B5EF4-FFF2-40B4-BE49-F238E27FC236}">
                <a16:creationId xmlns:a16="http://schemas.microsoft.com/office/drawing/2014/main" id="{DE408355-5848-9327-364B-25742225AF8E}"/>
              </a:ext>
            </a:extLst>
          </p:cNvPr>
          <p:cNvSpPr txBox="1">
            <a:spLocks/>
          </p:cNvSpPr>
          <p:nvPr/>
        </p:nvSpPr>
        <p:spPr>
          <a:xfrm>
            <a:off x="443372" y="2504394"/>
            <a:ext cx="6664343" cy="1849212"/>
          </a:xfrm>
          <a:prstGeom prst="rect">
            <a:avLst/>
          </a:prstGeom>
          <a:noFill/>
        </p:spPr>
        <p:txBody>
          <a:bodyPr>
            <a:no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80000"/>
              </a:lnSpc>
            </a:pPr>
            <a:r>
              <a:rPr lang="en-US" sz="7200" dirty="0">
                <a:solidFill>
                  <a:srgbClr val="FFFF00"/>
                </a:solidFill>
                <a:effectLst>
                  <a:glow rad="63500">
                    <a:schemeClr val="tx1"/>
                  </a:glow>
                </a:effectLst>
                <a:latin typeface="Calibri" panose="020F0502020204030204" pitchFamily="34" charset="0"/>
                <a:cs typeface="Calibri" panose="020F0502020204030204" pitchFamily="34" charset="0"/>
              </a:rPr>
              <a:t>Submission in all relationships pleases God!</a:t>
            </a:r>
          </a:p>
        </p:txBody>
      </p:sp>
    </p:spTree>
    <p:extLst>
      <p:ext uri="{BB962C8B-B14F-4D97-AF65-F5344CB8AC3E}">
        <p14:creationId xmlns:p14="http://schemas.microsoft.com/office/powerpoint/2010/main" val="3827865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4CDA55-1349-B180-F5DD-040C50A8B10E}"/>
              </a:ext>
            </a:extLst>
          </p:cNvPr>
          <p:cNvSpPr txBox="1"/>
          <p:nvPr/>
        </p:nvSpPr>
        <p:spPr>
          <a:xfrm>
            <a:off x="551384" y="621263"/>
            <a:ext cx="11380371" cy="1077218"/>
          </a:xfrm>
          <a:prstGeom prst="rect">
            <a:avLst/>
          </a:prstGeom>
          <a:noFill/>
        </p:spPr>
        <p:txBody>
          <a:bodyPr wrap="square">
            <a:spAutoFit/>
          </a:bodyPr>
          <a:lstStyle/>
          <a:p>
            <a:pPr algn="l" defTabSz="274320"/>
            <a:r>
              <a:rPr lang="en-US" sz="3200" b="1" i="0" baseline="30000" dirty="0">
                <a:effectLst/>
                <a:latin typeface="Calibri" panose="020F0502020204030204" pitchFamily="34" charset="0"/>
                <a:cs typeface="Calibri" panose="020F0502020204030204" pitchFamily="34" charset="0"/>
              </a:rPr>
              <a:t>   </a:t>
            </a:r>
            <a:r>
              <a:rPr lang="en-US" sz="3200" b="0" i="0" dirty="0">
                <a:effectLst/>
                <a:latin typeface="Calibri" panose="020F0502020204030204" pitchFamily="34" charset="0"/>
                <a:cs typeface="Calibri" panose="020F0502020204030204" pitchFamily="34" charset="0"/>
              </a:rPr>
              <a:t>For</a:t>
            </a:r>
          </a:p>
          <a:p>
            <a:pPr algn="l" defTabSz="274320"/>
            <a:r>
              <a:rPr lang="en-US" sz="3200" b="0" i="0" dirty="0">
                <a:effectLst/>
                <a:latin typeface="Calibri" panose="020F0502020204030204" pitchFamily="34" charset="0"/>
                <a:cs typeface="Calibri" panose="020F0502020204030204" pitchFamily="34" charset="0"/>
              </a:rPr>
              <a:t>“Whoever desires to love life and see good days,</a:t>
            </a:r>
          </a:p>
        </p:txBody>
      </p:sp>
      <p:grpSp>
        <p:nvGrpSpPr>
          <p:cNvPr id="4" name="Group 3">
            <a:extLst>
              <a:ext uri="{FF2B5EF4-FFF2-40B4-BE49-F238E27FC236}">
                <a16:creationId xmlns:a16="http://schemas.microsoft.com/office/drawing/2014/main" id="{283ADE1A-2600-4DD2-8B15-9DA4A53C02D9}"/>
              </a:ext>
            </a:extLst>
          </p:cNvPr>
          <p:cNvGrpSpPr/>
          <p:nvPr/>
        </p:nvGrpSpPr>
        <p:grpSpPr>
          <a:xfrm>
            <a:off x="1055440" y="1601991"/>
            <a:ext cx="324036" cy="1260140"/>
            <a:chOff x="983432" y="980728"/>
            <a:chExt cx="504056" cy="1260140"/>
          </a:xfrm>
        </p:grpSpPr>
        <p:grpSp>
          <p:nvGrpSpPr>
            <p:cNvPr id="9" name="Group 8">
              <a:extLst>
                <a:ext uri="{FF2B5EF4-FFF2-40B4-BE49-F238E27FC236}">
                  <a16:creationId xmlns:a16="http://schemas.microsoft.com/office/drawing/2014/main" id="{DC5FA79F-30DE-F2E1-1996-D1FC06C41750}"/>
                </a:ext>
              </a:extLst>
            </p:cNvPr>
            <p:cNvGrpSpPr/>
            <p:nvPr/>
          </p:nvGrpSpPr>
          <p:grpSpPr>
            <a:xfrm>
              <a:off x="983432" y="980728"/>
              <a:ext cx="504056" cy="1260140"/>
              <a:chOff x="683568" y="-81269"/>
              <a:chExt cx="1199832" cy="1805920"/>
            </a:xfrm>
          </p:grpSpPr>
          <p:cxnSp>
            <p:nvCxnSpPr>
              <p:cNvPr id="13" name="Straight Connector 12">
                <a:extLst>
                  <a:ext uri="{FF2B5EF4-FFF2-40B4-BE49-F238E27FC236}">
                    <a16:creationId xmlns:a16="http://schemas.microsoft.com/office/drawing/2014/main" id="{59CFED0B-E53E-18DA-3B82-AF8304ED03C0}"/>
                  </a:ext>
                </a:extLst>
              </p:cNvPr>
              <p:cNvCxnSpPr>
                <a:cxnSpLocks/>
              </p:cNvCxnSpPr>
              <p:nvPr/>
            </p:nvCxnSpPr>
            <p:spPr>
              <a:xfrm>
                <a:off x="683568" y="-81269"/>
                <a:ext cx="0" cy="18059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E45BC3-B3F4-A708-02EF-6B3A79A77910}"/>
                  </a:ext>
                </a:extLst>
              </p:cNvPr>
              <p:cNvCxnSpPr>
                <a:cxnSpLocks/>
              </p:cNvCxnSpPr>
              <p:nvPr/>
            </p:nvCxnSpPr>
            <p:spPr>
              <a:xfrm flipH="1">
                <a:off x="683568" y="1724651"/>
                <a:ext cx="119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DB2F112A-90F1-681B-EC17-5ECE18191C06}"/>
                </a:ext>
              </a:extLst>
            </p:cNvPr>
            <p:cNvCxnSpPr>
              <a:cxnSpLocks/>
            </p:cNvCxnSpPr>
            <p:nvPr/>
          </p:nvCxnSpPr>
          <p:spPr>
            <a:xfrm flipH="1">
              <a:off x="983432" y="1268760"/>
              <a:ext cx="5040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6C1CCF-5F19-71E2-6C98-14D17E2F29CE}"/>
                </a:ext>
              </a:extLst>
            </p:cNvPr>
            <p:cNvCxnSpPr>
              <a:cxnSpLocks/>
            </p:cNvCxnSpPr>
            <p:nvPr/>
          </p:nvCxnSpPr>
          <p:spPr>
            <a:xfrm flipH="1">
              <a:off x="983432" y="1808820"/>
              <a:ext cx="5040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F31B0FA1-C915-1BD2-936B-127A597D49A0}"/>
              </a:ext>
            </a:extLst>
          </p:cNvPr>
          <p:cNvGrpSpPr/>
          <p:nvPr/>
        </p:nvGrpSpPr>
        <p:grpSpPr>
          <a:xfrm>
            <a:off x="1307469" y="2862131"/>
            <a:ext cx="324036" cy="1050091"/>
            <a:chOff x="983432" y="1190777"/>
            <a:chExt cx="504056" cy="1050091"/>
          </a:xfrm>
        </p:grpSpPr>
        <p:grpSp>
          <p:nvGrpSpPr>
            <p:cNvPr id="18" name="Group 17">
              <a:extLst>
                <a:ext uri="{FF2B5EF4-FFF2-40B4-BE49-F238E27FC236}">
                  <a16:creationId xmlns:a16="http://schemas.microsoft.com/office/drawing/2014/main" id="{A3186D26-82E4-AB27-89D0-E92182589323}"/>
                </a:ext>
              </a:extLst>
            </p:cNvPr>
            <p:cNvGrpSpPr/>
            <p:nvPr/>
          </p:nvGrpSpPr>
          <p:grpSpPr>
            <a:xfrm>
              <a:off x="983432" y="1190777"/>
              <a:ext cx="504056" cy="1050091"/>
              <a:chOff x="683568" y="219754"/>
              <a:chExt cx="1199832" cy="1504897"/>
            </a:xfrm>
          </p:grpSpPr>
          <p:cxnSp>
            <p:nvCxnSpPr>
              <p:cNvPr id="21" name="Straight Connector 20">
                <a:extLst>
                  <a:ext uri="{FF2B5EF4-FFF2-40B4-BE49-F238E27FC236}">
                    <a16:creationId xmlns:a16="http://schemas.microsoft.com/office/drawing/2014/main" id="{80C3D76D-712E-ABB7-6F34-EC386C81ADC7}"/>
                  </a:ext>
                </a:extLst>
              </p:cNvPr>
              <p:cNvCxnSpPr>
                <a:cxnSpLocks/>
              </p:cNvCxnSpPr>
              <p:nvPr/>
            </p:nvCxnSpPr>
            <p:spPr>
              <a:xfrm>
                <a:off x="683568" y="219754"/>
                <a:ext cx="0" cy="15048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EF4B2A-C6BC-C0FF-9745-F2EC2D0480FA}"/>
                  </a:ext>
                </a:extLst>
              </p:cNvPr>
              <p:cNvCxnSpPr>
                <a:cxnSpLocks/>
              </p:cNvCxnSpPr>
              <p:nvPr/>
            </p:nvCxnSpPr>
            <p:spPr>
              <a:xfrm flipH="1">
                <a:off x="683568" y="1724651"/>
                <a:ext cx="119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E0B7542F-4A7F-4A85-FCB7-22E3D4CF926E}"/>
                </a:ext>
              </a:extLst>
            </p:cNvPr>
            <p:cNvCxnSpPr>
              <a:cxnSpLocks/>
            </p:cNvCxnSpPr>
            <p:nvPr/>
          </p:nvCxnSpPr>
          <p:spPr>
            <a:xfrm flipH="1">
              <a:off x="983432" y="1622825"/>
              <a:ext cx="5040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28FBEA8-C270-A332-D4C1-4E2E0DB678F2}"/>
              </a:ext>
            </a:extLst>
          </p:cNvPr>
          <p:cNvGrpSpPr/>
          <p:nvPr/>
        </p:nvGrpSpPr>
        <p:grpSpPr>
          <a:xfrm>
            <a:off x="1235458" y="2862130"/>
            <a:ext cx="396046" cy="1420549"/>
            <a:chOff x="683568" y="219754"/>
            <a:chExt cx="1199832" cy="1504897"/>
          </a:xfrm>
        </p:grpSpPr>
        <p:cxnSp>
          <p:nvCxnSpPr>
            <p:cNvPr id="25" name="Straight Connector 24">
              <a:extLst>
                <a:ext uri="{FF2B5EF4-FFF2-40B4-BE49-F238E27FC236}">
                  <a16:creationId xmlns:a16="http://schemas.microsoft.com/office/drawing/2014/main" id="{1CF57A4A-0EB4-B8D1-DB7E-694E1147D30E}"/>
                </a:ext>
              </a:extLst>
            </p:cNvPr>
            <p:cNvCxnSpPr>
              <a:cxnSpLocks/>
            </p:cNvCxnSpPr>
            <p:nvPr/>
          </p:nvCxnSpPr>
          <p:spPr>
            <a:xfrm>
              <a:off x="683568" y="219754"/>
              <a:ext cx="0" cy="15048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1CB815-90E2-B70C-3179-B37CF55DEA90}"/>
                </a:ext>
              </a:extLst>
            </p:cNvPr>
            <p:cNvCxnSpPr>
              <a:cxnSpLocks/>
            </p:cNvCxnSpPr>
            <p:nvPr/>
          </p:nvCxnSpPr>
          <p:spPr>
            <a:xfrm flipH="1">
              <a:off x="683568" y="1724651"/>
              <a:ext cx="119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876630E0-DC78-1DBD-EC61-5657DB52D75F}"/>
              </a:ext>
            </a:extLst>
          </p:cNvPr>
          <p:cNvSpPr txBox="1"/>
          <p:nvPr/>
        </p:nvSpPr>
        <p:spPr>
          <a:xfrm>
            <a:off x="3847303" y="36488"/>
            <a:ext cx="4788532" cy="584775"/>
          </a:xfrm>
          <a:prstGeom prst="rect">
            <a:avLst/>
          </a:prstGeom>
          <a:noFill/>
        </p:spPr>
        <p:txBody>
          <a:bodyPr wrap="square">
            <a:spAutoFit/>
          </a:bodyPr>
          <a:lstStyle/>
          <a:p>
            <a:pPr algn="ctr"/>
            <a:r>
              <a:rPr lang="en-US" sz="3200" b="1" i="0" u="sng" dirty="0">
                <a:effectLst/>
                <a:latin typeface="Calibri" panose="020F0502020204030204" pitchFamily="34" charset="0"/>
                <a:cs typeface="Calibri" panose="020F0502020204030204" pitchFamily="34" charset="0"/>
              </a:rPr>
              <a:t>1 Peter 3:10-12</a:t>
            </a:r>
            <a:endParaRPr lang="en-US" sz="3200" b="1" u="sng"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65C94A63-4E85-60CF-5168-CA31FBEDF6A5}"/>
              </a:ext>
            </a:extLst>
          </p:cNvPr>
          <p:cNvSpPr txBox="1"/>
          <p:nvPr/>
        </p:nvSpPr>
        <p:spPr>
          <a:xfrm>
            <a:off x="551384" y="1601991"/>
            <a:ext cx="11380371" cy="1569660"/>
          </a:xfrm>
          <a:prstGeom prst="rect">
            <a:avLst/>
          </a:prstGeom>
          <a:noFill/>
        </p:spPr>
        <p:txBody>
          <a:bodyPr wrap="square">
            <a:spAutoFit/>
          </a:bodyPr>
          <a:lstStyle/>
          <a:p>
            <a:pPr algn="l" defTabSz="274320"/>
            <a:r>
              <a:rPr lang="en-US" sz="3200" b="0" i="0" dirty="0">
                <a:effectLst/>
                <a:latin typeface="Calibri" panose="020F0502020204030204" pitchFamily="34" charset="0"/>
                <a:cs typeface="Calibri" panose="020F0502020204030204" pitchFamily="34" charset="0"/>
              </a:rPr>
              <a:t>			let him </a:t>
            </a:r>
            <a:r>
              <a:rPr lang="en-US" sz="3200" b="0" i="0" spc="-150" dirty="0">
                <a:effectLst/>
                <a:latin typeface="Calibri" panose="020F0502020204030204" pitchFamily="34" charset="0"/>
                <a:cs typeface="Calibri" panose="020F0502020204030204" pitchFamily="34" charset="0"/>
              </a:rPr>
              <a:t>keep his tongue from evil and his lips from speaking deceit;</a:t>
            </a:r>
            <a:br>
              <a:rPr lang="en-US" sz="3200" b="0" i="0" spc="-150" dirty="0">
                <a:effectLst/>
                <a:latin typeface="Calibri" panose="020F0502020204030204" pitchFamily="34" charset="0"/>
                <a:cs typeface="Calibri" panose="020F0502020204030204" pitchFamily="34" charset="0"/>
              </a:rPr>
            </a:br>
            <a:r>
              <a:rPr lang="en-US" sz="3200" b="0" i="0" dirty="0">
                <a:effectLst/>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a:t>
            </a:r>
            <a:r>
              <a:rPr lang="en-US" sz="3200" b="0" i="0" dirty="0">
                <a:effectLst/>
                <a:latin typeface="Calibri" panose="020F0502020204030204" pitchFamily="34" charset="0"/>
                <a:cs typeface="Calibri" panose="020F0502020204030204" pitchFamily="34" charset="0"/>
              </a:rPr>
              <a:t>let him turn away from evil and do good;</a:t>
            </a:r>
            <a:br>
              <a:rPr lang="en-US" sz="3200" b="0" i="0" dirty="0">
                <a:effectLst/>
                <a:latin typeface="Calibri" panose="020F0502020204030204" pitchFamily="34" charset="0"/>
                <a:cs typeface="Calibri" panose="020F0502020204030204" pitchFamily="34" charset="0"/>
              </a:rPr>
            </a:br>
            <a:r>
              <a:rPr lang="en-US" sz="3200" b="0" i="0" dirty="0">
                <a:effectLst/>
                <a:latin typeface="Calibri" panose="020F0502020204030204" pitchFamily="34" charset="0"/>
                <a:cs typeface="Calibri" panose="020F0502020204030204" pitchFamily="34" charset="0"/>
              </a:rPr>
              <a:t>    		let him seek peace and pursue it.</a:t>
            </a:r>
          </a:p>
        </p:txBody>
      </p:sp>
      <p:sp>
        <p:nvSpPr>
          <p:cNvPr id="29" name="TextBox 28">
            <a:extLst>
              <a:ext uri="{FF2B5EF4-FFF2-40B4-BE49-F238E27FC236}">
                <a16:creationId xmlns:a16="http://schemas.microsoft.com/office/drawing/2014/main" id="{9DE35400-CCB7-2AAF-A093-EFEE84E7D4F0}"/>
              </a:ext>
            </a:extLst>
          </p:cNvPr>
          <p:cNvSpPr txBox="1"/>
          <p:nvPr/>
        </p:nvSpPr>
        <p:spPr>
          <a:xfrm>
            <a:off x="551384" y="3058029"/>
            <a:ext cx="11380371" cy="1569660"/>
          </a:xfrm>
          <a:prstGeom prst="rect">
            <a:avLst/>
          </a:prstGeom>
          <a:noFill/>
        </p:spPr>
        <p:txBody>
          <a:bodyPr wrap="square">
            <a:spAutoFit/>
          </a:bodyPr>
          <a:lstStyle/>
          <a:p>
            <a:pPr algn="l" defTabSz="274320"/>
            <a:r>
              <a:rPr lang="en-US" sz="3200" b="0" i="0" dirty="0">
                <a:effectLst/>
                <a:latin typeface="Calibri" panose="020F0502020204030204" pitchFamily="34" charset="0"/>
                <a:cs typeface="Calibri" panose="020F0502020204030204" pitchFamily="34" charset="0"/>
              </a:rPr>
              <a:t>				For the eyes of the Lord are on the righteous,</a:t>
            </a:r>
            <a:br>
              <a:rPr lang="en-US" sz="3200" b="0" i="0" dirty="0">
                <a:effectLst/>
                <a:latin typeface="Calibri" panose="020F0502020204030204" pitchFamily="34" charset="0"/>
                <a:cs typeface="Calibri" panose="020F0502020204030204" pitchFamily="34" charset="0"/>
              </a:rPr>
            </a:br>
            <a:r>
              <a:rPr lang="en-US" sz="3200" b="0" i="0" dirty="0">
                <a:effectLst/>
                <a:latin typeface="Calibri" panose="020F0502020204030204" pitchFamily="34" charset="0"/>
                <a:cs typeface="Calibri" panose="020F0502020204030204" pitchFamily="34" charset="0"/>
              </a:rPr>
              <a:t>   			and his ears are open to their prayer.</a:t>
            </a:r>
            <a:br>
              <a:rPr lang="en-US" sz="3200" b="0" i="0" dirty="0">
                <a:effectLst/>
                <a:latin typeface="Calibri" panose="020F0502020204030204" pitchFamily="34" charset="0"/>
                <a:cs typeface="Calibri" panose="020F0502020204030204" pitchFamily="34" charset="0"/>
              </a:rPr>
            </a:br>
            <a:r>
              <a:rPr lang="en-US" sz="3200" b="0" i="0" dirty="0">
                <a:effectLst/>
                <a:latin typeface="Calibri" panose="020F0502020204030204" pitchFamily="34" charset="0"/>
                <a:cs typeface="Calibri" panose="020F0502020204030204" pitchFamily="34" charset="0"/>
              </a:rPr>
              <a:t>		    	But the face of the Lord is against those who do evil.”</a:t>
            </a:r>
          </a:p>
        </p:txBody>
      </p:sp>
    </p:spTree>
    <p:extLst>
      <p:ext uri="{BB962C8B-B14F-4D97-AF65-F5344CB8AC3E}">
        <p14:creationId xmlns:p14="http://schemas.microsoft.com/office/powerpoint/2010/main" val="360649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ground, outdoor, nature&#10;&#10;Description automatically generated">
            <a:extLst>
              <a:ext uri="{FF2B5EF4-FFF2-40B4-BE49-F238E27FC236}">
                <a16:creationId xmlns:a16="http://schemas.microsoft.com/office/drawing/2014/main" id="{0D7268B9-4595-8279-4493-9330ECFA08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2"/>
            <a:ext cx="12191980" cy="6858002"/>
          </a:xfrm>
          <a:prstGeom prst="rect">
            <a:avLst/>
          </a:prstGeom>
        </p:spPr>
      </p:pic>
      <p:sp>
        <p:nvSpPr>
          <p:cNvPr id="17" name="Rectangle 16">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4B67545-7EE6-549C-A1A8-590184D86ABB}"/>
              </a:ext>
            </a:extLst>
          </p:cNvPr>
          <p:cNvSpPr txBox="1">
            <a:spLocks/>
          </p:cNvSpPr>
          <p:nvPr/>
        </p:nvSpPr>
        <p:spPr>
          <a:xfrm>
            <a:off x="263352" y="3212976"/>
            <a:ext cx="6007100" cy="3366494"/>
          </a:xfrm>
          <a:prstGeom prst="rect">
            <a:avLst/>
          </a:prstGeom>
        </p:spPr>
        <p:txBody>
          <a:bodyPr vert="horz" lIns="109728" tIns="109728" rIns="109728" bIns="914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lnSpc>
                <a:spcPct val="100000"/>
              </a:lnSpc>
              <a:buClrTx/>
              <a:buSzTx/>
              <a:tabLst/>
              <a:defRPr/>
            </a:pPr>
            <a:r>
              <a:rPr kumimoji="0" lang="en-US" b="1" i="0" u="none" strike="noStrike" spc="150" normalizeH="0" noProof="0" dirty="0">
                <a:ln>
                  <a:noFill/>
                </a:ln>
                <a:solidFill>
                  <a:schemeClr val="bg1"/>
                </a:solidFill>
                <a:effectLst/>
                <a:uLnTx/>
                <a:uFillTx/>
                <a:latin typeface="Calibri" panose="020F0502020204030204" pitchFamily="34" charset="0"/>
                <a:cs typeface="Calibri" panose="020F0502020204030204" pitchFamily="34" charset="0"/>
              </a:rPr>
              <a:t>Broken Relationships</a:t>
            </a:r>
          </a:p>
        </p:txBody>
      </p:sp>
    </p:spTree>
    <p:extLst>
      <p:ext uri="{BB962C8B-B14F-4D97-AF65-F5344CB8AC3E}">
        <p14:creationId xmlns:p14="http://schemas.microsoft.com/office/powerpoint/2010/main" val="16067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10;&#10;Description automatically generated">
            <a:extLst>
              <a:ext uri="{FF2B5EF4-FFF2-40B4-BE49-F238E27FC236}">
                <a16:creationId xmlns:a16="http://schemas.microsoft.com/office/drawing/2014/main" id="{9D8EEB63-D699-EAD1-8FAC-98CFF33DA8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8966" y="224644"/>
            <a:ext cx="8134068" cy="4572508"/>
          </a:xfrm>
          <a:prstGeom prst="rect">
            <a:avLst/>
          </a:prstGeom>
        </p:spPr>
      </p:pic>
      <p:sp>
        <p:nvSpPr>
          <p:cNvPr id="5" name="TextBox 4">
            <a:extLst>
              <a:ext uri="{FF2B5EF4-FFF2-40B4-BE49-F238E27FC236}">
                <a16:creationId xmlns:a16="http://schemas.microsoft.com/office/drawing/2014/main" id="{34CE4CEE-734C-4E14-688C-CE88EAD213A0}"/>
              </a:ext>
            </a:extLst>
          </p:cNvPr>
          <p:cNvSpPr txBox="1"/>
          <p:nvPr/>
        </p:nvSpPr>
        <p:spPr>
          <a:xfrm>
            <a:off x="549746" y="5013176"/>
            <a:ext cx="10370789" cy="1446550"/>
          </a:xfrm>
          <a:prstGeom prst="rect">
            <a:avLst/>
          </a:prstGeom>
          <a:noFill/>
        </p:spPr>
        <p:txBody>
          <a:bodyPr wrap="square">
            <a:spAutoFit/>
          </a:bodyPr>
          <a:lstStyle/>
          <a:p>
            <a:pPr algn="ctr"/>
            <a:r>
              <a:rPr lang="en-US" sz="4400" dirty="0">
                <a:effectLst/>
                <a:latin typeface="Calibri" panose="020F0502020204030204" pitchFamily="34" charset="0"/>
                <a:ea typeface="Calibri" panose="020F0502020204030204" pitchFamily="34" charset="0"/>
                <a:cs typeface="Calibri" panose="020F0502020204030204" pitchFamily="34" charset="0"/>
              </a:rPr>
              <a:t>Uniformity in appearance shows a cohesive group aligned for a specific purpose</a:t>
            </a:r>
            <a:endParaRPr lang="en-SG"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10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5" name="Rectangle 1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men standing in front of a projector screen&#10;&#10;Description automatically generated">
            <a:extLst>
              <a:ext uri="{FF2B5EF4-FFF2-40B4-BE49-F238E27FC236}">
                <a16:creationId xmlns:a16="http://schemas.microsoft.com/office/drawing/2014/main" id="{09DEF072-A1D2-9894-FB47-C569A78BB0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822"/>
          <a:stretch/>
        </p:blipFill>
        <p:spPr>
          <a:xfrm>
            <a:off x="7605118" y="10"/>
            <a:ext cx="4586882" cy="6857990"/>
          </a:xfrm>
          <a:prstGeom prst="rect">
            <a:avLst/>
          </a:prstGeom>
        </p:spPr>
      </p:pic>
      <p:sp>
        <p:nvSpPr>
          <p:cNvPr id="19" name="Rectangle 18">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A3282412-7736-4C66-94B2-C459C26B4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52005" y="3396997"/>
            <a:ext cx="6858002" cy="6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73E8F6-193D-9068-6A18-DBD12E18B2A0}"/>
              </a:ext>
            </a:extLst>
          </p:cNvPr>
          <p:cNvSpPr/>
          <p:nvPr/>
        </p:nvSpPr>
        <p:spPr>
          <a:xfrm>
            <a:off x="-11534" y="0"/>
            <a:ext cx="7624544"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4" name="Picture 13" descr="A person wearing a suit and tie&#10;&#10;Description automatically generated">
            <a:extLst>
              <a:ext uri="{FF2B5EF4-FFF2-40B4-BE49-F238E27FC236}">
                <a16:creationId xmlns:a16="http://schemas.microsoft.com/office/drawing/2014/main" id="{DE7708F9-18C4-0B00-A392-6383D17EBC5E}"/>
              </a:ext>
            </a:extLst>
          </p:cNvPr>
          <p:cNvPicPr>
            <a:picLocks noChangeAspect="1"/>
          </p:cNvPicPr>
          <p:nvPr/>
        </p:nvPicPr>
        <p:blipFill rotWithShape="1">
          <a:blip r:embed="rId4">
            <a:extLst>
              <a:ext uri="{28A0092B-C50C-407E-A947-70E740481C1C}">
                <a14:useLocalDpi xmlns:a14="http://schemas.microsoft.com/office/drawing/2010/main" val="0"/>
              </a:ext>
            </a:extLst>
          </a:blip>
          <a:srcRect l="4837" r="12547"/>
          <a:stretch/>
        </p:blipFill>
        <p:spPr>
          <a:xfrm>
            <a:off x="-43508" y="0"/>
            <a:ext cx="7554411" cy="6858002"/>
          </a:xfrm>
          <a:prstGeom prst="rect">
            <a:avLst/>
          </a:prstGeom>
        </p:spPr>
      </p:pic>
      <p:sp>
        <p:nvSpPr>
          <p:cNvPr id="16" name="TextBox 15">
            <a:extLst>
              <a:ext uri="{FF2B5EF4-FFF2-40B4-BE49-F238E27FC236}">
                <a16:creationId xmlns:a16="http://schemas.microsoft.com/office/drawing/2014/main" id="{B50DD074-ADC3-98B4-DB51-E7BDF20F59E2}"/>
              </a:ext>
            </a:extLst>
          </p:cNvPr>
          <p:cNvSpPr txBox="1"/>
          <p:nvPr/>
        </p:nvSpPr>
        <p:spPr>
          <a:xfrm>
            <a:off x="971287" y="4149080"/>
            <a:ext cx="6007100" cy="2277368"/>
          </a:xfrm>
          <a:prstGeom prst="rect">
            <a:avLst/>
          </a:prstGeom>
        </p:spPr>
        <p:txBody>
          <a:bodyPr vert="horz" lIns="109728" tIns="109728" rIns="109728" bIns="91440" rtlCol="0" anchor="b">
            <a:normAutofit fontScale="92500" lnSpcReduction="10000"/>
          </a:bodyPr>
          <a:lstStyle/>
          <a:p>
            <a:pPr defTabSz="914400">
              <a:lnSpc>
                <a:spcPct val="125000"/>
              </a:lnSpc>
              <a:spcBef>
                <a:spcPct val="0"/>
              </a:spcBef>
              <a:spcAft>
                <a:spcPts val="600"/>
              </a:spcAft>
            </a:pPr>
            <a:r>
              <a:rPr lang="en-US" sz="6000" b="1" cap="all" spc="150" dirty="0">
                <a:solidFill>
                  <a:schemeClr val="bg1"/>
                </a:solidFill>
                <a:effectLst/>
                <a:latin typeface="+mj-lt"/>
                <a:ea typeface="+mj-ea"/>
                <a:cs typeface="+mj-cs"/>
              </a:rPr>
              <a:t>Uniform in appearance?</a:t>
            </a:r>
            <a:endParaRPr lang="en-US" sz="6000" b="1" u="sng" cap="all" spc="150" dirty="0">
              <a:solidFill>
                <a:schemeClr val="bg1"/>
              </a:solidFill>
              <a:latin typeface="+mj-lt"/>
              <a:ea typeface="+mj-ea"/>
              <a:cs typeface="+mj-cs"/>
            </a:endParaRPr>
          </a:p>
        </p:txBody>
      </p:sp>
    </p:spTree>
    <p:extLst>
      <p:ext uri="{BB962C8B-B14F-4D97-AF65-F5344CB8AC3E}">
        <p14:creationId xmlns:p14="http://schemas.microsoft.com/office/powerpoint/2010/main" val="314944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Description automatically generated with medium confidence">
            <a:extLst>
              <a:ext uri="{FF2B5EF4-FFF2-40B4-BE49-F238E27FC236}">
                <a16:creationId xmlns:a16="http://schemas.microsoft.com/office/drawing/2014/main" id="{101B163F-8C8A-4DA8-ABB5-381B0A542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CFED0D6-488C-6496-4D6D-DD59C37C888E}"/>
              </a:ext>
            </a:extLst>
          </p:cNvPr>
          <p:cNvSpPr/>
          <p:nvPr/>
        </p:nvSpPr>
        <p:spPr>
          <a:xfrm>
            <a:off x="0" y="0"/>
            <a:ext cx="12192000" cy="6858000"/>
          </a:xfrm>
          <a:prstGeom prst="rect">
            <a:avLst/>
          </a:prstGeom>
          <a:solidFill>
            <a:srgbClr val="3F3F3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a:extLst>
              <a:ext uri="{FF2B5EF4-FFF2-40B4-BE49-F238E27FC236}">
                <a16:creationId xmlns:a16="http://schemas.microsoft.com/office/drawing/2014/main" id="{73261BCD-2868-A618-4E26-17F1E2004748}"/>
              </a:ext>
            </a:extLst>
          </p:cNvPr>
          <p:cNvSpPr txBox="1"/>
          <p:nvPr/>
        </p:nvSpPr>
        <p:spPr>
          <a:xfrm>
            <a:off x="-16230" y="222887"/>
            <a:ext cx="12192000" cy="4829014"/>
          </a:xfrm>
          <a:prstGeom prst="rect">
            <a:avLst/>
          </a:prstGeom>
          <a:noFill/>
        </p:spPr>
        <p:txBody>
          <a:bodyPr wrap="square" anchor="ctr">
            <a:spAutoFit/>
          </a:bodyPr>
          <a:lstStyle/>
          <a:p>
            <a:pPr lvl="1">
              <a:lnSpc>
                <a:spcPct val="95000"/>
              </a:lnSpc>
            </a:pPr>
            <a:r>
              <a:rPr lang="en-US" sz="3600" b="1">
                <a:solidFill>
                  <a:schemeClr val="bg1"/>
                </a:solidFill>
                <a:effectLst>
                  <a:glow rad="127000">
                    <a:schemeClr val="tx1"/>
                  </a:glow>
                </a:effectLst>
                <a:latin typeface="Calibri" panose="020F0502020204030204" pitchFamily="34" charset="0"/>
                <a:cs typeface="Calibri" panose="020F0502020204030204" pitchFamily="34" charset="0"/>
              </a:rPr>
              <a:t>4.8 The Church</a:t>
            </a:r>
            <a:r>
              <a:rPr lang="en-US" sz="3600">
                <a:solidFill>
                  <a:schemeClr val="bg1"/>
                </a:solidFill>
                <a:effectLst>
                  <a:glow rad="127000">
                    <a:schemeClr val="tx1"/>
                  </a:glow>
                </a:effectLst>
                <a:latin typeface="Calibri" panose="020F0502020204030204" pitchFamily="34" charset="0"/>
                <a:cs typeface="Calibri" panose="020F0502020204030204" pitchFamily="34" charset="0"/>
              </a:rPr>
              <a:t> – The Church is the universal Body of Christ consisting of all born-again Christians made one by the indwelling Holy Spirit. The local church exists for the corporate worship of God, prayer, teaching God’s Word, fellowship among believers, evangelism of a needy world and acts of Christian compassion. </a:t>
            </a:r>
          </a:p>
          <a:p>
            <a:pPr lvl="1">
              <a:lnSpc>
                <a:spcPct val="95000"/>
              </a:lnSpc>
            </a:pPr>
            <a:endParaRPr lang="en-US" sz="3600">
              <a:solidFill>
                <a:schemeClr val="bg1"/>
              </a:solidFill>
              <a:effectLst>
                <a:glow rad="127000">
                  <a:schemeClr val="tx1"/>
                </a:glow>
              </a:effectLst>
              <a:latin typeface="Calibri" panose="020F0502020204030204" pitchFamily="34" charset="0"/>
              <a:cs typeface="Calibri" panose="020F0502020204030204" pitchFamily="34" charset="0"/>
            </a:endParaRPr>
          </a:p>
          <a:p>
            <a:pPr lvl="1">
              <a:lnSpc>
                <a:spcPct val="95000"/>
              </a:lnSpc>
            </a:pPr>
            <a:endParaRPr lang="en-US" sz="3600">
              <a:solidFill>
                <a:schemeClr val="bg1"/>
              </a:solidFill>
              <a:effectLst>
                <a:glow rad="127000">
                  <a:schemeClr val="tx1"/>
                </a:glow>
              </a:effectLst>
              <a:latin typeface="Calibri" panose="020F0502020204030204" pitchFamily="34" charset="0"/>
              <a:cs typeface="Calibri" panose="020F0502020204030204" pitchFamily="34" charset="0"/>
            </a:endParaRPr>
          </a:p>
          <a:p>
            <a:pPr lvl="1">
              <a:lnSpc>
                <a:spcPct val="95000"/>
              </a:lnSpc>
            </a:pPr>
            <a:r>
              <a:rPr lang="en-US" sz="3600">
                <a:solidFill>
                  <a:schemeClr val="bg1"/>
                </a:solidFill>
                <a:effectLst>
                  <a:glow rad="127000">
                    <a:schemeClr val="tx1"/>
                  </a:glow>
                </a:effectLst>
                <a:latin typeface="Calibri" panose="020F0502020204030204" pitchFamily="34" charset="0"/>
                <a:cs typeface="Calibri" panose="020F0502020204030204" pitchFamily="34" charset="0"/>
              </a:rPr>
              <a:t>(Acts 2:42; Matthew 28:18-20; 1 Corinthians 11:17-34; 12:13).</a:t>
            </a:r>
            <a:endParaRPr lang="en-US" sz="3200">
              <a:solidFill>
                <a:schemeClr val="bg1"/>
              </a:solidFill>
              <a:effectLst>
                <a:glow rad="127000">
                  <a:schemeClr val="tx1"/>
                </a:glow>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86CBB6F-92FF-287F-B9EC-7D8A33A82F71}"/>
              </a:ext>
            </a:extLst>
          </p:cNvPr>
          <p:cNvSpPr txBox="1"/>
          <p:nvPr/>
        </p:nvSpPr>
        <p:spPr>
          <a:xfrm>
            <a:off x="2099556" y="6057292"/>
            <a:ext cx="4464496" cy="523220"/>
          </a:xfrm>
          <a:prstGeom prst="rect">
            <a:avLst/>
          </a:prstGeom>
          <a:noFill/>
        </p:spPr>
        <p:txBody>
          <a:bodyPr wrap="square">
            <a:spAutoFit/>
          </a:bodyPr>
          <a:lstStyle/>
          <a:p>
            <a:r>
              <a:rPr lang="en-SG" sz="2800" b="1">
                <a:solidFill>
                  <a:schemeClr val="bg1"/>
                </a:solidFill>
                <a:latin typeface="Calibri" panose="020F0502020204030204" pitchFamily="34" charset="0"/>
                <a:cs typeface="Calibri" panose="020F0502020204030204" pitchFamily="34" charset="0"/>
              </a:rPr>
              <a:t>www.cicfamily.com</a:t>
            </a:r>
          </a:p>
        </p:txBody>
      </p:sp>
    </p:spTree>
    <p:extLst>
      <p:ext uri="{BB962C8B-B14F-4D97-AF65-F5344CB8AC3E}">
        <p14:creationId xmlns:p14="http://schemas.microsoft.com/office/powerpoint/2010/main" val="42433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0C775E-3222-D18B-1B1F-1AB5653D81BB}"/>
              </a:ext>
            </a:extLst>
          </p:cNvPr>
          <p:cNvSpPr txBox="1"/>
          <p:nvPr/>
        </p:nvSpPr>
        <p:spPr>
          <a:xfrm>
            <a:off x="4223792" y="2168860"/>
            <a:ext cx="7488832" cy="3031599"/>
          </a:xfrm>
          <a:prstGeom prst="rect">
            <a:avLst/>
          </a:prstGeom>
          <a:noFill/>
        </p:spPr>
        <p:txBody>
          <a:bodyPr wrap="square">
            <a:spAutoFit/>
          </a:bodyPr>
          <a:lstStyle/>
          <a:p>
            <a:pPr>
              <a:spcAft>
                <a:spcPts val="1800"/>
              </a:spcAft>
            </a:pPr>
            <a:r>
              <a:rPr lang="en-US" sz="4400" dirty="0">
                <a:effectLst/>
                <a:latin typeface="Calibri" panose="020F0502020204030204" pitchFamily="34" charset="0"/>
                <a:ea typeface="Calibri" panose="020F0502020204030204" pitchFamily="34" charset="0"/>
                <a:cs typeface="Calibri" panose="020F0502020204030204" pitchFamily="34" charset="0"/>
              </a:rPr>
              <a:t>The “church” is called to have </a:t>
            </a:r>
          </a:p>
          <a:p>
            <a:pPr marL="571500" indent="-571500">
              <a:buFont typeface="Arial" panose="020B0604020202020204" pitchFamily="34" charset="0"/>
              <a:buChar char="•"/>
            </a:pPr>
            <a:r>
              <a:rPr lang="en-US" sz="4400" dirty="0">
                <a:effectLst/>
                <a:latin typeface="Calibri" panose="020F0502020204030204" pitchFamily="34" charset="0"/>
                <a:ea typeface="Calibri" panose="020F0502020204030204" pitchFamily="34" charset="0"/>
                <a:cs typeface="Calibri" panose="020F0502020204030204" pitchFamily="34" charset="0"/>
              </a:rPr>
              <a:t>uniformity in </a:t>
            </a:r>
            <a:r>
              <a:rPr lang="en-US" sz="4400" b="1" u="sng" dirty="0">
                <a:effectLst/>
                <a:latin typeface="Calibri" panose="020F0502020204030204" pitchFamily="34" charset="0"/>
                <a:ea typeface="Calibri" panose="020F0502020204030204" pitchFamily="34" charset="0"/>
                <a:cs typeface="Calibri" panose="020F0502020204030204" pitchFamily="34" charset="0"/>
              </a:rPr>
              <a:t>belief</a:t>
            </a:r>
            <a:r>
              <a:rPr lang="en-US" sz="4400" dirty="0">
                <a:effectLst/>
                <a:latin typeface="Calibri" panose="020F0502020204030204" pitchFamily="34" charset="0"/>
                <a:ea typeface="Calibri" panose="020F0502020204030204" pitchFamily="34" charset="0"/>
                <a:cs typeface="Calibri" panose="020F0502020204030204" pitchFamily="34" charset="0"/>
              </a:rPr>
              <a:t> and</a:t>
            </a:r>
          </a:p>
          <a:p>
            <a:pPr marL="571500" indent="-571500">
              <a:buFont typeface="Arial" panose="020B0604020202020204" pitchFamily="34" charset="0"/>
              <a:buChar char="•"/>
            </a:pPr>
            <a:r>
              <a:rPr lang="en-US" sz="4400" dirty="0">
                <a:latin typeface="Calibri" panose="020F0502020204030204" pitchFamily="34" charset="0"/>
                <a:cs typeface="Calibri" panose="020F0502020204030204" pitchFamily="34" charset="0"/>
              </a:rPr>
              <a:t>uniformity in </a:t>
            </a:r>
            <a:r>
              <a:rPr lang="en-US" sz="4400" b="1" u="sng" dirty="0">
                <a:latin typeface="Calibri" panose="020F0502020204030204" pitchFamily="34" charset="0"/>
                <a:cs typeface="Calibri" panose="020F0502020204030204" pitchFamily="34" charset="0"/>
              </a:rPr>
              <a:t>behavior</a:t>
            </a:r>
          </a:p>
          <a:p>
            <a:pPr algn="ctr"/>
            <a:endParaRPr lang="en-SG" sz="4400" dirty="0">
              <a:latin typeface="Calibri" panose="020F0502020204030204" pitchFamily="34" charset="0"/>
              <a:cs typeface="Calibri" panose="020F0502020204030204" pitchFamily="34" charset="0"/>
            </a:endParaRPr>
          </a:p>
        </p:txBody>
      </p:sp>
      <p:pic>
        <p:nvPicPr>
          <p:cNvPr id="5" name="Picture 4" descr="A group of people standing in front of a cross&#10;&#10;Description automatically generated with medium confidence">
            <a:extLst>
              <a:ext uri="{FF2B5EF4-FFF2-40B4-BE49-F238E27FC236}">
                <a16:creationId xmlns:a16="http://schemas.microsoft.com/office/drawing/2014/main" id="{E2E67F1E-90B5-2EC3-C572-5E34534F0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1384555"/>
            <a:ext cx="3682540" cy="4088889"/>
          </a:xfrm>
          <a:prstGeom prst="rect">
            <a:avLst/>
          </a:prstGeom>
        </p:spPr>
      </p:pic>
    </p:spTree>
    <p:extLst>
      <p:ext uri="{BB962C8B-B14F-4D97-AF65-F5344CB8AC3E}">
        <p14:creationId xmlns:p14="http://schemas.microsoft.com/office/powerpoint/2010/main" val="254598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B108439-5ACC-7117-0A56-9A603A79EE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965"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F677414-85B0-A21C-6438-ACECC9E85A71}"/>
              </a:ext>
            </a:extLst>
          </p:cNvPr>
          <p:cNvSpPr txBox="1"/>
          <p:nvPr/>
        </p:nvSpPr>
        <p:spPr>
          <a:xfrm>
            <a:off x="5797524" y="1005746"/>
            <a:ext cx="5807088" cy="288911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4800" u="sng">
                <a:solidFill>
                  <a:prstClr val="white"/>
                </a:solidFill>
                <a:latin typeface="Calibri Light" panose="020F0302020204030204" pitchFamily="34" charset="0"/>
                <a:cs typeface="Calibri Light" panose="020F0302020204030204" pitchFamily="34" charset="0"/>
              </a:rPr>
              <a:t>1 Peter</a:t>
            </a:r>
          </a:p>
          <a:p>
            <a:pPr defTabSz="914400">
              <a:lnSpc>
                <a:spcPct val="90000"/>
              </a:lnSpc>
              <a:spcBef>
                <a:spcPct val="0"/>
              </a:spcBef>
              <a:spcAft>
                <a:spcPts val="600"/>
              </a:spcAft>
            </a:pPr>
            <a:r>
              <a:rPr lang="en-US" sz="4800">
                <a:solidFill>
                  <a:prstClr val="white"/>
                </a:solidFill>
                <a:latin typeface="Calibri" panose="020F0502020204030204" pitchFamily="34" charset="0"/>
                <a:cs typeface="Calibri" panose="020F0502020204030204" pitchFamily="34" charset="0"/>
              </a:rPr>
              <a:t>The Sojourner’s Life</a:t>
            </a:r>
          </a:p>
        </p:txBody>
      </p:sp>
      <p:sp>
        <p:nvSpPr>
          <p:cNvPr id="7" name="TextBox 6">
            <a:extLst>
              <a:ext uri="{FF2B5EF4-FFF2-40B4-BE49-F238E27FC236}">
                <a16:creationId xmlns:a16="http://schemas.microsoft.com/office/drawing/2014/main" id="{BF2A5D26-BF3E-D33A-4FDB-A9167BFB868A}"/>
              </a:ext>
            </a:extLst>
          </p:cNvPr>
          <p:cNvSpPr txBox="1"/>
          <p:nvPr/>
        </p:nvSpPr>
        <p:spPr>
          <a:xfrm>
            <a:off x="5806528" y="3104964"/>
            <a:ext cx="5391039" cy="1077218"/>
          </a:xfrm>
          <a:prstGeom prst="rect">
            <a:avLst/>
          </a:prstGeom>
          <a:noFill/>
          <a:ln>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400"/>
            <a:r>
              <a:rPr lang="en-US" sz="3200">
                <a:solidFill>
                  <a:srgbClr val="FFFFFF"/>
                </a:solidFill>
                <a:latin typeface="Calibri"/>
                <a:cs typeface="Calibri"/>
              </a:rPr>
              <a:t>Living effectively for the Lord in an unbelieving world</a:t>
            </a:r>
          </a:p>
        </p:txBody>
      </p:sp>
      <p:pic>
        <p:nvPicPr>
          <p:cNvPr id="10" name="Picture 9" descr="A person walking on a path in the woods&#10;&#10;Description automatically generated with medium confidence">
            <a:extLst>
              <a:ext uri="{FF2B5EF4-FFF2-40B4-BE49-F238E27FC236}">
                <a16:creationId xmlns:a16="http://schemas.microsoft.com/office/drawing/2014/main" id="{76A98089-766E-3B93-BB16-A9E84EA3EA4E}"/>
              </a:ext>
            </a:extLst>
          </p:cNvPr>
          <p:cNvPicPr>
            <a:picLocks noChangeAspect="1"/>
          </p:cNvPicPr>
          <p:nvPr/>
        </p:nvPicPr>
        <p:blipFill>
          <a:blip r:embed="rId3">
            <a:clrChange>
              <a:clrFrom>
                <a:srgbClr val="D9D9D9"/>
              </a:clrFrom>
              <a:clrTo>
                <a:srgbClr val="D9D9D9">
                  <a:alpha val="0"/>
                </a:srgbClr>
              </a:clrTo>
            </a:clrChange>
            <a:extLst>
              <a:ext uri="{28A0092B-C50C-407E-A947-70E740481C1C}">
                <a14:useLocalDpi xmlns:a14="http://schemas.microsoft.com/office/drawing/2010/main"/>
              </a:ext>
            </a:extLst>
          </a:blip>
          <a:stretch>
            <a:fillRect/>
          </a:stretch>
        </p:blipFill>
        <p:spPr>
          <a:xfrm>
            <a:off x="0" y="0"/>
            <a:ext cx="5267325" cy="6858000"/>
          </a:xfrm>
          <a:prstGeom prst="rect">
            <a:avLst/>
          </a:prstGeom>
        </p:spPr>
      </p:pic>
    </p:spTree>
    <p:extLst>
      <p:ext uri="{BB962C8B-B14F-4D97-AF65-F5344CB8AC3E}">
        <p14:creationId xmlns:p14="http://schemas.microsoft.com/office/powerpoint/2010/main" val="279137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D378F31-82C7-FF33-1927-73AE36B8210C}"/>
              </a:ext>
            </a:extLst>
          </p:cNvPr>
          <p:cNvGraphicFramePr>
            <a:graphicFrameLocks noGrp="1"/>
          </p:cNvGraphicFramePr>
          <p:nvPr>
            <p:extLst>
              <p:ext uri="{D42A27DB-BD31-4B8C-83A1-F6EECF244321}">
                <p14:modId xmlns:p14="http://schemas.microsoft.com/office/powerpoint/2010/main" val="872406489"/>
              </p:ext>
            </p:extLst>
          </p:nvPr>
        </p:nvGraphicFramePr>
        <p:xfrm>
          <a:off x="227348" y="476672"/>
          <a:ext cx="8802978" cy="6277704"/>
        </p:xfrm>
        <a:graphic>
          <a:graphicData uri="http://schemas.openxmlformats.org/drawingml/2006/table">
            <a:tbl>
              <a:tblPr/>
              <a:tblGrid>
                <a:gridCol w="2934326">
                  <a:extLst>
                    <a:ext uri="{9D8B030D-6E8A-4147-A177-3AD203B41FA5}">
                      <a16:colId xmlns:a16="http://schemas.microsoft.com/office/drawing/2014/main" val="112824277"/>
                    </a:ext>
                  </a:extLst>
                </a:gridCol>
                <a:gridCol w="2934326">
                  <a:extLst>
                    <a:ext uri="{9D8B030D-6E8A-4147-A177-3AD203B41FA5}">
                      <a16:colId xmlns:a16="http://schemas.microsoft.com/office/drawing/2014/main" val="2453662200"/>
                    </a:ext>
                  </a:extLst>
                </a:gridCol>
                <a:gridCol w="2934326">
                  <a:extLst>
                    <a:ext uri="{9D8B030D-6E8A-4147-A177-3AD203B41FA5}">
                      <a16:colId xmlns:a16="http://schemas.microsoft.com/office/drawing/2014/main" val="783819998"/>
                    </a:ext>
                  </a:extLst>
                </a:gridCol>
              </a:tblGrid>
              <a:tr h="649288">
                <a:tc gridSpan="3">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600" b="1"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Practicing Submission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4567283"/>
                  </a:ext>
                </a:extLst>
              </a:tr>
              <a:tr h="679450">
                <a:tc gridSpan="3">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32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2:13–3:12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404770"/>
                  </a:ext>
                </a:extLst>
              </a:tr>
              <a:tr h="1047526">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Government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Workplace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1"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Marriage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334646"/>
                  </a:ext>
                </a:extLst>
              </a:tr>
              <a:tr h="504056">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2:13-17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2:18-25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r>
                        <a:rPr kumimoji="0" lang="en-US" sz="2800" b="0" i="0" u="none" strike="noStrike" cap="none" normalizeH="0" baseline="0" dirty="0">
                          <a:ln>
                            <a:noFill/>
                          </a:ln>
                          <a:solidFill>
                            <a:schemeClr val="bg1">
                              <a:lumMod val="50000"/>
                            </a:schemeClr>
                          </a:solidFill>
                          <a:effectLst/>
                          <a:latin typeface="Calibri" panose="020F0502020204030204" pitchFamily="34" charset="0"/>
                          <a:ea typeface="ＭＳ Ｐゴシック" charset="0"/>
                          <a:cs typeface="Calibri" panose="020F0502020204030204" pitchFamily="34" charset="0"/>
                        </a:rPr>
                        <a:t>3:1-7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3326905"/>
                  </a:ext>
                </a:extLst>
              </a:tr>
              <a:tr h="2240044">
                <a:tc>
                  <a:txBody>
                    <a:bodyPr/>
                    <a:lstStyle/>
                    <a:p>
                      <a:pPr marL="0" marR="0" lvl="0" indent="0" algn="ctr" defTabSz="914400" rtl="0" eaLnBrk="1" fontAlgn="base" latinLnBrk="0" hangingPunct="1">
                        <a:lnSpc>
                          <a:spcPct val="90000"/>
                        </a:lnSpc>
                        <a:spcBef>
                          <a:spcPts val="0"/>
                        </a:spcBef>
                        <a:spcAft>
                          <a:spcPct val="0"/>
                        </a:spcAft>
                        <a:buClr>
                          <a:schemeClr val="hlink"/>
                        </a:buClr>
                        <a:buSzPct val="120000"/>
                        <a:buFontTx/>
                        <a:buNone/>
                        <a:tabLst/>
                      </a:pPr>
                      <a:r>
                        <a:rPr kumimoji="0" lang="en-US" sz="2400" b="1" i="0" u="none" strike="noStrike" cap="none" normalizeH="0" baseline="30000" dirty="0">
                          <a:ln>
                            <a:noFill/>
                          </a:ln>
                          <a:solidFill>
                            <a:schemeClr val="bg1"/>
                          </a:solidFill>
                          <a:effectLst/>
                          <a:latin typeface="Calibri" panose="020F0502020204030204" pitchFamily="34" charset="0"/>
                          <a:ea typeface="ＭＳ Ｐゴシック" charset="0"/>
                          <a:cs typeface="Calibri" panose="020F0502020204030204" pitchFamily="34" charset="0"/>
                        </a:rPr>
                        <a:t>13</a:t>
                      </a:r>
                      <a:r>
                        <a:rPr kumimoji="0" lang="en-US" sz="24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 Be subject for the Lord's sake to every human institution, whether it be to the emperor as supreme, </a:t>
                      </a:r>
                      <a:r>
                        <a:rPr kumimoji="0" lang="en-US" sz="2400" b="1" i="0" u="none" strike="noStrike" cap="none" normalizeH="0" baseline="30000" dirty="0">
                          <a:ln>
                            <a:noFill/>
                          </a:ln>
                          <a:solidFill>
                            <a:schemeClr val="bg1"/>
                          </a:solidFill>
                          <a:effectLst/>
                          <a:latin typeface="Calibri" panose="020F0502020204030204" pitchFamily="34" charset="0"/>
                          <a:ea typeface="ＭＳ Ｐゴシック" charset="0"/>
                          <a:cs typeface="Calibri" panose="020F0502020204030204" pitchFamily="34" charset="0"/>
                        </a:rPr>
                        <a:t>14</a:t>
                      </a:r>
                      <a:r>
                        <a:rPr kumimoji="0" lang="en-US" sz="24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 or to governors as sent by him to punish those who do evil and to praise those who do 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endParaRPr kumimoji="0" lang="en-US" sz="2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120000"/>
                        <a:buFontTx/>
                        <a:buNone/>
                        <a:tabLst/>
                      </a:pPr>
                      <a:endParaRPr kumimoji="0" lang="en-US" sz="2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2645451"/>
                  </a:ext>
                </a:extLst>
              </a:tr>
            </a:tbl>
          </a:graphicData>
        </a:graphic>
      </p:graphicFrame>
      <p:pic>
        <p:nvPicPr>
          <p:cNvPr id="11" name="Picture 2" descr="Colourful pins linked with threads">
            <a:extLst>
              <a:ext uri="{FF2B5EF4-FFF2-40B4-BE49-F238E27FC236}">
                <a16:creationId xmlns:a16="http://schemas.microsoft.com/office/drawing/2014/main" id="{ED64FDE2-A527-310E-7293-593D3E8018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05097" y="224644"/>
            <a:ext cx="2655375" cy="4509120"/>
          </a:xfrm>
          <a:prstGeom prst="rect">
            <a:avLst/>
          </a:prstGeom>
        </p:spPr>
      </p:pic>
      <p:sp>
        <p:nvSpPr>
          <p:cNvPr id="9" name="Rectangle 8">
            <a:extLst>
              <a:ext uri="{FF2B5EF4-FFF2-40B4-BE49-F238E27FC236}">
                <a16:creationId xmlns:a16="http://schemas.microsoft.com/office/drawing/2014/main" id="{4EBEB315-B595-CEAE-F00D-70D400D8D673}"/>
              </a:ext>
            </a:extLst>
          </p:cNvPr>
          <p:cNvSpPr/>
          <p:nvPr/>
        </p:nvSpPr>
        <p:spPr>
          <a:xfrm>
            <a:off x="3210372" y="3402556"/>
            <a:ext cx="6089417" cy="345544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2880197E-4673-C3E7-7B1F-519752871547}"/>
              </a:ext>
            </a:extLst>
          </p:cNvPr>
          <p:cNvSpPr txBox="1">
            <a:spLocks/>
          </p:cNvSpPr>
          <p:nvPr/>
        </p:nvSpPr>
        <p:spPr>
          <a:xfrm>
            <a:off x="8681610" y="4905164"/>
            <a:ext cx="3510390" cy="1849212"/>
          </a:xfrm>
          <a:prstGeom prst="rect">
            <a:avLst/>
          </a:prstGeom>
          <a:solidFill>
            <a:srgbClr val="000099"/>
          </a:solidFill>
        </p:spPr>
        <p:txBody>
          <a:bodyPr>
            <a:no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80000"/>
              </a:lnSpc>
            </a:pPr>
            <a:r>
              <a:rPr lang="en-US" sz="4400" dirty="0">
                <a:solidFill>
                  <a:schemeClr val="bg1"/>
                </a:solidFill>
                <a:effectLst>
                  <a:glow rad="63500">
                    <a:schemeClr val="tx1"/>
                  </a:glow>
                </a:effectLst>
                <a:latin typeface="Goudy Old Style" panose="02020502050305020303" pitchFamily="18" charset="0"/>
              </a:rPr>
              <a:t>Linking doctrine with practice</a:t>
            </a:r>
          </a:p>
        </p:txBody>
      </p:sp>
    </p:spTree>
    <p:extLst>
      <p:ext uri="{BB962C8B-B14F-4D97-AF65-F5344CB8AC3E}">
        <p14:creationId xmlns:p14="http://schemas.microsoft.com/office/powerpoint/2010/main" val="169318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ojiVTI">
  <a:themeElements>
    <a:clrScheme name="AnalogousFromLightSeedRightStep">
      <a:dk1>
        <a:srgbClr val="000000"/>
      </a:dk1>
      <a:lt1>
        <a:srgbClr val="FFFFFF"/>
      </a:lt1>
      <a:dk2>
        <a:srgbClr val="41243A"/>
      </a:dk2>
      <a:lt2>
        <a:srgbClr val="E2E8E3"/>
      </a:lt2>
      <a:accent1>
        <a:srgbClr val="C593B9"/>
      </a:accent1>
      <a:accent2>
        <a:srgbClr val="BA7F93"/>
      </a:accent2>
      <a:accent3>
        <a:srgbClr val="C69996"/>
      </a:accent3>
      <a:accent4>
        <a:srgbClr val="BA9B7F"/>
      </a:accent4>
      <a:accent5>
        <a:srgbClr val="A9A480"/>
      </a:accent5>
      <a:accent6>
        <a:srgbClr val="99AA74"/>
      </a:accent6>
      <a:hlink>
        <a:srgbClr val="568E63"/>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5314</TotalTime>
  <Words>5968</Words>
  <Application>Microsoft Office PowerPoint</Application>
  <PresentationFormat>Widescreen</PresentationFormat>
  <Paragraphs>631</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Meiryo</vt:lpstr>
      <vt:lpstr>Arial</vt:lpstr>
      <vt:lpstr>Calibri</vt:lpstr>
      <vt:lpstr>Calibri Light</vt:lpstr>
      <vt:lpstr>Corbel</vt:lpstr>
      <vt:lpstr>Goudy Old Style</vt:lpstr>
      <vt:lpstr>system-ui</vt:lpstr>
      <vt:lpstr>ShojiVTI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5</cp:revision>
  <cp:lastPrinted>2022-04-30T13:18:06Z</cp:lastPrinted>
  <dcterms:created xsi:type="dcterms:W3CDTF">2022-04-08T00:17:00Z</dcterms:created>
  <dcterms:modified xsi:type="dcterms:W3CDTF">2022-06-25T12:30:12Z</dcterms:modified>
</cp:coreProperties>
</file>