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732" r:id="rId3"/>
    <p:sldMasterId id="2147483744" r:id="rId4"/>
    <p:sldMasterId id="2147483768" r:id="rId5"/>
    <p:sldMasterId id="2147483785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775"/>
  </p:normalViewPr>
  <p:slideViewPr>
    <p:cSldViewPr snapToGrid="0" snapToObjects="1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8463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347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1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4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0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8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0BAD-EB04-A730-15B2-111E0FFEC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48DF5-929C-20A3-6723-C1F883DEC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C340D-459B-3F0B-4DA9-A977D51A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79F9-C704-7209-89AB-1F4CCF6B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18021-9FF9-EB75-1046-D00AB8F9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C250-AECE-04DC-F5B8-36FE5001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17A6-1A89-9701-B182-F7B8FB62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152E3-72B5-B530-ECAA-E38706E6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B140-AAE2-B73D-37D1-50B2A817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F0B2-EFB3-B51D-B31B-E93B9BC0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B5C4-C407-C5E3-C7AF-691B35CA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53119-7402-34D6-78A0-531A0F66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6730-A169-6046-EE2C-43D7E005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7FF9-DD1D-43F8-397D-7B2D41FC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64CB-37F1-223B-AD33-12B2FD15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A886-B4DF-F429-CD3B-2077AB13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4213-2FE5-B61B-107A-B428DE079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1DE34-2FF2-9465-B9FC-F37FF5550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431F-4C29-E14B-5CDA-D8E85247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6E4C5-8DA4-173E-7537-15D78212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8D21C-3BAB-81B0-240D-B8A316B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6E33-4B28-D436-87AF-62F246DA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E366-C4EC-E0A9-5D0B-8EFE8F5F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AB7E4-444C-BED5-FE76-D1EDB3D14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F900-2DC4-D575-C080-2CCE107A9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DDA8F-529F-15C4-477F-B878BD56F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B5191-457C-9F23-CEE2-8F24A191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8A1BA-9354-5BF6-9123-6B681BD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5193C-B869-2213-7EEA-4E5716FC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57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5300-A2CF-14E2-6946-C1E80C16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807A9-E17B-2227-F4A9-786EA108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6A6AE-6E97-A646-FC1C-14951FA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C5806-8BCA-3FE4-3E91-CA832271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D6CB0-F511-3F09-0ADE-4EB4DEA3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388ED-5FA8-C2E1-E236-AE740501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6A99D-16BC-B268-E999-C009472D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6FF2-5FEF-7520-F7D9-6917D0B7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6904-9C16-5E4D-28D8-79E273CC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1EB22-0724-B1F6-7F77-A7200A364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DA1D0-898E-4A48-1790-1B3C1C3F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DAA2A-251B-B9CF-7557-2D2AD17D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F6AB-FF1E-4572-4491-18ABC28B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AB2C-188E-598E-1DD6-19E40B07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DA466-C6E0-ED2A-34BB-590DA06F7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7DA3-CD45-230D-65C5-172698CA4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2A646-7064-D6FD-8D73-D73BFDFE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AF78C-60BD-5A4E-C8E9-90AEF34E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4DF40-2122-BDD6-5478-BB003295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E819-6BE5-5A58-C919-2C36FF7B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CD99-DD9E-2D9F-5A3B-080D374F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FD410-18E6-A673-25A2-86AF797F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97BE-CDD5-40C4-E566-D6C9C52F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71AC-6B93-7CE2-A976-302C3BE3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D7D8C-E4A9-BE0E-4A94-C14B5BD6E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B0505-4161-10CC-BEBF-ADF92D141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A2E0B-8BAF-65F1-AC00-1296A2C5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5476-E795-C177-B41E-3F008B94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D6BA-E6EF-AE18-F908-5A5F859B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754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0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671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72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24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88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379B9-08EE-0EF6-8672-C91AF7FA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3680-76EB-9AEE-75B5-48C31498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7C38-F55D-40D0-DCE1-AFF9E30DD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DA25F-90AE-AACD-C351-BDB936915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DEC66-CB62-7458-800A-47CE9F5F4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8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6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157B2-4B50-156E-EE16-AF3D2C1CCF93}"/>
              </a:ext>
            </a:extLst>
          </p:cNvPr>
          <p:cNvSpPr txBox="1"/>
          <p:nvPr/>
        </p:nvSpPr>
        <p:spPr>
          <a:xfrm>
            <a:off x="7307286" y="1005746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Peter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Sojourner’s Life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F085E-F977-C8CE-EC97-5225BE8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5240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3711C-8B11-935D-D1C4-2040B26A4A57}"/>
              </a:ext>
            </a:extLst>
          </p:cNvPr>
          <p:cNvSpPr txBox="1"/>
          <p:nvPr/>
        </p:nvSpPr>
        <p:spPr>
          <a:xfrm>
            <a:off x="6747754" y="4377447"/>
            <a:ext cx="3774331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Living effectively for the Lord in an unbelieving world</a:t>
            </a:r>
          </a:p>
        </p:txBody>
      </p:sp>
    </p:spTree>
    <p:extLst>
      <p:ext uri="{BB962C8B-B14F-4D97-AF65-F5344CB8AC3E}">
        <p14:creationId xmlns:p14="http://schemas.microsoft.com/office/powerpoint/2010/main" val="7377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A447-57E0-015C-9DC6-D936A201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John Piper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111F-7041-53DB-D187-F56B25F2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103" y="2452307"/>
            <a:ext cx="9600177" cy="45102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3200" b="1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deepest root of Christian womanhood mentioned in this text is hope in God. “Holy women who hoped in God.” A Christian woman does not put her hope in her husband, or in getting a husband. She does not put her hope in her looks. She puts her hope in the promises of God.</a:t>
            </a:r>
            <a:r>
              <a:rPr lang="en-SG" sz="3200" b="1" dirty="0"/>
              <a:t> </a:t>
            </a:r>
          </a:p>
          <a:p>
            <a:pPr marL="0" indent="0" algn="just">
              <a:buNone/>
            </a:pPr>
            <a:r>
              <a:rPr lang="en-SG" b="1" i="1" dirty="0">
                <a:latin typeface="Georgia" panose="02040502050405020303" pitchFamily="18" charset="0"/>
              </a:rPr>
              <a:t>https://</a:t>
            </a:r>
            <a:r>
              <a:rPr lang="en-SG" b="1" i="1" dirty="0" err="1">
                <a:latin typeface="Georgia" panose="02040502050405020303" pitchFamily="18" charset="0"/>
              </a:rPr>
              <a:t>www.desiringgod.org</a:t>
            </a:r>
            <a:r>
              <a:rPr lang="en-SG" b="1" i="1" dirty="0">
                <a:latin typeface="Georgia" panose="02040502050405020303" pitchFamily="18" charset="0"/>
              </a:rPr>
              <a:t>/messages/the-beautiful-faith-of-fearless-submission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What's John Piper Really Like?">
            <a:extLst>
              <a:ext uri="{FF2B5EF4-FFF2-40B4-BE49-F238E27FC236}">
                <a16:creationId xmlns:a16="http://schemas.microsoft.com/office/drawing/2014/main" id="{C7548D8C-18E8-E793-D480-9B0610A5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28" y="-57853"/>
            <a:ext cx="2284071" cy="22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 fontScale="92500" lnSpcReduction="10000"/>
          </a:bodyPr>
          <a:lstStyle/>
          <a:p>
            <a:r>
              <a:rPr lang="en-SG" sz="3000" b="1" dirty="0">
                <a:solidFill>
                  <a:schemeClr val="bg1">
                    <a:lumMod val="65000"/>
                  </a:schemeClr>
                </a:solidFill>
              </a:rPr>
              <a:t>Vs 3-4 – Women are to adorn themselves with ‘inner beauty’.</a:t>
            </a:r>
          </a:p>
          <a:p>
            <a:r>
              <a:rPr lang="en-SG" sz="3000" b="1" dirty="0">
                <a:solidFill>
                  <a:schemeClr val="bg1">
                    <a:lumMod val="65000"/>
                  </a:schemeClr>
                </a:solidFill>
              </a:rPr>
              <a:t>A) Our hearts are more important to God than our outward appearance (1 Samuel 16:7).</a:t>
            </a:r>
          </a:p>
          <a:p>
            <a:r>
              <a:rPr lang="en-SG" sz="3000" b="1" dirty="0">
                <a:solidFill>
                  <a:schemeClr val="bg1">
                    <a:lumMod val="65000"/>
                  </a:schemeClr>
                </a:solidFill>
              </a:rPr>
              <a:t>B) The source of true beauty for a woman is in having ‘a gentle and quiet spirit’ (vs 4) – very precious to God.</a:t>
            </a:r>
          </a:p>
          <a:p>
            <a:r>
              <a:rPr lang="en-SG" sz="3000" b="1" dirty="0">
                <a:solidFill>
                  <a:schemeClr val="bg1">
                    <a:lumMod val="65000"/>
                  </a:schemeClr>
                </a:solidFill>
              </a:rPr>
              <a:t>Vs 5-6 – Holy women of past adorned themselves – by ‘submitting to their own husbands’ – e.g. of Sarah obeying Abraham. </a:t>
            </a:r>
          </a:p>
          <a:p>
            <a:r>
              <a:rPr lang="en-US" sz="3000" b="1" dirty="0"/>
              <a:t>Therefore, as children of Sarah, wives are called to 'do good' and 'not to fear anything.’  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9220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Vs 7 – Husbands to live with understanding towards their wives, honouring them as the ‘weaker vessel’.</a:t>
            </a:r>
          </a:p>
          <a:p>
            <a:r>
              <a:rPr lang="en-SG" sz="2800" b="1" dirty="0"/>
              <a:t>Note:  ‘Weaker’ here is the Greek word ‘</a:t>
            </a:r>
            <a:r>
              <a:rPr lang="en-SG" sz="2800" b="1" dirty="0" err="1"/>
              <a:t>asthenēs</a:t>
            </a:r>
            <a:r>
              <a:rPr lang="en-SG" sz="2800" b="1" dirty="0"/>
              <a:t>’ – referring to physical weakness.</a:t>
            </a:r>
          </a:p>
          <a:p>
            <a:r>
              <a:rPr lang="en-SG" sz="2800" b="1" dirty="0"/>
              <a:t>Wives are ‘heirs with (their husbands) of the grace of life.’</a:t>
            </a:r>
          </a:p>
          <a:p>
            <a:r>
              <a:rPr lang="en-SG" sz="2800" b="1" dirty="0"/>
              <a:t>Our prayers will be hindered if we don’t treat our wives right. </a:t>
            </a: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6319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AD88-946F-9C35-67B7-2D518248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99" y="176013"/>
            <a:ext cx="8831483" cy="17000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 Complementarian View of Marriage</a:t>
            </a:r>
            <a:br>
              <a:rPr lang="en-US" b="1" dirty="0"/>
            </a:br>
            <a:r>
              <a:rPr lang="en-US" b="1" dirty="0"/>
              <a:t>Equal Worth But Differing Roles.</a:t>
            </a:r>
            <a:r>
              <a:rPr lang="en-US" dirty="0"/>
              <a:t>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2BE7-BDDE-28A2-1822-7B8BA544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1876103"/>
            <a:ext cx="10382491" cy="4805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2800" i="1" dirty="0"/>
              <a:t>1 Peter 3:1-7 shows that the apostolic pattern of thought in Scripture did not feel any tension between a call for wives to submit to their husbands (verse 1) and a clear declaration that husbands and wives are joint heirs of the grace of life (verse 7)…..Submission in role and equality in dignity and importance stand side-by-side in apostolic thought.</a:t>
            </a:r>
            <a:endParaRPr lang="en-SG" sz="2800" dirty="0"/>
          </a:p>
          <a:p>
            <a:pPr marL="0" indent="0">
              <a:buNone/>
            </a:pPr>
            <a:r>
              <a:rPr lang="en-SG" i="1" dirty="0"/>
              <a:t>Wayne Gruden, “</a:t>
            </a:r>
            <a:r>
              <a:rPr lang="en-SG" dirty="0"/>
              <a:t>Wives like Sarah, and the Husbands Who </a:t>
            </a:r>
            <a:r>
              <a:rPr lang="en-SG" dirty="0" err="1"/>
              <a:t>Honor</a:t>
            </a:r>
            <a:r>
              <a:rPr lang="en-SG" dirty="0"/>
              <a:t> Them 1 Peter 3:1-7” in </a:t>
            </a:r>
            <a:r>
              <a:rPr lang="en-SG" i="1" dirty="0"/>
              <a:t>Recovering Biblical Manhood and Womanhood - A Response to Evangelical Feminism. </a:t>
            </a:r>
            <a:r>
              <a:rPr lang="en-SG" dirty="0"/>
              <a:t>John Piper and Wayne Grudem (eds), Crossway Books, 1991, page 19.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What Roles Should Men and Women Have in the Home, Church, and World? — Tom  Talks">
            <a:extLst>
              <a:ext uri="{FF2B5EF4-FFF2-40B4-BE49-F238E27FC236}">
                <a16:creationId xmlns:a16="http://schemas.microsoft.com/office/drawing/2014/main" id="{34E925AF-5CDC-F578-CC62-3280777B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" y="0"/>
            <a:ext cx="3108736" cy="17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3:1-7- ‘Won By Our Conduct’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2014521" cy="4664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</a:rPr>
              <a:t>APPLICATION:</a:t>
            </a:r>
          </a:p>
          <a:p>
            <a:pPr marL="0" indent="0" algn="ctr">
              <a:buNone/>
            </a:pPr>
            <a:r>
              <a:rPr lang="en-US" sz="6000" b="1" dirty="0">
                <a:latin typeface="Comic Sans MS" panose="030F0902030302020204" pitchFamily="66" charset="0"/>
              </a:rPr>
              <a:t>What kind of husband or wife am I called to be, in the light of God’s word today? </a:t>
            </a: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0655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B96-94D6-E83A-0EE2-590B3225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565" y="246165"/>
            <a:ext cx="10583902" cy="1049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</a:rPr>
              <a:t>1 Peter 3:1-7 </a:t>
            </a:r>
            <a:br>
              <a:rPr lang="en-US" sz="4000" b="1" dirty="0">
                <a:latin typeface="Arial Rounded MT Bold" panose="020F0704030504030204" pitchFamily="34" charset="77"/>
              </a:rPr>
            </a:br>
            <a:br>
              <a:rPr lang="en-US" sz="2000" b="1" dirty="0">
                <a:latin typeface="Arial Rounded MT Bold" panose="020F0704030504030204" pitchFamily="34" charset="77"/>
              </a:rPr>
            </a:br>
            <a:r>
              <a:rPr lang="en-US" sz="4000" b="1" dirty="0">
                <a:latin typeface="Arial Rounded MT Bold" panose="020F0704030504030204" pitchFamily="34" charset="77"/>
              </a:rPr>
              <a:t>“WON BY OUR CONDUCT”</a:t>
            </a:r>
          </a:p>
        </p:txBody>
      </p:sp>
      <p:pic>
        <p:nvPicPr>
          <p:cNvPr id="4" name="Picture 2" descr="Helping Men Become 3:7 Husbands – Soul Care Blog">
            <a:extLst>
              <a:ext uri="{FF2B5EF4-FFF2-40B4-BE49-F238E27FC236}">
                <a16:creationId xmlns:a16="http://schemas.microsoft.com/office/drawing/2014/main" id="{12E89E1C-E3E3-65AE-D2AF-A9EC0417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50" y="2171628"/>
            <a:ext cx="7206527" cy="4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38" y="281786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RECALL…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89" y="1759352"/>
            <a:ext cx="10498238" cy="5393802"/>
          </a:xfrm>
        </p:spPr>
        <p:txBody>
          <a:bodyPr>
            <a:normAutofit/>
          </a:bodyPr>
          <a:lstStyle/>
          <a:p>
            <a:r>
              <a:rPr lang="en-US" sz="2800" b="1" dirty="0"/>
              <a:t>In 1 Peter 2:13-25, Peter addressed practical concerns of how to live as Christian sojourners in the midst of a hostile world.</a:t>
            </a:r>
            <a:endParaRPr lang="en-SG" sz="2800" b="1" dirty="0"/>
          </a:p>
          <a:p>
            <a:r>
              <a:rPr lang="en-US" sz="2800" b="1" dirty="0"/>
              <a:t>He instructed the believers to submit to authorities, ‘for the Lord’s sake’ vs 13. </a:t>
            </a:r>
          </a:p>
          <a:p>
            <a:r>
              <a:rPr lang="en-US" sz="2800" b="1" dirty="0"/>
              <a:t>Likewise, we can be subject as slaves to unjust masters, following in the example and redemption of Jesus for us in going to the cross (vs 18-25).</a:t>
            </a:r>
            <a:endParaRPr lang="en-SG" sz="2800" b="1" dirty="0"/>
          </a:p>
          <a:p>
            <a:pPr marL="0" indent="0" algn="ctr">
              <a:buNone/>
            </a:pPr>
            <a:endParaRPr lang="en-US" sz="1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 truly subversive act!</a:t>
            </a:r>
          </a:p>
        </p:txBody>
      </p:sp>
      <p:pic>
        <p:nvPicPr>
          <p:cNvPr id="4" name="Picture 2" descr="'Submit to Authorities' - Why Paul Says This to Christians">
            <a:extLst>
              <a:ext uri="{FF2B5EF4-FFF2-40B4-BE49-F238E27FC236}">
                <a16:creationId xmlns:a16="http://schemas.microsoft.com/office/drawing/2014/main" id="{D547BA9D-4582-911B-30C0-EBB04D7B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33" y="30520"/>
            <a:ext cx="3238567" cy="16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38" y="281786"/>
            <a:ext cx="8290252" cy="118872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Marriage as GOD intended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655180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Marriage is a picture of Christ and the church (Ephesians 5:25-27)</a:t>
            </a:r>
          </a:p>
          <a:p>
            <a:r>
              <a:rPr lang="en-SG" sz="2800" b="1" dirty="0"/>
              <a:t>The Puritans called marriage ‘the little church within the Church.’ </a:t>
            </a:r>
            <a:endParaRPr lang="en-US" sz="2800" b="1" dirty="0"/>
          </a:p>
        </p:txBody>
      </p:sp>
      <p:pic>
        <p:nvPicPr>
          <p:cNvPr id="2050" name="Picture 2" descr="St Mary's Church, Little Hormead - Wikipedia">
            <a:extLst>
              <a:ext uri="{FF2B5EF4-FFF2-40B4-BE49-F238E27FC236}">
                <a16:creationId xmlns:a16="http://schemas.microsoft.com/office/drawing/2014/main" id="{5E991836-83C4-97CD-EE9B-E113E1E7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90" y="3038354"/>
            <a:ext cx="6790482" cy="3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Vs 1 – ‘Likewise’ links to previous section.</a:t>
            </a:r>
          </a:p>
          <a:p>
            <a:r>
              <a:rPr lang="en-SG" sz="2800" b="1" dirty="0"/>
              <a:t>Peter addresses wives who have unbelieving husbands (‘who do not obey the word.’).</a:t>
            </a:r>
          </a:p>
          <a:p>
            <a:r>
              <a:rPr lang="en-US" sz="2800" b="1" dirty="0"/>
              <a:t>“….they may be won without a word…when they see your respectful and pure conduct” (vs 1-2) – there needs to be evangelical effect in our action that speaks louder than words.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998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2309"/>
            <a:ext cx="12091860" cy="585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     Question: What does it mean to ‘</a:t>
            </a:r>
            <a:r>
              <a:rPr lang="en-US" sz="3600" b="1" dirty="0">
                <a:solidFill>
                  <a:srgbClr val="00B0F0"/>
                </a:solidFill>
              </a:rPr>
              <a:t>be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B0F0"/>
                </a:solidFill>
              </a:rPr>
              <a:t>subject</a:t>
            </a:r>
            <a:r>
              <a:rPr lang="en-US" sz="3600" b="1" dirty="0"/>
              <a:t>’?	</a:t>
            </a:r>
          </a:p>
          <a:p>
            <a:pPr marL="228600" lvl="1" indent="0">
              <a:buNone/>
            </a:pPr>
            <a:r>
              <a:rPr lang="en-SG" sz="2800" b="1" dirty="0"/>
              <a:t>What it doesn’t mean:</a:t>
            </a:r>
          </a:p>
          <a:p>
            <a:pPr lvl="1"/>
            <a:r>
              <a:rPr lang="en-SG" sz="2800" b="1" dirty="0"/>
              <a:t>A) Be a ‘doormat’ to your husband. Instead, obey Jesus first.</a:t>
            </a:r>
          </a:p>
          <a:p>
            <a:pPr lvl="1"/>
            <a:r>
              <a:rPr lang="en-SG" sz="2800" b="1" dirty="0"/>
              <a:t>B) You are inferior or of less worth. Instead you are ‘joint-heirs’ – vs 7.</a:t>
            </a:r>
          </a:p>
          <a:p>
            <a:pPr lvl="1"/>
            <a:r>
              <a:rPr lang="en-SG" sz="2800" b="1" dirty="0"/>
              <a:t>It DOES mean a deference to the headship of the husband in the marriage, and a willingness to follow and submit to his leading, as to Christ. (Ephesians 5:22-23;  Colossians 3:18; 1 Corinthians 11:3, 8-9).</a:t>
            </a:r>
          </a:p>
        </p:txBody>
      </p:sp>
      <p:pic>
        <p:nvPicPr>
          <p:cNvPr id="3076" name="Picture 4" descr="Submission' in Marriage Is Not A Four Letter Word">
            <a:extLst>
              <a:ext uri="{FF2B5EF4-FFF2-40B4-BE49-F238E27FC236}">
                <a16:creationId xmlns:a16="http://schemas.microsoft.com/office/drawing/2014/main" id="{F4EC5C25-4C5D-B1DA-F7CB-6EB5862B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325" y="97864"/>
            <a:ext cx="1682535" cy="25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Vs 3-4 – Women are to adorn themselves with ‘inner beauty’.</a:t>
            </a:r>
          </a:p>
          <a:p>
            <a:r>
              <a:rPr lang="en-SG" sz="2800" b="1" dirty="0"/>
              <a:t>A) Our heart more important to God than our outward appearance (1 Samuel 16:7).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6077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6C9E-F389-5681-1B41-B5CF1C9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8127-D3E9-1171-609B-ED568DD0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1 Samuel 16:7 - Bible verse - DailyVerses.net">
            <a:extLst>
              <a:ext uri="{FF2B5EF4-FFF2-40B4-BE49-F238E27FC236}">
                <a16:creationId xmlns:a16="http://schemas.microsoft.com/office/drawing/2014/main" id="{5968C520-C9E4-DB5F-B846-4A0349C4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96"/>
            <a:ext cx="12192000" cy="71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3:1-6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Vs 3-4 – Women are to adorn themselves with ‘inner beauty’.</a:t>
            </a:r>
          </a:p>
          <a:p>
            <a:r>
              <a:rPr lang="en-SG" sz="2800" b="1" dirty="0">
                <a:solidFill>
                  <a:schemeClr val="bg1">
                    <a:lumMod val="65000"/>
                  </a:schemeClr>
                </a:solidFill>
              </a:rPr>
              <a:t>A) Our hearts are more important to God than our outward appearance (1 Samuel 16:7).</a:t>
            </a:r>
          </a:p>
          <a:p>
            <a:r>
              <a:rPr lang="en-SG" sz="2800" b="1" dirty="0"/>
              <a:t>B) The source of true beauty for a woman is in having ‘a gentle and quiet spirit’ (vs 4) – very precious to God.</a:t>
            </a:r>
          </a:p>
          <a:p>
            <a:r>
              <a:rPr lang="en-SG" sz="2800" b="1" dirty="0"/>
              <a:t>Vs 5-6 – Holy women of past adorned themselves – by ‘submitting to their own husbands’ – e.g. of Sarah obeying Abraham. 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1186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855</Words>
  <Application>Microsoft Macintosh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Century Gothic</vt:lpstr>
      <vt:lpstr>Comic Sans MS</vt:lpstr>
      <vt:lpstr>Franklin Gothic Book</vt:lpstr>
      <vt:lpstr>Georgia</vt:lpstr>
      <vt:lpstr>Gill Sans MT</vt:lpstr>
      <vt:lpstr>MS Shell Dlg 2</vt:lpstr>
      <vt:lpstr>Wingdings</vt:lpstr>
      <vt:lpstr>Wingdings 3</vt:lpstr>
      <vt:lpstr>1_Office Theme</vt:lpstr>
      <vt:lpstr>Crop</vt:lpstr>
      <vt:lpstr>Parcel</vt:lpstr>
      <vt:lpstr>Office Theme</vt:lpstr>
      <vt:lpstr>Wisp</vt:lpstr>
      <vt:lpstr>Madison</vt:lpstr>
      <vt:lpstr>PowerPoint Presentation</vt:lpstr>
      <vt:lpstr>1 Peter 3:1-7   “WON BY OUR CONDUCT”</vt:lpstr>
      <vt:lpstr> RECALL…</vt:lpstr>
      <vt:lpstr> Marriage as GOD intended</vt:lpstr>
      <vt:lpstr> 1 Peter 3:1-6 </vt:lpstr>
      <vt:lpstr> 1 Peter 3:1-6 </vt:lpstr>
      <vt:lpstr> 1 Peter 3:1-6 </vt:lpstr>
      <vt:lpstr>PowerPoint Presentation</vt:lpstr>
      <vt:lpstr> 1 Peter 3:1-6 </vt:lpstr>
      <vt:lpstr>John Piper</vt:lpstr>
      <vt:lpstr> 1 Peter 3:1-6 </vt:lpstr>
      <vt:lpstr> 1 Peter 3:7</vt:lpstr>
      <vt:lpstr>A Complementarian View of Marriage Equal Worth But Differing Roles.     </vt:lpstr>
      <vt:lpstr> 1 Peter 3:1-7- ‘Won By Our Conduct’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Manik Corea</cp:lastModifiedBy>
  <cp:revision>6</cp:revision>
  <dcterms:created xsi:type="dcterms:W3CDTF">2022-06-15T05:41:22Z</dcterms:created>
  <dcterms:modified xsi:type="dcterms:W3CDTF">2022-06-16T04:52:48Z</dcterms:modified>
</cp:coreProperties>
</file>