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5F103-C81E-43E9-80F8-930861B979BB}" v="8" dt="2022-06-11T04:43:30.549"/>
    <p1510:client id="{E5C5E45A-C04B-4BDC-8D5E-B085C03F60EC}" v="307" dt="2022-06-10T09:50:49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6C05F103-C81E-43E9-80F8-930861B979BB}"/>
    <pc:docChg chg="addSld delSld modSld">
      <pc:chgData name="James Harmeling" userId="4163935ddb78b774" providerId="Windows Live" clId="Web-{6C05F103-C81E-43E9-80F8-930861B979BB}" dt="2022-06-11T04:43:39.081" v="9"/>
      <pc:docMkLst>
        <pc:docMk/>
      </pc:docMkLst>
      <pc:sldChg chg="delSp del">
        <pc:chgData name="James Harmeling" userId="4163935ddb78b774" providerId="Windows Live" clId="Web-{6C05F103-C81E-43E9-80F8-930861B979BB}" dt="2022-06-11T04:40:58.509" v="1"/>
        <pc:sldMkLst>
          <pc:docMk/>
          <pc:sldMk cId="1334102120" sldId="263"/>
        </pc:sldMkLst>
        <pc:picChg chg="del">
          <ac:chgData name="James Harmeling" userId="4163935ddb78b774" providerId="Windows Live" clId="Web-{6C05F103-C81E-43E9-80F8-930861B979BB}" dt="2022-06-11T04:40:53.103" v="0"/>
          <ac:picMkLst>
            <pc:docMk/>
            <pc:sldMk cId="1334102120" sldId="263"/>
            <ac:picMk id="22" creationId="{EC3DA304-DBC7-3AFE-70D9-92738A3650B7}"/>
          </ac:picMkLst>
        </pc:picChg>
      </pc:sldChg>
      <pc:sldChg chg="addSp delSp modSp new mod setBg">
        <pc:chgData name="James Harmeling" userId="4163935ddb78b774" providerId="Windows Live" clId="Web-{6C05F103-C81E-43E9-80F8-930861B979BB}" dt="2022-06-11T04:43:39.081" v="9"/>
        <pc:sldMkLst>
          <pc:docMk/>
          <pc:sldMk cId="2236400705" sldId="263"/>
        </pc:sldMkLst>
        <pc:spChg chg="del">
          <ac:chgData name="James Harmeling" userId="4163935ddb78b774" providerId="Windows Live" clId="Web-{6C05F103-C81E-43E9-80F8-930861B979BB}" dt="2022-06-11T04:41:04.916" v="3"/>
          <ac:spMkLst>
            <pc:docMk/>
            <pc:sldMk cId="2236400705" sldId="263"/>
            <ac:spMk id="2" creationId="{73022CA3-017D-AF16-D1AD-FD531731149F}"/>
          </ac:spMkLst>
        </pc:spChg>
        <pc:spChg chg="del">
          <ac:chgData name="James Harmeling" userId="4163935ddb78b774" providerId="Windows Live" clId="Web-{6C05F103-C81E-43E9-80F8-930861B979BB}" dt="2022-06-11T04:41:08.744" v="4"/>
          <ac:spMkLst>
            <pc:docMk/>
            <pc:sldMk cId="2236400705" sldId="263"/>
            <ac:spMk id="3" creationId="{CA9BB5DB-AFBE-55CB-DEE9-3A1158153E57}"/>
          </ac:spMkLst>
        </pc:spChg>
        <pc:spChg chg="add del">
          <ac:chgData name="James Harmeling" userId="4163935ddb78b774" providerId="Windows Live" clId="Web-{6C05F103-C81E-43E9-80F8-930861B979BB}" dt="2022-06-11T04:43:39.081" v="9"/>
          <ac:spMkLst>
            <pc:docMk/>
            <pc:sldMk cId="2236400705" sldId="263"/>
            <ac:spMk id="9" creationId="{42A4FC2C-047E-45A5-965D-8E1E3BF09BC6}"/>
          </ac:spMkLst>
        </pc:spChg>
        <pc:picChg chg="add mod modCrop">
          <ac:chgData name="James Harmeling" userId="4163935ddb78b774" providerId="Windows Live" clId="Web-{6C05F103-C81E-43E9-80F8-930861B979BB}" dt="2022-06-11T04:43:39.081" v="9"/>
          <ac:picMkLst>
            <pc:docMk/>
            <pc:sldMk cId="2236400705" sldId="263"/>
            <ac:picMk id="4" creationId="{7F7E0BFF-8196-3EBB-F125-BFB26DED43CE}"/>
          </ac:picMkLst>
        </pc:picChg>
      </pc:sldChg>
    </pc:docChg>
  </pc:docChgLst>
  <pc:docChgLst>
    <pc:chgData name="James Harmeling" userId="4163935ddb78b774" providerId="Windows Live" clId="Web-{E5C5E45A-C04B-4BDC-8D5E-B085C03F60EC}"/>
    <pc:docChg chg="addSld delSld modSld modMainMaster">
      <pc:chgData name="James Harmeling" userId="4163935ddb78b774" providerId="Windows Live" clId="Web-{E5C5E45A-C04B-4BDC-8D5E-B085C03F60EC}" dt="2022-06-10T09:50:55.215" v="240"/>
      <pc:docMkLst>
        <pc:docMk/>
      </pc:docMkLst>
      <pc:sldChg chg="addSp delSp modSp mod modTransition setBg">
        <pc:chgData name="James Harmeling" userId="4163935ddb78b774" providerId="Windows Live" clId="Web-{E5C5E45A-C04B-4BDC-8D5E-B085C03F60EC}" dt="2022-06-10T09:49:33.976" v="233"/>
        <pc:sldMkLst>
          <pc:docMk/>
          <pc:sldMk cId="109857222" sldId="256"/>
        </pc:sldMkLst>
        <pc:spChg chg="del">
          <ac:chgData name="James Harmeling" userId="4163935ddb78b774" providerId="Windows Live" clId="Web-{E5C5E45A-C04B-4BDC-8D5E-B085C03F60EC}" dt="2022-06-10T09:04:10.808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James Harmeling" userId="4163935ddb78b774" providerId="Windows Live" clId="Web-{E5C5E45A-C04B-4BDC-8D5E-B085C03F60EC}" dt="2022-06-10T09:04:05.120" v="0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ames Harmeling" userId="4163935ddb78b774" providerId="Windows Live" clId="Web-{E5C5E45A-C04B-4BDC-8D5E-B085C03F60EC}" dt="2022-06-10T09:05:27.343" v="20" actId="20577"/>
          <ac:spMkLst>
            <pc:docMk/>
            <pc:sldMk cId="109857222" sldId="256"/>
            <ac:spMk id="5" creationId="{B6EA8F43-625F-DFF7-DC2D-A1CFEA2953DE}"/>
          </ac:spMkLst>
        </pc:spChg>
        <pc:spChg chg="add">
          <ac:chgData name="James Harmeling" userId="4163935ddb78b774" providerId="Windows Live" clId="Web-{E5C5E45A-C04B-4BDC-8D5E-B085C03F60EC}" dt="2022-06-10T09:04:19.996" v="3"/>
          <ac:spMkLst>
            <pc:docMk/>
            <pc:sldMk cId="109857222" sldId="256"/>
            <ac:spMk id="9" creationId="{B670DBD5-770C-4383-9F54-5B86E86BD5BB}"/>
          </ac:spMkLst>
        </pc:spChg>
        <pc:picChg chg="add mod">
          <ac:chgData name="James Harmeling" userId="4163935ddb78b774" providerId="Windows Live" clId="Web-{E5C5E45A-C04B-4BDC-8D5E-B085C03F60EC}" dt="2022-06-10T09:04:19.996" v="3"/>
          <ac:picMkLst>
            <pc:docMk/>
            <pc:sldMk cId="109857222" sldId="256"/>
            <ac:picMk id="4" creationId="{D625CEC8-6110-251B-9534-2CA312608E4F}"/>
          </ac:picMkLst>
        </pc:picChg>
      </pc:sldChg>
      <pc:sldChg chg="addSp delSp modSp new mod modTransition setBg addAnim modAnim">
        <pc:chgData name="James Harmeling" userId="4163935ddb78b774" providerId="Windows Live" clId="Web-{E5C5E45A-C04B-4BDC-8D5E-B085C03F60EC}" dt="2022-06-10T09:49:33.976" v="233"/>
        <pc:sldMkLst>
          <pc:docMk/>
          <pc:sldMk cId="2448191593" sldId="257"/>
        </pc:sldMkLst>
        <pc:spChg chg="del">
          <ac:chgData name="James Harmeling" userId="4163935ddb78b774" providerId="Windows Live" clId="Web-{E5C5E45A-C04B-4BDC-8D5E-B085C03F60EC}" dt="2022-06-10T09:08:43.886" v="22"/>
          <ac:spMkLst>
            <pc:docMk/>
            <pc:sldMk cId="2448191593" sldId="257"/>
            <ac:spMk id="2" creationId="{7FCF85D6-1A3F-2B6F-6DBC-5CB79FD5C822}"/>
          </ac:spMkLst>
        </pc:spChg>
        <pc:spChg chg="del">
          <ac:chgData name="James Harmeling" userId="4163935ddb78b774" providerId="Windows Live" clId="Web-{E5C5E45A-C04B-4BDC-8D5E-B085C03F60EC}" dt="2022-06-10T09:08:47.370" v="23"/>
          <ac:spMkLst>
            <pc:docMk/>
            <pc:sldMk cId="2448191593" sldId="257"/>
            <ac:spMk id="3" creationId="{B9FD778E-50C1-40A4-5CC1-B67E05206467}"/>
          </ac:spMkLst>
        </pc:spChg>
        <pc:spChg chg="add mod">
          <ac:chgData name="James Harmeling" userId="4163935ddb78b774" providerId="Windows Live" clId="Web-{E5C5E45A-C04B-4BDC-8D5E-B085C03F60EC}" dt="2022-06-10T09:11:07.034" v="41"/>
          <ac:spMkLst>
            <pc:docMk/>
            <pc:sldMk cId="2448191593" sldId="257"/>
            <ac:spMk id="6" creationId="{DE6AA49E-26C9-6640-1398-EB50A3581402}"/>
          </ac:spMkLst>
        </pc:spChg>
        <pc:spChg chg="add mod">
          <ac:chgData name="James Harmeling" userId="4163935ddb78b774" providerId="Windows Live" clId="Web-{E5C5E45A-C04B-4BDC-8D5E-B085C03F60EC}" dt="2022-06-10T09:20:17.659" v="78" actId="20577"/>
          <ac:spMkLst>
            <pc:docMk/>
            <pc:sldMk cId="2448191593" sldId="257"/>
            <ac:spMk id="7" creationId="{C43311DC-C4AA-D35D-A945-B5E9638C9BDD}"/>
          </ac:spMkLst>
        </pc:spChg>
        <pc:spChg chg="add del">
          <ac:chgData name="James Harmeling" userId="4163935ddb78b774" providerId="Windows Live" clId="Web-{E5C5E45A-C04B-4BDC-8D5E-B085C03F60EC}" dt="2022-06-10T09:08:59.355" v="26"/>
          <ac:spMkLst>
            <pc:docMk/>
            <pc:sldMk cId="2448191593" sldId="257"/>
            <ac:spMk id="9" creationId="{42A4FC2C-047E-45A5-965D-8E1E3BF09BC6}"/>
          </ac:spMkLst>
        </pc:spChg>
        <pc:spChg chg="add del">
          <ac:chgData name="James Harmeling" userId="4163935ddb78b774" providerId="Windows Live" clId="Web-{E5C5E45A-C04B-4BDC-8D5E-B085C03F60EC}" dt="2022-06-10T09:11:07.034" v="41"/>
          <ac:spMkLst>
            <pc:docMk/>
            <pc:sldMk cId="2448191593" sldId="257"/>
            <ac:spMk id="10" creationId="{42A4FC2C-047E-45A5-965D-8E1E3BF09BC6}"/>
          </ac:spMkLst>
        </pc:spChg>
        <pc:spChg chg="add">
          <ac:chgData name="James Harmeling" userId="4163935ddb78b774" providerId="Windows Live" clId="Web-{E5C5E45A-C04B-4BDC-8D5E-B085C03F60EC}" dt="2022-06-10T09:11:07.034" v="41"/>
          <ac:spMkLst>
            <pc:docMk/>
            <pc:sldMk cId="2448191593" sldId="257"/>
            <ac:spMk id="15" creationId="{E91DC736-0EF8-4F87-9146-EBF1D2EE4D3D}"/>
          </ac:spMkLst>
        </pc:spChg>
        <pc:spChg chg="add">
          <ac:chgData name="James Harmeling" userId="4163935ddb78b774" providerId="Windows Live" clId="Web-{E5C5E45A-C04B-4BDC-8D5E-B085C03F60EC}" dt="2022-06-10T09:11:07.034" v="41"/>
          <ac:spMkLst>
            <pc:docMk/>
            <pc:sldMk cId="2448191593" sldId="257"/>
            <ac:spMk id="17" creationId="{097CD68E-23E3-4007-8847-CD0944C4F7BE}"/>
          </ac:spMkLst>
        </pc:spChg>
        <pc:spChg chg="add">
          <ac:chgData name="James Harmeling" userId="4163935ddb78b774" providerId="Windows Live" clId="Web-{E5C5E45A-C04B-4BDC-8D5E-B085C03F60EC}" dt="2022-06-10T09:11:07.034" v="41"/>
          <ac:spMkLst>
            <pc:docMk/>
            <pc:sldMk cId="2448191593" sldId="257"/>
            <ac:spMk id="19" creationId="{AF2F604E-43BE-4DC3-B983-E071523364F8}"/>
          </ac:spMkLst>
        </pc:spChg>
        <pc:spChg chg="add">
          <ac:chgData name="James Harmeling" userId="4163935ddb78b774" providerId="Windows Live" clId="Web-{E5C5E45A-C04B-4BDC-8D5E-B085C03F60EC}" dt="2022-06-10T09:11:07.034" v="41"/>
          <ac:spMkLst>
            <pc:docMk/>
            <pc:sldMk cId="2448191593" sldId="257"/>
            <ac:spMk id="21" creationId="{08C9B587-E65E-4B52-B37C-ABEBB6E87928}"/>
          </ac:spMkLst>
        </pc:spChg>
        <pc:picChg chg="add del mod">
          <ac:chgData name="James Harmeling" userId="4163935ddb78b774" providerId="Windows Live" clId="Web-{E5C5E45A-C04B-4BDC-8D5E-B085C03F60EC}" dt="2022-06-10T09:09:00.433" v="27"/>
          <ac:picMkLst>
            <pc:docMk/>
            <pc:sldMk cId="2448191593" sldId="257"/>
            <ac:picMk id="4" creationId="{095000A7-DAF2-4E2C-E151-359AF6716593}"/>
          </ac:picMkLst>
        </pc:picChg>
        <pc:picChg chg="add mod">
          <ac:chgData name="James Harmeling" userId="4163935ddb78b774" providerId="Windows Live" clId="Web-{E5C5E45A-C04B-4BDC-8D5E-B085C03F60EC}" dt="2022-06-10T09:11:07.034" v="41"/>
          <ac:picMkLst>
            <pc:docMk/>
            <pc:sldMk cId="2448191593" sldId="257"/>
            <ac:picMk id="5" creationId="{71E7258A-75E8-A14A-81F0-3EA099FEA29E}"/>
          </ac:picMkLst>
        </pc:picChg>
      </pc:sldChg>
      <pc:sldChg chg="delSp modSp add replId modTransition delAnim">
        <pc:chgData name="James Harmeling" userId="4163935ddb78b774" providerId="Windows Live" clId="Web-{E5C5E45A-C04B-4BDC-8D5E-B085C03F60EC}" dt="2022-06-10T09:49:33.976" v="233"/>
        <pc:sldMkLst>
          <pc:docMk/>
          <pc:sldMk cId="2413160882" sldId="258"/>
        </pc:sldMkLst>
        <pc:spChg chg="mod">
          <ac:chgData name="James Harmeling" userId="4163935ddb78b774" providerId="Windows Live" clId="Web-{E5C5E45A-C04B-4BDC-8D5E-B085C03F60EC}" dt="2022-06-10T09:20:57.130" v="81" actId="20577"/>
          <ac:spMkLst>
            <pc:docMk/>
            <pc:sldMk cId="2413160882" sldId="258"/>
            <ac:spMk id="6" creationId="{DE6AA49E-26C9-6640-1398-EB50A3581402}"/>
          </ac:spMkLst>
        </pc:spChg>
        <pc:spChg chg="del">
          <ac:chgData name="James Harmeling" userId="4163935ddb78b774" providerId="Windows Live" clId="Web-{E5C5E45A-C04B-4BDC-8D5E-B085C03F60EC}" dt="2022-06-10T09:21:02.583" v="82"/>
          <ac:spMkLst>
            <pc:docMk/>
            <pc:sldMk cId="2413160882" sldId="258"/>
            <ac:spMk id="7" creationId="{C43311DC-C4AA-D35D-A945-B5E9638C9BDD}"/>
          </ac:spMkLst>
        </pc:spChg>
      </pc:sldChg>
      <pc:sldChg chg="addSp modSp add replId modTransition addAnim">
        <pc:chgData name="James Harmeling" userId="4163935ddb78b774" providerId="Windows Live" clId="Web-{E5C5E45A-C04B-4BDC-8D5E-B085C03F60EC}" dt="2022-06-10T09:49:33.976" v="233"/>
        <pc:sldMkLst>
          <pc:docMk/>
          <pc:sldMk cId="4270487973" sldId="259"/>
        </pc:sldMkLst>
        <pc:spChg chg="add mod">
          <ac:chgData name="James Harmeling" userId="4163935ddb78b774" providerId="Windows Live" clId="Web-{E5C5E45A-C04B-4BDC-8D5E-B085C03F60EC}" dt="2022-06-10T09:26:19.367" v="141" actId="20577"/>
          <ac:spMkLst>
            <pc:docMk/>
            <pc:sldMk cId="4270487973" sldId="259"/>
            <ac:spMk id="2" creationId="{FDCB92EB-650B-9439-88A0-ACFACE0B6E3C}"/>
          </ac:spMkLst>
        </pc:spChg>
        <pc:spChg chg="mod">
          <ac:chgData name="James Harmeling" userId="4163935ddb78b774" providerId="Windows Live" clId="Web-{E5C5E45A-C04B-4BDC-8D5E-B085C03F60EC}" dt="2022-06-10T09:21:51.383" v="90" actId="20577"/>
          <ac:spMkLst>
            <pc:docMk/>
            <pc:sldMk cId="4270487973" sldId="259"/>
            <ac:spMk id="6" creationId="{DE6AA49E-26C9-6640-1398-EB50A3581402}"/>
          </ac:spMkLst>
        </pc:spChg>
        <pc:spChg chg="mod">
          <ac:chgData name="James Harmeling" userId="4163935ddb78b774" providerId="Windows Live" clId="Web-{E5C5E45A-C04B-4BDC-8D5E-B085C03F60EC}" dt="2022-06-10T09:22:25.807" v="95" actId="20577"/>
          <ac:spMkLst>
            <pc:docMk/>
            <pc:sldMk cId="4270487973" sldId="259"/>
            <ac:spMk id="7" creationId="{C43311DC-C4AA-D35D-A945-B5E9638C9BDD}"/>
          </ac:spMkLst>
        </pc:spChg>
      </pc:sldChg>
      <pc:sldChg chg="addSp delSp modSp new modTransition">
        <pc:chgData name="James Harmeling" userId="4163935ddb78b774" providerId="Windows Live" clId="Web-{E5C5E45A-C04B-4BDC-8D5E-B085C03F60EC}" dt="2022-06-10T09:49:33.976" v="233"/>
        <pc:sldMkLst>
          <pc:docMk/>
          <pc:sldMk cId="3750340956" sldId="260"/>
        </pc:sldMkLst>
        <pc:spChg chg="del">
          <ac:chgData name="James Harmeling" userId="4163935ddb78b774" providerId="Windows Live" clId="Web-{E5C5E45A-C04B-4BDC-8D5E-B085C03F60EC}" dt="2022-06-10T09:22:35.167" v="97"/>
          <ac:spMkLst>
            <pc:docMk/>
            <pc:sldMk cId="3750340956" sldId="260"/>
            <ac:spMk id="2" creationId="{A6F8EE8B-60D9-CF30-48A9-782C30EF3DEA}"/>
          </ac:spMkLst>
        </pc:spChg>
        <pc:spChg chg="del">
          <ac:chgData name="James Harmeling" userId="4163935ddb78b774" providerId="Windows Live" clId="Web-{E5C5E45A-C04B-4BDC-8D5E-B085C03F60EC}" dt="2022-06-10T09:22:38.245" v="98"/>
          <ac:spMkLst>
            <pc:docMk/>
            <pc:sldMk cId="3750340956" sldId="260"/>
            <ac:spMk id="3" creationId="{7FD17963-9571-1466-413E-5A08005C5003}"/>
          </ac:spMkLst>
        </pc:spChg>
        <pc:spChg chg="add mod">
          <ac:chgData name="James Harmeling" userId="4163935ddb78b774" providerId="Windows Live" clId="Web-{E5C5E45A-C04B-4BDC-8D5E-B085C03F60EC}" dt="2022-06-10T09:25:25.270" v="135" actId="20577"/>
          <ac:spMkLst>
            <pc:docMk/>
            <pc:sldMk cId="3750340956" sldId="260"/>
            <ac:spMk id="4" creationId="{6DA85596-5AA0-C038-9FCF-3D81546F6BC3}"/>
          </ac:spMkLst>
        </pc:spChg>
      </pc:sldChg>
      <pc:sldChg chg="modSp add replId modTransition">
        <pc:chgData name="James Harmeling" userId="4163935ddb78b774" providerId="Windows Live" clId="Web-{E5C5E45A-C04B-4BDC-8D5E-B085C03F60EC}" dt="2022-06-10T09:49:33.976" v="233"/>
        <pc:sldMkLst>
          <pc:docMk/>
          <pc:sldMk cId="2766368962" sldId="261"/>
        </pc:sldMkLst>
        <pc:spChg chg="mod">
          <ac:chgData name="James Harmeling" userId="4163935ddb78b774" providerId="Windows Live" clId="Web-{E5C5E45A-C04B-4BDC-8D5E-B085C03F60EC}" dt="2022-06-10T09:28:30.827" v="166" actId="20577"/>
          <ac:spMkLst>
            <pc:docMk/>
            <pc:sldMk cId="2766368962" sldId="261"/>
            <ac:spMk id="4" creationId="{6DA85596-5AA0-C038-9FCF-3D81546F6BC3}"/>
          </ac:spMkLst>
        </pc:spChg>
      </pc:sldChg>
      <pc:sldChg chg="addSp modSp add replId modTransition addAnim delAnim modAnim">
        <pc:chgData name="James Harmeling" userId="4163935ddb78b774" providerId="Windows Live" clId="Web-{E5C5E45A-C04B-4BDC-8D5E-B085C03F60EC}" dt="2022-06-10T09:49:33.976" v="233"/>
        <pc:sldMkLst>
          <pc:docMk/>
          <pc:sldMk cId="1055926188" sldId="262"/>
        </pc:sldMkLst>
        <pc:spChg chg="add mod">
          <ac:chgData name="James Harmeling" userId="4163935ddb78b774" providerId="Windows Live" clId="Web-{E5C5E45A-C04B-4BDC-8D5E-B085C03F60EC}" dt="2022-06-10T09:29:25.611" v="174" actId="20577"/>
          <ac:spMkLst>
            <pc:docMk/>
            <pc:sldMk cId="1055926188" sldId="262"/>
            <ac:spMk id="3" creationId="{73CD712A-997E-42C1-76E3-E2CCEDB2D084}"/>
          </ac:spMkLst>
        </pc:spChg>
        <pc:spChg chg="add mod">
          <ac:chgData name="James Harmeling" userId="4163935ddb78b774" providerId="Windows Live" clId="Web-{E5C5E45A-C04B-4BDC-8D5E-B085C03F60EC}" dt="2022-06-10T09:31:15.414" v="198" actId="1076"/>
          <ac:spMkLst>
            <pc:docMk/>
            <pc:sldMk cId="1055926188" sldId="262"/>
            <ac:spMk id="4" creationId="{2299518F-B26E-E4D5-FF23-CFDB754433B5}"/>
          </ac:spMkLst>
        </pc:spChg>
      </pc:sldChg>
      <pc:sldChg chg="addSp delSp modSp new del mod setBg">
        <pc:chgData name="James Harmeling" userId="4163935ddb78b774" providerId="Windows Live" clId="Web-{E5C5E45A-C04B-4BDC-8D5E-B085C03F60EC}" dt="2022-06-10T09:43:05.064" v="208"/>
        <pc:sldMkLst>
          <pc:docMk/>
          <pc:sldMk cId="1062237023" sldId="263"/>
        </pc:sldMkLst>
        <pc:spChg chg="del">
          <ac:chgData name="James Harmeling" userId="4163935ddb78b774" providerId="Windows Live" clId="Web-{E5C5E45A-C04B-4BDC-8D5E-B085C03F60EC}" dt="2022-06-10T09:40:16.992" v="202"/>
          <ac:spMkLst>
            <pc:docMk/>
            <pc:sldMk cId="1062237023" sldId="263"/>
            <ac:spMk id="2" creationId="{6B3597BC-FBB1-FF0A-5FEB-6538306D98C3}"/>
          </ac:spMkLst>
        </pc:spChg>
        <pc:spChg chg="del">
          <ac:chgData name="James Harmeling" userId="4163935ddb78b774" providerId="Windows Live" clId="Web-{E5C5E45A-C04B-4BDC-8D5E-B085C03F60EC}" dt="2022-06-10T09:40:20.242" v="203"/>
          <ac:spMkLst>
            <pc:docMk/>
            <pc:sldMk cId="1062237023" sldId="263"/>
            <ac:spMk id="3" creationId="{5DCCBC1D-F389-6723-FF25-9B390B5DAB78}"/>
          </ac:spMkLst>
        </pc:spChg>
        <pc:spChg chg="add">
          <ac:chgData name="James Harmeling" userId="4163935ddb78b774" providerId="Windows Live" clId="Web-{E5C5E45A-C04B-4BDC-8D5E-B085C03F60EC}" dt="2022-06-10T09:42:50.672" v="207"/>
          <ac:spMkLst>
            <pc:docMk/>
            <pc:sldMk cId="1062237023" sldId="263"/>
            <ac:spMk id="9" creationId="{8950AD4C-6AF3-49F8-94E1-DBCAFB39478B}"/>
          </ac:spMkLst>
        </pc:spChg>
        <pc:spChg chg="add">
          <ac:chgData name="James Harmeling" userId="4163935ddb78b774" providerId="Windows Live" clId="Web-{E5C5E45A-C04B-4BDC-8D5E-B085C03F60EC}" dt="2022-06-10T09:42:50.672" v="207"/>
          <ac:spMkLst>
            <pc:docMk/>
            <pc:sldMk cId="1062237023" sldId="263"/>
            <ac:spMk id="11" creationId="{2F0E00C3-4613-415F-BE3A-78FBAD9061C0}"/>
          </ac:spMkLst>
        </pc:spChg>
        <pc:spChg chg="add">
          <ac:chgData name="James Harmeling" userId="4163935ddb78b774" providerId="Windows Live" clId="Web-{E5C5E45A-C04B-4BDC-8D5E-B085C03F60EC}" dt="2022-06-10T09:42:50.672" v="207"/>
          <ac:spMkLst>
            <pc:docMk/>
            <pc:sldMk cId="1062237023" sldId="263"/>
            <ac:spMk id="13" creationId="{8DBEAE55-3EA1-41D7-A212-5F7D8986C1F2}"/>
          </ac:spMkLst>
        </pc:spChg>
        <pc:spChg chg="add">
          <ac:chgData name="James Harmeling" userId="4163935ddb78b774" providerId="Windows Live" clId="Web-{E5C5E45A-C04B-4BDC-8D5E-B085C03F60EC}" dt="2022-06-10T09:42:50.672" v="207"/>
          <ac:spMkLst>
            <pc:docMk/>
            <pc:sldMk cId="1062237023" sldId="263"/>
            <ac:spMk id="15" creationId="{CFC5F0E7-644F-4101-BE72-12825CF537E7}"/>
          </ac:spMkLst>
        </pc:spChg>
        <pc:picChg chg="add mod">
          <ac:chgData name="James Harmeling" userId="4163935ddb78b774" providerId="Windows Live" clId="Web-{E5C5E45A-C04B-4BDC-8D5E-B085C03F60EC}" dt="2022-06-10T09:42:50.672" v="207"/>
          <ac:picMkLst>
            <pc:docMk/>
            <pc:sldMk cId="1062237023" sldId="263"/>
            <ac:picMk id="4" creationId="{58C6655E-83D3-5B01-C19E-CE10E8C152B4}"/>
          </ac:picMkLst>
        </pc:picChg>
      </pc:sldChg>
      <pc:sldChg chg="addSp delSp modSp new mod modTransition setBg">
        <pc:chgData name="James Harmeling" userId="4163935ddb78b774" providerId="Windows Live" clId="Web-{E5C5E45A-C04B-4BDC-8D5E-B085C03F60EC}" dt="2022-06-10T09:50:55.215" v="240"/>
        <pc:sldMkLst>
          <pc:docMk/>
          <pc:sldMk cId="1334102120" sldId="263"/>
        </pc:sldMkLst>
        <pc:spChg chg="del">
          <ac:chgData name="James Harmeling" userId="4163935ddb78b774" providerId="Windows Live" clId="Web-{E5C5E45A-C04B-4BDC-8D5E-B085C03F60EC}" dt="2022-06-10T09:43:11.597" v="210"/>
          <ac:spMkLst>
            <pc:docMk/>
            <pc:sldMk cId="1334102120" sldId="263"/>
            <ac:spMk id="2" creationId="{BC22B9F9-99C0-AF3E-B02E-98F4D6E41B44}"/>
          </ac:spMkLst>
        </pc:spChg>
        <pc:spChg chg="del">
          <ac:chgData name="James Harmeling" userId="4163935ddb78b774" providerId="Windows Live" clId="Web-{E5C5E45A-C04B-4BDC-8D5E-B085C03F60EC}" dt="2022-06-10T09:43:14.283" v="211"/>
          <ac:spMkLst>
            <pc:docMk/>
            <pc:sldMk cId="1334102120" sldId="263"/>
            <ac:spMk id="3" creationId="{3D1DA588-A9DC-D92A-7CCA-EAC2A41F8BDF}"/>
          </ac:spMkLst>
        </pc:spChg>
        <pc:spChg chg="add del">
          <ac:chgData name="James Harmeling" userId="4163935ddb78b774" providerId="Windows Live" clId="Web-{E5C5E45A-C04B-4BDC-8D5E-B085C03F60EC}" dt="2022-06-10T09:47:23.765" v="222"/>
          <ac:spMkLst>
            <pc:docMk/>
            <pc:sldMk cId="1334102120" sldId="263"/>
            <ac:spMk id="8" creationId="{693B08FD-5ECC-4728-AA84-CD6AC875BF8E}"/>
          </ac:spMkLst>
        </pc:spChg>
        <pc:spChg chg="add del">
          <ac:chgData name="James Harmeling" userId="4163935ddb78b774" providerId="Windows Live" clId="Web-{E5C5E45A-C04B-4BDC-8D5E-B085C03F60EC}" dt="2022-06-10T09:45:44.447" v="214"/>
          <ac:spMkLst>
            <pc:docMk/>
            <pc:sldMk cId="1334102120" sldId="263"/>
            <ac:spMk id="9" creationId="{C83A5C14-ED91-4CD1-809E-D29FF97C9AF5}"/>
          </ac:spMkLst>
        </pc:spChg>
        <pc:spChg chg="add del">
          <ac:chgData name="James Harmeling" userId="4163935ddb78b774" providerId="Windows Live" clId="Web-{E5C5E45A-C04B-4BDC-8D5E-B085C03F60EC}" dt="2022-06-10T09:46:19.121" v="218"/>
          <ac:spMkLst>
            <pc:docMk/>
            <pc:sldMk cId="1334102120" sldId="263"/>
            <ac:spMk id="10" creationId="{726908CC-6AC4-4222-8250-B90B6072E8AC}"/>
          </ac:spMkLst>
        </pc:spChg>
        <pc:spChg chg="add del">
          <ac:chgData name="James Harmeling" userId="4163935ddb78b774" providerId="Windows Live" clId="Web-{E5C5E45A-C04B-4BDC-8D5E-B085C03F60EC}" dt="2022-06-10T09:45:44.447" v="214"/>
          <ac:spMkLst>
            <pc:docMk/>
            <pc:sldMk cId="1334102120" sldId="263"/>
            <ac:spMk id="11" creationId="{56065185-5C34-4F86-AA96-AA4D065B0EF4}"/>
          </ac:spMkLst>
        </pc:spChg>
        <pc:spChg chg="add del">
          <ac:chgData name="James Harmeling" userId="4163935ddb78b774" providerId="Windows Live" clId="Web-{E5C5E45A-C04B-4BDC-8D5E-B085C03F60EC}" dt="2022-06-10T09:46:19.121" v="218"/>
          <ac:spMkLst>
            <pc:docMk/>
            <pc:sldMk cId="1334102120" sldId="263"/>
            <ac:spMk id="12" creationId="{F2F606D8-696E-4B76-BB10-43672AA1475A}"/>
          </ac:spMkLst>
        </pc:spChg>
        <pc:spChg chg="add del">
          <ac:chgData name="James Harmeling" userId="4163935ddb78b774" providerId="Windows Live" clId="Web-{E5C5E45A-C04B-4BDC-8D5E-B085C03F60EC}" dt="2022-06-10T09:47:23.765" v="222"/>
          <ac:spMkLst>
            <pc:docMk/>
            <pc:sldMk cId="1334102120" sldId="263"/>
            <ac:spMk id="13" creationId="{2549107E-EC98-4933-8F8F-A1713C393B7E}"/>
          </ac:spMkLst>
        </pc:spChg>
        <pc:spChg chg="add del">
          <ac:chgData name="James Harmeling" userId="4163935ddb78b774" providerId="Windows Live" clId="Web-{E5C5E45A-C04B-4BDC-8D5E-B085C03F60EC}" dt="2022-06-10T09:46:19.121" v="218"/>
          <ac:spMkLst>
            <pc:docMk/>
            <pc:sldMk cId="1334102120" sldId="263"/>
            <ac:spMk id="14" creationId="{3ABF1881-5AFD-48F9-979A-19EE2FE30A33}"/>
          </ac:spMkLst>
        </pc:spChg>
        <pc:spChg chg="add del">
          <ac:chgData name="James Harmeling" userId="4163935ddb78b774" providerId="Windows Live" clId="Web-{E5C5E45A-C04B-4BDC-8D5E-B085C03F60EC}" dt="2022-06-10T09:47:34.282" v="224"/>
          <ac:spMkLst>
            <pc:docMk/>
            <pc:sldMk cId="1334102120" sldId="263"/>
            <ac:spMk id="15" creationId="{C83A5C14-ED91-4CD1-809E-D29FF97C9AF5}"/>
          </ac:spMkLst>
        </pc:spChg>
        <pc:spChg chg="add del">
          <ac:chgData name="James Harmeling" userId="4163935ddb78b774" providerId="Windows Live" clId="Web-{E5C5E45A-C04B-4BDC-8D5E-B085C03F60EC}" dt="2022-06-10T09:47:34.282" v="224"/>
          <ac:spMkLst>
            <pc:docMk/>
            <pc:sldMk cId="1334102120" sldId="263"/>
            <ac:spMk id="16" creationId="{56065185-5C34-4F86-AA96-AA4D065B0EF4}"/>
          </ac:spMkLst>
        </pc:spChg>
        <pc:spChg chg="add del">
          <ac:chgData name="James Harmeling" userId="4163935ddb78b774" providerId="Windows Live" clId="Web-{E5C5E45A-C04B-4BDC-8D5E-B085C03F60EC}" dt="2022-06-10T09:48:51.677" v="228"/>
          <ac:spMkLst>
            <pc:docMk/>
            <pc:sldMk cId="1334102120" sldId="263"/>
            <ac:spMk id="17" creationId="{4E53A02A-0A33-40D9-A04E-36FA92BFD8A3}"/>
          </ac:spMkLst>
        </pc:spChg>
        <pc:spChg chg="add del">
          <ac:chgData name="James Harmeling" userId="4163935ddb78b774" providerId="Windows Live" clId="Web-{E5C5E45A-C04B-4BDC-8D5E-B085C03F60EC}" dt="2022-06-10T09:48:51.677" v="228"/>
          <ac:spMkLst>
            <pc:docMk/>
            <pc:sldMk cId="1334102120" sldId="263"/>
            <ac:spMk id="18" creationId="{216DD803-634F-4EF2-A1E7-B1911DEE9D0B}"/>
          </ac:spMkLst>
        </pc:spChg>
        <pc:spChg chg="add del">
          <ac:chgData name="James Harmeling" userId="4163935ddb78b774" providerId="Windows Live" clId="Web-{E5C5E45A-C04B-4BDC-8D5E-B085C03F60EC}" dt="2022-06-10T09:48:51.677" v="228"/>
          <ac:spMkLst>
            <pc:docMk/>
            <pc:sldMk cId="1334102120" sldId="263"/>
            <ac:spMk id="19" creationId="{A77B63F8-D1F3-4D40-B2D4-779BAE82BE6D}"/>
          </ac:spMkLst>
        </pc:spChg>
        <pc:spChg chg="add del">
          <ac:chgData name="James Harmeling" userId="4163935ddb78b774" providerId="Windows Live" clId="Web-{E5C5E45A-C04B-4BDC-8D5E-B085C03F60EC}" dt="2022-06-10T09:50:55.215" v="240"/>
          <ac:spMkLst>
            <pc:docMk/>
            <pc:sldMk cId="1334102120" sldId="263"/>
            <ac:spMk id="25" creationId="{42A4FC2C-047E-45A5-965D-8E1E3BF09BC6}"/>
          </ac:spMkLst>
        </pc:spChg>
        <pc:spChg chg="add">
          <ac:chgData name="James Harmeling" userId="4163935ddb78b774" providerId="Windows Live" clId="Web-{E5C5E45A-C04B-4BDC-8D5E-B085C03F60EC}" dt="2022-06-10T09:50:55.215" v="240"/>
          <ac:spMkLst>
            <pc:docMk/>
            <pc:sldMk cId="1334102120" sldId="263"/>
            <ac:spMk id="27" creationId="{693B08FD-5ECC-4728-AA84-CD6AC875BF8E}"/>
          </ac:spMkLst>
        </pc:spChg>
        <pc:spChg chg="add">
          <ac:chgData name="James Harmeling" userId="4163935ddb78b774" providerId="Windows Live" clId="Web-{E5C5E45A-C04B-4BDC-8D5E-B085C03F60EC}" dt="2022-06-10T09:50:55.215" v="240"/>
          <ac:spMkLst>
            <pc:docMk/>
            <pc:sldMk cId="1334102120" sldId="263"/>
            <ac:spMk id="28" creationId="{2549107E-EC98-4933-8F8F-A1713C393B7E}"/>
          </ac:spMkLst>
        </pc:spChg>
        <pc:spChg chg="add del">
          <ac:chgData name="James Harmeling" userId="4163935ddb78b774" providerId="Windows Live" clId="Web-{E5C5E45A-C04B-4BDC-8D5E-B085C03F60EC}" dt="2022-06-10T09:50:21.557" v="237"/>
          <ac:spMkLst>
            <pc:docMk/>
            <pc:sldMk cId="1334102120" sldId="263"/>
            <ac:spMk id="30" creationId="{C83A5C14-ED91-4CD1-809E-D29FF97C9AF5}"/>
          </ac:spMkLst>
        </pc:spChg>
        <pc:spChg chg="add del">
          <ac:chgData name="James Harmeling" userId="4163935ddb78b774" providerId="Windows Live" clId="Web-{E5C5E45A-C04B-4BDC-8D5E-B085C03F60EC}" dt="2022-06-10T09:50:21.557" v="237"/>
          <ac:spMkLst>
            <pc:docMk/>
            <pc:sldMk cId="1334102120" sldId="263"/>
            <ac:spMk id="32" creationId="{56065185-5C34-4F86-AA96-AA4D065B0EF4}"/>
          </ac:spMkLst>
        </pc:spChg>
        <pc:picChg chg="add del mod">
          <ac:chgData name="James Harmeling" userId="4163935ddb78b774" providerId="Windows Live" clId="Web-{E5C5E45A-C04B-4BDC-8D5E-B085C03F60EC}" dt="2022-06-10T09:45:47.932" v="215"/>
          <ac:picMkLst>
            <pc:docMk/>
            <pc:sldMk cId="1334102120" sldId="263"/>
            <ac:picMk id="4" creationId="{7C044293-CB7A-72E0-713F-6926D5B36EB1}"/>
          </ac:picMkLst>
        </pc:picChg>
        <pc:picChg chg="add del mod">
          <ac:chgData name="James Harmeling" userId="4163935ddb78b774" providerId="Windows Live" clId="Web-{E5C5E45A-C04B-4BDC-8D5E-B085C03F60EC}" dt="2022-06-10T09:46:19.824" v="219"/>
          <ac:picMkLst>
            <pc:docMk/>
            <pc:sldMk cId="1334102120" sldId="263"/>
            <ac:picMk id="5" creationId="{FDA16711-431B-46D5-BC1C-0CE6D4AD8CB2}"/>
          </ac:picMkLst>
        </pc:picChg>
        <pc:picChg chg="add del mod">
          <ac:chgData name="James Harmeling" userId="4163935ddb78b774" providerId="Windows Live" clId="Web-{E5C5E45A-C04B-4BDC-8D5E-B085C03F60EC}" dt="2022-06-10T09:47:35" v="225"/>
          <ac:picMkLst>
            <pc:docMk/>
            <pc:sldMk cId="1334102120" sldId="263"/>
            <ac:picMk id="6" creationId="{745CC453-215D-F412-4696-E8FC89E79574}"/>
          </ac:picMkLst>
        </pc:picChg>
        <pc:picChg chg="add del mod">
          <ac:chgData name="James Harmeling" userId="4163935ddb78b774" providerId="Windows Live" clId="Web-{E5C5E45A-C04B-4BDC-8D5E-B085C03F60EC}" dt="2022-06-10T09:48:52.520" v="229"/>
          <ac:picMkLst>
            <pc:docMk/>
            <pc:sldMk cId="1334102120" sldId="263"/>
            <ac:picMk id="7" creationId="{C275D2B6-C61F-6824-E151-DA3A867BCBC4}"/>
          </ac:picMkLst>
        </pc:picChg>
        <pc:picChg chg="add del mod">
          <ac:chgData name="James Harmeling" userId="4163935ddb78b774" providerId="Windows Live" clId="Web-{E5C5E45A-C04B-4BDC-8D5E-B085C03F60EC}" dt="2022-06-10T09:49:42.945" v="234"/>
          <ac:picMkLst>
            <pc:docMk/>
            <pc:sldMk cId="1334102120" sldId="263"/>
            <ac:picMk id="20" creationId="{4B8E7934-246B-FC7B-E15C-190C67BF64F4}"/>
          </ac:picMkLst>
        </pc:picChg>
        <pc:picChg chg="add del mod">
          <ac:chgData name="James Harmeling" userId="4163935ddb78b774" providerId="Windows Live" clId="Web-{E5C5E45A-C04B-4BDC-8D5E-B085C03F60EC}" dt="2022-06-10T09:50:22.775" v="238"/>
          <ac:picMkLst>
            <pc:docMk/>
            <pc:sldMk cId="1334102120" sldId="263"/>
            <ac:picMk id="21" creationId="{933708C1-47D7-8DB4-8564-5A3ABC02E233}"/>
          </ac:picMkLst>
        </pc:picChg>
        <pc:picChg chg="add mod">
          <ac:chgData name="James Harmeling" userId="4163935ddb78b774" providerId="Windows Live" clId="Web-{E5C5E45A-C04B-4BDC-8D5E-B085C03F60EC}" dt="2022-06-10T09:50:55.215" v="240"/>
          <ac:picMkLst>
            <pc:docMk/>
            <pc:sldMk cId="1334102120" sldId="263"/>
            <ac:picMk id="22" creationId="{EC3DA304-DBC7-3AFE-70D9-92738A3650B7}"/>
          </ac:picMkLst>
        </pc:picChg>
      </pc:sldChg>
      <pc:sldMasterChg chg="modTransition modSldLayout">
        <pc:chgData name="James Harmeling" userId="4163935ddb78b774" providerId="Windows Live" clId="Web-{E5C5E45A-C04B-4BDC-8D5E-B085C03F60EC}" dt="2022-06-10T09:49:33.976" v="233"/>
        <pc:sldMasterMkLst>
          <pc:docMk/>
          <pc:sldMasterMk cId="2460954070" sldId="2147483660"/>
        </pc:sldMasterMkLst>
        <pc:sldLayoutChg chg="modTransition">
          <pc:chgData name="James Harmeling" userId="4163935ddb78b774" providerId="Windows Live" clId="Web-{E5C5E45A-C04B-4BDC-8D5E-B085C03F60EC}" dt="2022-06-10T09:49:33.976" v="233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James Harmeling" userId="4163935ddb78b774" providerId="Windows Live" clId="Web-{E5C5E45A-C04B-4BDC-8D5E-B085C03F60EC}" dt="2022-06-10T09:49:33.976" v="233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James Harmeling" userId="4163935ddb78b774" providerId="Windows Live" clId="Web-{E5C5E45A-C04B-4BDC-8D5E-B085C03F60EC}" dt="2022-06-10T09:49:33.976" v="233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James Harmeling" userId="4163935ddb78b774" providerId="Windows Live" clId="Web-{E5C5E45A-C04B-4BDC-8D5E-B085C03F60EC}" dt="2022-06-10T09:49:33.976" v="233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James Harmeling" userId="4163935ddb78b774" providerId="Windows Live" clId="Web-{E5C5E45A-C04B-4BDC-8D5E-B085C03F60EC}" dt="2022-06-10T09:49:33.976" v="233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James Harmeling" userId="4163935ddb78b774" providerId="Windows Live" clId="Web-{E5C5E45A-C04B-4BDC-8D5E-B085C03F60EC}" dt="2022-06-10T09:49:33.976" v="233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James Harmeling" userId="4163935ddb78b774" providerId="Windows Live" clId="Web-{E5C5E45A-C04B-4BDC-8D5E-B085C03F60EC}" dt="2022-06-10T09:49:33.976" v="233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James Harmeling" userId="4163935ddb78b774" providerId="Windows Live" clId="Web-{E5C5E45A-C04B-4BDC-8D5E-B085C03F60EC}" dt="2022-06-10T09:49:33.976" v="233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James Harmeling" userId="4163935ddb78b774" providerId="Windows Live" clId="Web-{E5C5E45A-C04B-4BDC-8D5E-B085C03F60EC}" dt="2022-06-10T09:49:33.976" v="233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James Harmeling" userId="4163935ddb78b774" providerId="Windows Live" clId="Web-{E5C5E45A-C04B-4BDC-8D5E-B085C03F60EC}" dt="2022-06-10T09:49:33.976" v="233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James Harmeling" userId="4163935ddb78b774" providerId="Windows Live" clId="Web-{E5C5E45A-C04B-4BDC-8D5E-B085C03F60EC}" dt="2022-06-10T09:49:33.976" v="233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25CEC8-6110-251B-9534-2CA312608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74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A8F43-625F-DFF7-DC2D-A1CFEA2953DE}"/>
              </a:ext>
            </a:extLst>
          </p:cNvPr>
          <p:cNvSpPr txBox="1"/>
          <p:nvPr/>
        </p:nvSpPr>
        <p:spPr>
          <a:xfrm>
            <a:off x="6314089" y="1282262"/>
            <a:ext cx="3124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i="1" dirty="0"/>
              <a:t>The Precious </a:t>
            </a:r>
            <a:endParaRPr lang="en-US" sz="3600">
              <a:ea typeface="Calibri"/>
              <a:cs typeface="Calibri"/>
            </a:endParaRPr>
          </a:p>
          <a:p>
            <a:pPr algn="ctr"/>
            <a:r>
              <a:rPr lang="en-US" sz="3600" b="1" i="1" dirty="0"/>
              <a:t>Bride</a:t>
            </a:r>
            <a:endParaRPr lang="en-US" sz="3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1E7258A-75E8-A14A-81F0-3EA099FEA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7" t="6502" r="2669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AA49E-26C9-6640-1398-EB50A3581402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The Bride is precious to Christ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311DC-C4AA-D35D-A945-B5E9638C9BDD}"/>
              </a:ext>
            </a:extLst>
          </p:cNvPr>
          <p:cNvSpPr txBox="1"/>
          <p:nvPr/>
        </p:nvSpPr>
        <p:spPr>
          <a:xfrm>
            <a:off x="4776952" y="559676"/>
            <a:ext cx="3360682" cy="33590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saves her</a:t>
            </a:r>
            <a:endParaRPr lang="en-US" sz="2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loves her </a:t>
            </a:r>
            <a:endParaRPr lang="en-US" sz="2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gives himself up for her</a:t>
            </a:r>
            <a:endParaRPr lang="en-US" sz="2400" dirty="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nourishes her</a:t>
            </a:r>
            <a:endParaRPr lang="en-US" sz="24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cherishes her</a:t>
            </a:r>
            <a:endParaRPr lang="en-US" sz="2400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secures her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1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A85596-5AA0-C038-9FCF-3D81546F6BC3}"/>
              </a:ext>
            </a:extLst>
          </p:cNvPr>
          <p:cNvSpPr txBox="1"/>
          <p:nvPr/>
        </p:nvSpPr>
        <p:spPr>
          <a:xfrm>
            <a:off x="467711" y="874986"/>
            <a:ext cx="1108578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Revelation 19:6-9</a:t>
            </a:r>
            <a:endParaRPr lang="en-US" sz="2400" b="1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2400" b="1" dirty="0">
              <a:latin typeface="Calibri"/>
              <a:ea typeface="Calibri"/>
              <a:cs typeface="Calibri"/>
            </a:endParaRPr>
          </a:p>
          <a:p>
            <a:r>
              <a:rPr lang="en-US" sz="2400" b="1" dirty="0">
                <a:latin typeface="Calibri"/>
                <a:ea typeface="Calibri"/>
                <a:cs typeface="Calibri"/>
              </a:rPr>
              <a:t>6 </a:t>
            </a:r>
            <a:r>
              <a:rPr lang="en-US" sz="2400" dirty="0">
                <a:latin typeface="Calibri"/>
                <a:ea typeface="Calibri"/>
                <a:cs typeface="Calibri"/>
              </a:rPr>
              <a:t>Then I heard what seemed to be the voice of a great multitude, like the roar of many waters and like the sound of mighty peals of thunder, crying out,</a:t>
            </a:r>
            <a:endParaRPr lang="en-US"/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“Hallelujah!</a:t>
            </a:r>
            <a:br>
              <a:rPr lang="en-US" sz="2400" dirty="0">
                <a:latin typeface="Calibri"/>
              </a:rPr>
            </a:br>
            <a:r>
              <a:rPr lang="en-US" sz="2400" dirty="0">
                <a:latin typeface="Calibri"/>
                <a:ea typeface="Calibri"/>
                <a:cs typeface="Calibri"/>
              </a:rPr>
              <a:t>For the Lord our God the Almighty reigns.</a:t>
            </a:r>
            <a:br>
              <a:rPr lang="en-US" sz="2400" dirty="0">
                <a:latin typeface="Calibri"/>
              </a:rPr>
            </a:br>
            <a:r>
              <a:rPr lang="en-US" sz="2400" b="1" dirty="0">
                <a:latin typeface="Calibri"/>
                <a:ea typeface="Calibri"/>
                <a:cs typeface="Calibri"/>
              </a:rPr>
              <a:t>7 </a:t>
            </a:r>
            <a:r>
              <a:rPr lang="en-US" sz="2400" dirty="0">
                <a:latin typeface="Calibri"/>
                <a:ea typeface="Calibri"/>
                <a:cs typeface="Calibri"/>
              </a:rPr>
              <a:t>Let us rejoice and exult and give him the glory,</a:t>
            </a:r>
            <a:br>
              <a:rPr lang="en-US" sz="2400" dirty="0">
                <a:latin typeface="Calibri"/>
              </a:rPr>
            </a:br>
            <a:r>
              <a:rPr lang="en-US" sz="2400" dirty="0">
                <a:latin typeface="Calibri"/>
                <a:ea typeface="Calibri"/>
                <a:cs typeface="Calibri"/>
              </a:rPr>
              <a:t>for the marriage of the Lamb has come, and his Bride has made herself ready;</a:t>
            </a:r>
            <a:br>
              <a:rPr lang="en-US" sz="2400" dirty="0">
                <a:latin typeface="Calibri"/>
              </a:rPr>
            </a:br>
            <a:r>
              <a:rPr lang="en-US" sz="2400" b="1" dirty="0">
                <a:latin typeface="Calibri"/>
                <a:ea typeface="Calibri"/>
                <a:cs typeface="Calibri"/>
              </a:rPr>
              <a:t>8 </a:t>
            </a:r>
            <a:r>
              <a:rPr lang="en-US" sz="2400" dirty="0">
                <a:latin typeface="Calibri"/>
                <a:ea typeface="Calibri"/>
                <a:cs typeface="Calibri"/>
              </a:rPr>
              <a:t>it was granted her to clothe herself with fine linen, bright and pure”—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for the fine linen is the righteous deeds of the saints.</a:t>
            </a:r>
          </a:p>
          <a:p>
            <a:r>
              <a:rPr lang="en-US" sz="2400" b="1" dirty="0">
                <a:latin typeface="Calibri"/>
                <a:ea typeface="Calibri"/>
                <a:cs typeface="Calibri"/>
              </a:rPr>
              <a:t>9 </a:t>
            </a:r>
            <a:r>
              <a:rPr lang="en-US" sz="2400" dirty="0">
                <a:latin typeface="Calibri"/>
                <a:ea typeface="Calibri"/>
                <a:cs typeface="Calibri"/>
              </a:rPr>
              <a:t>And the angel said to me, “Write this: Blessed are those who are invited to the marriage supper of the Lamb.” And he said to me, “These are the true words of God.”</a:t>
            </a:r>
          </a:p>
        </p:txBody>
      </p:sp>
    </p:spTree>
    <p:extLst>
      <p:ext uri="{BB962C8B-B14F-4D97-AF65-F5344CB8AC3E}">
        <p14:creationId xmlns:p14="http://schemas.microsoft.com/office/powerpoint/2010/main" val="37503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1E7258A-75E8-A14A-81F0-3EA099FEA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7" t="6502" r="2669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AA49E-26C9-6640-1398-EB50A3581402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The Bride is prepared by Christ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1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1E7258A-75E8-A14A-81F0-3EA099FEA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7" t="6502" r="2669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AA49E-26C9-6640-1398-EB50A3581402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The Bride is responsible before Christ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311DC-C4AA-D35D-A945-B5E9638C9BDD}"/>
              </a:ext>
            </a:extLst>
          </p:cNvPr>
          <p:cNvSpPr txBox="1"/>
          <p:nvPr/>
        </p:nvSpPr>
        <p:spPr>
          <a:xfrm>
            <a:off x="4776952" y="559676"/>
            <a:ext cx="33606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Gifts to build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B92EB-650B-9439-88A0-ACFACE0B6E3C}"/>
              </a:ext>
            </a:extLst>
          </p:cNvPr>
          <p:cNvSpPr txBox="1"/>
          <p:nvPr/>
        </p:nvSpPr>
        <p:spPr>
          <a:xfrm>
            <a:off x="4758559" y="1316421"/>
            <a:ext cx="33606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Leaders to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A85596-5AA0-C038-9FCF-3D81546F6BC3}"/>
              </a:ext>
            </a:extLst>
          </p:cNvPr>
          <p:cNvSpPr txBox="1"/>
          <p:nvPr/>
        </p:nvSpPr>
        <p:spPr>
          <a:xfrm>
            <a:off x="467711" y="874986"/>
            <a:ext cx="1108578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 Corinthians 11:1-3</a:t>
            </a:r>
            <a:endParaRPr lang="en-US" sz="2400" b="1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2400" b="1" dirty="0">
              <a:latin typeface="Calibri"/>
              <a:ea typeface="Calibri"/>
              <a:cs typeface="Calibri"/>
            </a:endParaRPr>
          </a:p>
          <a:p>
            <a:r>
              <a:rPr lang="en-US" sz="2400" b="1" dirty="0">
                <a:ea typeface="+mn-lt"/>
                <a:cs typeface="+mn-lt"/>
              </a:rPr>
              <a:t>1 </a:t>
            </a:r>
            <a:r>
              <a:rPr lang="en-US" sz="2400" dirty="0">
                <a:ea typeface="+mn-lt"/>
                <a:cs typeface="+mn-lt"/>
              </a:rPr>
              <a:t>I wish you would bear with me in a little foolishness. Do bear with me! </a:t>
            </a:r>
            <a:r>
              <a:rPr lang="en-US" sz="2400" b="1" dirty="0">
                <a:ea typeface="+mn-lt"/>
                <a:cs typeface="+mn-lt"/>
              </a:rPr>
              <a:t>2</a:t>
            </a:r>
            <a:r>
              <a:rPr lang="en-US" sz="2400" b="1" baseline="30000" dirty="0">
                <a:ea typeface="+mn-lt"/>
                <a:cs typeface="+mn-lt"/>
              </a:rPr>
              <a:t> </a:t>
            </a:r>
            <a:r>
              <a:rPr lang="en-US" sz="2400" dirty="0">
                <a:ea typeface="+mn-lt"/>
                <a:cs typeface="+mn-lt"/>
              </a:rPr>
              <a:t>For I feel a divine jealousy for you, since I betrothed you to one husband, to present you as a pure virgin to Christ. </a:t>
            </a:r>
            <a:r>
              <a:rPr lang="en-US" sz="2400" b="1" dirty="0">
                <a:ea typeface="+mn-lt"/>
                <a:cs typeface="+mn-lt"/>
              </a:rPr>
              <a:t>3 </a:t>
            </a:r>
            <a:r>
              <a:rPr lang="en-US" sz="2400" dirty="0">
                <a:ea typeface="+mn-lt"/>
                <a:cs typeface="+mn-lt"/>
              </a:rPr>
              <a:t>But I am afraid that as the serpent deceived Eve by his cunning, your thoughts will be led astray from a sincere and pure devotion to Christ.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3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1E7258A-75E8-A14A-81F0-3EA099FEA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7" t="6502" r="2669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AA49E-26C9-6640-1398-EB50A3581402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The Bride is responsible before Christ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311DC-C4AA-D35D-A945-B5E9638C9BDD}"/>
              </a:ext>
            </a:extLst>
          </p:cNvPr>
          <p:cNvSpPr txBox="1"/>
          <p:nvPr/>
        </p:nvSpPr>
        <p:spPr>
          <a:xfrm>
            <a:off x="4776952" y="559676"/>
            <a:ext cx="33606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Gifts to build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B92EB-650B-9439-88A0-ACFACE0B6E3C}"/>
              </a:ext>
            </a:extLst>
          </p:cNvPr>
          <p:cNvSpPr txBox="1"/>
          <p:nvPr/>
        </p:nvSpPr>
        <p:spPr>
          <a:xfrm>
            <a:off x="4758559" y="1316421"/>
            <a:ext cx="33606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Leaders to guide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D712A-997E-42C1-76E3-E2CCEDB2D084}"/>
              </a:ext>
            </a:extLst>
          </p:cNvPr>
          <p:cNvSpPr txBox="1"/>
          <p:nvPr/>
        </p:nvSpPr>
        <p:spPr>
          <a:xfrm>
            <a:off x="4766442" y="2086304"/>
            <a:ext cx="33606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Charges to fulfil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9518F-B26E-E4D5-FF23-CFDB754433B5}"/>
              </a:ext>
            </a:extLst>
          </p:cNvPr>
          <p:cNvSpPr txBox="1"/>
          <p:nvPr/>
        </p:nvSpPr>
        <p:spPr>
          <a:xfrm>
            <a:off x="5118537" y="2688021"/>
            <a:ext cx="4043855" cy="1697068"/>
          </a:xfrm>
          <a:prstGeom prst="rect">
            <a:avLst/>
          </a:prstGeom>
          <a:solidFill>
            <a:srgbClr val="960303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</a:rPr>
              <a:t>1 Peter 1:15 – holiness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</a:rPr>
              <a:t>Colossians 3:12-14 – love </a:t>
            </a:r>
            <a:endParaRPr lang="en-US" sz="24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</a:rPr>
              <a:t>Ephesians 4:25 – truthfulness</a:t>
            </a:r>
            <a:endParaRPr lang="en-US" sz="24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59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F7E0BFF-8196-3EBB-F125-BFB26DED4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6" b="6896"/>
          <a:stretch/>
        </p:blipFill>
        <p:spPr>
          <a:xfrm>
            <a:off x="773494" y="643466"/>
            <a:ext cx="106450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135</cp:revision>
  <dcterms:created xsi:type="dcterms:W3CDTF">2022-06-10T09:02:47Z</dcterms:created>
  <dcterms:modified xsi:type="dcterms:W3CDTF">2022-06-11T04:43:39Z</dcterms:modified>
</cp:coreProperties>
</file>