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72" r:id="rId2"/>
  </p:sldMasterIdLst>
  <p:sldIdLst>
    <p:sldId id="257" r:id="rId3"/>
    <p:sldId id="266" r:id="rId4"/>
    <p:sldId id="268" r:id="rId5"/>
    <p:sldId id="269" r:id="rId6"/>
    <p:sldId id="276" r:id="rId7"/>
    <p:sldId id="270" r:id="rId8"/>
    <p:sldId id="271" r:id="rId9"/>
    <p:sldId id="272" r:id="rId10"/>
    <p:sldId id="273" r:id="rId11"/>
    <p:sldId id="274" r:id="rId12"/>
    <p:sldId id="277" r:id="rId13"/>
    <p:sldId id="278" r:id="rId14"/>
    <p:sldId id="279" r:id="rId15"/>
    <p:sldId id="280" r:id="rId16"/>
    <p:sldId id="281" r:id="rId17"/>
    <p:sldId id="282"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70D33A-4327-4666-9322-6EAB4ED89A75}" v="4" dt="2022-05-19T05:39:07.981"/>
    <p1510:client id="{B3463F6F-827B-4ACA-A516-58C73DABA67A}" v="397" dt="2022-05-19T05:26:37.119"/>
  </p1510:revLst>
</p1510:revInfo>
</file>

<file path=ppt/tableStyles.xml><?xml version="1.0" encoding="utf-8"?>
<a:tblStyleLst xmlns:a="http://schemas.openxmlformats.org/drawingml/2006/main" def="{5C22544A-7EE6-4342-B048-85BDC9FD1C3A}">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2" autoAdjust="0"/>
    <p:restoredTop sz="94660"/>
  </p:normalViewPr>
  <p:slideViewPr>
    <p:cSldViewPr snapToGrid="0">
      <p:cViewPr varScale="1">
        <p:scale>
          <a:sx n="109" d="100"/>
          <a:sy n="109" d="100"/>
        </p:scale>
        <p:origin x="134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slide" Target="slides/slide13.xml"/><Relationship Id="rId23"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es Harmeling" userId="4163935ddb78b774" providerId="Windows Live" clId="Web-{2170D33A-4327-4666-9322-6EAB4ED89A75}"/>
    <pc:docChg chg="modSld">
      <pc:chgData name="James Harmeling" userId="4163935ddb78b774" providerId="Windows Live" clId="Web-{2170D33A-4327-4666-9322-6EAB4ED89A75}" dt="2022-05-19T05:39:07.981" v="1" actId="20577"/>
      <pc:docMkLst>
        <pc:docMk/>
      </pc:docMkLst>
      <pc:sldChg chg="modSp">
        <pc:chgData name="James Harmeling" userId="4163935ddb78b774" providerId="Windows Live" clId="Web-{2170D33A-4327-4666-9322-6EAB4ED89A75}" dt="2022-05-19T05:39:07.981" v="1" actId="20577"/>
        <pc:sldMkLst>
          <pc:docMk/>
          <pc:sldMk cId="2588271112" sldId="263"/>
        </pc:sldMkLst>
        <pc:spChg chg="mod">
          <ac:chgData name="James Harmeling" userId="4163935ddb78b774" providerId="Windows Live" clId="Web-{2170D33A-4327-4666-9322-6EAB4ED89A75}" dt="2022-05-19T05:39:07.981" v="1" actId="20577"/>
          <ac:spMkLst>
            <pc:docMk/>
            <pc:sldMk cId="2588271112" sldId="263"/>
            <ac:spMk id="6" creationId="{18A10DA9-01E7-4BE2-509B-83E8CBF5DDE7}"/>
          </ac:spMkLst>
        </pc:spChg>
      </pc:sldChg>
    </pc:docChg>
  </pc:docChgLst>
  <pc:docChgLst>
    <pc:chgData name="James Harmeling" userId="4163935ddb78b774" providerId="Windows Live" clId="Web-{B3463F6F-827B-4ACA-A516-58C73DABA67A}"/>
    <pc:docChg chg="mod addSld delSld modSld sldOrd addMainMaster delMainMaster modMainMaster setSldSz">
      <pc:chgData name="James Harmeling" userId="4163935ddb78b774" providerId="Windows Live" clId="Web-{B3463F6F-827B-4ACA-A516-58C73DABA67A}" dt="2022-05-19T05:26:37.119" v="327" actId="1076"/>
      <pc:docMkLst>
        <pc:docMk/>
      </pc:docMkLst>
      <pc:sldChg chg="modSp del mod modClrScheme chgLayout">
        <pc:chgData name="James Harmeling" userId="4163935ddb78b774" providerId="Windows Live" clId="Web-{B3463F6F-827B-4ACA-A516-58C73DABA67A}" dt="2022-05-19T04:05:07.886" v="3"/>
        <pc:sldMkLst>
          <pc:docMk/>
          <pc:sldMk cId="109857222" sldId="256"/>
        </pc:sldMkLst>
        <pc:spChg chg="mod ord">
          <ac:chgData name="James Harmeling" userId="4163935ddb78b774" providerId="Windows Live" clId="Web-{B3463F6F-827B-4ACA-A516-58C73DABA67A}" dt="2022-05-19T04:05:00.511" v="1"/>
          <ac:spMkLst>
            <pc:docMk/>
            <pc:sldMk cId="109857222" sldId="256"/>
            <ac:spMk id="2" creationId="{00000000-0000-0000-0000-000000000000}"/>
          </ac:spMkLst>
        </pc:spChg>
        <pc:spChg chg="mod ord">
          <ac:chgData name="James Harmeling" userId="4163935ddb78b774" providerId="Windows Live" clId="Web-{B3463F6F-827B-4ACA-A516-58C73DABA67A}" dt="2022-05-19T04:05:00.511" v="1"/>
          <ac:spMkLst>
            <pc:docMk/>
            <pc:sldMk cId="109857222" sldId="256"/>
            <ac:spMk id="3" creationId="{00000000-0000-0000-0000-000000000000}"/>
          </ac:spMkLst>
        </pc:spChg>
      </pc:sldChg>
      <pc:sldChg chg="add">
        <pc:chgData name="James Harmeling" userId="4163935ddb78b774" providerId="Windows Live" clId="Web-{B3463F6F-827B-4ACA-A516-58C73DABA67A}" dt="2022-05-19T04:05:04.652" v="2"/>
        <pc:sldMkLst>
          <pc:docMk/>
          <pc:sldMk cId="73775365" sldId="257"/>
        </pc:sldMkLst>
      </pc:sldChg>
      <pc:sldChg chg="addSp delSp modSp new">
        <pc:chgData name="James Harmeling" userId="4163935ddb78b774" providerId="Windows Live" clId="Web-{B3463F6F-827B-4ACA-A516-58C73DABA67A}" dt="2022-05-19T04:08:23.437" v="34" actId="1076"/>
        <pc:sldMkLst>
          <pc:docMk/>
          <pc:sldMk cId="1960642493" sldId="258"/>
        </pc:sldMkLst>
        <pc:spChg chg="del">
          <ac:chgData name="James Harmeling" userId="4163935ddb78b774" providerId="Windows Live" clId="Web-{B3463F6F-827B-4ACA-A516-58C73DABA67A}" dt="2022-05-19T04:05:17.433" v="5"/>
          <ac:spMkLst>
            <pc:docMk/>
            <pc:sldMk cId="1960642493" sldId="258"/>
            <ac:spMk id="2" creationId="{9B296049-02F1-D868-B7CA-09830D4FF096}"/>
          </ac:spMkLst>
        </pc:spChg>
        <pc:spChg chg="del">
          <ac:chgData name="James Harmeling" userId="4163935ddb78b774" providerId="Windows Live" clId="Web-{B3463F6F-827B-4ACA-A516-58C73DABA67A}" dt="2022-05-19T04:05:20.574" v="6"/>
          <ac:spMkLst>
            <pc:docMk/>
            <pc:sldMk cId="1960642493" sldId="258"/>
            <ac:spMk id="3" creationId="{26DD38F3-EDCF-5E1D-9B38-86041AC91E3C}"/>
          </ac:spMkLst>
        </pc:spChg>
        <pc:spChg chg="add mod">
          <ac:chgData name="James Harmeling" userId="4163935ddb78b774" providerId="Windows Live" clId="Web-{B3463F6F-827B-4ACA-A516-58C73DABA67A}" dt="2022-05-19T04:07:11.998" v="11" actId="14100"/>
          <ac:spMkLst>
            <pc:docMk/>
            <pc:sldMk cId="1960642493" sldId="258"/>
            <ac:spMk id="4" creationId="{70AF95EB-C004-35B6-307E-EA0154FD3981}"/>
          </ac:spMkLst>
        </pc:spChg>
        <pc:spChg chg="add mod">
          <ac:chgData name="James Harmeling" userId="4163935ddb78b774" providerId="Windows Live" clId="Web-{B3463F6F-827B-4ACA-A516-58C73DABA67A}" dt="2022-05-19T04:08:23.437" v="34" actId="1076"/>
          <ac:spMkLst>
            <pc:docMk/>
            <pc:sldMk cId="1960642493" sldId="258"/>
            <ac:spMk id="5" creationId="{4DF2A925-0030-D52F-45CF-1E97F9E65C9C}"/>
          </ac:spMkLst>
        </pc:spChg>
      </pc:sldChg>
      <pc:sldChg chg="addSp delSp modSp new mod setBg setClrOvrMap">
        <pc:chgData name="James Harmeling" userId="4163935ddb78b774" providerId="Windows Live" clId="Web-{B3463F6F-827B-4ACA-A516-58C73DABA67A}" dt="2022-05-19T04:10:48.533" v="51"/>
        <pc:sldMkLst>
          <pc:docMk/>
          <pc:sldMk cId="4190367870" sldId="259"/>
        </pc:sldMkLst>
        <pc:spChg chg="del">
          <ac:chgData name="James Harmeling" userId="4163935ddb78b774" providerId="Windows Live" clId="Web-{B3463F6F-827B-4ACA-A516-58C73DABA67A}" dt="2022-05-19T04:08:56.156" v="36"/>
          <ac:spMkLst>
            <pc:docMk/>
            <pc:sldMk cId="4190367870" sldId="259"/>
            <ac:spMk id="2" creationId="{A9D41F4E-C042-1DC4-B135-D33BF26933BB}"/>
          </ac:spMkLst>
        </pc:spChg>
        <pc:spChg chg="del">
          <ac:chgData name="James Harmeling" userId="4163935ddb78b774" providerId="Windows Live" clId="Web-{B3463F6F-827B-4ACA-A516-58C73DABA67A}" dt="2022-05-19T04:08:59.437" v="37"/>
          <ac:spMkLst>
            <pc:docMk/>
            <pc:sldMk cId="4190367870" sldId="259"/>
            <ac:spMk id="3" creationId="{77C88F99-8FCB-30AE-8AE3-3C20D2105025}"/>
          </ac:spMkLst>
        </pc:spChg>
        <pc:spChg chg="add mod ord">
          <ac:chgData name="James Harmeling" userId="4163935ddb78b774" providerId="Windows Live" clId="Web-{B3463F6F-827B-4ACA-A516-58C73DABA67A}" dt="2022-05-19T04:10:48.533" v="51"/>
          <ac:spMkLst>
            <pc:docMk/>
            <pc:sldMk cId="4190367870" sldId="259"/>
            <ac:spMk id="4" creationId="{368B7874-83E5-25CB-B7A8-83109B932A36}"/>
          </ac:spMkLst>
        </pc:spChg>
        <pc:spChg chg="add">
          <ac:chgData name="James Harmeling" userId="4163935ddb78b774" providerId="Windows Live" clId="Web-{B3463F6F-827B-4ACA-A516-58C73DABA67A}" dt="2022-05-19T04:10:48.533" v="51"/>
          <ac:spMkLst>
            <pc:docMk/>
            <pc:sldMk cId="4190367870" sldId="259"/>
            <ac:spMk id="10" creationId="{0671A8AE-40A1-4631-A6B8-581AFF065482}"/>
          </ac:spMkLst>
        </pc:spChg>
        <pc:spChg chg="add">
          <ac:chgData name="James Harmeling" userId="4163935ddb78b774" providerId="Windows Live" clId="Web-{B3463F6F-827B-4ACA-A516-58C73DABA67A}" dt="2022-05-19T04:10:48.533" v="51"/>
          <ac:spMkLst>
            <pc:docMk/>
            <pc:sldMk cId="4190367870" sldId="259"/>
            <ac:spMk id="12" creationId="{AB58EF07-17C2-48CF-ABB0-EEF1F17CB8F0}"/>
          </ac:spMkLst>
        </pc:spChg>
        <pc:spChg chg="add">
          <ac:chgData name="James Harmeling" userId="4163935ddb78b774" providerId="Windows Live" clId="Web-{B3463F6F-827B-4ACA-A516-58C73DABA67A}" dt="2022-05-19T04:10:48.533" v="51"/>
          <ac:spMkLst>
            <pc:docMk/>
            <pc:sldMk cId="4190367870" sldId="259"/>
            <ac:spMk id="14" creationId="{AF2F604E-43BE-4DC3-B983-E071523364F8}"/>
          </ac:spMkLst>
        </pc:spChg>
        <pc:spChg chg="add">
          <ac:chgData name="James Harmeling" userId="4163935ddb78b774" providerId="Windows Live" clId="Web-{B3463F6F-827B-4ACA-A516-58C73DABA67A}" dt="2022-05-19T04:10:48.533" v="51"/>
          <ac:spMkLst>
            <pc:docMk/>
            <pc:sldMk cId="4190367870" sldId="259"/>
            <ac:spMk id="16" creationId="{08C9B587-E65E-4B52-B37C-ABEBB6E87928}"/>
          </ac:spMkLst>
        </pc:spChg>
        <pc:picChg chg="add mod">
          <ac:chgData name="James Harmeling" userId="4163935ddb78b774" providerId="Windows Live" clId="Web-{B3463F6F-827B-4ACA-A516-58C73DABA67A}" dt="2022-05-19T04:10:48.533" v="51"/>
          <ac:picMkLst>
            <pc:docMk/>
            <pc:sldMk cId="4190367870" sldId="259"/>
            <ac:picMk id="5" creationId="{0DFB84D3-5C19-5C34-1912-91D86C88BCB5}"/>
          </ac:picMkLst>
        </pc:picChg>
      </pc:sldChg>
      <pc:sldChg chg="addSp delSp modSp new mod setBg addAnim modAnim setClrOvrMap">
        <pc:chgData name="James Harmeling" userId="4163935ddb78b774" providerId="Windows Live" clId="Web-{B3463F6F-827B-4ACA-A516-58C73DABA67A}" dt="2022-05-19T04:17:22.416" v="83" actId="20577"/>
        <pc:sldMkLst>
          <pc:docMk/>
          <pc:sldMk cId="2104122963" sldId="260"/>
        </pc:sldMkLst>
        <pc:spChg chg="del">
          <ac:chgData name="James Harmeling" userId="4163935ddb78b774" providerId="Windows Live" clId="Web-{B3463F6F-827B-4ACA-A516-58C73DABA67A}" dt="2022-05-19T04:13:22.583" v="53"/>
          <ac:spMkLst>
            <pc:docMk/>
            <pc:sldMk cId="2104122963" sldId="260"/>
            <ac:spMk id="2" creationId="{985194C2-A5C6-F78B-CCBF-5C33A2B4562F}"/>
          </ac:spMkLst>
        </pc:spChg>
        <pc:spChg chg="del">
          <ac:chgData name="James Harmeling" userId="4163935ddb78b774" providerId="Windows Live" clId="Web-{B3463F6F-827B-4ACA-A516-58C73DABA67A}" dt="2022-05-19T04:13:25.771" v="54"/>
          <ac:spMkLst>
            <pc:docMk/>
            <pc:sldMk cId="2104122963" sldId="260"/>
            <ac:spMk id="3" creationId="{D81EC072-5856-276E-ED40-28FFE7CD3588}"/>
          </ac:spMkLst>
        </pc:spChg>
        <pc:spChg chg="add mod">
          <ac:chgData name="James Harmeling" userId="4163935ddb78b774" providerId="Windows Live" clId="Web-{B3463F6F-827B-4ACA-A516-58C73DABA67A}" dt="2022-05-19T04:13:56.802" v="58" actId="20577"/>
          <ac:spMkLst>
            <pc:docMk/>
            <pc:sldMk cId="2104122963" sldId="260"/>
            <ac:spMk id="4" creationId="{385978D3-1F8D-2EE4-44F4-B967879A0982}"/>
          </ac:spMkLst>
        </pc:spChg>
        <pc:spChg chg="add mod">
          <ac:chgData name="James Harmeling" userId="4163935ddb78b774" providerId="Windows Live" clId="Web-{B3463F6F-827B-4ACA-A516-58C73DABA67A}" dt="2022-05-19T04:17:22.416" v="83" actId="20577"/>
          <ac:spMkLst>
            <pc:docMk/>
            <pc:sldMk cId="2104122963" sldId="260"/>
            <ac:spMk id="5" creationId="{9A3BF7E8-F143-B001-1382-756E1CB3995C}"/>
          </ac:spMkLst>
        </pc:spChg>
        <pc:spChg chg="add">
          <ac:chgData name="James Harmeling" userId="4163935ddb78b774" providerId="Windows Live" clId="Web-{B3463F6F-827B-4ACA-A516-58C73DABA67A}" dt="2022-05-19T04:13:49.849" v="57"/>
          <ac:spMkLst>
            <pc:docMk/>
            <pc:sldMk cId="2104122963" sldId="260"/>
            <ac:spMk id="9" creationId="{AD21898E-86C0-4C8A-A76C-DF33E844C87A}"/>
          </ac:spMkLst>
        </pc:spChg>
        <pc:spChg chg="add">
          <ac:chgData name="James Harmeling" userId="4163935ddb78b774" providerId="Windows Live" clId="Web-{B3463F6F-827B-4ACA-A516-58C73DABA67A}" dt="2022-05-19T04:13:49.849" v="57"/>
          <ac:spMkLst>
            <pc:docMk/>
            <pc:sldMk cId="2104122963" sldId="260"/>
            <ac:spMk id="11" creationId="{5C8F04BD-D093-45D0-B54C-50FDB308B4EE}"/>
          </ac:spMkLst>
        </pc:spChg>
      </pc:sldChg>
      <pc:sldChg chg="addSp delSp modSp new mod ord setBg">
        <pc:chgData name="James Harmeling" userId="4163935ddb78b774" providerId="Windows Live" clId="Web-{B3463F6F-827B-4ACA-A516-58C73DABA67A}" dt="2022-05-19T04:26:06.754" v="97"/>
        <pc:sldMkLst>
          <pc:docMk/>
          <pc:sldMk cId="3222821691" sldId="261"/>
        </pc:sldMkLst>
        <pc:spChg chg="del">
          <ac:chgData name="James Harmeling" userId="4163935ddb78b774" providerId="Windows Live" clId="Web-{B3463F6F-827B-4ACA-A516-58C73DABA67A}" dt="2022-05-19T04:18:44.527" v="85"/>
          <ac:spMkLst>
            <pc:docMk/>
            <pc:sldMk cId="3222821691" sldId="261"/>
            <ac:spMk id="2" creationId="{77284078-0D37-451F-6F1F-F476505D4EF0}"/>
          </ac:spMkLst>
        </pc:spChg>
        <pc:spChg chg="del">
          <ac:chgData name="James Harmeling" userId="4163935ddb78b774" providerId="Windows Live" clId="Web-{B3463F6F-827B-4ACA-A516-58C73DABA67A}" dt="2022-05-19T04:18:47.574" v="86"/>
          <ac:spMkLst>
            <pc:docMk/>
            <pc:sldMk cId="3222821691" sldId="261"/>
            <ac:spMk id="3" creationId="{DE071D49-BC76-89D9-358C-3B493AC7CFC0}"/>
          </ac:spMkLst>
        </pc:spChg>
        <pc:picChg chg="add del mod">
          <ac:chgData name="James Harmeling" userId="4163935ddb78b774" providerId="Windows Live" clId="Web-{B3463F6F-827B-4ACA-A516-58C73DABA67A}" dt="2022-05-19T04:20:52.388" v="90"/>
          <ac:picMkLst>
            <pc:docMk/>
            <pc:sldMk cId="3222821691" sldId="261"/>
            <ac:picMk id="4" creationId="{3FB5BE48-F776-105C-ABA8-22B775BEFBED}"/>
          </ac:picMkLst>
        </pc:picChg>
        <pc:picChg chg="add del mod">
          <ac:chgData name="James Harmeling" userId="4163935ddb78b774" providerId="Windows Live" clId="Web-{B3463F6F-827B-4ACA-A516-58C73DABA67A}" dt="2022-05-19T04:21:00.264" v="93"/>
          <ac:picMkLst>
            <pc:docMk/>
            <pc:sldMk cId="3222821691" sldId="261"/>
            <ac:picMk id="5" creationId="{08F39BA5-3663-5149-4CD8-18EE176E0467}"/>
          </ac:picMkLst>
        </pc:picChg>
        <pc:picChg chg="add mod">
          <ac:chgData name="James Harmeling" userId="4163935ddb78b774" providerId="Windows Live" clId="Web-{B3463F6F-827B-4ACA-A516-58C73DABA67A}" dt="2022-05-19T04:21:42.358" v="95"/>
          <ac:picMkLst>
            <pc:docMk/>
            <pc:sldMk cId="3222821691" sldId="261"/>
            <ac:picMk id="6" creationId="{05187835-492E-219C-C37D-6D8F1AF07BF0}"/>
          </ac:picMkLst>
        </pc:picChg>
      </pc:sldChg>
      <pc:sldChg chg="addSp delSp modSp add replId delAnim modAnim">
        <pc:chgData name="James Harmeling" userId="4163935ddb78b774" providerId="Windows Live" clId="Web-{B3463F6F-827B-4ACA-A516-58C73DABA67A}" dt="2022-05-19T04:27:55.068" v="121" actId="1076"/>
        <pc:sldMkLst>
          <pc:docMk/>
          <pc:sldMk cId="3311080198" sldId="262"/>
        </pc:sldMkLst>
        <pc:spChg chg="add mod">
          <ac:chgData name="James Harmeling" userId="4163935ddb78b774" providerId="Windows Live" clId="Web-{B3463F6F-827B-4ACA-A516-58C73DABA67A}" dt="2022-05-19T04:27:55.068" v="121" actId="1076"/>
          <ac:spMkLst>
            <pc:docMk/>
            <pc:sldMk cId="3311080198" sldId="262"/>
            <ac:spMk id="2" creationId="{4EB2BFAA-3078-C449-E46F-795A5B654413}"/>
          </ac:spMkLst>
        </pc:spChg>
        <pc:spChg chg="del mod">
          <ac:chgData name="James Harmeling" userId="4163935ddb78b774" providerId="Windows Live" clId="Web-{B3463F6F-827B-4ACA-A516-58C73DABA67A}" dt="2022-05-19T04:27:48.756" v="120"/>
          <ac:spMkLst>
            <pc:docMk/>
            <pc:sldMk cId="3311080198" sldId="262"/>
            <ac:spMk id="5" creationId="{9A3BF7E8-F143-B001-1382-756E1CB3995C}"/>
          </ac:spMkLst>
        </pc:spChg>
      </pc:sldChg>
      <pc:sldChg chg="addSp delSp modSp add replId addAnim modAnim">
        <pc:chgData name="James Harmeling" userId="4163935ddb78b774" providerId="Windows Live" clId="Web-{B3463F6F-827B-4ACA-A516-58C73DABA67A}" dt="2022-05-19T04:49:25.671" v="182"/>
        <pc:sldMkLst>
          <pc:docMk/>
          <pc:sldMk cId="2588271112" sldId="263"/>
        </pc:sldMkLst>
        <pc:spChg chg="del">
          <ac:chgData name="James Harmeling" userId="4163935ddb78b774" providerId="Windows Live" clId="Web-{B3463F6F-827B-4ACA-A516-58C73DABA67A}" dt="2022-05-19T04:37:09.016" v="123"/>
          <ac:spMkLst>
            <pc:docMk/>
            <pc:sldMk cId="2588271112" sldId="263"/>
            <ac:spMk id="2" creationId="{4EB2BFAA-3078-C449-E46F-795A5B654413}"/>
          </ac:spMkLst>
        </pc:spChg>
        <pc:spChg chg="add mod">
          <ac:chgData name="James Harmeling" userId="4163935ddb78b774" providerId="Windows Live" clId="Web-{B3463F6F-827B-4ACA-A516-58C73DABA67A}" dt="2022-05-19T04:41:19.990" v="132" actId="14100"/>
          <ac:spMkLst>
            <pc:docMk/>
            <pc:sldMk cId="2588271112" sldId="263"/>
            <ac:spMk id="3" creationId="{E7157C20-D110-1220-91C9-BB0D10621444}"/>
          </ac:spMkLst>
        </pc:spChg>
        <pc:spChg chg="add mod">
          <ac:chgData name="James Harmeling" userId="4163935ddb78b774" providerId="Windows Live" clId="Web-{B3463F6F-827B-4ACA-A516-58C73DABA67A}" dt="2022-05-19T04:42:27.085" v="147" actId="1076"/>
          <ac:spMkLst>
            <pc:docMk/>
            <pc:sldMk cId="2588271112" sldId="263"/>
            <ac:spMk id="5" creationId="{726A459D-4CC9-BC40-9550-60F30526C3EC}"/>
          </ac:spMkLst>
        </pc:spChg>
        <pc:spChg chg="add mod">
          <ac:chgData name="James Harmeling" userId="4163935ddb78b774" providerId="Windows Live" clId="Web-{B3463F6F-827B-4ACA-A516-58C73DABA67A}" dt="2022-05-19T04:49:17.796" v="180" actId="20577"/>
          <ac:spMkLst>
            <pc:docMk/>
            <pc:sldMk cId="2588271112" sldId="263"/>
            <ac:spMk id="6" creationId="{18A10DA9-01E7-4BE2-509B-83E8CBF5DDE7}"/>
          </ac:spMkLst>
        </pc:spChg>
      </pc:sldChg>
      <pc:sldChg chg="modSp add replId delAnim modAnim">
        <pc:chgData name="James Harmeling" userId="4163935ddb78b774" providerId="Windows Live" clId="Web-{B3463F6F-827B-4ACA-A516-58C73DABA67A}" dt="2022-05-19T04:53:29.972" v="195" actId="20577"/>
        <pc:sldMkLst>
          <pc:docMk/>
          <pc:sldMk cId="516050474" sldId="264"/>
        </pc:sldMkLst>
        <pc:spChg chg="mod">
          <ac:chgData name="James Harmeling" userId="4163935ddb78b774" providerId="Windows Live" clId="Web-{B3463F6F-827B-4ACA-A516-58C73DABA67A}" dt="2022-05-19T04:53:29.972" v="195" actId="20577"/>
          <ac:spMkLst>
            <pc:docMk/>
            <pc:sldMk cId="516050474" sldId="264"/>
            <ac:spMk id="6" creationId="{18A10DA9-01E7-4BE2-509B-83E8CBF5DDE7}"/>
          </ac:spMkLst>
        </pc:spChg>
      </pc:sldChg>
      <pc:sldChg chg="addSp delSp modSp new add del mod setBg addAnim modAnim">
        <pc:chgData name="James Harmeling" userId="4163935ddb78b774" providerId="Windows Live" clId="Web-{B3463F6F-827B-4ACA-A516-58C73DABA67A}" dt="2022-05-19T05:05:28.486" v="237" actId="1076"/>
        <pc:sldMkLst>
          <pc:docMk/>
          <pc:sldMk cId="886233907" sldId="265"/>
        </pc:sldMkLst>
        <pc:spChg chg="del">
          <ac:chgData name="James Harmeling" userId="4163935ddb78b774" providerId="Windows Live" clId="Web-{B3463F6F-827B-4ACA-A516-58C73DABA67A}" dt="2022-05-19T04:53:51.316" v="199"/>
          <ac:spMkLst>
            <pc:docMk/>
            <pc:sldMk cId="886233907" sldId="265"/>
            <ac:spMk id="2" creationId="{48404FFA-E44D-0EF8-1CF8-A372171D225E}"/>
          </ac:spMkLst>
        </pc:spChg>
        <pc:spChg chg="del">
          <ac:chgData name="James Harmeling" userId="4163935ddb78b774" providerId="Windows Live" clId="Web-{B3463F6F-827B-4ACA-A516-58C73DABA67A}" dt="2022-05-19T04:53:54.988" v="200"/>
          <ac:spMkLst>
            <pc:docMk/>
            <pc:sldMk cId="886233907" sldId="265"/>
            <ac:spMk id="3" creationId="{A99B4BD7-E26F-DCA3-E62C-FAB63D2B9C97}"/>
          </ac:spMkLst>
        </pc:spChg>
        <pc:spChg chg="add mod">
          <ac:chgData name="James Harmeling" userId="4163935ddb78b774" providerId="Windows Live" clId="Web-{B3463F6F-827B-4ACA-A516-58C73DABA67A}" dt="2022-05-19T04:56:47.710" v="212" actId="20577"/>
          <ac:spMkLst>
            <pc:docMk/>
            <pc:sldMk cId="886233907" sldId="265"/>
            <ac:spMk id="5" creationId="{632D0441-7502-B20C-D819-1A8601E4E7C6}"/>
          </ac:spMkLst>
        </pc:spChg>
        <pc:spChg chg="add mod">
          <ac:chgData name="James Harmeling" userId="4163935ddb78b774" providerId="Windows Live" clId="Web-{B3463F6F-827B-4ACA-A516-58C73DABA67A}" dt="2022-05-19T05:01:44.841" v="223" actId="1076"/>
          <ac:spMkLst>
            <pc:docMk/>
            <pc:sldMk cId="886233907" sldId="265"/>
            <ac:spMk id="6" creationId="{23358104-8E21-56F8-D1AE-BBDEE4A2573A}"/>
          </ac:spMkLst>
        </pc:spChg>
        <pc:spChg chg="add mod">
          <ac:chgData name="James Harmeling" userId="4163935ddb78b774" providerId="Windows Live" clId="Web-{B3463F6F-827B-4ACA-A516-58C73DABA67A}" dt="2022-05-19T05:05:28.486" v="237" actId="1076"/>
          <ac:spMkLst>
            <pc:docMk/>
            <pc:sldMk cId="886233907" sldId="265"/>
            <ac:spMk id="7" creationId="{A17A01C2-D0BE-3B76-5C23-B709D9E360EB}"/>
          </ac:spMkLst>
        </pc:spChg>
        <pc:spChg chg="add del">
          <ac:chgData name="James Harmeling" userId="4163935ddb78b774" providerId="Windows Live" clId="Web-{B3463F6F-827B-4ACA-A516-58C73DABA67A}" dt="2022-05-19T04:55:32.381" v="203"/>
          <ac:spMkLst>
            <pc:docMk/>
            <pc:sldMk cId="886233907" sldId="265"/>
            <ac:spMk id="9" creationId="{3922F00E-A094-4EED-B939-DB12070FB576}"/>
          </ac:spMkLst>
        </pc:spChg>
        <pc:spChg chg="add del">
          <ac:chgData name="James Harmeling" userId="4163935ddb78b774" providerId="Windows Live" clId="Web-{B3463F6F-827B-4ACA-A516-58C73DABA67A}" dt="2022-05-19T04:55:32.381" v="203"/>
          <ac:spMkLst>
            <pc:docMk/>
            <pc:sldMk cId="886233907" sldId="265"/>
            <ac:spMk id="11" creationId="{3F65470E-3A7D-4B05-B62E-78F9F5488389}"/>
          </ac:spMkLst>
        </pc:spChg>
        <pc:spChg chg="add del">
          <ac:chgData name="James Harmeling" userId="4163935ddb78b774" providerId="Windows Live" clId="Web-{B3463F6F-827B-4ACA-A516-58C73DABA67A}" dt="2022-05-19T04:56:24.663" v="207"/>
          <ac:spMkLst>
            <pc:docMk/>
            <pc:sldMk cId="886233907" sldId="265"/>
            <ac:spMk id="13" creationId="{42A4FC2C-047E-45A5-965D-8E1E3BF09BC6}"/>
          </ac:spMkLst>
        </pc:spChg>
        <pc:spChg chg="add">
          <ac:chgData name="James Harmeling" userId="4163935ddb78b774" providerId="Windows Live" clId="Web-{B3463F6F-827B-4ACA-A516-58C73DABA67A}" dt="2022-05-19T04:56:24.663" v="207"/>
          <ac:spMkLst>
            <pc:docMk/>
            <pc:sldMk cId="886233907" sldId="265"/>
            <ac:spMk id="18" creationId="{B1595A09-E336-4D1B-9B3A-06A2287A54E2}"/>
          </ac:spMkLst>
        </pc:spChg>
        <pc:spChg chg="add">
          <ac:chgData name="James Harmeling" userId="4163935ddb78b774" providerId="Windows Live" clId="Web-{B3463F6F-827B-4ACA-A516-58C73DABA67A}" dt="2022-05-19T04:56:24.663" v="207"/>
          <ac:spMkLst>
            <pc:docMk/>
            <pc:sldMk cId="886233907" sldId="265"/>
            <ac:spMk id="20" creationId="{3540989C-C7B8-473B-BF87-6F2DA6A90006}"/>
          </ac:spMkLst>
        </pc:spChg>
        <pc:picChg chg="add mod">
          <ac:chgData name="James Harmeling" userId="4163935ddb78b774" providerId="Windows Live" clId="Web-{B3463F6F-827B-4ACA-A516-58C73DABA67A}" dt="2022-05-19T04:56:24.663" v="207"/>
          <ac:picMkLst>
            <pc:docMk/>
            <pc:sldMk cId="886233907" sldId="265"/>
            <ac:picMk id="4" creationId="{2C82461F-0A57-234A-6AA3-C7F734C97A4B}"/>
          </ac:picMkLst>
        </pc:picChg>
      </pc:sldChg>
      <pc:sldChg chg="delSp modSp add replId">
        <pc:chgData name="James Harmeling" userId="4163935ddb78b774" providerId="Windows Live" clId="Web-{B3463F6F-827B-4ACA-A516-58C73DABA67A}" dt="2022-05-19T05:07:24.410" v="267" actId="20577"/>
        <pc:sldMkLst>
          <pc:docMk/>
          <pc:sldMk cId="2240890604" sldId="266"/>
        </pc:sldMkLst>
        <pc:spChg chg="mod">
          <ac:chgData name="James Harmeling" userId="4163935ddb78b774" providerId="Windows Live" clId="Web-{B3463F6F-827B-4ACA-A516-58C73DABA67A}" dt="2022-05-19T05:07:24.410" v="267" actId="20577"/>
          <ac:spMkLst>
            <pc:docMk/>
            <pc:sldMk cId="2240890604" sldId="266"/>
            <ac:spMk id="5" creationId="{8B7157B2-4B50-156E-EE16-AF3D2C1CCF93}"/>
          </ac:spMkLst>
        </pc:spChg>
        <pc:spChg chg="del">
          <ac:chgData name="James Harmeling" userId="4163935ddb78b774" providerId="Windows Live" clId="Web-{B3463F6F-827B-4ACA-A516-58C73DABA67A}" dt="2022-05-19T05:06:51.550" v="255"/>
          <ac:spMkLst>
            <pc:docMk/>
            <pc:sldMk cId="2240890604" sldId="266"/>
            <ac:spMk id="6" creationId="{0023711C-8B11-935D-D1C4-2040B26A4A57}"/>
          </ac:spMkLst>
        </pc:spChg>
      </pc:sldChg>
      <pc:sldChg chg="addSp delSp modSp new mod setBg setClrOvrMap">
        <pc:chgData name="James Harmeling" userId="4163935ddb78b774" providerId="Windows Live" clId="Web-{B3463F6F-827B-4ACA-A516-58C73DABA67A}" dt="2022-05-19T05:23:57.335" v="289" actId="20577"/>
        <pc:sldMkLst>
          <pc:docMk/>
          <pc:sldMk cId="3330006518" sldId="267"/>
        </pc:sldMkLst>
        <pc:spChg chg="del">
          <ac:chgData name="James Harmeling" userId="4163935ddb78b774" providerId="Windows Live" clId="Web-{B3463F6F-827B-4ACA-A516-58C73DABA67A}" dt="2022-05-19T05:12:16.509" v="269"/>
          <ac:spMkLst>
            <pc:docMk/>
            <pc:sldMk cId="3330006518" sldId="267"/>
            <ac:spMk id="2" creationId="{9E7251B7-B6BB-9698-5D62-7B2FD48425A7}"/>
          </ac:spMkLst>
        </pc:spChg>
        <pc:spChg chg="del">
          <ac:chgData name="James Harmeling" userId="4163935ddb78b774" providerId="Windows Live" clId="Web-{B3463F6F-827B-4ACA-A516-58C73DABA67A}" dt="2022-05-19T05:12:19.962" v="270"/>
          <ac:spMkLst>
            <pc:docMk/>
            <pc:sldMk cId="3330006518" sldId="267"/>
            <ac:spMk id="3" creationId="{572164D1-48A8-D753-382B-423C9C9C8AC9}"/>
          </ac:spMkLst>
        </pc:spChg>
        <pc:spChg chg="add mod">
          <ac:chgData name="James Harmeling" userId="4163935ddb78b774" providerId="Windows Live" clId="Web-{B3463F6F-827B-4ACA-A516-58C73DABA67A}" dt="2022-05-19T05:23:57.335" v="289" actId="20577"/>
          <ac:spMkLst>
            <pc:docMk/>
            <pc:sldMk cId="3330006518" sldId="267"/>
            <ac:spMk id="5" creationId="{44EDDDF2-54CE-4A4D-37EE-04B1DB6609FF}"/>
          </ac:spMkLst>
        </pc:spChg>
        <pc:spChg chg="add del">
          <ac:chgData name="James Harmeling" userId="4163935ddb78b774" providerId="Windows Live" clId="Web-{B3463F6F-827B-4ACA-A516-58C73DABA67A}" dt="2022-05-19T05:12:35.259" v="273"/>
          <ac:spMkLst>
            <pc:docMk/>
            <pc:sldMk cId="3330006518" sldId="267"/>
            <ac:spMk id="9" creationId="{42A4FC2C-047E-45A5-965D-8E1E3BF09BC6}"/>
          </ac:spMkLst>
        </pc:spChg>
        <pc:spChg chg="add del">
          <ac:chgData name="James Harmeling" userId="4163935ddb78b774" providerId="Windows Live" clId="Web-{B3463F6F-827B-4ACA-A516-58C73DABA67A}" dt="2022-05-19T05:14:00.308" v="287"/>
          <ac:spMkLst>
            <pc:docMk/>
            <pc:sldMk cId="3330006518" sldId="267"/>
            <ac:spMk id="10" creationId="{9B76D444-2756-434F-AE61-96D69830C13E}"/>
          </ac:spMkLst>
        </pc:spChg>
        <pc:spChg chg="add del">
          <ac:chgData name="James Harmeling" userId="4163935ddb78b774" providerId="Windows Live" clId="Web-{B3463F6F-827B-4ACA-A516-58C73DABA67A}" dt="2022-05-19T05:14:00.308" v="287"/>
          <ac:spMkLst>
            <pc:docMk/>
            <pc:sldMk cId="3330006518" sldId="267"/>
            <ac:spMk id="12" creationId="{A27B6159-7734-4564-9E0F-C4BC43C36E52}"/>
          </ac:spMkLst>
        </pc:spChg>
        <pc:spChg chg="add del">
          <ac:chgData name="James Harmeling" userId="4163935ddb78b774" providerId="Windows Live" clId="Web-{B3463F6F-827B-4ACA-A516-58C73DABA67A}" dt="2022-05-19T05:14:00.308" v="286"/>
          <ac:spMkLst>
            <pc:docMk/>
            <pc:sldMk cId="3330006518" sldId="267"/>
            <ac:spMk id="19" creationId="{B4D3D850-2041-4B7C-AED9-54DA385B14F7}"/>
          </ac:spMkLst>
        </pc:spChg>
        <pc:spChg chg="add del">
          <ac:chgData name="James Harmeling" userId="4163935ddb78b774" providerId="Windows Live" clId="Web-{B3463F6F-827B-4ACA-A516-58C73DABA67A}" dt="2022-05-19T05:14:00.308" v="286"/>
          <ac:spMkLst>
            <pc:docMk/>
            <pc:sldMk cId="3330006518" sldId="267"/>
            <ac:spMk id="25" creationId="{5707F116-8EC0-4822-9067-186AC8C96EB8}"/>
          </ac:spMkLst>
        </pc:spChg>
        <pc:spChg chg="add del">
          <ac:chgData name="James Harmeling" userId="4163935ddb78b774" providerId="Windows Live" clId="Web-{B3463F6F-827B-4ACA-A516-58C73DABA67A}" dt="2022-05-19T05:14:00.308" v="286"/>
          <ac:spMkLst>
            <pc:docMk/>
            <pc:sldMk cId="3330006518" sldId="267"/>
            <ac:spMk id="27" creationId="{A77100AA-BF68-4139-8224-79EA1F9164BA}"/>
          </ac:spMkLst>
        </pc:spChg>
        <pc:spChg chg="add">
          <ac:chgData name="James Harmeling" userId="4163935ddb78b774" providerId="Windows Live" clId="Web-{B3463F6F-827B-4ACA-A516-58C73DABA67A}" dt="2022-05-19T05:14:00.308" v="287"/>
          <ac:spMkLst>
            <pc:docMk/>
            <pc:sldMk cId="3330006518" sldId="267"/>
            <ac:spMk id="41" creationId="{ECC07320-C2CA-4E29-8481-9D9E143C7788}"/>
          </ac:spMkLst>
        </pc:spChg>
        <pc:spChg chg="add">
          <ac:chgData name="James Harmeling" userId="4163935ddb78b774" providerId="Windows Live" clId="Web-{B3463F6F-827B-4ACA-A516-58C73DABA67A}" dt="2022-05-19T05:14:00.308" v="287"/>
          <ac:spMkLst>
            <pc:docMk/>
            <pc:sldMk cId="3330006518" sldId="267"/>
            <ac:spMk id="42" creationId="{178FB36B-5BFE-42CA-BC60-1115E0D95EEC}"/>
          </ac:spMkLst>
        </pc:spChg>
        <pc:grpChg chg="add del">
          <ac:chgData name="James Harmeling" userId="4163935ddb78b774" providerId="Windows Live" clId="Web-{B3463F6F-827B-4ACA-A516-58C73DABA67A}" dt="2022-05-19T05:14:00.308" v="286"/>
          <ac:grpSpMkLst>
            <pc:docMk/>
            <pc:sldMk cId="3330006518" sldId="267"/>
            <ac:grpSpMk id="21" creationId="{ABDF8F5F-D119-46D7-B35A-FF6930D5D09A}"/>
          </ac:grpSpMkLst>
        </pc:grpChg>
        <pc:grpChg chg="add del">
          <ac:chgData name="James Harmeling" userId="4163935ddb78b774" providerId="Windows Live" clId="Web-{B3463F6F-827B-4ACA-A516-58C73DABA67A}" dt="2022-05-19T05:14:00.308" v="286"/>
          <ac:grpSpMkLst>
            <pc:docMk/>
            <pc:sldMk cId="3330006518" sldId="267"/>
            <ac:grpSpMk id="29" creationId="{8A9C60AD-F4C2-4B03-8DAE-163F0B32AECD}"/>
          </ac:grpSpMkLst>
        </pc:grpChg>
        <pc:grpChg chg="add del">
          <ac:chgData name="James Harmeling" userId="4163935ddb78b774" providerId="Windows Live" clId="Web-{B3463F6F-827B-4ACA-A516-58C73DABA67A}" dt="2022-05-19T05:14:00.308" v="286"/>
          <ac:grpSpMkLst>
            <pc:docMk/>
            <pc:sldMk cId="3330006518" sldId="267"/>
            <ac:grpSpMk id="33" creationId="{989D8280-A836-4962-94D3-CEAE4E0B1BCC}"/>
          </ac:grpSpMkLst>
        </pc:grpChg>
        <pc:grpChg chg="add del">
          <ac:chgData name="James Harmeling" userId="4163935ddb78b774" providerId="Windows Live" clId="Web-{B3463F6F-827B-4ACA-A516-58C73DABA67A}" dt="2022-05-19T05:14:00.308" v="286"/>
          <ac:grpSpMkLst>
            <pc:docMk/>
            <pc:sldMk cId="3330006518" sldId="267"/>
            <ac:grpSpMk id="37" creationId="{9960D1EE-8AC7-4766-B65A-A205CE100532}"/>
          </ac:grpSpMkLst>
        </pc:grpChg>
        <pc:picChg chg="add mod">
          <ac:chgData name="James Harmeling" userId="4163935ddb78b774" providerId="Windows Live" clId="Web-{B3463F6F-827B-4ACA-A516-58C73DABA67A}" dt="2022-05-19T05:14:00.308" v="287"/>
          <ac:picMkLst>
            <pc:docMk/>
            <pc:sldMk cId="3330006518" sldId="267"/>
            <ac:picMk id="4" creationId="{5D48A796-7110-90CC-3B98-65985496867E}"/>
          </ac:picMkLst>
        </pc:picChg>
        <pc:cxnChg chg="add del">
          <ac:chgData name="James Harmeling" userId="4163935ddb78b774" providerId="Windows Live" clId="Web-{B3463F6F-827B-4ACA-A516-58C73DABA67A}" dt="2022-05-19T05:14:00.308" v="287"/>
          <ac:cxnSpMkLst>
            <pc:docMk/>
            <pc:sldMk cId="3330006518" sldId="267"/>
            <ac:cxnSpMk id="14" creationId="{E2FFB46B-05BC-4950-B18A-9593FDAE6ED7}"/>
          </ac:cxnSpMkLst>
        </pc:cxnChg>
      </pc:sldChg>
      <pc:sldChg chg="modSp add replId">
        <pc:chgData name="James Harmeling" userId="4163935ddb78b774" providerId="Windows Live" clId="Web-{B3463F6F-827B-4ACA-A516-58C73DABA67A}" dt="2022-05-19T05:24:49.570" v="299" actId="20577"/>
        <pc:sldMkLst>
          <pc:docMk/>
          <pc:sldMk cId="577924355" sldId="268"/>
        </pc:sldMkLst>
        <pc:spChg chg="mod">
          <ac:chgData name="James Harmeling" userId="4163935ddb78b774" providerId="Windows Live" clId="Web-{B3463F6F-827B-4ACA-A516-58C73DABA67A}" dt="2022-05-19T05:24:49.570" v="299" actId="20577"/>
          <ac:spMkLst>
            <pc:docMk/>
            <pc:sldMk cId="577924355" sldId="268"/>
            <ac:spMk id="5" creationId="{44EDDDF2-54CE-4A4D-37EE-04B1DB6609FF}"/>
          </ac:spMkLst>
        </pc:spChg>
      </pc:sldChg>
      <pc:sldChg chg="modSp add replId">
        <pc:chgData name="James Harmeling" userId="4163935ddb78b774" providerId="Windows Live" clId="Web-{B3463F6F-827B-4ACA-A516-58C73DABA67A}" dt="2022-05-19T05:26:37.119" v="327" actId="1076"/>
        <pc:sldMkLst>
          <pc:docMk/>
          <pc:sldMk cId="4057778603" sldId="269"/>
        </pc:sldMkLst>
        <pc:spChg chg="mod">
          <ac:chgData name="James Harmeling" userId="4163935ddb78b774" providerId="Windows Live" clId="Web-{B3463F6F-827B-4ACA-A516-58C73DABA67A}" dt="2022-05-19T05:26:37.119" v="327" actId="1076"/>
          <ac:spMkLst>
            <pc:docMk/>
            <pc:sldMk cId="4057778603" sldId="269"/>
            <ac:spMk id="5" creationId="{44EDDDF2-54CE-4A4D-37EE-04B1DB6609FF}"/>
          </ac:spMkLst>
        </pc:spChg>
      </pc:sldChg>
      <pc:sldMasterChg chg="modSp del delSldLayout modSldLayout">
        <pc:chgData name="James Harmeling" userId="4163935ddb78b774" providerId="Windows Live" clId="Web-{B3463F6F-827B-4ACA-A516-58C73DABA67A}" dt="2022-05-19T04:05:00.511" v="1"/>
        <pc:sldMasterMkLst>
          <pc:docMk/>
          <pc:sldMasterMk cId="2460954070" sldId="2147483660"/>
        </pc:sldMasterMkLst>
        <pc:spChg chg="mod">
          <ac:chgData name="James Harmeling" userId="4163935ddb78b774" providerId="Windows Live" clId="Web-{B3463F6F-827B-4ACA-A516-58C73DABA67A}" dt="2022-05-19T04:05:00.433" v="0"/>
          <ac:spMkLst>
            <pc:docMk/>
            <pc:sldMasterMk cId="2460954070" sldId="2147483660"/>
            <ac:spMk id="2" creationId="{00000000-0000-0000-0000-000000000000}"/>
          </ac:spMkLst>
        </pc:spChg>
        <pc:spChg chg="mod">
          <ac:chgData name="James Harmeling" userId="4163935ddb78b774" providerId="Windows Live" clId="Web-{B3463F6F-827B-4ACA-A516-58C73DABA67A}" dt="2022-05-19T04:05:00.433" v="0"/>
          <ac:spMkLst>
            <pc:docMk/>
            <pc:sldMasterMk cId="2460954070" sldId="2147483660"/>
            <ac:spMk id="3" creationId="{00000000-0000-0000-0000-000000000000}"/>
          </ac:spMkLst>
        </pc:spChg>
        <pc:spChg chg="mod">
          <ac:chgData name="James Harmeling" userId="4163935ddb78b774" providerId="Windows Live" clId="Web-{B3463F6F-827B-4ACA-A516-58C73DABA67A}" dt="2022-05-19T04:05:00.433" v="0"/>
          <ac:spMkLst>
            <pc:docMk/>
            <pc:sldMasterMk cId="2460954070" sldId="2147483660"/>
            <ac:spMk id="4" creationId="{00000000-0000-0000-0000-000000000000}"/>
          </ac:spMkLst>
        </pc:spChg>
        <pc:spChg chg="mod">
          <ac:chgData name="James Harmeling" userId="4163935ddb78b774" providerId="Windows Live" clId="Web-{B3463F6F-827B-4ACA-A516-58C73DABA67A}" dt="2022-05-19T04:05:00.433" v="0"/>
          <ac:spMkLst>
            <pc:docMk/>
            <pc:sldMasterMk cId="2460954070" sldId="2147483660"/>
            <ac:spMk id="5" creationId="{00000000-0000-0000-0000-000000000000}"/>
          </ac:spMkLst>
        </pc:spChg>
        <pc:spChg chg="mod">
          <ac:chgData name="James Harmeling" userId="4163935ddb78b774" providerId="Windows Live" clId="Web-{B3463F6F-827B-4ACA-A516-58C73DABA67A}" dt="2022-05-19T04:05:00.433" v="0"/>
          <ac:spMkLst>
            <pc:docMk/>
            <pc:sldMasterMk cId="2460954070" sldId="2147483660"/>
            <ac:spMk id="6" creationId="{00000000-0000-0000-0000-000000000000}"/>
          </ac:spMkLst>
        </pc:spChg>
        <pc:sldLayoutChg chg="modSp del">
          <pc:chgData name="James Harmeling" userId="4163935ddb78b774" providerId="Windows Live" clId="Web-{B3463F6F-827B-4ACA-A516-58C73DABA67A}" dt="2022-05-19T04:05:00.511" v="1"/>
          <pc:sldLayoutMkLst>
            <pc:docMk/>
            <pc:sldMasterMk cId="2460954070" sldId="2147483660"/>
            <pc:sldLayoutMk cId="2385387890" sldId="2147483661"/>
          </pc:sldLayoutMkLst>
          <pc:spChg chg="mod">
            <ac:chgData name="James Harmeling" userId="4163935ddb78b774" providerId="Windows Live" clId="Web-{B3463F6F-827B-4ACA-A516-58C73DABA67A}" dt="2022-05-19T04:05:00.433" v="0"/>
            <ac:spMkLst>
              <pc:docMk/>
              <pc:sldMasterMk cId="2460954070" sldId="2147483660"/>
              <pc:sldLayoutMk cId="2385387890" sldId="2147483661"/>
              <ac:spMk id="2" creationId="{00000000-0000-0000-0000-000000000000}"/>
            </ac:spMkLst>
          </pc:spChg>
          <pc:spChg chg="mod">
            <ac:chgData name="James Harmeling" userId="4163935ddb78b774" providerId="Windows Live" clId="Web-{B3463F6F-827B-4ACA-A516-58C73DABA67A}" dt="2022-05-19T04:05:00.433" v="0"/>
            <ac:spMkLst>
              <pc:docMk/>
              <pc:sldMasterMk cId="2460954070" sldId="2147483660"/>
              <pc:sldLayoutMk cId="2385387890" sldId="2147483661"/>
              <ac:spMk id="3" creationId="{00000000-0000-0000-0000-000000000000}"/>
            </ac:spMkLst>
          </pc:spChg>
        </pc:sldLayoutChg>
        <pc:sldLayoutChg chg="del">
          <pc:chgData name="James Harmeling" userId="4163935ddb78b774" providerId="Windows Live" clId="Web-{B3463F6F-827B-4ACA-A516-58C73DABA67A}" dt="2022-05-19T04:05:00.511" v="1"/>
          <pc:sldLayoutMkLst>
            <pc:docMk/>
            <pc:sldMasterMk cId="2460954070" sldId="2147483660"/>
            <pc:sldLayoutMk cId="949138452" sldId="2147483662"/>
          </pc:sldLayoutMkLst>
        </pc:sldLayoutChg>
        <pc:sldLayoutChg chg="modSp del">
          <pc:chgData name="James Harmeling" userId="4163935ddb78b774" providerId="Windows Live" clId="Web-{B3463F6F-827B-4ACA-A516-58C73DABA67A}" dt="2022-05-19T04:05:00.511" v="1"/>
          <pc:sldLayoutMkLst>
            <pc:docMk/>
            <pc:sldMasterMk cId="2460954070" sldId="2147483660"/>
            <pc:sldLayoutMk cId="2591524520" sldId="2147483663"/>
          </pc:sldLayoutMkLst>
          <pc:spChg chg="mod">
            <ac:chgData name="James Harmeling" userId="4163935ddb78b774" providerId="Windows Live" clId="Web-{B3463F6F-827B-4ACA-A516-58C73DABA67A}" dt="2022-05-19T04:05:00.433" v="0"/>
            <ac:spMkLst>
              <pc:docMk/>
              <pc:sldMasterMk cId="2460954070" sldId="2147483660"/>
              <pc:sldLayoutMk cId="2591524520" sldId="2147483663"/>
              <ac:spMk id="2" creationId="{00000000-0000-0000-0000-000000000000}"/>
            </ac:spMkLst>
          </pc:spChg>
          <pc:spChg chg="mod">
            <ac:chgData name="James Harmeling" userId="4163935ddb78b774" providerId="Windows Live" clId="Web-{B3463F6F-827B-4ACA-A516-58C73DABA67A}" dt="2022-05-19T04:05:00.433" v="0"/>
            <ac:spMkLst>
              <pc:docMk/>
              <pc:sldMasterMk cId="2460954070" sldId="2147483660"/>
              <pc:sldLayoutMk cId="2591524520" sldId="2147483663"/>
              <ac:spMk id="3" creationId="{00000000-0000-0000-0000-000000000000}"/>
            </ac:spMkLst>
          </pc:spChg>
        </pc:sldLayoutChg>
        <pc:sldLayoutChg chg="modSp del">
          <pc:chgData name="James Harmeling" userId="4163935ddb78b774" providerId="Windows Live" clId="Web-{B3463F6F-827B-4ACA-A516-58C73DABA67A}" dt="2022-05-19T04:05:00.511" v="1"/>
          <pc:sldLayoutMkLst>
            <pc:docMk/>
            <pc:sldMasterMk cId="2460954070" sldId="2147483660"/>
            <pc:sldLayoutMk cId="1203092039" sldId="2147483664"/>
          </pc:sldLayoutMkLst>
          <pc:spChg chg="mod">
            <ac:chgData name="James Harmeling" userId="4163935ddb78b774" providerId="Windows Live" clId="Web-{B3463F6F-827B-4ACA-A516-58C73DABA67A}" dt="2022-05-19T04:05:00.433" v="0"/>
            <ac:spMkLst>
              <pc:docMk/>
              <pc:sldMasterMk cId="2460954070" sldId="2147483660"/>
              <pc:sldLayoutMk cId="1203092039" sldId="2147483664"/>
              <ac:spMk id="3" creationId="{00000000-0000-0000-0000-000000000000}"/>
            </ac:spMkLst>
          </pc:spChg>
          <pc:spChg chg="mod">
            <ac:chgData name="James Harmeling" userId="4163935ddb78b774" providerId="Windows Live" clId="Web-{B3463F6F-827B-4ACA-A516-58C73DABA67A}" dt="2022-05-19T04:05:00.433" v="0"/>
            <ac:spMkLst>
              <pc:docMk/>
              <pc:sldMasterMk cId="2460954070" sldId="2147483660"/>
              <pc:sldLayoutMk cId="1203092039" sldId="2147483664"/>
              <ac:spMk id="4" creationId="{00000000-0000-0000-0000-000000000000}"/>
            </ac:spMkLst>
          </pc:spChg>
        </pc:sldLayoutChg>
        <pc:sldLayoutChg chg="modSp del">
          <pc:chgData name="James Harmeling" userId="4163935ddb78b774" providerId="Windows Live" clId="Web-{B3463F6F-827B-4ACA-A516-58C73DABA67A}" dt="2022-05-19T04:05:00.511" v="1"/>
          <pc:sldLayoutMkLst>
            <pc:docMk/>
            <pc:sldMasterMk cId="2460954070" sldId="2147483660"/>
            <pc:sldLayoutMk cId="3733172339" sldId="2147483665"/>
          </pc:sldLayoutMkLst>
          <pc:spChg chg="mod">
            <ac:chgData name="James Harmeling" userId="4163935ddb78b774" providerId="Windows Live" clId="Web-{B3463F6F-827B-4ACA-A516-58C73DABA67A}" dt="2022-05-19T04:05:00.433" v="0"/>
            <ac:spMkLst>
              <pc:docMk/>
              <pc:sldMasterMk cId="2460954070" sldId="2147483660"/>
              <pc:sldLayoutMk cId="3733172339" sldId="2147483665"/>
              <ac:spMk id="2" creationId="{00000000-0000-0000-0000-000000000000}"/>
            </ac:spMkLst>
          </pc:spChg>
          <pc:spChg chg="mod">
            <ac:chgData name="James Harmeling" userId="4163935ddb78b774" providerId="Windows Live" clId="Web-{B3463F6F-827B-4ACA-A516-58C73DABA67A}" dt="2022-05-19T04:05:00.433" v="0"/>
            <ac:spMkLst>
              <pc:docMk/>
              <pc:sldMasterMk cId="2460954070" sldId="2147483660"/>
              <pc:sldLayoutMk cId="3733172339" sldId="2147483665"/>
              <ac:spMk id="3" creationId="{00000000-0000-0000-0000-000000000000}"/>
            </ac:spMkLst>
          </pc:spChg>
          <pc:spChg chg="mod">
            <ac:chgData name="James Harmeling" userId="4163935ddb78b774" providerId="Windows Live" clId="Web-{B3463F6F-827B-4ACA-A516-58C73DABA67A}" dt="2022-05-19T04:05:00.433" v="0"/>
            <ac:spMkLst>
              <pc:docMk/>
              <pc:sldMasterMk cId="2460954070" sldId="2147483660"/>
              <pc:sldLayoutMk cId="3733172339" sldId="2147483665"/>
              <ac:spMk id="4" creationId="{00000000-0000-0000-0000-000000000000}"/>
            </ac:spMkLst>
          </pc:spChg>
          <pc:spChg chg="mod">
            <ac:chgData name="James Harmeling" userId="4163935ddb78b774" providerId="Windows Live" clId="Web-{B3463F6F-827B-4ACA-A516-58C73DABA67A}" dt="2022-05-19T04:05:00.433" v="0"/>
            <ac:spMkLst>
              <pc:docMk/>
              <pc:sldMasterMk cId="2460954070" sldId="2147483660"/>
              <pc:sldLayoutMk cId="3733172339" sldId="2147483665"/>
              <ac:spMk id="5" creationId="{00000000-0000-0000-0000-000000000000}"/>
            </ac:spMkLst>
          </pc:spChg>
          <pc:spChg chg="mod">
            <ac:chgData name="James Harmeling" userId="4163935ddb78b774" providerId="Windows Live" clId="Web-{B3463F6F-827B-4ACA-A516-58C73DABA67A}" dt="2022-05-19T04:05:00.433" v="0"/>
            <ac:spMkLst>
              <pc:docMk/>
              <pc:sldMasterMk cId="2460954070" sldId="2147483660"/>
              <pc:sldLayoutMk cId="3733172339" sldId="2147483665"/>
              <ac:spMk id="6" creationId="{00000000-0000-0000-0000-000000000000}"/>
            </ac:spMkLst>
          </pc:spChg>
        </pc:sldLayoutChg>
        <pc:sldLayoutChg chg="del">
          <pc:chgData name="James Harmeling" userId="4163935ddb78b774" providerId="Windows Live" clId="Web-{B3463F6F-827B-4ACA-A516-58C73DABA67A}" dt="2022-05-19T04:05:00.511" v="1"/>
          <pc:sldLayoutMkLst>
            <pc:docMk/>
            <pc:sldMasterMk cId="2460954070" sldId="2147483660"/>
            <pc:sldLayoutMk cId="3210312558" sldId="2147483666"/>
          </pc:sldLayoutMkLst>
        </pc:sldLayoutChg>
        <pc:sldLayoutChg chg="del">
          <pc:chgData name="James Harmeling" userId="4163935ddb78b774" providerId="Windows Live" clId="Web-{B3463F6F-827B-4ACA-A516-58C73DABA67A}" dt="2022-05-19T04:05:00.511" v="1"/>
          <pc:sldLayoutMkLst>
            <pc:docMk/>
            <pc:sldMasterMk cId="2460954070" sldId="2147483660"/>
            <pc:sldLayoutMk cId="3146388984" sldId="2147483667"/>
          </pc:sldLayoutMkLst>
        </pc:sldLayoutChg>
        <pc:sldLayoutChg chg="modSp del">
          <pc:chgData name="James Harmeling" userId="4163935ddb78b774" providerId="Windows Live" clId="Web-{B3463F6F-827B-4ACA-A516-58C73DABA67A}" dt="2022-05-19T04:05:00.511" v="1"/>
          <pc:sldLayoutMkLst>
            <pc:docMk/>
            <pc:sldMasterMk cId="2460954070" sldId="2147483660"/>
            <pc:sldLayoutMk cId="3171841454" sldId="2147483668"/>
          </pc:sldLayoutMkLst>
          <pc:spChg chg="mod">
            <ac:chgData name="James Harmeling" userId="4163935ddb78b774" providerId="Windows Live" clId="Web-{B3463F6F-827B-4ACA-A516-58C73DABA67A}" dt="2022-05-19T04:05:00.433" v="0"/>
            <ac:spMkLst>
              <pc:docMk/>
              <pc:sldMasterMk cId="2460954070" sldId="2147483660"/>
              <pc:sldLayoutMk cId="3171841454" sldId="2147483668"/>
              <ac:spMk id="2" creationId="{00000000-0000-0000-0000-000000000000}"/>
            </ac:spMkLst>
          </pc:spChg>
          <pc:spChg chg="mod">
            <ac:chgData name="James Harmeling" userId="4163935ddb78b774" providerId="Windows Live" clId="Web-{B3463F6F-827B-4ACA-A516-58C73DABA67A}" dt="2022-05-19T04:05:00.433" v="0"/>
            <ac:spMkLst>
              <pc:docMk/>
              <pc:sldMasterMk cId="2460954070" sldId="2147483660"/>
              <pc:sldLayoutMk cId="3171841454" sldId="2147483668"/>
              <ac:spMk id="3" creationId="{00000000-0000-0000-0000-000000000000}"/>
            </ac:spMkLst>
          </pc:spChg>
          <pc:spChg chg="mod">
            <ac:chgData name="James Harmeling" userId="4163935ddb78b774" providerId="Windows Live" clId="Web-{B3463F6F-827B-4ACA-A516-58C73DABA67A}" dt="2022-05-19T04:05:00.433" v="0"/>
            <ac:spMkLst>
              <pc:docMk/>
              <pc:sldMasterMk cId="2460954070" sldId="2147483660"/>
              <pc:sldLayoutMk cId="3171841454" sldId="2147483668"/>
              <ac:spMk id="4" creationId="{00000000-0000-0000-0000-000000000000}"/>
            </ac:spMkLst>
          </pc:spChg>
        </pc:sldLayoutChg>
        <pc:sldLayoutChg chg="modSp del">
          <pc:chgData name="James Harmeling" userId="4163935ddb78b774" providerId="Windows Live" clId="Web-{B3463F6F-827B-4ACA-A516-58C73DABA67A}" dt="2022-05-19T04:05:00.511" v="1"/>
          <pc:sldLayoutMkLst>
            <pc:docMk/>
            <pc:sldMasterMk cId="2460954070" sldId="2147483660"/>
            <pc:sldLayoutMk cId="1718958274" sldId="2147483669"/>
          </pc:sldLayoutMkLst>
          <pc:spChg chg="mod">
            <ac:chgData name="James Harmeling" userId="4163935ddb78b774" providerId="Windows Live" clId="Web-{B3463F6F-827B-4ACA-A516-58C73DABA67A}" dt="2022-05-19T04:05:00.433" v="0"/>
            <ac:spMkLst>
              <pc:docMk/>
              <pc:sldMasterMk cId="2460954070" sldId="2147483660"/>
              <pc:sldLayoutMk cId="1718958274" sldId="2147483669"/>
              <ac:spMk id="2" creationId="{00000000-0000-0000-0000-000000000000}"/>
            </ac:spMkLst>
          </pc:spChg>
          <pc:spChg chg="mod">
            <ac:chgData name="James Harmeling" userId="4163935ddb78b774" providerId="Windows Live" clId="Web-{B3463F6F-827B-4ACA-A516-58C73DABA67A}" dt="2022-05-19T04:05:00.433" v="0"/>
            <ac:spMkLst>
              <pc:docMk/>
              <pc:sldMasterMk cId="2460954070" sldId="2147483660"/>
              <pc:sldLayoutMk cId="1718958274" sldId="2147483669"/>
              <ac:spMk id="3" creationId="{00000000-0000-0000-0000-000000000000}"/>
            </ac:spMkLst>
          </pc:spChg>
          <pc:spChg chg="mod">
            <ac:chgData name="James Harmeling" userId="4163935ddb78b774" providerId="Windows Live" clId="Web-{B3463F6F-827B-4ACA-A516-58C73DABA67A}" dt="2022-05-19T04:05:00.433" v="0"/>
            <ac:spMkLst>
              <pc:docMk/>
              <pc:sldMasterMk cId="2460954070" sldId="2147483660"/>
              <pc:sldLayoutMk cId="1718958274" sldId="2147483669"/>
              <ac:spMk id="4" creationId="{00000000-0000-0000-0000-000000000000}"/>
            </ac:spMkLst>
          </pc:spChg>
        </pc:sldLayoutChg>
        <pc:sldLayoutChg chg="del">
          <pc:chgData name="James Harmeling" userId="4163935ddb78b774" providerId="Windows Live" clId="Web-{B3463F6F-827B-4ACA-A516-58C73DABA67A}" dt="2022-05-19T04:05:00.511" v="1"/>
          <pc:sldLayoutMkLst>
            <pc:docMk/>
            <pc:sldMasterMk cId="2460954070" sldId="2147483660"/>
            <pc:sldLayoutMk cId="2202905451" sldId="2147483670"/>
          </pc:sldLayoutMkLst>
        </pc:sldLayoutChg>
        <pc:sldLayoutChg chg="modSp del">
          <pc:chgData name="James Harmeling" userId="4163935ddb78b774" providerId="Windows Live" clId="Web-{B3463F6F-827B-4ACA-A516-58C73DABA67A}" dt="2022-05-19T04:05:00.511" v="1"/>
          <pc:sldLayoutMkLst>
            <pc:docMk/>
            <pc:sldMasterMk cId="2460954070" sldId="2147483660"/>
            <pc:sldLayoutMk cId="3479445657" sldId="2147483671"/>
          </pc:sldLayoutMkLst>
          <pc:spChg chg="mod">
            <ac:chgData name="James Harmeling" userId="4163935ddb78b774" providerId="Windows Live" clId="Web-{B3463F6F-827B-4ACA-A516-58C73DABA67A}" dt="2022-05-19T04:05:00.433" v="0"/>
            <ac:spMkLst>
              <pc:docMk/>
              <pc:sldMasterMk cId="2460954070" sldId="2147483660"/>
              <pc:sldLayoutMk cId="3479445657" sldId="2147483671"/>
              <ac:spMk id="2" creationId="{00000000-0000-0000-0000-000000000000}"/>
            </ac:spMkLst>
          </pc:spChg>
          <pc:spChg chg="mod">
            <ac:chgData name="James Harmeling" userId="4163935ddb78b774" providerId="Windows Live" clId="Web-{B3463F6F-827B-4ACA-A516-58C73DABA67A}" dt="2022-05-19T04:05:00.433" v="0"/>
            <ac:spMkLst>
              <pc:docMk/>
              <pc:sldMasterMk cId="2460954070" sldId="2147483660"/>
              <pc:sldLayoutMk cId="3479445657" sldId="2147483671"/>
              <ac:spMk id="3" creationId="{00000000-0000-0000-0000-000000000000}"/>
            </ac:spMkLst>
          </pc:spChg>
        </pc:sldLayoutChg>
      </pc:sldMasterChg>
      <pc:sldMasterChg chg="add addSldLayout">
        <pc:chgData name="James Harmeling" userId="4163935ddb78b774" providerId="Windows Live" clId="Web-{B3463F6F-827B-4ACA-A516-58C73DABA67A}" dt="2022-05-19T04:05:04.652" v="2"/>
        <pc:sldMasterMkLst>
          <pc:docMk/>
          <pc:sldMasterMk cId="2682792430" sldId="2147483672"/>
        </pc:sldMasterMkLst>
        <pc:sldLayoutChg chg="add">
          <pc:chgData name="James Harmeling" userId="4163935ddb78b774" providerId="Windows Live" clId="Web-{B3463F6F-827B-4ACA-A516-58C73DABA67A}" dt="2022-05-19T04:05:04.652" v="2"/>
          <pc:sldLayoutMkLst>
            <pc:docMk/>
            <pc:sldMasterMk cId="2682792430" sldId="2147483672"/>
            <pc:sldLayoutMk cId="1384995420" sldId="2147483673"/>
          </pc:sldLayoutMkLst>
        </pc:sldLayoutChg>
        <pc:sldLayoutChg chg="add">
          <pc:chgData name="James Harmeling" userId="4163935ddb78b774" providerId="Windows Live" clId="Web-{B3463F6F-827B-4ACA-A516-58C73DABA67A}" dt="2022-05-19T04:05:04.652" v="2"/>
          <pc:sldLayoutMkLst>
            <pc:docMk/>
            <pc:sldMasterMk cId="2682792430" sldId="2147483672"/>
            <pc:sldLayoutMk cId="2572830912" sldId="2147483674"/>
          </pc:sldLayoutMkLst>
        </pc:sldLayoutChg>
        <pc:sldLayoutChg chg="add">
          <pc:chgData name="James Harmeling" userId="4163935ddb78b774" providerId="Windows Live" clId="Web-{B3463F6F-827B-4ACA-A516-58C73DABA67A}" dt="2022-05-19T04:05:04.652" v="2"/>
          <pc:sldLayoutMkLst>
            <pc:docMk/>
            <pc:sldMasterMk cId="2682792430" sldId="2147483672"/>
            <pc:sldLayoutMk cId="72766718" sldId="2147483675"/>
          </pc:sldLayoutMkLst>
        </pc:sldLayoutChg>
        <pc:sldLayoutChg chg="add">
          <pc:chgData name="James Harmeling" userId="4163935ddb78b774" providerId="Windows Live" clId="Web-{B3463F6F-827B-4ACA-A516-58C73DABA67A}" dt="2022-05-19T04:05:04.652" v="2"/>
          <pc:sldLayoutMkLst>
            <pc:docMk/>
            <pc:sldMasterMk cId="2682792430" sldId="2147483672"/>
            <pc:sldLayoutMk cId="3096281055" sldId="2147483676"/>
          </pc:sldLayoutMkLst>
        </pc:sldLayoutChg>
        <pc:sldLayoutChg chg="add">
          <pc:chgData name="James Harmeling" userId="4163935ddb78b774" providerId="Windows Live" clId="Web-{B3463F6F-827B-4ACA-A516-58C73DABA67A}" dt="2022-05-19T04:05:04.652" v="2"/>
          <pc:sldLayoutMkLst>
            <pc:docMk/>
            <pc:sldMasterMk cId="2682792430" sldId="2147483672"/>
            <pc:sldLayoutMk cId="402542945" sldId="2147483677"/>
          </pc:sldLayoutMkLst>
        </pc:sldLayoutChg>
        <pc:sldLayoutChg chg="add">
          <pc:chgData name="James Harmeling" userId="4163935ddb78b774" providerId="Windows Live" clId="Web-{B3463F6F-827B-4ACA-A516-58C73DABA67A}" dt="2022-05-19T04:05:04.652" v="2"/>
          <pc:sldLayoutMkLst>
            <pc:docMk/>
            <pc:sldMasterMk cId="2682792430" sldId="2147483672"/>
            <pc:sldLayoutMk cId="1396078650" sldId="2147483678"/>
          </pc:sldLayoutMkLst>
        </pc:sldLayoutChg>
        <pc:sldLayoutChg chg="add">
          <pc:chgData name="James Harmeling" userId="4163935ddb78b774" providerId="Windows Live" clId="Web-{B3463F6F-827B-4ACA-A516-58C73DABA67A}" dt="2022-05-19T04:05:04.652" v="2"/>
          <pc:sldLayoutMkLst>
            <pc:docMk/>
            <pc:sldMasterMk cId="2682792430" sldId="2147483672"/>
            <pc:sldLayoutMk cId="2269757623" sldId="2147483679"/>
          </pc:sldLayoutMkLst>
        </pc:sldLayoutChg>
        <pc:sldLayoutChg chg="add">
          <pc:chgData name="James Harmeling" userId="4163935ddb78b774" providerId="Windows Live" clId="Web-{B3463F6F-827B-4ACA-A516-58C73DABA67A}" dt="2022-05-19T04:05:04.652" v="2"/>
          <pc:sldLayoutMkLst>
            <pc:docMk/>
            <pc:sldMasterMk cId="2682792430" sldId="2147483672"/>
            <pc:sldLayoutMk cId="59154532" sldId="2147483680"/>
          </pc:sldLayoutMkLst>
        </pc:sldLayoutChg>
        <pc:sldLayoutChg chg="add">
          <pc:chgData name="James Harmeling" userId="4163935ddb78b774" providerId="Windows Live" clId="Web-{B3463F6F-827B-4ACA-A516-58C73DABA67A}" dt="2022-05-19T04:05:04.652" v="2"/>
          <pc:sldLayoutMkLst>
            <pc:docMk/>
            <pc:sldMasterMk cId="2682792430" sldId="2147483672"/>
            <pc:sldLayoutMk cId="2678146458" sldId="2147483681"/>
          </pc:sldLayoutMkLst>
        </pc:sldLayoutChg>
        <pc:sldLayoutChg chg="add">
          <pc:chgData name="James Harmeling" userId="4163935ddb78b774" providerId="Windows Live" clId="Web-{B3463F6F-827B-4ACA-A516-58C73DABA67A}" dt="2022-05-19T04:05:04.652" v="2"/>
          <pc:sldLayoutMkLst>
            <pc:docMk/>
            <pc:sldMasterMk cId="2682792430" sldId="2147483672"/>
            <pc:sldLayoutMk cId="1849126287" sldId="2147483682"/>
          </pc:sldLayoutMkLst>
        </pc:sldLayoutChg>
        <pc:sldLayoutChg chg="add">
          <pc:chgData name="James Harmeling" userId="4163935ddb78b774" providerId="Windows Live" clId="Web-{B3463F6F-827B-4ACA-A516-58C73DABA67A}" dt="2022-05-19T04:05:04.652" v="2"/>
          <pc:sldLayoutMkLst>
            <pc:docMk/>
            <pc:sldMasterMk cId="2682792430" sldId="2147483672"/>
            <pc:sldLayoutMk cId="1780031741" sldId="2147483683"/>
          </pc:sldLayoutMkLst>
        </pc:sldLayoutChg>
      </pc:sldMasterChg>
      <pc:sldMasterChg chg="add replId addSldLayout modSldLayout">
        <pc:chgData name="James Harmeling" userId="4163935ddb78b774" providerId="Windows Live" clId="Web-{B3463F6F-827B-4ACA-A516-58C73DABA67A}" dt="2022-05-19T04:05:04.652" v="2"/>
        <pc:sldMasterMkLst>
          <pc:docMk/>
          <pc:sldMasterMk cId="3410705863" sldId="2147483684"/>
        </pc:sldMasterMkLst>
        <pc:sldLayoutChg chg="add mod replId">
          <pc:chgData name="James Harmeling" userId="4163935ddb78b774" providerId="Windows Live" clId="Web-{B3463F6F-827B-4ACA-A516-58C73DABA67A}" dt="2022-05-19T04:05:04.652" v="2"/>
          <pc:sldLayoutMkLst>
            <pc:docMk/>
            <pc:sldMasterMk cId="3410705863" sldId="2147483684"/>
            <pc:sldLayoutMk cId="2183790377" sldId="2147483685"/>
          </pc:sldLayoutMkLst>
        </pc:sldLayoutChg>
        <pc:sldLayoutChg chg="add mod replId">
          <pc:chgData name="James Harmeling" userId="4163935ddb78b774" providerId="Windows Live" clId="Web-{B3463F6F-827B-4ACA-A516-58C73DABA67A}" dt="2022-05-19T04:05:04.652" v="2"/>
          <pc:sldLayoutMkLst>
            <pc:docMk/>
            <pc:sldMasterMk cId="3410705863" sldId="2147483684"/>
            <pc:sldLayoutMk cId="1913037374" sldId="2147483686"/>
          </pc:sldLayoutMkLst>
        </pc:sldLayoutChg>
        <pc:sldLayoutChg chg="add mod replId">
          <pc:chgData name="James Harmeling" userId="4163935ddb78b774" providerId="Windows Live" clId="Web-{B3463F6F-827B-4ACA-A516-58C73DABA67A}" dt="2022-05-19T04:05:04.652" v="2"/>
          <pc:sldLayoutMkLst>
            <pc:docMk/>
            <pc:sldMasterMk cId="3410705863" sldId="2147483684"/>
            <pc:sldLayoutMk cId="2213712406" sldId="2147483687"/>
          </pc:sldLayoutMkLst>
        </pc:sldLayoutChg>
        <pc:sldLayoutChg chg="add mod replId">
          <pc:chgData name="James Harmeling" userId="4163935ddb78b774" providerId="Windows Live" clId="Web-{B3463F6F-827B-4ACA-A516-58C73DABA67A}" dt="2022-05-19T04:05:04.652" v="2"/>
          <pc:sldLayoutMkLst>
            <pc:docMk/>
            <pc:sldMasterMk cId="3410705863" sldId="2147483684"/>
            <pc:sldLayoutMk cId="2275856101" sldId="2147483688"/>
          </pc:sldLayoutMkLst>
        </pc:sldLayoutChg>
        <pc:sldLayoutChg chg="add mod replId">
          <pc:chgData name="James Harmeling" userId="4163935ddb78b774" providerId="Windows Live" clId="Web-{B3463F6F-827B-4ACA-A516-58C73DABA67A}" dt="2022-05-19T04:05:04.652" v="2"/>
          <pc:sldLayoutMkLst>
            <pc:docMk/>
            <pc:sldMasterMk cId="3410705863" sldId="2147483684"/>
            <pc:sldLayoutMk cId="2113418452" sldId="2147483689"/>
          </pc:sldLayoutMkLst>
        </pc:sldLayoutChg>
        <pc:sldLayoutChg chg="add mod replId">
          <pc:chgData name="James Harmeling" userId="4163935ddb78b774" providerId="Windows Live" clId="Web-{B3463F6F-827B-4ACA-A516-58C73DABA67A}" dt="2022-05-19T04:05:04.652" v="2"/>
          <pc:sldLayoutMkLst>
            <pc:docMk/>
            <pc:sldMasterMk cId="3410705863" sldId="2147483684"/>
            <pc:sldLayoutMk cId="3504622318" sldId="2147483690"/>
          </pc:sldLayoutMkLst>
        </pc:sldLayoutChg>
        <pc:sldLayoutChg chg="add mod replId">
          <pc:chgData name="James Harmeling" userId="4163935ddb78b774" providerId="Windows Live" clId="Web-{B3463F6F-827B-4ACA-A516-58C73DABA67A}" dt="2022-05-19T04:05:04.652" v="2"/>
          <pc:sldLayoutMkLst>
            <pc:docMk/>
            <pc:sldMasterMk cId="3410705863" sldId="2147483684"/>
            <pc:sldLayoutMk cId="2355896662" sldId="2147483691"/>
          </pc:sldLayoutMkLst>
        </pc:sldLayoutChg>
        <pc:sldLayoutChg chg="add mod replId">
          <pc:chgData name="James Harmeling" userId="4163935ddb78b774" providerId="Windows Live" clId="Web-{B3463F6F-827B-4ACA-A516-58C73DABA67A}" dt="2022-05-19T04:05:04.652" v="2"/>
          <pc:sldLayoutMkLst>
            <pc:docMk/>
            <pc:sldMasterMk cId="3410705863" sldId="2147483684"/>
            <pc:sldLayoutMk cId="1783526882" sldId="2147483692"/>
          </pc:sldLayoutMkLst>
        </pc:sldLayoutChg>
        <pc:sldLayoutChg chg="add mod replId">
          <pc:chgData name="James Harmeling" userId="4163935ddb78b774" providerId="Windows Live" clId="Web-{B3463F6F-827B-4ACA-A516-58C73DABA67A}" dt="2022-05-19T04:05:04.652" v="2"/>
          <pc:sldLayoutMkLst>
            <pc:docMk/>
            <pc:sldMasterMk cId="3410705863" sldId="2147483684"/>
            <pc:sldLayoutMk cId="721012046" sldId="2147483693"/>
          </pc:sldLayoutMkLst>
        </pc:sldLayoutChg>
        <pc:sldLayoutChg chg="add mod replId">
          <pc:chgData name="James Harmeling" userId="4163935ddb78b774" providerId="Windows Live" clId="Web-{B3463F6F-827B-4ACA-A516-58C73DABA67A}" dt="2022-05-19T04:05:04.652" v="2"/>
          <pc:sldLayoutMkLst>
            <pc:docMk/>
            <pc:sldMasterMk cId="3410705863" sldId="2147483684"/>
            <pc:sldLayoutMk cId="1437842525" sldId="2147483694"/>
          </pc:sldLayoutMkLst>
        </pc:sldLayoutChg>
        <pc:sldLayoutChg chg="add mod replId">
          <pc:chgData name="James Harmeling" userId="4163935ddb78b774" providerId="Windows Live" clId="Web-{B3463F6F-827B-4ACA-A516-58C73DABA67A}" dt="2022-05-19T04:05:04.652" v="2"/>
          <pc:sldLayoutMkLst>
            <pc:docMk/>
            <pc:sldMasterMk cId="3410705863" sldId="2147483684"/>
            <pc:sldLayoutMk cId="3929191997" sldId="2147483695"/>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5/28/2022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837903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5/28/2022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37842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5/28/2022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9291919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5/28/2022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84995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5/28/2022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72830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5/28/2022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72766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C764DE79-268F-4C1A-8933-263129D2AF90}" type="datetimeFigureOut">
              <a:rPr lang="en-US" dirty="0"/>
              <a:t>5/28/2022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96281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dirty="0"/>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C764DE79-268F-4C1A-8933-263129D2AF90}" type="datetimeFigureOut">
              <a:rPr lang="en-US" dirty="0"/>
              <a:t>5/28/2022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02542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5/28/2022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96078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5/28/2022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69757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5/28/2022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59154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5/28/2022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9130373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5/28/2022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678146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5/28/2022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49126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5/28/2022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780031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5/28/2022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137124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C764DE79-268F-4C1A-8933-263129D2AF90}" type="datetimeFigureOut">
              <a:rPr lang="en-US" dirty="0"/>
              <a:t>5/28/2022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758561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dirty="0"/>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C764DE79-268F-4C1A-8933-263129D2AF90}" type="datetimeFigureOut">
              <a:rPr lang="en-US" dirty="0"/>
              <a:t>5/28/2022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134184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5/28/2022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5046223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5/28/2022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558966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5/28/2022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7835268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5/28/2022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7210120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5/28/2022</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41070586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5/28/2022</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268279243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8B7157B2-4B50-156E-EE16-AF3D2C1CCF93}"/>
              </a:ext>
            </a:extLst>
          </p:cNvPr>
          <p:cNvSpPr txBox="1"/>
          <p:nvPr/>
        </p:nvSpPr>
        <p:spPr>
          <a:xfrm>
            <a:off x="5783286" y="1005746"/>
            <a:ext cx="3065480" cy="2889114"/>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a:lnSpc>
                <a:spcPct val="90000"/>
              </a:lnSpc>
              <a:spcBef>
                <a:spcPct val="0"/>
              </a:spcBef>
              <a:spcAft>
                <a:spcPts val="600"/>
              </a:spcAft>
            </a:pPr>
            <a:r>
              <a:rPr lang="en-US" sz="4700" b="1" u="sng" dirty="0">
                <a:latin typeface="+mj-lt"/>
                <a:ea typeface="+mj-ea"/>
                <a:cs typeface="+mj-cs"/>
              </a:rPr>
              <a:t>1 Peter</a:t>
            </a:r>
            <a:endParaRPr lang="en-US" u="sng" dirty="0">
              <a:cs typeface="Calibri"/>
            </a:endParaRPr>
          </a:p>
          <a:p>
            <a:pPr>
              <a:lnSpc>
                <a:spcPct val="90000"/>
              </a:lnSpc>
              <a:spcBef>
                <a:spcPct val="0"/>
              </a:spcBef>
              <a:spcAft>
                <a:spcPts val="600"/>
              </a:spcAft>
            </a:pPr>
            <a:r>
              <a:rPr lang="en-US" sz="4700" b="1" dirty="0">
                <a:latin typeface="+mj-lt"/>
                <a:ea typeface="+mj-ea"/>
                <a:cs typeface="+mj-cs"/>
              </a:rPr>
              <a:t>The Sojourner’s Life</a:t>
            </a:r>
            <a:endParaRPr lang="en-US" dirty="0">
              <a:ea typeface="+mj-ea"/>
              <a:cs typeface="+mj-cs"/>
            </a:endParaRPr>
          </a:p>
        </p:txBody>
      </p:sp>
      <p:sp>
        <p:nvSpPr>
          <p:cNvPr id="10" name="Freeform: Shape 9">
            <a:extLst>
              <a:ext uri="{FF2B5EF4-FFF2-40B4-BE49-F238E27FC236}">
                <a16:creationId xmlns:a16="http://schemas.microsoft.com/office/drawing/2014/main" xmlns="" id="{E49CC64F-7275-4E33-961B-0C5CDC43987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flipV="1">
            <a:off x="0" y="0"/>
            <a:ext cx="5391039"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4">
            <a:extLst>
              <a:ext uri="{FF2B5EF4-FFF2-40B4-BE49-F238E27FC236}">
                <a16:creationId xmlns:a16="http://schemas.microsoft.com/office/drawing/2014/main" xmlns="" id="{FB2F085E-F977-C8CE-EC97-5225BE84504B}"/>
              </a:ext>
            </a:extLst>
          </p:cNvPr>
          <p:cNvPicPr>
            <a:picLocks noChangeAspect="1"/>
          </p:cNvPicPr>
          <p:nvPr/>
        </p:nvPicPr>
        <p:blipFill rotWithShape="1">
          <a:blip r:embed="rId2"/>
          <a:srcRect r="-1" b="2425"/>
          <a:stretch/>
        </p:blipFill>
        <p:spPr>
          <a:xfrm>
            <a:off x="20" y="10"/>
            <a:ext cx="5271352"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
        <p:nvSpPr>
          <p:cNvPr id="6" name="TextBox 5">
            <a:extLst>
              <a:ext uri="{FF2B5EF4-FFF2-40B4-BE49-F238E27FC236}">
                <a16:creationId xmlns:a16="http://schemas.microsoft.com/office/drawing/2014/main" xmlns="" id="{0023711C-8B11-935D-D1C4-2040B26A4A57}"/>
              </a:ext>
            </a:extLst>
          </p:cNvPr>
          <p:cNvSpPr txBox="1"/>
          <p:nvPr/>
        </p:nvSpPr>
        <p:spPr>
          <a:xfrm>
            <a:off x="5223753" y="4377446"/>
            <a:ext cx="3774331" cy="830997"/>
          </a:xfrm>
          <a:prstGeom prst="rect">
            <a:avLst/>
          </a:prstGeom>
          <a:noFill/>
          <a:ln>
            <a:solidFill>
              <a:schemeClr val="accent6">
                <a:lumMod val="60000"/>
                <a:lumOff val="40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dirty="0">
                <a:solidFill>
                  <a:srgbClr val="FFFFFF"/>
                </a:solidFill>
                <a:latin typeface="Calibri"/>
                <a:cs typeface="Calibri"/>
              </a:rPr>
              <a:t>Living effectively for the Lord in an unbelieving world</a:t>
            </a:r>
          </a:p>
        </p:txBody>
      </p:sp>
    </p:spTree>
    <p:extLst>
      <p:ext uri="{BB962C8B-B14F-4D97-AF65-F5344CB8AC3E}">
        <p14:creationId xmlns:p14="http://schemas.microsoft.com/office/powerpoint/2010/main" val="7377536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228324"/>
            <a:ext cx="9144000" cy="7086324"/>
          </a:xfrm>
          <a:prstGeom prst="rect">
            <a:avLst/>
          </a:prstGeom>
        </p:spPr>
      </p:pic>
      <p:sp>
        <p:nvSpPr>
          <p:cNvPr id="4" name="Rectangle 1"/>
          <p:cNvSpPr>
            <a:spLocks noChangeArrowheads="1"/>
          </p:cNvSpPr>
          <p:nvPr/>
        </p:nvSpPr>
        <p:spPr bwMode="auto">
          <a:xfrm>
            <a:off x="1600200" y="3084840"/>
            <a:ext cx="18473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2800"/>
          </a:p>
        </p:txBody>
      </p:sp>
      <p:graphicFrame>
        <p:nvGraphicFramePr>
          <p:cNvPr id="9" name="Table 8"/>
          <p:cNvGraphicFramePr>
            <a:graphicFrameLocks noGrp="1"/>
          </p:cNvGraphicFramePr>
          <p:nvPr>
            <p:extLst>
              <p:ext uri="{D42A27DB-BD31-4B8C-83A1-F6EECF244321}">
                <p14:modId xmlns:p14="http://schemas.microsoft.com/office/powerpoint/2010/main" val="168108685"/>
              </p:ext>
            </p:extLst>
          </p:nvPr>
        </p:nvGraphicFramePr>
        <p:xfrm>
          <a:off x="0" y="1398600"/>
          <a:ext cx="9144000" cy="3895700"/>
        </p:xfrm>
        <a:graphic>
          <a:graphicData uri="http://schemas.openxmlformats.org/drawingml/2006/table">
            <a:tbl>
              <a:tblPr>
                <a:tableStyleId>{3C2FFA5D-87B4-456A-9821-1D502468CF0F}</a:tableStyleId>
              </a:tblPr>
              <a:tblGrid>
                <a:gridCol w="4572000"/>
                <a:gridCol w="4572000"/>
              </a:tblGrid>
              <a:tr h="463831">
                <a:tc>
                  <a:txBody>
                    <a:bodyPr/>
                    <a:lstStyle/>
                    <a:p>
                      <a:pPr rtl="0" fontAlgn="t">
                        <a:spcBef>
                          <a:spcPts val="0"/>
                        </a:spcBef>
                        <a:spcAft>
                          <a:spcPts val="0"/>
                        </a:spcAft>
                      </a:pPr>
                      <a:r>
                        <a:rPr lang="en-US" sz="2400" b="1" u="none" strike="noStrike" dirty="0">
                          <a:effectLst/>
                        </a:rPr>
                        <a:t>Old Temple system</a:t>
                      </a:r>
                      <a:endParaRPr lang="en-US" sz="2400" b="1" dirty="0">
                        <a:effectLst/>
                      </a:endParaRPr>
                    </a:p>
                  </a:txBody>
                  <a:tcPr marL="63500" marR="63500" marT="63500" marB="63500"/>
                </a:tc>
                <a:tc>
                  <a:txBody>
                    <a:bodyPr/>
                    <a:lstStyle/>
                    <a:p>
                      <a:pPr rtl="0" fontAlgn="t">
                        <a:spcBef>
                          <a:spcPts val="0"/>
                        </a:spcBef>
                        <a:spcAft>
                          <a:spcPts val="0"/>
                        </a:spcAft>
                      </a:pPr>
                      <a:r>
                        <a:rPr lang="en-US" sz="2400" b="1" u="none" strike="noStrike" dirty="0">
                          <a:effectLst/>
                        </a:rPr>
                        <a:t>New Temple system</a:t>
                      </a:r>
                      <a:endParaRPr lang="en-US" sz="2400" b="1" dirty="0">
                        <a:effectLst/>
                      </a:endParaRPr>
                    </a:p>
                  </a:txBody>
                  <a:tcPr marL="63500" marR="63500" marT="63500" marB="63500"/>
                </a:tc>
              </a:tr>
              <a:tr h="636105">
                <a:tc>
                  <a:txBody>
                    <a:bodyPr/>
                    <a:lstStyle/>
                    <a:p>
                      <a:pPr rtl="0" fontAlgn="t">
                        <a:spcBef>
                          <a:spcPts val="0"/>
                        </a:spcBef>
                        <a:spcAft>
                          <a:spcPts val="0"/>
                        </a:spcAft>
                      </a:pPr>
                      <a:r>
                        <a:rPr lang="en-US" sz="2400" u="none" strike="noStrike">
                          <a:effectLst/>
                        </a:rPr>
                        <a:t>Centered around a physical temple </a:t>
                      </a:r>
                      <a:endParaRPr lang="en-US" sz="2400">
                        <a:effectLst/>
                      </a:endParaRPr>
                    </a:p>
                  </a:txBody>
                  <a:tcPr marL="63500" marR="63500" marT="63500" marB="63500"/>
                </a:tc>
                <a:tc>
                  <a:txBody>
                    <a:bodyPr/>
                    <a:lstStyle/>
                    <a:p>
                      <a:pPr rtl="0" fontAlgn="t">
                        <a:spcBef>
                          <a:spcPts val="0"/>
                        </a:spcBef>
                        <a:spcAft>
                          <a:spcPts val="0"/>
                        </a:spcAft>
                      </a:pPr>
                      <a:r>
                        <a:rPr lang="en-US" sz="2400" u="none" strike="noStrike" dirty="0">
                          <a:effectLst/>
                        </a:rPr>
                        <a:t>Centered around Jesus </a:t>
                      </a:r>
                      <a:endParaRPr lang="en-US" sz="2400" dirty="0">
                        <a:effectLst/>
                      </a:endParaRPr>
                    </a:p>
                  </a:txBody>
                  <a:tcPr marL="63500" marR="63500" marT="63500" marB="63500"/>
                </a:tc>
              </a:tr>
              <a:tr h="636105">
                <a:tc>
                  <a:txBody>
                    <a:bodyPr/>
                    <a:lstStyle/>
                    <a:p>
                      <a:pPr rtl="0" fontAlgn="t">
                        <a:spcBef>
                          <a:spcPts val="0"/>
                        </a:spcBef>
                        <a:spcAft>
                          <a:spcPts val="0"/>
                        </a:spcAft>
                      </a:pPr>
                      <a:r>
                        <a:rPr lang="en-US" sz="2400" u="none" strike="noStrike" dirty="0">
                          <a:effectLst/>
                        </a:rPr>
                        <a:t>Only select priest can come before God </a:t>
                      </a:r>
                      <a:endParaRPr lang="en-US" sz="2400" dirty="0">
                        <a:effectLst/>
                      </a:endParaRPr>
                    </a:p>
                  </a:txBody>
                  <a:tcPr marL="63500" marR="63500" marT="63500" marB="63500"/>
                </a:tc>
                <a:tc>
                  <a:txBody>
                    <a:bodyPr/>
                    <a:lstStyle/>
                    <a:p>
                      <a:pPr rtl="0" fontAlgn="t">
                        <a:spcBef>
                          <a:spcPts val="0"/>
                        </a:spcBef>
                        <a:spcAft>
                          <a:spcPts val="0"/>
                        </a:spcAft>
                      </a:pPr>
                      <a:r>
                        <a:rPr lang="en-US" sz="2400" u="none" strike="noStrike" dirty="0">
                          <a:effectLst/>
                        </a:rPr>
                        <a:t>All Christians can come before God  </a:t>
                      </a:r>
                      <a:endParaRPr lang="en-US" sz="2400" dirty="0">
                        <a:effectLst/>
                      </a:endParaRPr>
                    </a:p>
                  </a:txBody>
                  <a:tcPr marL="63500" marR="63500" marT="63500" marB="63500"/>
                </a:tc>
              </a:tr>
              <a:tr h="636105">
                <a:tc>
                  <a:txBody>
                    <a:bodyPr/>
                    <a:lstStyle/>
                    <a:p>
                      <a:pPr rtl="0" fontAlgn="t">
                        <a:spcBef>
                          <a:spcPts val="0"/>
                        </a:spcBef>
                        <a:spcAft>
                          <a:spcPts val="0"/>
                        </a:spcAft>
                      </a:pPr>
                      <a:r>
                        <a:rPr lang="en-US" sz="2400" u="none" strike="noStrike">
                          <a:effectLst/>
                        </a:rPr>
                        <a:t>Animal sacrifices </a:t>
                      </a:r>
                      <a:endParaRPr lang="en-US" sz="2400">
                        <a:effectLst/>
                      </a:endParaRPr>
                    </a:p>
                  </a:txBody>
                  <a:tcPr marL="63500" marR="63500" marT="63500" marB="63500"/>
                </a:tc>
                <a:tc>
                  <a:txBody>
                    <a:bodyPr/>
                    <a:lstStyle/>
                    <a:p>
                      <a:pPr rtl="0" fontAlgn="t">
                        <a:spcBef>
                          <a:spcPts val="0"/>
                        </a:spcBef>
                        <a:spcAft>
                          <a:spcPts val="0"/>
                        </a:spcAft>
                      </a:pPr>
                      <a:r>
                        <a:rPr lang="en-US" sz="2400" u="none" strike="noStrike" dirty="0">
                          <a:effectLst/>
                        </a:rPr>
                        <a:t>Spiritual sacrifices </a:t>
                      </a:r>
                      <a:endParaRPr lang="en-US" sz="2400" dirty="0">
                        <a:effectLst/>
                      </a:endParaRPr>
                    </a:p>
                  </a:txBody>
                  <a:tcPr marL="63500" marR="63500" marT="63500" marB="63500"/>
                </a:tc>
              </a:tr>
              <a:tr h="636105">
                <a:tc>
                  <a:txBody>
                    <a:bodyPr/>
                    <a:lstStyle/>
                    <a:p>
                      <a:pPr rtl="0" fontAlgn="t">
                        <a:spcBef>
                          <a:spcPts val="0"/>
                        </a:spcBef>
                        <a:spcAft>
                          <a:spcPts val="0"/>
                        </a:spcAft>
                      </a:pPr>
                      <a:r>
                        <a:rPr lang="en-US" sz="2400" u="none" strike="noStrike">
                          <a:effectLst/>
                        </a:rPr>
                        <a:t>Led by Moses </a:t>
                      </a:r>
                      <a:endParaRPr lang="en-US" sz="2400">
                        <a:effectLst/>
                      </a:endParaRPr>
                    </a:p>
                  </a:txBody>
                  <a:tcPr marL="63500" marR="63500" marT="63500" marB="63500"/>
                </a:tc>
                <a:tc>
                  <a:txBody>
                    <a:bodyPr/>
                    <a:lstStyle/>
                    <a:p>
                      <a:pPr rtl="0" fontAlgn="t">
                        <a:spcBef>
                          <a:spcPts val="0"/>
                        </a:spcBef>
                        <a:spcAft>
                          <a:spcPts val="0"/>
                        </a:spcAft>
                      </a:pPr>
                      <a:r>
                        <a:rPr lang="en-US" sz="2400" u="none" strike="noStrike">
                          <a:effectLst/>
                        </a:rPr>
                        <a:t>Led by Jesus - a new exodus </a:t>
                      </a:r>
                      <a:endParaRPr lang="en-US" sz="2400">
                        <a:effectLst/>
                      </a:endParaRPr>
                    </a:p>
                  </a:txBody>
                  <a:tcPr marL="63500" marR="63500" marT="63500" marB="63500"/>
                </a:tc>
              </a:tr>
              <a:tr h="636105">
                <a:tc>
                  <a:txBody>
                    <a:bodyPr/>
                    <a:lstStyle/>
                    <a:p>
                      <a:pPr rtl="0" fontAlgn="t">
                        <a:spcBef>
                          <a:spcPts val="0"/>
                        </a:spcBef>
                        <a:spcAft>
                          <a:spcPts val="0"/>
                        </a:spcAft>
                      </a:pPr>
                      <a:r>
                        <a:rPr lang="en-US" sz="2400" u="none" strike="noStrike">
                          <a:effectLst/>
                        </a:rPr>
                        <a:t>Build with dead stones </a:t>
                      </a:r>
                      <a:endParaRPr lang="en-US" sz="2400">
                        <a:effectLst/>
                      </a:endParaRPr>
                    </a:p>
                  </a:txBody>
                  <a:tcPr marL="63500" marR="63500" marT="63500" marB="63500"/>
                </a:tc>
                <a:tc>
                  <a:txBody>
                    <a:bodyPr/>
                    <a:lstStyle/>
                    <a:p>
                      <a:pPr rtl="0" fontAlgn="t">
                        <a:spcBef>
                          <a:spcPts val="0"/>
                        </a:spcBef>
                        <a:spcAft>
                          <a:spcPts val="0"/>
                        </a:spcAft>
                      </a:pPr>
                      <a:r>
                        <a:rPr lang="en-US" sz="2400" u="none" strike="noStrike" dirty="0">
                          <a:effectLst/>
                        </a:rPr>
                        <a:t>Build with living stones </a:t>
                      </a:r>
                      <a:endParaRPr lang="en-US" sz="2400" dirty="0">
                        <a:effectLst/>
                      </a:endParaRPr>
                    </a:p>
                  </a:txBody>
                  <a:tcPr marL="63500" marR="63500" marT="63500" marB="63500"/>
                </a:tc>
              </a:tr>
            </a:tbl>
          </a:graphicData>
        </a:graphic>
      </p:graphicFrame>
      <p:sp>
        <p:nvSpPr>
          <p:cNvPr id="10" name="Rectangle 4"/>
          <p:cNvSpPr>
            <a:spLocks noChangeArrowheads="1"/>
          </p:cNvSpPr>
          <p:nvPr/>
        </p:nvSpPr>
        <p:spPr bwMode="auto">
          <a:xfrm>
            <a:off x="1600200" y="3085316"/>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908533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96712"/>
            <a:ext cx="9144000" cy="7086324"/>
          </a:xfrm>
          <a:prstGeom prst="rect">
            <a:avLst/>
          </a:prstGeom>
        </p:spPr>
      </p:pic>
      <p:sp>
        <p:nvSpPr>
          <p:cNvPr id="4" name="Rectangle 1"/>
          <p:cNvSpPr>
            <a:spLocks noChangeArrowheads="1"/>
          </p:cNvSpPr>
          <p:nvPr/>
        </p:nvSpPr>
        <p:spPr bwMode="auto">
          <a:xfrm>
            <a:off x="1600200" y="3084840"/>
            <a:ext cx="18473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2800"/>
          </a:p>
        </p:txBody>
      </p:sp>
      <p:sp>
        <p:nvSpPr>
          <p:cNvPr id="10" name="Rectangle 4"/>
          <p:cNvSpPr>
            <a:spLocks noChangeArrowheads="1"/>
          </p:cNvSpPr>
          <p:nvPr/>
        </p:nvSpPr>
        <p:spPr bwMode="auto">
          <a:xfrm>
            <a:off x="1600200" y="3085316"/>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TextBox 2"/>
          <p:cNvSpPr txBox="1"/>
          <p:nvPr/>
        </p:nvSpPr>
        <p:spPr>
          <a:xfrm>
            <a:off x="1225826" y="1822956"/>
            <a:ext cx="6692348" cy="3046988"/>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2400" b="1" dirty="0"/>
              <a:t>Romans 12:1-2</a:t>
            </a:r>
            <a:endParaRPr lang="en-US" sz="2400" dirty="0"/>
          </a:p>
          <a:p>
            <a:r>
              <a:rPr lang="en-US" sz="2400" i="1" dirty="0"/>
              <a:t>“</a:t>
            </a:r>
            <a:r>
              <a:rPr lang="en-US" sz="2400" i="1" dirty="0"/>
              <a:t>I appeal to you therefore, brothers, by the mercies of God, to present your bodies as a living sacrifice, holy and acceptable to God, which is your spiritual worship. Do not be conformed to this world, but be transformed by the renewal of your mind, that by testing you may discern what is the will of God, what is good and acceptable and perfect.</a:t>
            </a:r>
            <a:r>
              <a:rPr lang="en-US" sz="2400" dirty="0"/>
              <a:t>”</a:t>
            </a:r>
            <a:endParaRPr lang="en-US" sz="2400" dirty="0">
              <a:effectLst/>
            </a:endParaRPr>
          </a:p>
        </p:txBody>
      </p:sp>
    </p:spTree>
    <p:extLst>
      <p:ext uri="{BB962C8B-B14F-4D97-AF65-F5344CB8AC3E}">
        <p14:creationId xmlns:p14="http://schemas.microsoft.com/office/powerpoint/2010/main" val="2057334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96712"/>
            <a:ext cx="9144000" cy="7086324"/>
          </a:xfrm>
          <a:prstGeom prst="rect">
            <a:avLst/>
          </a:prstGeom>
        </p:spPr>
      </p:pic>
      <p:sp>
        <p:nvSpPr>
          <p:cNvPr id="4" name="Rectangle 1"/>
          <p:cNvSpPr>
            <a:spLocks noChangeArrowheads="1"/>
          </p:cNvSpPr>
          <p:nvPr/>
        </p:nvSpPr>
        <p:spPr bwMode="auto">
          <a:xfrm>
            <a:off x="1600200" y="3084840"/>
            <a:ext cx="18473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2800"/>
          </a:p>
        </p:txBody>
      </p:sp>
      <p:sp>
        <p:nvSpPr>
          <p:cNvPr id="10" name="Rectangle 4"/>
          <p:cNvSpPr>
            <a:spLocks noChangeArrowheads="1"/>
          </p:cNvSpPr>
          <p:nvPr/>
        </p:nvSpPr>
        <p:spPr bwMode="auto">
          <a:xfrm>
            <a:off x="1600200" y="3085316"/>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TextBox 2"/>
          <p:cNvSpPr txBox="1"/>
          <p:nvPr/>
        </p:nvSpPr>
        <p:spPr>
          <a:xfrm>
            <a:off x="1225826" y="1822956"/>
            <a:ext cx="6692348" cy="341632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2400" b="1" dirty="0"/>
              <a:t>Ephesians 2:19-22</a:t>
            </a:r>
            <a:endParaRPr lang="en-US" sz="2400" dirty="0"/>
          </a:p>
          <a:p>
            <a:r>
              <a:rPr lang="en-US" sz="2400" i="1" dirty="0"/>
              <a:t>“</a:t>
            </a:r>
            <a:r>
              <a:rPr lang="en-US" sz="2400" i="1" dirty="0"/>
              <a:t>So then you are no longer strangers and aliens, but you are fellow citizens with the saints and members of the household of God, built on the foundation of the apostles and prophets, Christ Jesus himself being the cornerstone, in whom the whole structure, being joined together, grows into a holy temple in the Lord. In him you also are being built together into a dwelling place for God by the Spirit.”</a:t>
            </a:r>
            <a:endParaRPr lang="en-US" sz="2400" dirty="0">
              <a:effectLst/>
            </a:endParaRPr>
          </a:p>
        </p:txBody>
      </p:sp>
    </p:spTree>
    <p:extLst>
      <p:ext uri="{BB962C8B-B14F-4D97-AF65-F5344CB8AC3E}">
        <p14:creationId xmlns:p14="http://schemas.microsoft.com/office/powerpoint/2010/main" val="3383591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539" y="365126"/>
            <a:ext cx="8733183" cy="1325563"/>
          </a:xfrm>
        </p:spPr>
        <p:txBody>
          <a:bodyPr>
            <a:noAutofit/>
          </a:bodyPr>
          <a:lstStyle/>
          <a:p>
            <a:r>
              <a:rPr lang="en-US" sz="4500" dirty="0"/>
              <a:t>Proclaiming the </a:t>
            </a:r>
            <a:r>
              <a:rPr lang="en-US" sz="4500" dirty="0" err="1"/>
              <a:t>excellencies</a:t>
            </a:r>
            <a:r>
              <a:rPr lang="en-US" sz="4500" dirty="0"/>
              <a:t> of God (</a:t>
            </a:r>
            <a:r>
              <a:rPr lang="en-US" sz="4500" dirty="0" smtClean="0"/>
              <a:t>vs. </a:t>
            </a:r>
            <a:r>
              <a:rPr lang="en-US" sz="4500" dirty="0"/>
              <a:t>9-10)</a:t>
            </a:r>
            <a:endParaRPr lang="en-US" sz="4500" dirty="0"/>
          </a:p>
        </p:txBody>
      </p:sp>
      <p:pic>
        <p:nvPicPr>
          <p:cNvPr id="5" name="Content Placeholder 4"/>
          <p:cNvPicPr>
            <a:picLocks noGrp="1" noChangeAspect="1"/>
          </p:cNvPicPr>
          <p:nvPr>
            <p:ph idx="1"/>
          </p:nvPr>
        </p:nvPicPr>
        <p:blipFill>
          <a:blip r:embed="rId2"/>
          <a:stretch>
            <a:fillRect/>
          </a:stretch>
        </p:blipFill>
        <p:spPr>
          <a:xfrm>
            <a:off x="238539" y="1690688"/>
            <a:ext cx="8348870" cy="5167311"/>
          </a:xfrm>
          <a:prstGeom prst="rect">
            <a:avLst/>
          </a:prstGeom>
        </p:spPr>
      </p:pic>
    </p:spTree>
    <p:extLst>
      <p:ext uri="{BB962C8B-B14F-4D97-AF65-F5344CB8AC3E}">
        <p14:creationId xmlns:p14="http://schemas.microsoft.com/office/powerpoint/2010/main" val="3455244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3999" cy="6858000"/>
          </a:xfrm>
          <a:prstGeom prst="rect">
            <a:avLst/>
          </a:prstGeom>
        </p:spPr>
      </p:pic>
      <p:sp>
        <p:nvSpPr>
          <p:cNvPr id="3" name="TextBox 2"/>
          <p:cNvSpPr txBox="1"/>
          <p:nvPr/>
        </p:nvSpPr>
        <p:spPr>
          <a:xfrm>
            <a:off x="1497495" y="1351508"/>
            <a:ext cx="6149008" cy="4154984"/>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fontAlgn="base"/>
            <a:r>
              <a:rPr lang="en-US" sz="2400" dirty="0"/>
              <a:t>Just like Israel was supposed to be a nation distinct to draw people to God, </a:t>
            </a:r>
            <a:endParaRPr lang="en-US" sz="2400" dirty="0" smtClean="0"/>
          </a:p>
          <a:p>
            <a:pPr fontAlgn="base"/>
            <a:r>
              <a:rPr lang="en-US" sz="2400" dirty="0" smtClean="0"/>
              <a:t>we </a:t>
            </a:r>
            <a:r>
              <a:rPr lang="en-US" sz="2400" dirty="0"/>
              <a:t>are to do the same</a:t>
            </a:r>
            <a:r>
              <a:rPr lang="en-US" sz="2400" dirty="0" smtClean="0"/>
              <a:t>.</a:t>
            </a:r>
          </a:p>
          <a:p>
            <a:pPr fontAlgn="base"/>
            <a:endParaRPr lang="en-US" sz="2400" dirty="0"/>
          </a:p>
          <a:p>
            <a:pPr fontAlgn="base"/>
            <a:r>
              <a:rPr lang="en-US" sz="2400" dirty="0"/>
              <a:t>Just like the old temple was supposed to represent God to the people, </a:t>
            </a:r>
            <a:endParaRPr lang="en-US" sz="2400" dirty="0" smtClean="0"/>
          </a:p>
          <a:p>
            <a:pPr fontAlgn="base"/>
            <a:r>
              <a:rPr lang="en-US" sz="2400" dirty="0" smtClean="0"/>
              <a:t>we </a:t>
            </a:r>
            <a:r>
              <a:rPr lang="en-US" sz="2400" dirty="0"/>
              <a:t>are to do the same. </a:t>
            </a:r>
            <a:endParaRPr lang="en-US" sz="2400" dirty="0" smtClean="0"/>
          </a:p>
          <a:p>
            <a:pPr fontAlgn="base"/>
            <a:endParaRPr lang="en-US" sz="2400" dirty="0"/>
          </a:p>
          <a:p>
            <a:pPr fontAlgn="base"/>
            <a:r>
              <a:rPr lang="en-US" sz="2400" dirty="0"/>
              <a:t>Just like how Israel was chosen by God not because they were strong but because they were small, God chose us. </a:t>
            </a:r>
          </a:p>
        </p:txBody>
      </p:sp>
    </p:spTree>
    <p:extLst>
      <p:ext uri="{BB962C8B-B14F-4D97-AF65-F5344CB8AC3E}">
        <p14:creationId xmlns:p14="http://schemas.microsoft.com/office/powerpoint/2010/main" val="3023789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3999" cy="6858000"/>
          </a:xfrm>
          <a:prstGeom prst="rect">
            <a:avLst/>
          </a:prstGeom>
        </p:spPr>
      </p:pic>
      <p:sp>
        <p:nvSpPr>
          <p:cNvPr id="3" name="TextBox 2"/>
          <p:cNvSpPr txBox="1"/>
          <p:nvPr/>
        </p:nvSpPr>
        <p:spPr>
          <a:xfrm>
            <a:off x="1497495" y="612844"/>
            <a:ext cx="6149008" cy="5632311"/>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endParaRPr lang="en-US" sz="2400" b="1" dirty="0" smtClean="0"/>
          </a:p>
          <a:p>
            <a:pPr algn="ctr"/>
            <a:r>
              <a:rPr lang="en-US" sz="2400" dirty="0" smtClean="0"/>
              <a:t>“</a:t>
            </a:r>
            <a:r>
              <a:rPr lang="en-US" sz="2400" dirty="0"/>
              <a:t>The Christians of Asia Minor are encouraged to think along the lines of a reframed identity… Christians, who have been purified by the sprinkling of the blood of Christ, now offer God new obedience and spiritual worship… Peter presents us with a timely question: “Whose guiding narrative, whose grand story do we embody?” Recent studies in neurobiology confirm that as humans we are concerned about making </a:t>
            </a:r>
            <a:r>
              <a:rPr lang="en-US" sz="2400" i="1" dirty="0"/>
              <a:t>storied sense </a:t>
            </a:r>
            <a:r>
              <a:rPr lang="en-US" sz="2400" dirty="0"/>
              <a:t>of our lives. Peter points us toward the ultimate story of our liberation in Christ</a:t>
            </a:r>
            <a:r>
              <a:rPr lang="en-US" sz="2400" dirty="0" smtClean="0"/>
              <a:t>.”</a:t>
            </a:r>
          </a:p>
          <a:p>
            <a:pPr algn="ctr"/>
            <a:r>
              <a:rPr lang="en-US" sz="2400" b="1" dirty="0"/>
              <a:t>Bryan D. Estelle, Echoes of Exodus </a:t>
            </a:r>
          </a:p>
          <a:p>
            <a:pPr algn="ctr"/>
            <a:endParaRPr lang="en-US" sz="2400" dirty="0"/>
          </a:p>
        </p:txBody>
      </p:sp>
    </p:spTree>
    <p:extLst>
      <p:ext uri="{BB962C8B-B14F-4D97-AF65-F5344CB8AC3E}">
        <p14:creationId xmlns:p14="http://schemas.microsoft.com/office/powerpoint/2010/main" val="1102540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3999" cy="6858000"/>
          </a:xfrm>
          <a:prstGeom prst="rect">
            <a:avLst/>
          </a:prstGeom>
        </p:spPr>
      </p:pic>
      <p:sp>
        <p:nvSpPr>
          <p:cNvPr id="3" name="TextBox 2"/>
          <p:cNvSpPr txBox="1"/>
          <p:nvPr/>
        </p:nvSpPr>
        <p:spPr>
          <a:xfrm>
            <a:off x="1305338" y="2274838"/>
            <a:ext cx="6533322" cy="2677656"/>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fontAlgn="base"/>
            <a:r>
              <a:rPr lang="en-US" sz="2400" dirty="0"/>
              <a:t>How do we grow into a people of God</a:t>
            </a:r>
            <a:r>
              <a:rPr lang="en-US" sz="2400" dirty="0" smtClean="0"/>
              <a:t>?</a:t>
            </a:r>
          </a:p>
          <a:p>
            <a:pPr fontAlgn="base"/>
            <a:r>
              <a:rPr lang="en-US" sz="2400" dirty="0" smtClean="0"/>
              <a:t> </a:t>
            </a:r>
            <a:endParaRPr lang="en-US" sz="2400" dirty="0"/>
          </a:p>
          <a:p>
            <a:pPr marL="457200" indent="-457200" fontAlgn="base">
              <a:buAutoNum type="alphaLcPeriod"/>
            </a:pPr>
            <a:r>
              <a:rPr lang="en-US" sz="2400" dirty="0" smtClean="0"/>
              <a:t>Being </a:t>
            </a:r>
            <a:r>
              <a:rPr lang="en-US" sz="2400" dirty="0"/>
              <a:t>nourished by the Lord through the word (vs. 1-3</a:t>
            </a:r>
            <a:r>
              <a:rPr lang="en-US" sz="2400" dirty="0" smtClean="0"/>
              <a:t>)</a:t>
            </a:r>
          </a:p>
          <a:p>
            <a:pPr marL="457200" indent="-457200" fontAlgn="base">
              <a:buAutoNum type="alphaLcPeriod"/>
            </a:pPr>
            <a:r>
              <a:rPr lang="en-US" sz="2400" dirty="0" smtClean="0"/>
              <a:t>Abiding </a:t>
            </a:r>
            <a:r>
              <a:rPr lang="en-US" sz="2400" dirty="0"/>
              <a:t>in Christ as the new temple (vs. 4-8</a:t>
            </a:r>
            <a:r>
              <a:rPr lang="en-US" sz="2400" dirty="0" smtClean="0"/>
              <a:t>)</a:t>
            </a:r>
          </a:p>
          <a:p>
            <a:pPr marL="457200" indent="-457200" fontAlgn="base">
              <a:buAutoNum type="alphaLcPeriod"/>
            </a:pPr>
            <a:r>
              <a:rPr lang="en-US" sz="2400" dirty="0" smtClean="0"/>
              <a:t>Proclaiming </a:t>
            </a:r>
            <a:r>
              <a:rPr lang="en-US" sz="2400" dirty="0"/>
              <a:t>the </a:t>
            </a:r>
            <a:r>
              <a:rPr lang="en-US" sz="2400" dirty="0" err="1"/>
              <a:t>excellencies</a:t>
            </a:r>
            <a:r>
              <a:rPr lang="en-US" sz="2400" dirty="0"/>
              <a:t> of God (vs. 9-10)</a:t>
            </a:r>
            <a:endParaRPr lang="en-US" sz="2400" dirty="0" smtClean="0"/>
          </a:p>
          <a:p>
            <a:pPr marL="457200" indent="-457200" fontAlgn="base">
              <a:buAutoNum type="alphaLcPeriod"/>
            </a:pPr>
            <a:endParaRPr lang="en-US" sz="2400" dirty="0" smtClean="0"/>
          </a:p>
        </p:txBody>
      </p:sp>
    </p:spTree>
    <p:extLst>
      <p:ext uri="{BB962C8B-B14F-4D97-AF65-F5344CB8AC3E}">
        <p14:creationId xmlns:p14="http://schemas.microsoft.com/office/powerpoint/2010/main" val="436534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8B7157B2-4B50-156E-EE16-AF3D2C1CCF93}"/>
              </a:ext>
            </a:extLst>
          </p:cNvPr>
          <p:cNvSpPr txBox="1"/>
          <p:nvPr/>
        </p:nvSpPr>
        <p:spPr>
          <a:xfrm>
            <a:off x="5783286" y="1005746"/>
            <a:ext cx="3065480" cy="2889114"/>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lnSpcReduction="10000"/>
          </a:bodyPr>
          <a:lstStyle/>
          <a:p>
            <a:pPr>
              <a:lnSpc>
                <a:spcPct val="90000"/>
              </a:lnSpc>
              <a:spcBef>
                <a:spcPct val="0"/>
              </a:spcBef>
              <a:spcAft>
                <a:spcPts val="600"/>
              </a:spcAft>
            </a:pPr>
            <a:r>
              <a:rPr lang="en-US" sz="4700" b="1" dirty="0" smtClean="0">
                <a:latin typeface="Calibri Light"/>
                <a:ea typeface="+mj-ea"/>
                <a:cs typeface="Calibri Light"/>
              </a:rPr>
              <a:t>Grow Into a People of God </a:t>
            </a:r>
          </a:p>
          <a:p>
            <a:pPr>
              <a:lnSpc>
                <a:spcPct val="90000"/>
              </a:lnSpc>
              <a:spcBef>
                <a:spcPct val="0"/>
              </a:spcBef>
              <a:spcAft>
                <a:spcPts val="600"/>
              </a:spcAft>
            </a:pPr>
            <a:endParaRPr lang="en-US" sz="4700" b="1" dirty="0" smtClean="0">
              <a:latin typeface="Calibri Light"/>
              <a:ea typeface="+mj-ea"/>
              <a:cs typeface="Calibri Light"/>
            </a:endParaRPr>
          </a:p>
          <a:p>
            <a:pPr>
              <a:lnSpc>
                <a:spcPct val="90000"/>
              </a:lnSpc>
              <a:spcBef>
                <a:spcPct val="0"/>
              </a:spcBef>
              <a:spcAft>
                <a:spcPts val="600"/>
              </a:spcAft>
            </a:pPr>
            <a:r>
              <a:rPr lang="en-US" sz="2800" b="1" dirty="0" smtClean="0">
                <a:latin typeface="Calibri Light"/>
                <a:ea typeface="+mj-ea"/>
                <a:cs typeface="Calibri Light"/>
              </a:rPr>
              <a:t>1 </a:t>
            </a:r>
            <a:r>
              <a:rPr lang="en-US" sz="2800" b="1" dirty="0">
                <a:latin typeface="Calibri Light"/>
                <a:ea typeface="+mj-ea"/>
                <a:cs typeface="Calibri Light"/>
              </a:rPr>
              <a:t>Peter </a:t>
            </a:r>
            <a:r>
              <a:rPr lang="en-US" sz="2800" b="1" dirty="0" smtClean="0">
                <a:latin typeface="Calibri Light"/>
                <a:ea typeface="+mj-ea"/>
                <a:cs typeface="Calibri Light"/>
              </a:rPr>
              <a:t>2:1-10</a:t>
            </a:r>
            <a:endParaRPr lang="en-US" dirty="0">
              <a:ea typeface="+mj-ea"/>
            </a:endParaRPr>
          </a:p>
        </p:txBody>
      </p:sp>
      <p:sp>
        <p:nvSpPr>
          <p:cNvPr id="10" name="Freeform: Shape 9">
            <a:extLst>
              <a:ext uri="{FF2B5EF4-FFF2-40B4-BE49-F238E27FC236}">
                <a16:creationId xmlns:a16="http://schemas.microsoft.com/office/drawing/2014/main" xmlns="" id="{E49CC64F-7275-4E33-961B-0C5CDC43987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flipV="1">
            <a:off x="0" y="0"/>
            <a:ext cx="5391039"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4">
            <a:extLst>
              <a:ext uri="{FF2B5EF4-FFF2-40B4-BE49-F238E27FC236}">
                <a16:creationId xmlns:a16="http://schemas.microsoft.com/office/drawing/2014/main" xmlns="" id="{FB2F085E-F977-C8CE-EC97-5225BE84504B}"/>
              </a:ext>
            </a:extLst>
          </p:cNvPr>
          <p:cNvPicPr>
            <a:picLocks noChangeAspect="1"/>
          </p:cNvPicPr>
          <p:nvPr/>
        </p:nvPicPr>
        <p:blipFill rotWithShape="1">
          <a:blip r:embed="rId2"/>
          <a:srcRect r="-1" b="2425"/>
          <a:stretch/>
        </p:blipFill>
        <p:spPr>
          <a:xfrm>
            <a:off x="20" y="10"/>
            <a:ext cx="5271352"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224089060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539" y="365126"/>
            <a:ext cx="8733183" cy="1325563"/>
          </a:xfrm>
        </p:spPr>
        <p:txBody>
          <a:bodyPr>
            <a:noAutofit/>
          </a:bodyPr>
          <a:lstStyle/>
          <a:p>
            <a:r>
              <a:rPr lang="en-US" sz="4500" dirty="0"/>
              <a:t>Being nourished by the </a:t>
            </a:r>
            <a:r>
              <a:rPr lang="en-US" sz="4500" dirty="0" smtClean="0"/>
              <a:t>Lord through </a:t>
            </a:r>
            <a:r>
              <a:rPr lang="en-US" sz="4500" dirty="0"/>
              <a:t>the </a:t>
            </a:r>
            <a:r>
              <a:rPr lang="en-US" sz="4500" dirty="0"/>
              <a:t>w</a:t>
            </a:r>
            <a:r>
              <a:rPr lang="en-US" sz="4500" dirty="0" smtClean="0"/>
              <a:t>ord </a:t>
            </a:r>
            <a:r>
              <a:rPr lang="en-US" sz="4500" dirty="0"/>
              <a:t>(</a:t>
            </a:r>
            <a:r>
              <a:rPr lang="en-US" sz="4500" dirty="0" smtClean="0"/>
              <a:t>vs. </a:t>
            </a:r>
            <a:r>
              <a:rPr lang="en-US" sz="4500" dirty="0"/>
              <a:t>1-3)</a:t>
            </a:r>
            <a:endParaRPr lang="en-US" sz="4500" dirty="0"/>
          </a:p>
        </p:txBody>
      </p:sp>
      <p:pic>
        <p:nvPicPr>
          <p:cNvPr id="8" name="Content Placeholder 7"/>
          <p:cNvPicPr>
            <a:picLocks noGrp="1" noChangeAspect="1"/>
          </p:cNvPicPr>
          <p:nvPr>
            <p:ph idx="1"/>
          </p:nvPr>
        </p:nvPicPr>
        <p:blipFill>
          <a:blip r:embed="rId2"/>
          <a:stretch>
            <a:fillRect/>
          </a:stretch>
        </p:blipFill>
        <p:spPr>
          <a:xfrm>
            <a:off x="384313" y="1690690"/>
            <a:ext cx="8150088" cy="5167310"/>
          </a:xfrm>
          <a:prstGeom prst="rect">
            <a:avLst/>
          </a:prstGeom>
        </p:spPr>
      </p:pic>
    </p:spTree>
    <p:extLst>
      <p:ext uri="{BB962C8B-B14F-4D97-AF65-F5344CB8AC3E}">
        <p14:creationId xmlns:p14="http://schemas.microsoft.com/office/powerpoint/2010/main" val="2620270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1"/>
            <a:ext cx="9144000" cy="6858000"/>
          </a:xfrm>
          <a:prstGeom prst="rect">
            <a:avLst/>
          </a:prstGeom>
        </p:spPr>
      </p:pic>
      <p:sp>
        <p:nvSpPr>
          <p:cNvPr id="4" name="TextBox 3"/>
          <p:cNvSpPr txBox="1"/>
          <p:nvPr/>
        </p:nvSpPr>
        <p:spPr>
          <a:xfrm>
            <a:off x="2209800" y="3013502"/>
            <a:ext cx="4724400" cy="830997"/>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2400" i="0" dirty="0" smtClean="0"/>
              <a:t>Have strong desires for healthy food - God’s word</a:t>
            </a:r>
            <a:endParaRPr lang="en-US" sz="2400" dirty="0"/>
          </a:p>
        </p:txBody>
      </p:sp>
    </p:spTree>
    <p:extLst>
      <p:ext uri="{BB962C8B-B14F-4D97-AF65-F5344CB8AC3E}">
        <p14:creationId xmlns:p14="http://schemas.microsoft.com/office/powerpoint/2010/main" val="3380146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1138604" y="1138604"/>
            <a:ext cx="6858000" cy="4580791"/>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80792" y="0"/>
            <a:ext cx="4643284" cy="6858000"/>
          </a:xfrm>
          <a:prstGeom prst="rect">
            <a:avLst/>
          </a:prstGeom>
        </p:spPr>
      </p:pic>
    </p:spTree>
    <p:extLst>
      <p:ext uri="{BB962C8B-B14F-4D97-AF65-F5344CB8AC3E}">
        <p14:creationId xmlns:p14="http://schemas.microsoft.com/office/powerpoint/2010/main" val="2350831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1"/>
            <a:ext cx="9144000" cy="6858000"/>
          </a:xfrm>
          <a:prstGeom prst="rect">
            <a:avLst/>
          </a:prstGeom>
        </p:spPr>
      </p:pic>
      <p:sp>
        <p:nvSpPr>
          <p:cNvPr id="2" name="TextBox 1"/>
          <p:cNvSpPr txBox="1"/>
          <p:nvPr/>
        </p:nvSpPr>
        <p:spPr>
          <a:xfrm>
            <a:off x="2209800" y="3198168"/>
            <a:ext cx="4724400" cy="461665"/>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2400" dirty="0"/>
              <a:t>Reject all unhealthy foods</a:t>
            </a:r>
            <a:endParaRPr lang="en-US" sz="2400" dirty="0"/>
          </a:p>
        </p:txBody>
      </p:sp>
    </p:spTree>
    <p:extLst>
      <p:ext uri="{BB962C8B-B14F-4D97-AF65-F5344CB8AC3E}">
        <p14:creationId xmlns:p14="http://schemas.microsoft.com/office/powerpoint/2010/main" val="210861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1"/>
            <a:ext cx="9144000" cy="6858000"/>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1157309129"/>
              </p:ext>
            </p:extLst>
          </p:nvPr>
        </p:nvGraphicFramePr>
        <p:xfrm>
          <a:off x="980661" y="795129"/>
          <a:ext cx="7394713" cy="5009325"/>
        </p:xfrm>
        <a:graphic>
          <a:graphicData uri="http://schemas.openxmlformats.org/drawingml/2006/table">
            <a:tbl>
              <a:tblPr>
                <a:tableStyleId>{3C2FFA5D-87B4-456A-9821-1D502468CF0F}</a:tableStyleId>
              </a:tblPr>
              <a:tblGrid>
                <a:gridCol w="3103955"/>
                <a:gridCol w="4290758"/>
              </a:tblGrid>
              <a:tr h="1001865">
                <a:tc>
                  <a:txBody>
                    <a:bodyPr/>
                    <a:lstStyle/>
                    <a:p>
                      <a:pPr rtl="0" fontAlgn="t">
                        <a:spcBef>
                          <a:spcPts val="0"/>
                        </a:spcBef>
                        <a:spcAft>
                          <a:spcPts val="0"/>
                        </a:spcAft>
                      </a:pPr>
                      <a:r>
                        <a:rPr lang="en-US" sz="2400" u="none" strike="noStrike" dirty="0">
                          <a:effectLst/>
                        </a:rPr>
                        <a:t>Malice </a:t>
                      </a:r>
                      <a:endParaRPr lang="en-US" sz="2400" dirty="0">
                        <a:effectLst/>
                        <a:latin typeface="+mn-lt"/>
                      </a:endParaRPr>
                    </a:p>
                  </a:txBody>
                  <a:tcPr marL="63500" marR="63500" marT="63500" marB="63500"/>
                </a:tc>
                <a:tc>
                  <a:txBody>
                    <a:bodyPr/>
                    <a:lstStyle/>
                    <a:p>
                      <a:pPr rtl="0" fontAlgn="t">
                        <a:spcBef>
                          <a:spcPts val="0"/>
                        </a:spcBef>
                        <a:spcAft>
                          <a:spcPts val="0"/>
                        </a:spcAft>
                      </a:pPr>
                      <a:r>
                        <a:rPr lang="en-US" sz="2400" u="none" strike="noStrike" dirty="0">
                          <a:effectLst/>
                        </a:rPr>
                        <a:t>Desiring harm on others</a:t>
                      </a:r>
                      <a:endParaRPr lang="en-US" sz="2400" dirty="0">
                        <a:effectLst/>
                        <a:latin typeface="+mn-lt"/>
                      </a:endParaRPr>
                    </a:p>
                  </a:txBody>
                  <a:tcPr marL="63500" marR="63500" marT="63500" marB="63500"/>
                </a:tc>
              </a:tr>
              <a:tr h="1001865">
                <a:tc>
                  <a:txBody>
                    <a:bodyPr/>
                    <a:lstStyle/>
                    <a:p>
                      <a:pPr rtl="0" fontAlgn="t">
                        <a:spcBef>
                          <a:spcPts val="0"/>
                        </a:spcBef>
                        <a:spcAft>
                          <a:spcPts val="0"/>
                        </a:spcAft>
                      </a:pPr>
                      <a:r>
                        <a:rPr lang="en-US" sz="2400" u="none" strike="noStrike" dirty="0">
                          <a:effectLst/>
                        </a:rPr>
                        <a:t>Deceit </a:t>
                      </a:r>
                      <a:endParaRPr lang="en-US" sz="2400" dirty="0">
                        <a:effectLst/>
                        <a:latin typeface="+mn-lt"/>
                      </a:endParaRPr>
                    </a:p>
                  </a:txBody>
                  <a:tcPr marL="63500" marR="63500" marT="63500" marB="63500"/>
                </a:tc>
                <a:tc>
                  <a:txBody>
                    <a:bodyPr/>
                    <a:lstStyle/>
                    <a:p>
                      <a:pPr rtl="0" fontAlgn="t">
                        <a:spcBef>
                          <a:spcPts val="0"/>
                        </a:spcBef>
                        <a:spcAft>
                          <a:spcPts val="0"/>
                        </a:spcAft>
                      </a:pPr>
                      <a:r>
                        <a:rPr lang="en-US" sz="2400" u="none" strike="noStrike" dirty="0">
                          <a:effectLst/>
                        </a:rPr>
                        <a:t>Cheating others for personal gain</a:t>
                      </a:r>
                      <a:endParaRPr lang="en-US" sz="2400" dirty="0">
                        <a:effectLst/>
                        <a:latin typeface="+mn-lt"/>
                      </a:endParaRPr>
                    </a:p>
                  </a:txBody>
                  <a:tcPr marL="63500" marR="63500" marT="63500" marB="63500"/>
                </a:tc>
              </a:tr>
              <a:tr h="1001865">
                <a:tc>
                  <a:txBody>
                    <a:bodyPr/>
                    <a:lstStyle/>
                    <a:p>
                      <a:pPr rtl="0" fontAlgn="t">
                        <a:spcBef>
                          <a:spcPts val="0"/>
                        </a:spcBef>
                        <a:spcAft>
                          <a:spcPts val="0"/>
                        </a:spcAft>
                      </a:pPr>
                      <a:r>
                        <a:rPr lang="en-US" sz="2400" u="none" strike="noStrike">
                          <a:effectLst/>
                        </a:rPr>
                        <a:t>Hypocrisy</a:t>
                      </a:r>
                      <a:endParaRPr lang="en-US" sz="2400">
                        <a:effectLst/>
                        <a:latin typeface="+mn-lt"/>
                      </a:endParaRPr>
                    </a:p>
                  </a:txBody>
                  <a:tcPr marL="63500" marR="63500" marT="63500" marB="63500"/>
                </a:tc>
                <a:tc>
                  <a:txBody>
                    <a:bodyPr/>
                    <a:lstStyle/>
                    <a:p>
                      <a:pPr rtl="0" fontAlgn="t">
                        <a:spcBef>
                          <a:spcPts val="0"/>
                        </a:spcBef>
                        <a:spcAft>
                          <a:spcPts val="0"/>
                        </a:spcAft>
                      </a:pPr>
                      <a:r>
                        <a:rPr lang="en-US" sz="2400" u="none" strike="noStrike" dirty="0">
                          <a:effectLst/>
                        </a:rPr>
                        <a:t>Being insincere and pretend  </a:t>
                      </a:r>
                      <a:endParaRPr lang="en-US" sz="2400" dirty="0">
                        <a:effectLst/>
                        <a:latin typeface="+mn-lt"/>
                      </a:endParaRPr>
                    </a:p>
                  </a:txBody>
                  <a:tcPr marL="63500" marR="63500" marT="63500" marB="63500"/>
                </a:tc>
              </a:tr>
              <a:tr h="1001865">
                <a:tc>
                  <a:txBody>
                    <a:bodyPr/>
                    <a:lstStyle/>
                    <a:p>
                      <a:pPr rtl="0" fontAlgn="t">
                        <a:spcBef>
                          <a:spcPts val="0"/>
                        </a:spcBef>
                        <a:spcAft>
                          <a:spcPts val="0"/>
                        </a:spcAft>
                      </a:pPr>
                      <a:r>
                        <a:rPr lang="en-US" sz="2400" u="none" strike="noStrike">
                          <a:effectLst/>
                        </a:rPr>
                        <a:t>Envy </a:t>
                      </a:r>
                      <a:endParaRPr lang="en-US" sz="2400">
                        <a:effectLst/>
                        <a:latin typeface="+mn-lt"/>
                      </a:endParaRPr>
                    </a:p>
                  </a:txBody>
                  <a:tcPr marL="63500" marR="63500" marT="63500" marB="63500"/>
                </a:tc>
                <a:tc>
                  <a:txBody>
                    <a:bodyPr/>
                    <a:lstStyle/>
                    <a:p>
                      <a:pPr rtl="0" fontAlgn="t">
                        <a:spcBef>
                          <a:spcPts val="0"/>
                        </a:spcBef>
                        <a:spcAft>
                          <a:spcPts val="0"/>
                        </a:spcAft>
                      </a:pPr>
                      <a:r>
                        <a:rPr lang="en-US" sz="2400" u="none" strike="noStrike" dirty="0">
                          <a:effectLst/>
                        </a:rPr>
                        <a:t>Jealousy over another's good </a:t>
                      </a:r>
                      <a:endParaRPr lang="en-US" sz="2400" dirty="0">
                        <a:effectLst/>
                        <a:latin typeface="+mn-lt"/>
                      </a:endParaRPr>
                    </a:p>
                  </a:txBody>
                  <a:tcPr marL="63500" marR="63500" marT="63500" marB="63500"/>
                </a:tc>
              </a:tr>
              <a:tr h="1001865">
                <a:tc>
                  <a:txBody>
                    <a:bodyPr/>
                    <a:lstStyle/>
                    <a:p>
                      <a:pPr rtl="0" fontAlgn="t">
                        <a:spcBef>
                          <a:spcPts val="0"/>
                        </a:spcBef>
                        <a:spcAft>
                          <a:spcPts val="0"/>
                        </a:spcAft>
                      </a:pPr>
                      <a:r>
                        <a:rPr lang="en-US" sz="2400" u="none" strike="noStrike">
                          <a:effectLst/>
                        </a:rPr>
                        <a:t>Slander</a:t>
                      </a:r>
                      <a:endParaRPr lang="en-US" sz="2400">
                        <a:effectLst/>
                        <a:latin typeface="+mn-lt"/>
                      </a:endParaRPr>
                    </a:p>
                  </a:txBody>
                  <a:tcPr marL="63500" marR="63500" marT="63500" marB="63500"/>
                </a:tc>
                <a:tc>
                  <a:txBody>
                    <a:bodyPr/>
                    <a:lstStyle/>
                    <a:p>
                      <a:pPr rtl="0" fontAlgn="t">
                        <a:spcBef>
                          <a:spcPts val="0"/>
                        </a:spcBef>
                        <a:spcAft>
                          <a:spcPts val="0"/>
                        </a:spcAft>
                      </a:pPr>
                      <a:r>
                        <a:rPr lang="en-US" sz="2400" u="none" strike="noStrike" dirty="0">
                          <a:effectLst/>
                        </a:rPr>
                        <a:t>Speaking bad about people</a:t>
                      </a:r>
                      <a:endParaRPr lang="en-US" sz="2400" dirty="0">
                        <a:effectLst/>
                        <a:latin typeface="+mn-lt"/>
                      </a:endParaRPr>
                    </a:p>
                  </a:txBody>
                  <a:tcPr marL="63500" marR="63500" marT="63500" marB="63500"/>
                </a:tc>
              </a:tr>
            </a:tbl>
          </a:graphicData>
        </a:graphic>
      </p:graphicFrame>
      <p:sp>
        <p:nvSpPr>
          <p:cNvPr id="7" name="Rectangle 2"/>
          <p:cNvSpPr>
            <a:spLocks noChangeArrowheads="1"/>
          </p:cNvSpPr>
          <p:nvPr/>
        </p:nvSpPr>
        <p:spPr bwMode="auto">
          <a:xfrm>
            <a:off x="1600200" y="326548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608715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1"/>
            <a:ext cx="9144000" cy="6858000"/>
          </a:xfrm>
          <a:prstGeom prst="rect">
            <a:avLst/>
          </a:prstGeom>
        </p:spPr>
      </p:pic>
      <p:sp>
        <p:nvSpPr>
          <p:cNvPr id="2" name="TextBox 1"/>
          <p:cNvSpPr txBox="1"/>
          <p:nvPr/>
        </p:nvSpPr>
        <p:spPr>
          <a:xfrm>
            <a:off x="2209800" y="3198168"/>
            <a:ext cx="4724400" cy="461665"/>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fontAlgn="base"/>
            <a:r>
              <a:rPr lang="en-US" sz="2400" dirty="0" smtClean="0"/>
              <a:t>Stick </a:t>
            </a:r>
            <a:r>
              <a:rPr lang="en-US" sz="2400" dirty="0"/>
              <a:t>to the diet</a:t>
            </a:r>
          </a:p>
        </p:txBody>
      </p:sp>
    </p:spTree>
    <p:extLst>
      <p:ext uri="{BB962C8B-B14F-4D97-AF65-F5344CB8AC3E}">
        <p14:creationId xmlns:p14="http://schemas.microsoft.com/office/powerpoint/2010/main" val="1179913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539" y="365126"/>
            <a:ext cx="8733183" cy="1325563"/>
          </a:xfrm>
        </p:spPr>
        <p:txBody>
          <a:bodyPr>
            <a:noAutofit/>
          </a:bodyPr>
          <a:lstStyle/>
          <a:p>
            <a:r>
              <a:rPr lang="en-US" sz="4500" dirty="0"/>
              <a:t>Abiding in Christ as the new temple (</a:t>
            </a:r>
            <a:r>
              <a:rPr lang="en-US" sz="4500" dirty="0" smtClean="0"/>
              <a:t>vs. </a:t>
            </a:r>
            <a:r>
              <a:rPr lang="en-US" sz="4500" dirty="0"/>
              <a:t>4-8)</a:t>
            </a:r>
            <a:endParaRPr lang="en-US" sz="4500" dirty="0"/>
          </a:p>
        </p:txBody>
      </p:sp>
      <p:pic>
        <p:nvPicPr>
          <p:cNvPr id="4" name="Content Placeholder 3"/>
          <p:cNvPicPr>
            <a:picLocks noGrp="1" noChangeAspect="1"/>
          </p:cNvPicPr>
          <p:nvPr>
            <p:ph idx="1"/>
          </p:nvPr>
        </p:nvPicPr>
        <p:blipFill>
          <a:blip r:embed="rId2"/>
          <a:stretch>
            <a:fillRect/>
          </a:stretch>
        </p:blipFill>
        <p:spPr>
          <a:xfrm>
            <a:off x="461962" y="1868557"/>
            <a:ext cx="8286335" cy="4989443"/>
          </a:xfrm>
          <a:prstGeom prst="rect">
            <a:avLst/>
          </a:prstGeom>
        </p:spPr>
      </p:pic>
    </p:spTree>
    <p:extLst>
      <p:ext uri="{BB962C8B-B14F-4D97-AF65-F5344CB8AC3E}">
        <p14:creationId xmlns:p14="http://schemas.microsoft.com/office/powerpoint/2010/main" val="4023522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768</TotalTime>
  <Words>502</Words>
  <Application>Microsoft Office PowerPoint</Application>
  <PresentationFormat>On-screen Show (4:3)</PresentationFormat>
  <Paragraphs>53</Paragraphs>
  <Slides>16</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16</vt:i4>
      </vt:variant>
    </vt:vector>
  </HeadingPairs>
  <TitlesOfParts>
    <vt:vector size="21" baseType="lpstr">
      <vt:lpstr>Arial</vt:lpstr>
      <vt:lpstr>Calibri</vt:lpstr>
      <vt:lpstr>Calibri Light</vt:lpstr>
      <vt:lpstr>Office Theme</vt:lpstr>
      <vt:lpstr>Office Theme</vt:lpstr>
      <vt:lpstr>PowerPoint Presentation</vt:lpstr>
      <vt:lpstr>PowerPoint Presentation</vt:lpstr>
      <vt:lpstr>Being nourished by the Lord through the word (vs. 1-3)</vt:lpstr>
      <vt:lpstr>PowerPoint Presentation</vt:lpstr>
      <vt:lpstr>PowerPoint Presentation</vt:lpstr>
      <vt:lpstr>PowerPoint Presentation</vt:lpstr>
      <vt:lpstr>PowerPoint Presentation</vt:lpstr>
      <vt:lpstr>PowerPoint Presentation</vt:lpstr>
      <vt:lpstr>Abiding in Christ as the new temple (vs. 4-8)</vt:lpstr>
      <vt:lpstr>PowerPoint Presentation</vt:lpstr>
      <vt:lpstr>PowerPoint Presentation</vt:lpstr>
      <vt:lpstr>PowerPoint Presentation</vt:lpstr>
      <vt:lpstr>Proclaiming the excellencies of God (vs. 9-10)</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175</cp:revision>
  <dcterms:created xsi:type="dcterms:W3CDTF">2013-07-15T20:26:40Z</dcterms:created>
  <dcterms:modified xsi:type="dcterms:W3CDTF">2022-05-28T17:21:48Z</dcterms:modified>
</cp:coreProperties>
</file>