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72" r:id="rId2"/>
  </p:sldMasterIdLst>
  <p:sldIdLst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70D33A-4327-4666-9322-6EAB4ED89A75}" v="4" dt="2022-05-19T05:39:07.981"/>
    <p1510:client id="{B3463F6F-827B-4ACA-A516-58C73DABA67A}" v="397" dt="2022-05-19T05:26:37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Harmeling" userId="4163935ddb78b774" providerId="Windows Live" clId="Web-{2170D33A-4327-4666-9322-6EAB4ED89A75}"/>
    <pc:docChg chg="modSld">
      <pc:chgData name="James Harmeling" userId="4163935ddb78b774" providerId="Windows Live" clId="Web-{2170D33A-4327-4666-9322-6EAB4ED89A75}" dt="2022-05-19T05:39:07.981" v="1" actId="20577"/>
      <pc:docMkLst>
        <pc:docMk/>
      </pc:docMkLst>
      <pc:sldChg chg="modSp">
        <pc:chgData name="James Harmeling" userId="4163935ddb78b774" providerId="Windows Live" clId="Web-{2170D33A-4327-4666-9322-6EAB4ED89A75}" dt="2022-05-19T05:39:07.981" v="1" actId="20577"/>
        <pc:sldMkLst>
          <pc:docMk/>
          <pc:sldMk cId="2588271112" sldId="263"/>
        </pc:sldMkLst>
        <pc:spChg chg="mod">
          <ac:chgData name="James Harmeling" userId="4163935ddb78b774" providerId="Windows Live" clId="Web-{2170D33A-4327-4666-9322-6EAB4ED89A75}" dt="2022-05-19T05:39:07.981" v="1" actId="20577"/>
          <ac:spMkLst>
            <pc:docMk/>
            <pc:sldMk cId="2588271112" sldId="263"/>
            <ac:spMk id="6" creationId="{18A10DA9-01E7-4BE2-509B-83E8CBF5DDE7}"/>
          </ac:spMkLst>
        </pc:spChg>
      </pc:sldChg>
    </pc:docChg>
  </pc:docChgLst>
  <pc:docChgLst>
    <pc:chgData name="James Harmeling" userId="4163935ddb78b774" providerId="Windows Live" clId="Web-{B3463F6F-827B-4ACA-A516-58C73DABA67A}"/>
    <pc:docChg chg="mod addSld delSld modSld sldOrd addMainMaster delMainMaster modMainMaster setSldSz">
      <pc:chgData name="James Harmeling" userId="4163935ddb78b774" providerId="Windows Live" clId="Web-{B3463F6F-827B-4ACA-A516-58C73DABA67A}" dt="2022-05-19T05:26:37.119" v="327" actId="1076"/>
      <pc:docMkLst>
        <pc:docMk/>
      </pc:docMkLst>
      <pc:sldChg chg="modSp del mod modClrScheme chgLayout">
        <pc:chgData name="James Harmeling" userId="4163935ddb78b774" providerId="Windows Live" clId="Web-{B3463F6F-827B-4ACA-A516-58C73DABA67A}" dt="2022-05-19T04:05:07.886" v="3"/>
        <pc:sldMkLst>
          <pc:docMk/>
          <pc:sldMk cId="109857222" sldId="256"/>
        </pc:sldMkLst>
        <pc:spChg chg="mod ord">
          <ac:chgData name="James Harmeling" userId="4163935ddb78b774" providerId="Windows Live" clId="Web-{B3463F6F-827B-4ACA-A516-58C73DABA67A}" dt="2022-05-19T04:05:00.511" v="1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James Harmeling" userId="4163935ddb78b774" providerId="Windows Live" clId="Web-{B3463F6F-827B-4ACA-A516-58C73DABA67A}" dt="2022-05-19T04:05:00.511" v="1"/>
          <ac:spMkLst>
            <pc:docMk/>
            <pc:sldMk cId="109857222" sldId="256"/>
            <ac:spMk id="3" creationId="{00000000-0000-0000-0000-000000000000}"/>
          </ac:spMkLst>
        </pc:spChg>
      </pc:sldChg>
      <pc:sldChg chg="add">
        <pc:chgData name="James Harmeling" userId="4163935ddb78b774" providerId="Windows Live" clId="Web-{B3463F6F-827B-4ACA-A516-58C73DABA67A}" dt="2022-05-19T04:05:04.652" v="2"/>
        <pc:sldMkLst>
          <pc:docMk/>
          <pc:sldMk cId="73775365" sldId="257"/>
        </pc:sldMkLst>
      </pc:sldChg>
      <pc:sldChg chg="addSp delSp modSp new">
        <pc:chgData name="James Harmeling" userId="4163935ddb78b774" providerId="Windows Live" clId="Web-{B3463F6F-827B-4ACA-A516-58C73DABA67A}" dt="2022-05-19T04:08:23.437" v="34" actId="1076"/>
        <pc:sldMkLst>
          <pc:docMk/>
          <pc:sldMk cId="1960642493" sldId="258"/>
        </pc:sldMkLst>
        <pc:spChg chg="del">
          <ac:chgData name="James Harmeling" userId="4163935ddb78b774" providerId="Windows Live" clId="Web-{B3463F6F-827B-4ACA-A516-58C73DABA67A}" dt="2022-05-19T04:05:17.433" v="5"/>
          <ac:spMkLst>
            <pc:docMk/>
            <pc:sldMk cId="1960642493" sldId="258"/>
            <ac:spMk id="2" creationId="{9B296049-02F1-D868-B7CA-09830D4FF096}"/>
          </ac:spMkLst>
        </pc:spChg>
        <pc:spChg chg="del">
          <ac:chgData name="James Harmeling" userId="4163935ddb78b774" providerId="Windows Live" clId="Web-{B3463F6F-827B-4ACA-A516-58C73DABA67A}" dt="2022-05-19T04:05:20.574" v="6"/>
          <ac:spMkLst>
            <pc:docMk/>
            <pc:sldMk cId="1960642493" sldId="258"/>
            <ac:spMk id="3" creationId="{26DD38F3-EDCF-5E1D-9B38-86041AC91E3C}"/>
          </ac:spMkLst>
        </pc:spChg>
        <pc:spChg chg="add mod">
          <ac:chgData name="James Harmeling" userId="4163935ddb78b774" providerId="Windows Live" clId="Web-{B3463F6F-827B-4ACA-A516-58C73DABA67A}" dt="2022-05-19T04:07:11.998" v="11" actId="14100"/>
          <ac:spMkLst>
            <pc:docMk/>
            <pc:sldMk cId="1960642493" sldId="258"/>
            <ac:spMk id="4" creationId="{70AF95EB-C004-35B6-307E-EA0154FD3981}"/>
          </ac:spMkLst>
        </pc:spChg>
        <pc:spChg chg="add mod">
          <ac:chgData name="James Harmeling" userId="4163935ddb78b774" providerId="Windows Live" clId="Web-{B3463F6F-827B-4ACA-A516-58C73DABA67A}" dt="2022-05-19T04:08:23.437" v="34" actId="1076"/>
          <ac:spMkLst>
            <pc:docMk/>
            <pc:sldMk cId="1960642493" sldId="258"/>
            <ac:spMk id="5" creationId="{4DF2A925-0030-D52F-45CF-1E97F9E65C9C}"/>
          </ac:spMkLst>
        </pc:spChg>
      </pc:sldChg>
      <pc:sldChg chg="addSp delSp modSp new mod setBg setClrOvrMap">
        <pc:chgData name="James Harmeling" userId="4163935ddb78b774" providerId="Windows Live" clId="Web-{B3463F6F-827B-4ACA-A516-58C73DABA67A}" dt="2022-05-19T04:10:48.533" v="51"/>
        <pc:sldMkLst>
          <pc:docMk/>
          <pc:sldMk cId="4190367870" sldId="259"/>
        </pc:sldMkLst>
        <pc:spChg chg="del">
          <ac:chgData name="James Harmeling" userId="4163935ddb78b774" providerId="Windows Live" clId="Web-{B3463F6F-827B-4ACA-A516-58C73DABA67A}" dt="2022-05-19T04:08:56.156" v="36"/>
          <ac:spMkLst>
            <pc:docMk/>
            <pc:sldMk cId="4190367870" sldId="259"/>
            <ac:spMk id="2" creationId="{A9D41F4E-C042-1DC4-B135-D33BF26933BB}"/>
          </ac:spMkLst>
        </pc:spChg>
        <pc:spChg chg="del">
          <ac:chgData name="James Harmeling" userId="4163935ddb78b774" providerId="Windows Live" clId="Web-{B3463F6F-827B-4ACA-A516-58C73DABA67A}" dt="2022-05-19T04:08:59.437" v="37"/>
          <ac:spMkLst>
            <pc:docMk/>
            <pc:sldMk cId="4190367870" sldId="259"/>
            <ac:spMk id="3" creationId="{77C88F99-8FCB-30AE-8AE3-3C20D2105025}"/>
          </ac:spMkLst>
        </pc:spChg>
        <pc:spChg chg="add mod ord">
          <ac:chgData name="James Harmeling" userId="4163935ddb78b774" providerId="Windows Live" clId="Web-{B3463F6F-827B-4ACA-A516-58C73DABA67A}" dt="2022-05-19T04:10:48.533" v="51"/>
          <ac:spMkLst>
            <pc:docMk/>
            <pc:sldMk cId="4190367870" sldId="259"/>
            <ac:spMk id="4" creationId="{368B7874-83E5-25CB-B7A8-83109B932A36}"/>
          </ac:spMkLst>
        </pc:spChg>
        <pc:spChg chg="add">
          <ac:chgData name="James Harmeling" userId="4163935ddb78b774" providerId="Windows Live" clId="Web-{B3463F6F-827B-4ACA-A516-58C73DABA67A}" dt="2022-05-19T04:10:48.533" v="51"/>
          <ac:spMkLst>
            <pc:docMk/>
            <pc:sldMk cId="4190367870" sldId="259"/>
            <ac:spMk id="10" creationId="{0671A8AE-40A1-4631-A6B8-581AFF065482}"/>
          </ac:spMkLst>
        </pc:spChg>
        <pc:spChg chg="add">
          <ac:chgData name="James Harmeling" userId="4163935ddb78b774" providerId="Windows Live" clId="Web-{B3463F6F-827B-4ACA-A516-58C73DABA67A}" dt="2022-05-19T04:10:48.533" v="51"/>
          <ac:spMkLst>
            <pc:docMk/>
            <pc:sldMk cId="4190367870" sldId="259"/>
            <ac:spMk id="12" creationId="{AB58EF07-17C2-48CF-ABB0-EEF1F17CB8F0}"/>
          </ac:spMkLst>
        </pc:spChg>
        <pc:spChg chg="add">
          <ac:chgData name="James Harmeling" userId="4163935ddb78b774" providerId="Windows Live" clId="Web-{B3463F6F-827B-4ACA-A516-58C73DABA67A}" dt="2022-05-19T04:10:48.533" v="51"/>
          <ac:spMkLst>
            <pc:docMk/>
            <pc:sldMk cId="4190367870" sldId="259"/>
            <ac:spMk id="14" creationId="{AF2F604E-43BE-4DC3-B983-E071523364F8}"/>
          </ac:spMkLst>
        </pc:spChg>
        <pc:spChg chg="add">
          <ac:chgData name="James Harmeling" userId="4163935ddb78b774" providerId="Windows Live" clId="Web-{B3463F6F-827B-4ACA-A516-58C73DABA67A}" dt="2022-05-19T04:10:48.533" v="51"/>
          <ac:spMkLst>
            <pc:docMk/>
            <pc:sldMk cId="4190367870" sldId="259"/>
            <ac:spMk id="16" creationId="{08C9B587-E65E-4B52-B37C-ABEBB6E87928}"/>
          </ac:spMkLst>
        </pc:spChg>
        <pc:picChg chg="add mod">
          <ac:chgData name="James Harmeling" userId="4163935ddb78b774" providerId="Windows Live" clId="Web-{B3463F6F-827B-4ACA-A516-58C73DABA67A}" dt="2022-05-19T04:10:48.533" v="51"/>
          <ac:picMkLst>
            <pc:docMk/>
            <pc:sldMk cId="4190367870" sldId="259"/>
            <ac:picMk id="5" creationId="{0DFB84D3-5C19-5C34-1912-91D86C88BCB5}"/>
          </ac:picMkLst>
        </pc:picChg>
      </pc:sldChg>
      <pc:sldChg chg="addSp delSp modSp new mod setBg addAnim modAnim setClrOvrMap">
        <pc:chgData name="James Harmeling" userId="4163935ddb78b774" providerId="Windows Live" clId="Web-{B3463F6F-827B-4ACA-A516-58C73DABA67A}" dt="2022-05-19T04:17:22.416" v="83" actId="20577"/>
        <pc:sldMkLst>
          <pc:docMk/>
          <pc:sldMk cId="2104122963" sldId="260"/>
        </pc:sldMkLst>
        <pc:spChg chg="del">
          <ac:chgData name="James Harmeling" userId="4163935ddb78b774" providerId="Windows Live" clId="Web-{B3463F6F-827B-4ACA-A516-58C73DABA67A}" dt="2022-05-19T04:13:22.583" v="53"/>
          <ac:spMkLst>
            <pc:docMk/>
            <pc:sldMk cId="2104122963" sldId="260"/>
            <ac:spMk id="2" creationId="{985194C2-A5C6-F78B-CCBF-5C33A2B4562F}"/>
          </ac:spMkLst>
        </pc:spChg>
        <pc:spChg chg="del">
          <ac:chgData name="James Harmeling" userId="4163935ddb78b774" providerId="Windows Live" clId="Web-{B3463F6F-827B-4ACA-A516-58C73DABA67A}" dt="2022-05-19T04:13:25.771" v="54"/>
          <ac:spMkLst>
            <pc:docMk/>
            <pc:sldMk cId="2104122963" sldId="260"/>
            <ac:spMk id="3" creationId="{D81EC072-5856-276E-ED40-28FFE7CD3588}"/>
          </ac:spMkLst>
        </pc:spChg>
        <pc:spChg chg="add mod">
          <ac:chgData name="James Harmeling" userId="4163935ddb78b774" providerId="Windows Live" clId="Web-{B3463F6F-827B-4ACA-A516-58C73DABA67A}" dt="2022-05-19T04:13:56.802" v="58" actId="20577"/>
          <ac:spMkLst>
            <pc:docMk/>
            <pc:sldMk cId="2104122963" sldId="260"/>
            <ac:spMk id="4" creationId="{385978D3-1F8D-2EE4-44F4-B967879A0982}"/>
          </ac:spMkLst>
        </pc:spChg>
        <pc:spChg chg="add mod">
          <ac:chgData name="James Harmeling" userId="4163935ddb78b774" providerId="Windows Live" clId="Web-{B3463F6F-827B-4ACA-A516-58C73DABA67A}" dt="2022-05-19T04:17:22.416" v="83" actId="20577"/>
          <ac:spMkLst>
            <pc:docMk/>
            <pc:sldMk cId="2104122963" sldId="260"/>
            <ac:spMk id="5" creationId="{9A3BF7E8-F143-B001-1382-756E1CB3995C}"/>
          </ac:spMkLst>
        </pc:spChg>
        <pc:spChg chg="add">
          <ac:chgData name="James Harmeling" userId="4163935ddb78b774" providerId="Windows Live" clId="Web-{B3463F6F-827B-4ACA-A516-58C73DABA67A}" dt="2022-05-19T04:13:49.849" v="57"/>
          <ac:spMkLst>
            <pc:docMk/>
            <pc:sldMk cId="2104122963" sldId="260"/>
            <ac:spMk id="9" creationId="{AD21898E-86C0-4C8A-A76C-DF33E844C87A}"/>
          </ac:spMkLst>
        </pc:spChg>
        <pc:spChg chg="add">
          <ac:chgData name="James Harmeling" userId="4163935ddb78b774" providerId="Windows Live" clId="Web-{B3463F6F-827B-4ACA-A516-58C73DABA67A}" dt="2022-05-19T04:13:49.849" v="57"/>
          <ac:spMkLst>
            <pc:docMk/>
            <pc:sldMk cId="2104122963" sldId="260"/>
            <ac:spMk id="11" creationId="{5C8F04BD-D093-45D0-B54C-50FDB308B4EE}"/>
          </ac:spMkLst>
        </pc:spChg>
      </pc:sldChg>
      <pc:sldChg chg="addSp delSp modSp new mod ord setBg">
        <pc:chgData name="James Harmeling" userId="4163935ddb78b774" providerId="Windows Live" clId="Web-{B3463F6F-827B-4ACA-A516-58C73DABA67A}" dt="2022-05-19T04:26:06.754" v="97"/>
        <pc:sldMkLst>
          <pc:docMk/>
          <pc:sldMk cId="3222821691" sldId="261"/>
        </pc:sldMkLst>
        <pc:spChg chg="del">
          <ac:chgData name="James Harmeling" userId="4163935ddb78b774" providerId="Windows Live" clId="Web-{B3463F6F-827B-4ACA-A516-58C73DABA67A}" dt="2022-05-19T04:18:44.527" v="85"/>
          <ac:spMkLst>
            <pc:docMk/>
            <pc:sldMk cId="3222821691" sldId="261"/>
            <ac:spMk id="2" creationId="{77284078-0D37-451F-6F1F-F476505D4EF0}"/>
          </ac:spMkLst>
        </pc:spChg>
        <pc:spChg chg="del">
          <ac:chgData name="James Harmeling" userId="4163935ddb78b774" providerId="Windows Live" clId="Web-{B3463F6F-827B-4ACA-A516-58C73DABA67A}" dt="2022-05-19T04:18:47.574" v="86"/>
          <ac:spMkLst>
            <pc:docMk/>
            <pc:sldMk cId="3222821691" sldId="261"/>
            <ac:spMk id="3" creationId="{DE071D49-BC76-89D9-358C-3B493AC7CFC0}"/>
          </ac:spMkLst>
        </pc:spChg>
        <pc:picChg chg="add del mod">
          <ac:chgData name="James Harmeling" userId="4163935ddb78b774" providerId="Windows Live" clId="Web-{B3463F6F-827B-4ACA-A516-58C73DABA67A}" dt="2022-05-19T04:20:52.388" v="90"/>
          <ac:picMkLst>
            <pc:docMk/>
            <pc:sldMk cId="3222821691" sldId="261"/>
            <ac:picMk id="4" creationId="{3FB5BE48-F776-105C-ABA8-22B775BEFBED}"/>
          </ac:picMkLst>
        </pc:picChg>
        <pc:picChg chg="add del mod">
          <ac:chgData name="James Harmeling" userId="4163935ddb78b774" providerId="Windows Live" clId="Web-{B3463F6F-827B-4ACA-A516-58C73DABA67A}" dt="2022-05-19T04:21:00.264" v="93"/>
          <ac:picMkLst>
            <pc:docMk/>
            <pc:sldMk cId="3222821691" sldId="261"/>
            <ac:picMk id="5" creationId="{08F39BA5-3663-5149-4CD8-18EE176E0467}"/>
          </ac:picMkLst>
        </pc:picChg>
        <pc:picChg chg="add mod">
          <ac:chgData name="James Harmeling" userId="4163935ddb78b774" providerId="Windows Live" clId="Web-{B3463F6F-827B-4ACA-A516-58C73DABA67A}" dt="2022-05-19T04:21:42.358" v="95"/>
          <ac:picMkLst>
            <pc:docMk/>
            <pc:sldMk cId="3222821691" sldId="261"/>
            <ac:picMk id="6" creationId="{05187835-492E-219C-C37D-6D8F1AF07BF0}"/>
          </ac:picMkLst>
        </pc:picChg>
      </pc:sldChg>
      <pc:sldChg chg="addSp delSp modSp add replId delAnim modAnim">
        <pc:chgData name="James Harmeling" userId="4163935ddb78b774" providerId="Windows Live" clId="Web-{B3463F6F-827B-4ACA-A516-58C73DABA67A}" dt="2022-05-19T04:27:55.068" v="121" actId="1076"/>
        <pc:sldMkLst>
          <pc:docMk/>
          <pc:sldMk cId="3311080198" sldId="262"/>
        </pc:sldMkLst>
        <pc:spChg chg="add mod">
          <ac:chgData name="James Harmeling" userId="4163935ddb78b774" providerId="Windows Live" clId="Web-{B3463F6F-827B-4ACA-A516-58C73DABA67A}" dt="2022-05-19T04:27:55.068" v="121" actId="1076"/>
          <ac:spMkLst>
            <pc:docMk/>
            <pc:sldMk cId="3311080198" sldId="262"/>
            <ac:spMk id="2" creationId="{4EB2BFAA-3078-C449-E46F-795A5B654413}"/>
          </ac:spMkLst>
        </pc:spChg>
        <pc:spChg chg="del mod">
          <ac:chgData name="James Harmeling" userId="4163935ddb78b774" providerId="Windows Live" clId="Web-{B3463F6F-827B-4ACA-A516-58C73DABA67A}" dt="2022-05-19T04:27:48.756" v="120"/>
          <ac:spMkLst>
            <pc:docMk/>
            <pc:sldMk cId="3311080198" sldId="262"/>
            <ac:spMk id="5" creationId="{9A3BF7E8-F143-B001-1382-756E1CB3995C}"/>
          </ac:spMkLst>
        </pc:spChg>
      </pc:sldChg>
      <pc:sldChg chg="addSp delSp modSp add replId addAnim modAnim">
        <pc:chgData name="James Harmeling" userId="4163935ddb78b774" providerId="Windows Live" clId="Web-{B3463F6F-827B-4ACA-A516-58C73DABA67A}" dt="2022-05-19T04:49:25.671" v="182"/>
        <pc:sldMkLst>
          <pc:docMk/>
          <pc:sldMk cId="2588271112" sldId="263"/>
        </pc:sldMkLst>
        <pc:spChg chg="del">
          <ac:chgData name="James Harmeling" userId="4163935ddb78b774" providerId="Windows Live" clId="Web-{B3463F6F-827B-4ACA-A516-58C73DABA67A}" dt="2022-05-19T04:37:09.016" v="123"/>
          <ac:spMkLst>
            <pc:docMk/>
            <pc:sldMk cId="2588271112" sldId="263"/>
            <ac:spMk id="2" creationId="{4EB2BFAA-3078-C449-E46F-795A5B654413}"/>
          </ac:spMkLst>
        </pc:spChg>
        <pc:spChg chg="add mod">
          <ac:chgData name="James Harmeling" userId="4163935ddb78b774" providerId="Windows Live" clId="Web-{B3463F6F-827B-4ACA-A516-58C73DABA67A}" dt="2022-05-19T04:41:19.990" v="132" actId="14100"/>
          <ac:spMkLst>
            <pc:docMk/>
            <pc:sldMk cId="2588271112" sldId="263"/>
            <ac:spMk id="3" creationId="{E7157C20-D110-1220-91C9-BB0D10621444}"/>
          </ac:spMkLst>
        </pc:spChg>
        <pc:spChg chg="add mod">
          <ac:chgData name="James Harmeling" userId="4163935ddb78b774" providerId="Windows Live" clId="Web-{B3463F6F-827B-4ACA-A516-58C73DABA67A}" dt="2022-05-19T04:42:27.085" v="147" actId="1076"/>
          <ac:spMkLst>
            <pc:docMk/>
            <pc:sldMk cId="2588271112" sldId="263"/>
            <ac:spMk id="5" creationId="{726A459D-4CC9-BC40-9550-60F30526C3EC}"/>
          </ac:spMkLst>
        </pc:spChg>
        <pc:spChg chg="add mod">
          <ac:chgData name="James Harmeling" userId="4163935ddb78b774" providerId="Windows Live" clId="Web-{B3463F6F-827B-4ACA-A516-58C73DABA67A}" dt="2022-05-19T04:49:17.796" v="180" actId="20577"/>
          <ac:spMkLst>
            <pc:docMk/>
            <pc:sldMk cId="2588271112" sldId="263"/>
            <ac:spMk id="6" creationId="{18A10DA9-01E7-4BE2-509B-83E8CBF5DDE7}"/>
          </ac:spMkLst>
        </pc:spChg>
      </pc:sldChg>
      <pc:sldChg chg="modSp add replId delAnim modAnim">
        <pc:chgData name="James Harmeling" userId="4163935ddb78b774" providerId="Windows Live" clId="Web-{B3463F6F-827B-4ACA-A516-58C73DABA67A}" dt="2022-05-19T04:53:29.972" v="195" actId="20577"/>
        <pc:sldMkLst>
          <pc:docMk/>
          <pc:sldMk cId="516050474" sldId="264"/>
        </pc:sldMkLst>
        <pc:spChg chg="mod">
          <ac:chgData name="James Harmeling" userId="4163935ddb78b774" providerId="Windows Live" clId="Web-{B3463F6F-827B-4ACA-A516-58C73DABA67A}" dt="2022-05-19T04:53:29.972" v="195" actId="20577"/>
          <ac:spMkLst>
            <pc:docMk/>
            <pc:sldMk cId="516050474" sldId="264"/>
            <ac:spMk id="6" creationId="{18A10DA9-01E7-4BE2-509B-83E8CBF5DDE7}"/>
          </ac:spMkLst>
        </pc:spChg>
      </pc:sldChg>
      <pc:sldChg chg="addSp delSp modSp new add del mod setBg addAnim modAnim">
        <pc:chgData name="James Harmeling" userId="4163935ddb78b774" providerId="Windows Live" clId="Web-{B3463F6F-827B-4ACA-A516-58C73DABA67A}" dt="2022-05-19T05:05:28.486" v="237" actId="1076"/>
        <pc:sldMkLst>
          <pc:docMk/>
          <pc:sldMk cId="886233907" sldId="265"/>
        </pc:sldMkLst>
        <pc:spChg chg="del">
          <ac:chgData name="James Harmeling" userId="4163935ddb78b774" providerId="Windows Live" clId="Web-{B3463F6F-827B-4ACA-A516-58C73DABA67A}" dt="2022-05-19T04:53:51.316" v="199"/>
          <ac:spMkLst>
            <pc:docMk/>
            <pc:sldMk cId="886233907" sldId="265"/>
            <ac:spMk id="2" creationId="{48404FFA-E44D-0EF8-1CF8-A372171D225E}"/>
          </ac:spMkLst>
        </pc:spChg>
        <pc:spChg chg="del">
          <ac:chgData name="James Harmeling" userId="4163935ddb78b774" providerId="Windows Live" clId="Web-{B3463F6F-827B-4ACA-A516-58C73DABA67A}" dt="2022-05-19T04:53:54.988" v="200"/>
          <ac:spMkLst>
            <pc:docMk/>
            <pc:sldMk cId="886233907" sldId="265"/>
            <ac:spMk id="3" creationId="{A99B4BD7-E26F-DCA3-E62C-FAB63D2B9C97}"/>
          </ac:spMkLst>
        </pc:spChg>
        <pc:spChg chg="add mod">
          <ac:chgData name="James Harmeling" userId="4163935ddb78b774" providerId="Windows Live" clId="Web-{B3463F6F-827B-4ACA-A516-58C73DABA67A}" dt="2022-05-19T04:56:47.710" v="212" actId="20577"/>
          <ac:spMkLst>
            <pc:docMk/>
            <pc:sldMk cId="886233907" sldId="265"/>
            <ac:spMk id="5" creationId="{632D0441-7502-B20C-D819-1A8601E4E7C6}"/>
          </ac:spMkLst>
        </pc:spChg>
        <pc:spChg chg="add mod">
          <ac:chgData name="James Harmeling" userId="4163935ddb78b774" providerId="Windows Live" clId="Web-{B3463F6F-827B-4ACA-A516-58C73DABA67A}" dt="2022-05-19T05:01:44.841" v="223" actId="1076"/>
          <ac:spMkLst>
            <pc:docMk/>
            <pc:sldMk cId="886233907" sldId="265"/>
            <ac:spMk id="6" creationId="{23358104-8E21-56F8-D1AE-BBDEE4A2573A}"/>
          </ac:spMkLst>
        </pc:spChg>
        <pc:spChg chg="add mod">
          <ac:chgData name="James Harmeling" userId="4163935ddb78b774" providerId="Windows Live" clId="Web-{B3463F6F-827B-4ACA-A516-58C73DABA67A}" dt="2022-05-19T05:05:28.486" v="237" actId="1076"/>
          <ac:spMkLst>
            <pc:docMk/>
            <pc:sldMk cId="886233907" sldId="265"/>
            <ac:spMk id="7" creationId="{A17A01C2-D0BE-3B76-5C23-B709D9E360EB}"/>
          </ac:spMkLst>
        </pc:spChg>
        <pc:spChg chg="add del">
          <ac:chgData name="James Harmeling" userId="4163935ddb78b774" providerId="Windows Live" clId="Web-{B3463F6F-827B-4ACA-A516-58C73DABA67A}" dt="2022-05-19T04:55:32.381" v="203"/>
          <ac:spMkLst>
            <pc:docMk/>
            <pc:sldMk cId="886233907" sldId="265"/>
            <ac:spMk id="9" creationId="{3922F00E-A094-4EED-B939-DB12070FB576}"/>
          </ac:spMkLst>
        </pc:spChg>
        <pc:spChg chg="add del">
          <ac:chgData name="James Harmeling" userId="4163935ddb78b774" providerId="Windows Live" clId="Web-{B3463F6F-827B-4ACA-A516-58C73DABA67A}" dt="2022-05-19T04:55:32.381" v="203"/>
          <ac:spMkLst>
            <pc:docMk/>
            <pc:sldMk cId="886233907" sldId="265"/>
            <ac:spMk id="11" creationId="{3F65470E-3A7D-4B05-B62E-78F9F5488389}"/>
          </ac:spMkLst>
        </pc:spChg>
        <pc:spChg chg="add del">
          <ac:chgData name="James Harmeling" userId="4163935ddb78b774" providerId="Windows Live" clId="Web-{B3463F6F-827B-4ACA-A516-58C73DABA67A}" dt="2022-05-19T04:56:24.663" v="207"/>
          <ac:spMkLst>
            <pc:docMk/>
            <pc:sldMk cId="886233907" sldId="265"/>
            <ac:spMk id="13" creationId="{42A4FC2C-047E-45A5-965D-8E1E3BF09BC6}"/>
          </ac:spMkLst>
        </pc:spChg>
        <pc:spChg chg="add">
          <ac:chgData name="James Harmeling" userId="4163935ddb78b774" providerId="Windows Live" clId="Web-{B3463F6F-827B-4ACA-A516-58C73DABA67A}" dt="2022-05-19T04:56:24.663" v="207"/>
          <ac:spMkLst>
            <pc:docMk/>
            <pc:sldMk cId="886233907" sldId="265"/>
            <ac:spMk id="18" creationId="{B1595A09-E336-4D1B-9B3A-06A2287A54E2}"/>
          </ac:spMkLst>
        </pc:spChg>
        <pc:spChg chg="add">
          <ac:chgData name="James Harmeling" userId="4163935ddb78b774" providerId="Windows Live" clId="Web-{B3463F6F-827B-4ACA-A516-58C73DABA67A}" dt="2022-05-19T04:56:24.663" v="207"/>
          <ac:spMkLst>
            <pc:docMk/>
            <pc:sldMk cId="886233907" sldId="265"/>
            <ac:spMk id="20" creationId="{3540989C-C7B8-473B-BF87-6F2DA6A90006}"/>
          </ac:spMkLst>
        </pc:spChg>
        <pc:picChg chg="add mod">
          <ac:chgData name="James Harmeling" userId="4163935ddb78b774" providerId="Windows Live" clId="Web-{B3463F6F-827B-4ACA-A516-58C73DABA67A}" dt="2022-05-19T04:56:24.663" v="207"/>
          <ac:picMkLst>
            <pc:docMk/>
            <pc:sldMk cId="886233907" sldId="265"/>
            <ac:picMk id="4" creationId="{2C82461F-0A57-234A-6AA3-C7F734C97A4B}"/>
          </ac:picMkLst>
        </pc:picChg>
      </pc:sldChg>
      <pc:sldChg chg="delSp modSp add replId">
        <pc:chgData name="James Harmeling" userId="4163935ddb78b774" providerId="Windows Live" clId="Web-{B3463F6F-827B-4ACA-A516-58C73DABA67A}" dt="2022-05-19T05:07:24.410" v="267" actId="20577"/>
        <pc:sldMkLst>
          <pc:docMk/>
          <pc:sldMk cId="2240890604" sldId="266"/>
        </pc:sldMkLst>
        <pc:spChg chg="mod">
          <ac:chgData name="James Harmeling" userId="4163935ddb78b774" providerId="Windows Live" clId="Web-{B3463F6F-827B-4ACA-A516-58C73DABA67A}" dt="2022-05-19T05:07:24.410" v="267" actId="20577"/>
          <ac:spMkLst>
            <pc:docMk/>
            <pc:sldMk cId="2240890604" sldId="266"/>
            <ac:spMk id="5" creationId="{8B7157B2-4B50-156E-EE16-AF3D2C1CCF93}"/>
          </ac:spMkLst>
        </pc:spChg>
        <pc:spChg chg="del">
          <ac:chgData name="James Harmeling" userId="4163935ddb78b774" providerId="Windows Live" clId="Web-{B3463F6F-827B-4ACA-A516-58C73DABA67A}" dt="2022-05-19T05:06:51.550" v="255"/>
          <ac:spMkLst>
            <pc:docMk/>
            <pc:sldMk cId="2240890604" sldId="266"/>
            <ac:spMk id="6" creationId="{0023711C-8B11-935D-D1C4-2040B26A4A57}"/>
          </ac:spMkLst>
        </pc:spChg>
      </pc:sldChg>
      <pc:sldChg chg="addSp delSp modSp new mod setBg setClrOvrMap">
        <pc:chgData name="James Harmeling" userId="4163935ddb78b774" providerId="Windows Live" clId="Web-{B3463F6F-827B-4ACA-A516-58C73DABA67A}" dt="2022-05-19T05:23:57.335" v="289" actId="20577"/>
        <pc:sldMkLst>
          <pc:docMk/>
          <pc:sldMk cId="3330006518" sldId="267"/>
        </pc:sldMkLst>
        <pc:spChg chg="del">
          <ac:chgData name="James Harmeling" userId="4163935ddb78b774" providerId="Windows Live" clId="Web-{B3463F6F-827B-4ACA-A516-58C73DABA67A}" dt="2022-05-19T05:12:16.509" v="269"/>
          <ac:spMkLst>
            <pc:docMk/>
            <pc:sldMk cId="3330006518" sldId="267"/>
            <ac:spMk id="2" creationId="{9E7251B7-B6BB-9698-5D62-7B2FD48425A7}"/>
          </ac:spMkLst>
        </pc:spChg>
        <pc:spChg chg="del">
          <ac:chgData name="James Harmeling" userId="4163935ddb78b774" providerId="Windows Live" clId="Web-{B3463F6F-827B-4ACA-A516-58C73DABA67A}" dt="2022-05-19T05:12:19.962" v="270"/>
          <ac:spMkLst>
            <pc:docMk/>
            <pc:sldMk cId="3330006518" sldId="267"/>
            <ac:spMk id="3" creationId="{572164D1-48A8-D753-382B-423C9C9C8AC9}"/>
          </ac:spMkLst>
        </pc:spChg>
        <pc:spChg chg="add mod">
          <ac:chgData name="James Harmeling" userId="4163935ddb78b774" providerId="Windows Live" clId="Web-{B3463F6F-827B-4ACA-A516-58C73DABA67A}" dt="2022-05-19T05:23:57.335" v="289" actId="20577"/>
          <ac:spMkLst>
            <pc:docMk/>
            <pc:sldMk cId="3330006518" sldId="267"/>
            <ac:spMk id="5" creationId="{44EDDDF2-54CE-4A4D-37EE-04B1DB6609FF}"/>
          </ac:spMkLst>
        </pc:spChg>
        <pc:spChg chg="add del">
          <ac:chgData name="James Harmeling" userId="4163935ddb78b774" providerId="Windows Live" clId="Web-{B3463F6F-827B-4ACA-A516-58C73DABA67A}" dt="2022-05-19T05:12:35.259" v="273"/>
          <ac:spMkLst>
            <pc:docMk/>
            <pc:sldMk cId="3330006518" sldId="267"/>
            <ac:spMk id="9" creationId="{42A4FC2C-047E-45A5-965D-8E1E3BF09BC6}"/>
          </ac:spMkLst>
        </pc:spChg>
        <pc:spChg chg="add del">
          <ac:chgData name="James Harmeling" userId="4163935ddb78b774" providerId="Windows Live" clId="Web-{B3463F6F-827B-4ACA-A516-58C73DABA67A}" dt="2022-05-19T05:14:00.308" v="287"/>
          <ac:spMkLst>
            <pc:docMk/>
            <pc:sldMk cId="3330006518" sldId="267"/>
            <ac:spMk id="10" creationId="{9B76D444-2756-434F-AE61-96D69830C13E}"/>
          </ac:spMkLst>
        </pc:spChg>
        <pc:spChg chg="add del">
          <ac:chgData name="James Harmeling" userId="4163935ddb78b774" providerId="Windows Live" clId="Web-{B3463F6F-827B-4ACA-A516-58C73DABA67A}" dt="2022-05-19T05:14:00.308" v="287"/>
          <ac:spMkLst>
            <pc:docMk/>
            <pc:sldMk cId="3330006518" sldId="267"/>
            <ac:spMk id="12" creationId="{A27B6159-7734-4564-9E0F-C4BC43C36E52}"/>
          </ac:spMkLst>
        </pc:spChg>
        <pc:spChg chg="add del">
          <ac:chgData name="James Harmeling" userId="4163935ddb78b774" providerId="Windows Live" clId="Web-{B3463F6F-827B-4ACA-A516-58C73DABA67A}" dt="2022-05-19T05:14:00.308" v="286"/>
          <ac:spMkLst>
            <pc:docMk/>
            <pc:sldMk cId="3330006518" sldId="267"/>
            <ac:spMk id="19" creationId="{B4D3D850-2041-4B7C-AED9-54DA385B14F7}"/>
          </ac:spMkLst>
        </pc:spChg>
        <pc:spChg chg="add del">
          <ac:chgData name="James Harmeling" userId="4163935ddb78b774" providerId="Windows Live" clId="Web-{B3463F6F-827B-4ACA-A516-58C73DABA67A}" dt="2022-05-19T05:14:00.308" v="286"/>
          <ac:spMkLst>
            <pc:docMk/>
            <pc:sldMk cId="3330006518" sldId="267"/>
            <ac:spMk id="25" creationId="{5707F116-8EC0-4822-9067-186AC8C96EB8}"/>
          </ac:spMkLst>
        </pc:spChg>
        <pc:spChg chg="add del">
          <ac:chgData name="James Harmeling" userId="4163935ddb78b774" providerId="Windows Live" clId="Web-{B3463F6F-827B-4ACA-A516-58C73DABA67A}" dt="2022-05-19T05:14:00.308" v="286"/>
          <ac:spMkLst>
            <pc:docMk/>
            <pc:sldMk cId="3330006518" sldId="267"/>
            <ac:spMk id="27" creationId="{A77100AA-BF68-4139-8224-79EA1F9164BA}"/>
          </ac:spMkLst>
        </pc:spChg>
        <pc:spChg chg="add">
          <ac:chgData name="James Harmeling" userId="4163935ddb78b774" providerId="Windows Live" clId="Web-{B3463F6F-827B-4ACA-A516-58C73DABA67A}" dt="2022-05-19T05:14:00.308" v="287"/>
          <ac:spMkLst>
            <pc:docMk/>
            <pc:sldMk cId="3330006518" sldId="267"/>
            <ac:spMk id="41" creationId="{ECC07320-C2CA-4E29-8481-9D9E143C7788}"/>
          </ac:spMkLst>
        </pc:spChg>
        <pc:spChg chg="add">
          <ac:chgData name="James Harmeling" userId="4163935ddb78b774" providerId="Windows Live" clId="Web-{B3463F6F-827B-4ACA-A516-58C73DABA67A}" dt="2022-05-19T05:14:00.308" v="287"/>
          <ac:spMkLst>
            <pc:docMk/>
            <pc:sldMk cId="3330006518" sldId="267"/>
            <ac:spMk id="42" creationId="{178FB36B-5BFE-42CA-BC60-1115E0D95EEC}"/>
          </ac:spMkLst>
        </pc:spChg>
        <pc:grpChg chg="add del">
          <ac:chgData name="James Harmeling" userId="4163935ddb78b774" providerId="Windows Live" clId="Web-{B3463F6F-827B-4ACA-A516-58C73DABA67A}" dt="2022-05-19T05:14:00.308" v="286"/>
          <ac:grpSpMkLst>
            <pc:docMk/>
            <pc:sldMk cId="3330006518" sldId="267"/>
            <ac:grpSpMk id="21" creationId="{ABDF8F5F-D119-46D7-B35A-FF6930D5D09A}"/>
          </ac:grpSpMkLst>
        </pc:grpChg>
        <pc:grpChg chg="add del">
          <ac:chgData name="James Harmeling" userId="4163935ddb78b774" providerId="Windows Live" clId="Web-{B3463F6F-827B-4ACA-A516-58C73DABA67A}" dt="2022-05-19T05:14:00.308" v="286"/>
          <ac:grpSpMkLst>
            <pc:docMk/>
            <pc:sldMk cId="3330006518" sldId="267"/>
            <ac:grpSpMk id="29" creationId="{8A9C60AD-F4C2-4B03-8DAE-163F0B32AECD}"/>
          </ac:grpSpMkLst>
        </pc:grpChg>
        <pc:grpChg chg="add del">
          <ac:chgData name="James Harmeling" userId="4163935ddb78b774" providerId="Windows Live" clId="Web-{B3463F6F-827B-4ACA-A516-58C73DABA67A}" dt="2022-05-19T05:14:00.308" v="286"/>
          <ac:grpSpMkLst>
            <pc:docMk/>
            <pc:sldMk cId="3330006518" sldId="267"/>
            <ac:grpSpMk id="33" creationId="{989D8280-A836-4962-94D3-CEAE4E0B1BCC}"/>
          </ac:grpSpMkLst>
        </pc:grpChg>
        <pc:grpChg chg="add del">
          <ac:chgData name="James Harmeling" userId="4163935ddb78b774" providerId="Windows Live" clId="Web-{B3463F6F-827B-4ACA-A516-58C73DABA67A}" dt="2022-05-19T05:14:00.308" v="286"/>
          <ac:grpSpMkLst>
            <pc:docMk/>
            <pc:sldMk cId="3330006518" sldId="267"/>
            <ac:grpSpMk id="37" creationId="{9960D1EE-8AC7-4766-B65A-A205CE100532}"/>
          </ac:grpSpMkLst>
        </pc:grpChg>
        <pc:picChg chg="add mod">
          <ac:chgData name="James Harmeling" userId="4163935ddb78b774" providerId="Windows Live" clId="Web-{B3463F6F-827B-4ACA-A516-58C73DABA67A}" dt="2022-05-19T05:14:00.308" v="287"/>
          <ac:picMkLst>
            <pc:docMk/>
            <pc:sldMk cId="3330006518" sldId="267"/>
            <ac:picMk id="4" creationId="{5D48A796-7110-90CC-3B98-65985496867E}"/>
          </ac:picMkLst>
        </pc:picChg>
        <pc:cxnChg chg="add del">
          <ac:chgData name="James Harmeling" userId="4163935ddb78b774" providerId="Windows Live" clId="Web-{B3463F6F-827B-4ACA-A516-58C73DABA67A}" dt="2022-05-19T05:14:00.308" v="287"/>
          <ac:cxnSpMkLst>
            <pc:docMk/>
            <pc:sldMk cId="3330006518" sldId="267"/>
            <ac:cxnSpMk id="14" creationId="{E2FFB46B-05BC-4950-B18A-9593FDAE6ED7}"/>
          </ac:cxnSpMkLst>
        </pc:cxnChg>
      </pc:sldChg>
      <pc:sldChg chg="modSp add replId">
        <pc:chgData name="James Harmeling" userId="4163935ddb78b774" providerId="Windows Live" clId="Web-{B3463F6F-827B-4ACA-A516-58C73DABA67A}" dt="2022-05-19T05:24:49.570" v="299" actId="20577"/>
        <pc:sldMkLst>
          <pc:docMk/>
          <pc:sldMk cId="577924355" sldId="268"/>
        </pc:sldMkLst>
        <pc:spChg chg="mod">
          <ac:chgData name="James Harmeling" userId="4163935ddb78b774" providerId="Windows Live" clId="Web-{B3463F6F-827B-4ACA-A516-58C73DABA67A}" dt="2022-05-19T05:24:49.570" v="299" actId="20577"/>
          <ac:spMkLst>
            <pc:docMk/>
            <pc:sldMk cId="577924355" sldId="268"/>
            <ac:spMk id="5" creationId="{44EDDDF2-54CE-4A4D-37EE-04B1DB6609FF}"/>
          </ac:spMkLst>
        </pc:spChg>
      </pc:sldChg>
      <pc:sldChg chg="modSp add replId">
        <pc:chgData name="James Harmeling" userId="4163935ddb78b774" providerId="Windows Live" clId="Web-{B3463F6F-827B-4ACA-A516-58C73DABA67A}" dt="2022-05-19T05:26:37.119" v="327" actId="1076"/>
        <pc:sldMkLst>
          <pc:docMk/>
          <pc:sldMk cId="4057778603" sldId="269"/>
        </pc:sldMkLst>
        <pc:spChg chg="mod">
          <ac:chgData name="James Harmeling" userId="4163935ddb78b774" providerId="Windows Live" clId="Web-{B3463F6F-827B-4ACA-A516-58C73DABA67A}" dt="2022-05-19T05:26:37.119" v="327" actId="1076"/>
          <ac:spMkLst>
            <pc:docMk/>
            <pc:sldMk cId="4057778603" sldId="269"/>
            <ac:spMk id="5" creationId="{44EDDDF2-54CE-4A4D-37EE-04B1DB6609FF}"/>
          </ac:spMkLst>
        </pc:spChg>
      </pc:sldChg>
      <pc:sldMasterChg chg="modSp del delSldLayout modSldLayout">
        <pc:chgData name="James Harmeling" userId="4163935ddb78b774" providerId="Windows Live" clId="Web-{B3463F6F-827B-4ACA-A516-58C73DABA67A}" dt="2022-05-19T04:05:00.511" v="1"/>
        <pc:sldMasterMkLst>
          <pc:docMk/>
          <pc:sldMasterMk cId="2460954070" sldId="2147483660"/>
        </pc:sldMasterMkLst>
        <pc:spChg chg="mod">
          <ac:chgData name="James Harmeling" userId="4163935ddb78b774" providerId="Windows Live" clId="Web-{B3463F6F-827B-4ACA-A516-58C73DABA67A}" dt="2022-05-19T04:05:00.433" v="0"/>
          <ac:spMkLst>
            <pc:docMk/>
            <pc:sldMasterMk cId="2460954070" sldId="2147483660"/>
            <ac:spMk id="2" creationId="{00000000-0000-0000-0000-000000000000}"/>
          </ac:spMkLst>
        </pc:spChg>
        <pc:spChg chg="mod">
          <ac:chgData name="James Harmeling" userId="4163935ddb78b774" providerId="Windows Live" clId="Web-{B3463F6F-827B-4ACA-A516-58C73DABA67A}" dt="2022-05-19T04:05:00.433" v="0"/>
          <ac:spMkLst>
            <pc:docMk/>
            <pc:sldMasterMk cId="2460954070" sldId="2147483660"/>
            <ac:spMk id="3" creationId="{00000000-0000-0000-0000-000000000000}"/>
          </ac:spMkLst>
        </pc:spChg>
        <pc:spChg chg="mod">
          <ac:chgData name="James Harmeling" userId="4163935ddb78b774" providerId="Windows Live" clId="Web-{B3463F6F-827B-4ACA-A516-58C73DABA67A}" dt="2022-05-19T04:05:00.433" v="0"/>
          <ac:spMkLst>
            <pc:docMk/>
            <pc:sldMasterMk cId="2460954070" sldId="2147483660"/>
            <ac:spMk id="4" creationId="{00000000-0000-0000-0000-000000000000}"/>
          </ac:spMkLst>
        </pc:spChg>
        <pc:spChg chg="mod">
          <ac:chgData name="James Harmeling" userId="4163935ddb78b774" providerId="Windows Live" clId="Web-{B3463F6F-827B-4ACA-A516-58C73DABA67A}" dt="2022-05-19T04:05:00.433" v="0"/>
          <ac:spMkLst>
            <pc:docMk/>
            <pc:sldMasterMk cId="2460954070" sldId="2147483660"/>
            <ac:spMk id="5" creationId="{00000000-0000-0000-0000-000000000000}"/>
          </ac:spMkLst>
        </pc:spChg>
        <pc:spChg chg="mod">
          <ac:chgData name="James Harmeling" userId="4163935ddb78b774" providerId="Windows Live" clId="Web-{B3463F6F-827B-4ACA-A516-58C73DABA67A}" dt="2022-05-19T04:05:00.433" v="0"/>
          <ac:spMkLst>
            <pc:docMk/>
            <pc:sldMasterMk cId="2460954070" sldId="2147483660"/>
            <ac:spMk id="6" creationId="{00000000-0000-0000-0000-000000000000}"/>
          </ac:spMkLst>
        </pc:spChg>
        <pc:sldLayoutChg chg="modSp del">
          <pc:chgData name="James Harmeling" userId="4163935ddb78b774" providerId="Windows Live" clId="Web-{B3463F6F-827B-4ACA-A516-58C73DABA67A}" dt="2022-05-19T04:05:00.511" v="1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James Harmeling" userId="4163935ddb78b774" providerId="Windows Live" clId="Web-{B3463F6F-827B-4ACA-A516-58C73DABA67A}" dt="2022-05-19T04:05:00.433" v="0"/>
            <ac:spMkLst>
              <pc:docMk/>
              <pc:sldMasterMk cId="2460954070" sldId="2147483660"/>
              <pc:sldLayoutMk cId="2385387890" sldId="2147483661"/>
              <ac:spMk id="2" creationId="{00000000-0000-0000-0000-000000000000}"/>
            </ac:spMkLst>
          </pc:spChg>
          <pc:spChg chg="mod">
            <ac:chgData name="James Harmeling" userId="4163935ddb78b774" providerId="Windows Live" clId="Web-{B3463F6F-827B-4ACA-A516-58C73DABA67A}" dt="2022-05-19T04:05:00.433" v="0"/>
            <ac:spMkLst>
              <pc:docMk/>
              <pc:sldMasterMk cId="2460954070" sldId="2147483660"/>
              <pc:sldLayoutMk cId="2385387890" sldId="2147483661"/>
              <ac:spMk id="3" creationId="{00000000-0000-0000-0000-000000000000}"/>
            </ac:spMkLst>
          </pc:spChg>
        </pc:sldLayoutChg>
        <pc:sldLayoutChg chg="del">
          <pc:chgData name="James Harmeling" userId="4163935ddb78b774" providerId="Windows Live" clId="Web-{B3463F6F-827B-4ACA-A516-58C73DABA67A}" dt="2022-05-19T04:05:00.511" v="1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Sp del">
          <pc:chgData name="James Harmeling" userId="4163935ddb78b774" providerId="Windows Live" clId="Web-{B3463F6F-827B-4ACA-A516-58C73DABA67A}" dt="2022-05-19T04:05:00.511" v="1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James Harmeling" userId="4163935ddb78b774" providerId="Windows Live" clId="Web-{B3463F6F-827B-4ACA-A516-58C73DABA67A}" dt="2022-05-19T04:05:00.433" v="0"/>
            <ac:spMkLst>
              <pc:docMk/>
              <pc:sldMasterMk cId="2460954070" sldId="2147483660"/>
              <pc:sldLayoutMk cId="2591524520" sldId="2147483663"/>
              <ac:spMk id="2" creationId="{00000000-0000-0000-0000-000000000000}"/>
            </ac:spMkLst>
          </pc:spChg>
          <pc:spChg chg="mod">
            <ac:chgData name="James Harmeling" userId="4163935ddb78b774" providerId="Windows Live" clId="Web-{B3463F6F-827B-4ACA-A516-58C73DABA67A}" dt="2022-05-19T04:05:00.433" v="0"/>
            <ac:spMkLst>
              <pc:docMk/>
              <pc:sldMasterMk cId="2460954070" sldId="2147483660"/>
              <pc:sldLayoutMk cId="2591524520" sldId="2147483663"/>
              <ac:spMk id="3" creationId="{00000000-0000-0000-0000-000000000000}"/>
            </ac:spMkLst>
          </pc:spChg>
        </pc:sldLayoutChg>
        <pc:sldLayoutChg chg="modSp del">
          <pc:chgData name="James Harmeling" userId="4163935ddb78b774" providerId="Windows Live" clId="Web-{B3463F6F-827B-4ACA-A516-58C73DABA67A}" dt="2022-05-19T04:05:00.511" v="1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James Harmeling" userId="4163935ddb78b774" providerId="Windows Live" clId="Web-{B3463F6F-827B-4ACA-A516-58C73DABA67A}" dt="2022-05-19T04:05:00.433" v="0"/>
            <ac:spMkLst>
              <pc:docMk/>
              <pc:sldMasterMk cId="2460954070" sldId="2147483660"/>
              <pc:sldLayoutMk cId="1203092039" sldId="2147483664"/>
              <ac:spMk id="3" creationId="{00000000-0000-0000-0000-000000000000}"/>
            </ac:spMkLst>
          </pc:spChg>
          <pc:spChg chg="mod">
            <ac:chgData name="James Harmeling" userId="4163935ddb78b774" providerId="Windows Live" clId="Web-{B3463F6F-827B-4ACA-A516-58C73DABA67A}" dt="2022-05-19T04:05:00.433" v="0"/>
            <ac:spMkLst>
              <pc:docMk/>
              <pc:sldMasterMk cId="2460954070" sldId="2147483660"/>
              <pc:sldLayoutMk cId="1203092039" sldId="2147483664"/>
              <ac:spMk id="4" creationId="{00000000-0000-0000-0000-000000000000}"/>
            </ac:spMkLst>
          </pc:spChg>
        </pc:sldLayoutChg>
        <pc:sldLayoutChg chg="modSp del">
          <pc:chgData name="James Harmeling" userId="4163935ddb78b774" providerId="Windows Live" clId="Web-{B3463F6F-827B-4ACA-A516-58C73DABA67A}" dt="2022-05-19T04:05:00.511" v="1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James Harmeling" userId="4163935ddb78b774" providerId="Windows Live" clId="Web-{B3463F6F-827B-4ACA-A516-58C73DABA67A}" dt="2022-05-19T04:05:00.433" v="0"/>
            <ac:spMkLst>
              <pc:docMk/>
              <pc:sldMasterMk cId="2460954070" sldId="2147483660"/>
              <pc:sldLayoutMk cId="3733172339" sldId="2147483665"/>
              <ac:spMk id="2" creationId="{00000000-0000-0000-0000-000000000000}"/>
            </ac:spMkLst>
          </pc:spChg>
          <pc:spChg chg="mod">
            <ac:chgData name="James Harmeling" userId="4163935ddb78b774" providerId="Windows Live" clId="Web-{B3463F6F-827B-4ACA-A516-58C73DABA67A}" dt="2022-05-19T04:05:00.433" v="0"/>
            <ac:spMkLst>
              <pc:docMk/>
              <pc:sldMasterMk cId="2460954070" sldId="2147483660"/>
              <pc:sldLayoutMk cId="3733172339" sldId="2147483665"/>
              <ac:spMk id="3" creationId="{00000000-0000-0000-0000-000000000000}"/>
            </ac:spMkLst>
          </pc:spChg>
          <pc:spChg chg="mod">
            <ac:chgData name="James Harmeling" userId="4163935ddb78b774" providerId="Windows Live" clId="Web-{B3463F6F-827B-4ACA-A516-58C73DABA67A}" dt="2022-05-19T04:05:00.433" v="0"/>
            <ac:spMkLst>
              <pc:docMk/>
              <pc:sldMasterMk cId="2460954070" sldId="2147483660"/>
              <pc:sldLayoutMk cId="3733172339" sldId="2147483665"/>
              <ac:spMk id="4" creationId="{00000000-0000-0000-0000-000000000000}"/>
            </ac:spMkLst>
          </pc:spChg>
          <pc:spChg chg="mod">
            <ac:chgData name="James Harmeling" userId="4163935ddb78b774" providerId="Windows Live" clId="Web-{B3463F6F-827B-4ACA-A516-58C73DABA67A}" dt="2022-05-19T04:05:00.433" v="0"/>
            <ac:spMkLst>
              <pc:docMk/>
              <pc:sldMasterMk cId="2460954070" sldId="2147483660"/>
              <pc:sldLayoutMk cId="3733172339" sldId="2147483665"/>
              <ac:spMk id="5" creationId="{00000000-0000-0000-0000-000000000000}"/>
            </ac:spMkLst>
          </pc:spChg>
          <pc:spChg chg="mod">
            <ac:chgData name="James Harmeling" userId="4163935ddb78b774" providerId="Windows Live" clId="Web-{B3463F6F-827B-4ACA-A516-58C73DABA67A}" dt="2022-05-19T04:05:00.433" v="0"/>
            <ac:spMkLst>
              <pc:docMk/>
              <pc:sldMasterMk cId="2460954070" sldId="2147483660"/>
              <pc:sldLayoutMk cId="3733172339" sldId="2147483665"/>
              <ac:spMk id="6" creationId="{00000000-0000-0000-0000-000000000000}"/>
            </ac:spMkLst>
          </pc:spChg>
        </pc:sldLayoutChg>
        <pc:sldLayoutChg chg="del">
          <pc:chgData name="James Harmeling" userId="4163935ddb78b774" providerId="Windows Live" clId="Web-{B3463F6F-827B-4ACA-A516-58C73DABA67A}" dt="2022-05-19T04:05:00.511" v="1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James Harmeling" userId="4163935ddb78b774" providerId="Windows Live" clId="Web-{B3463F6F-827B-4ACA-A516-58C73DABA67A}" dt="2022-05-19T04:05:00.511" v="1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Sp del">
          <pc:chgData name="James Harmeling" userId="4163935ddb78b774" providerId="Windows Live" clId="Web-{B3463F6F-827B-4ACA-A516-58C73DABA67A}" dt="2022-05-19T04:05:00.511" v="1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James Harmeling" userId="4163935ddb78b774" providerId="Windows Live" clId="Web-{B3463F6F-827B-4ACA-A516-58C73DABA67A}" dt="2022-05-19T04:05:00.433" v="0"/>
            <ac:spMkLst>
              <pc:docMk/>
              <pc:sldMasterMk cId="2460954070" sldId="2147483660"/>
              <pc:sldLayoutMk cId="3171841454" sldId="2147483668"/>
              <ac:spMk id="2" creationId="{00000000-0000-0000-0000-000000000000}"/>
            </ac:spMkLst>
          </pc:spChg>
          <pc:spChg chg="mod">
            <ac:chgData name="James Harmeling" userId="4163935ddb78b774" providerId="Windows Live" clId="Web-{B3463F6F-827B-4ACA-A516-58C73DABA67A}" dt="2022-05-19T04:05:00.433" v="0"/>
            <ac:spMkLst>
              <pc:docMk/>
              <pc:sldMasterMk cId="2460954070" sldId="2147483660"/>
              <pc:sldLayoutMk cId="3171841454" sldId="2147483668"/>
              <ac:spMk id="3" creationId="{00000000-0000-0000-0000-000000000000}"/>
            </ac:spMkLst>
          </pc:spChg>
          <pc:spChg chg="mod">
            <ac:chgData name="James Harmeling" userId="4163935ddb78b774" providerId="Windows Live" clId="Web-{B3463F6F-827B-4ACA-A516-58C73DABA67A}" dt="2022-05-19T04:05:00.433" v="0"/>
            <ac:spMkLst>
              <pc:docMk/>
              <pc:sldMasterMk cId="2460954070" sldId="2147483660"/>
              <pc:sldLayoutMk cId="3171841454" sldId="2147483668"/>
              <ac:spMk id="4" creationId="{00000000-0000-0000-0000-000000000000}"/>
            </ac:spMkLst>
          </pc:spChg>
        </pc:sldLayoutChg>
        <pc:sldLayoutChg chg="modSp del">
          <pc:chgData name="James Harmeling" userId="4163935ddb78b774" providerId="Windows Live" clId="Web-{B3463F6F-827B-4ACA-A516-58C73DABA67A}" dt="2022-05-19T04:05:00.511" v="1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James Harmeling" userId="4163935ddb78b774" providerId="Windows Live" clId="Web-{B3463F6F-827B-4ACA-A516-58C73DABA67A}" dt="2022-05-19T04:05:00.433" v="0"/>
            <ac:spMkLst>
              <pc:docMk/>
              <pc:sldMasterMk cId="2460954070" sldId="2147483660"/>
              <pc:sldLayoutMk cId="1718958274" sldId="2147483669"/>
              <ac:spMk id="2" creationId="{00000000-0000-0000-0000-000000000000}"/>
            </ac:spMkLst>
          </pc:spChg>
          <pc:spChg chg="mod">
            <ac:chgData name="James Harmeling" userId="4163935ddb78b774" providerId="Windows Live" clId="Web-{B3463F6F-827B-4ACA-A516-58C73DABA67A}" dt="2022-05-19T04:05:00.433" v="0"/>
            <ac:spMkLst>
              <pc:docMk/>
              <pc:sldMasterMk cId="2460954070" sldId="2147483660"/>
              <pc:sldLayoutMk cId="1718958274" sldId="2147483669"/>
              <ac:spMk id="3" creationId="{00000000-0000-0000-0000-000000000000}"/>
            </ac:spMkLst>
          </pc:spChg>
          <pc:spChg chg="mod">
            <ac:chgData name="James Harmeling" userId="4163935ddb78b774" providerId="Windows Live" clId="Web-{B3463F6F-827B-4ACA-A516-58C73DABA67A}" dt="2022-05-19T04:05:00.433" v="0"/>
            <ac:spMkLst>
              <pc:docMk/>
              <pc:sldMasterMk cId="2460954070" sldId="2147483660"/>
              <pc:sldLayoutMk cId="1718958274" sldId="2147483669"/>
              <ac:spMk id="4" creationId="{00000000-0000-0000-0000-000000000000}"/>
            </ac:spMkLst>
          </pc:spChg>
        </pc:sldLayoutChg>
        <pc:sldLayoutChg chg="del">
          <pc:chgData name="James Harmeling" userId="4163935ddb78b774" providerId="Windows Live" clId="Web-{B3463F6F-827B-4ACA-A516-58C73DABA67A}" dt="2022-05-19T04:05:00.511" v="1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Sp del">
          <pc:chgData name="James Harmeling" userId="4163935ddb78b774" providerId="Windows Live" clId="Web-{B3463F6F-827B-4ACA-A516-58C73DABA67A}" dt="2022-05-19T04:05:00.511" v="1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James Harmeling" userId="4163935ddb78b774" providerId="Windows Live" clId="Web-{B3463F6F-827B-4ACA-A516-58C73DABA67A}" dt="2022-05-19T04:05:00.433" v="0"/>
            <ac:spMkLst>
              <pc:docMk/>
              <pc:sldMasterMk cId="2460954070" sldId="2147483660"/>
              <pc:sldLayoutMk cId="3479445657" sldId="2147483671"/>
              <ac:spMk id="2" creationId="{00000000-0000-0000-0000-000000000000}"/>
            </ac:spMkLst>
          </pc:spChg>
          <pc:spChg chg="mod">
            <ac:chgData name="James Harmeling" userId="4163935ddb78b774" providerId="Windows Live" clId="Web-{B3463F6F-827B-4ACA-A516-58C73DABA67A}" dt="2022-05-19T04:05:00.433" v="0"/>
            <ac:spMkLst>
              <pc:docMk/>
              <pc:sldMasterMk cId="2460954070" sldId="2147483660"/>
              <pc:sldLayoutMk cId="3479445657" sldId="2147483671"/>
              <ac:spMk id="3" creationId="{00000000-0000-0000-0000-000000000000}"/>
            </ac:spMkLst>
          </pc:spChg>
        </pc:sldLayoutChg>
      </pc:sldMasterChg>
      <pc:sldMasterChg chg="add addSldLayout">
        <pc:chgData name="James Harmeling" userId="4163935ddb78b774" providerId="Windows Live" clId="Web-{B3463F6F-827B-4ACA-A516-58C73DABA67A}" dt="2022-05-19T04:05:04.652" v="2"/>
        <pc:sldMasterMkLst>
          <pc:docMk/>
          <pc:sldMasterMk cId="2682792430" sldId="2147483672"/>
        </pc:sldMasterMkLst>
        <pc:sldLayoutChg chg="add">
          <pc:chgData name="James Harmeling" userId="4163935ddb78b774" providerId="Windows Live" clId="Web-{B3463F6F-827B-4ACA-A516-58C73DABA67A}" dt="2022-05-19T04:05:04.652" v="2"/>
          <pc:sldLayoutMkLst>
            <pc:docMk/>
            <pc:sldMasterMk cId="2682792430" sldId="2147483672"/>
            <pc:sldLayoutMk cId="1384995420" sldId="2147483673"/>
          </pc:sldLayoutMkLst>
        </pc:sldLayoutChg>
        <pc:sldLayoutChg chg="add">
          <pc:chgData name="James Harmeling" userId="4163935ddb78b774" providerId="Windows Live" clId="Web-{B3463F6F-827B-4ACA-A516-58C73DABA67A}" dt="2022-05-19T04:05:04.652" v="2"/>
          <pc:sldLayoutMkLst>
            <pc:docMk/>
            <pc:sldMasterMk cId="2682792430" sldId="2147483672"/>
            <pc:sldLayoutMk cId="2572830912" sldId="2147483674"/>
          </pc:sldLayoutMkLst>
        </pc:sldLayoutChg>
        <pc:sldLayoutChg chg="add">
          <pc:chgData name="James Harmeling" userId="4163935ddb78b774" providerId="Windows Live" clId="Web-{B3463F6F-827B-4ACA-A516-58C73DABA67A}" dt="2022-05-19T04:05:04.652" v="2"/>
          <pc:sldLayoutMkLst>
            <pc:docMk/>
            <pc:sldMasterMk cId="2682792430" sldId="2147483672"/>
            <pc:sldLayoutMk cId="72766718" sldId="2147483675"/>
          </pc:sldLayoutMkLst>
        </pc:sldLayoutChg>
        <pc:sldLayoutChg chg="add">
          <pc:chgData name="James Harmeling" userId="4163935ddb78b774" providerId="Windows Live" clId="Web-{B3463F6F-827B-4ACA-A516-58C73DABA67A}" dt="2022-05-19T04:05:04.652" v="2"/>
          <pc:sldLayoutMkLst>
            <pc:docMk/>
            <pc:sldMasterMk cId="2682792430" sldId="2147483672"/>
            <pc:sldLayoutMk cId="3096281055" sldId="2147483676"/>
          </pc:sldLayoutMkLst>
        </pc:sldLayoutChg>
        <pc:sldLayoutChg chg="add">
          <pc:chgData name="James Harmeling" userId="4163935ddb78b774" providerId="Windows Live" clId="Web-{B3463F6F-827B-4ACA-A516-58C73DABA67A}" dt="2022-05-19T04:05:04.652" v="2"/>
          <pc:sldLayoutMkLst>
            <pc:docMk/>
            <pc:sldMasterMk cId="2682792430" sldId="2147483672"/>
            <pc:sldLayoutMk cId="402542945" sldId="2147483677"/>
          </pc:sldLayoutMkLst>
        </pc:sldLayoutChg>
        <pc:sldLayoutChg chg="add">
          <pc:chgData name="James Harmeling" userId="4163935ddb78b774" providerId="Windows Live" clId="Web-{B3463F6F-827B-4ACA-A516-58C73DABA67A}" dt="2022-05-19T04:05:04.652" v="2"/>
          <pc:sldLayoutMkLst>
            <pc:docMk/>
            <pc:sldMasterMk cId="2682792430" sldId="2147483672"/>
            <pc:sldLayoutMk cId="1396078650" sldId="2147483678"/>
          </pc:sldLayoutMkLst>
        </pc:sldLayoutChg>
        <pc:sldLayoutChg chg="add">
          <pc:chgData name="James Harmeling" userId="4163935ddb78b774" providerId="Windows Live" clId="Web-{B3463F6F-827B-4ACA-A516-58C73DABA67A}" dt="2022-05-19T04:05:04.652" v="2"/>
          <pc:sldLayoutMkLst>
            <pc:docMk/>
            <pc:sldMasterMk cId="2682792430" sldId="2147483672"/>
            <pc:sldLayoutMk cId="2269757623" sldId="2147483679"/>
          </pc:sldLayoutMkLst>
        </pc:sldLayoutChg>
        <pc:sldLayoutChg chg="add">
          <pc:chgData name="James Harmeling" userId="4163935ddb78b774" providerId="Windows Live" clId="Web-{B3463F6F-827B-4ACA-A516-58C73DABA67A}" dt="2022-05-19T04:05:04.652" v="2"/>
          <pc:sldLayoutMkLst>
            <pc:docMk/>
            <pc:sldMasterMk cId="2682792430" sldId="2147483672"/>
            <pc:sldLayoutMk cId="59154532" sldId="2147483680"/>
          </pc:sldLayoutMkLst>
        </pc:sldLayoutChg>
        <pc:sldLayoutChg chg="add">
          <pc:chgData name="James Harmeling" userId="4163935ddb78b774" providerId="Windows Live" clId="Web-{B3463F6F-827B-4ACA-A516-58C73DABA67A}" dt="2022-05-19T04:05:04.652" v="2"/>
          <pc:sldLayoutMkLst>
            <pc:docMk/>
            <pc:sldMasterMk cId="2682792430" sldId="2147483672"/>
            <pc:sldLayoutMk cId="2678146458" sldId="2147483681"/>
          </pc:sldLayoutMkLst>
        </pc:sldLayoutChg>
        <pc:sldLayoutChg chg="add">
          <pc:chgData name="James Harmeling" userId="4163935ddb78b774" providerId="Windows Live" clId="Web-{B3463F6F-827B-4ACA-A516-58C73DABA67A}" dt="2022-05-19T04:05:04.652" v="2"/>
          <pc:sldLayoutMkLst>
            <pc:docMk/>
            <pc:sldMasterMk cId="2682792430" sldId="2147483672"/>
            <pc:sldLayoutMk cId="1849126287" sldId="2147483682"/>
          </pc:sldLayoutMkLst>
        </pc:sldLayoutChg>
        <pc:sldLayoutChg chg="add">
          <pc:chgData name="James Harmeling" userId="4163935ddb78b774" providerId="Windows Live" clId="Web-{B3463F6F-827B-4ACA-A516-58C73DABA67A}" dt="2022-05-19T04:05:04.652" v="2"/>
          <pc:sldLayoutMkLst>
            <pc:docMk/>
            <pc:sldMasterMk cId="2682792430" sldId="2147483672"/>
            <pc:sldLayoutMk cId="1780031741" sldId="2147483683"/>
          </pc:sldLayoutMkLst>
        </pc:sldLayoutChg>
      </pc:sldMasterChg>
      <pc:sldMasterChg chg="add replId addSldLayout modSldLayout">
        <pc:chgData name="James Harmeling" userId="4163935ddb78b774" providerId="Windows Live" clId="Web-{B3463F6F-827B-4ACA-A516-58C73DABA67A}" dt="2022-05-19T04:05:04.652" v="2"/>
        <pc:sldMasterMkLst>
          <pc:docMk/>
          <pc:sldMasterMk cId="3410705863" sldId="2147483684"/>
        </pc:sldMasterMkLst>
        <pc:sldLayoutChg chg="add mod replId">
          <pc:chgData name="James Harmeling" userId="4163935ddb78b774" providerId="Windows Live" clId="Web-{B3463F6F-827B-4ACA-A516-58C73DABA67A}" dt="2022-05-19T04:05:04.652" v="2"/>
          <pc:sldLayoutMkLst>
            <pc:docMk/>
            <pc:sldMasterMk cId="3410705863" sldId="2147483684"/>
            <pc:sldLayoutMk cId="2183790377" sldId="2147483685"/>
          </pc:sldLayoutMkLst>
        </pc:sldLayoutChg>
        <pc:sldLayoutChg chg="add mod replId">
          <pc:chgData name="James Harmeling" userId="4163935ddb78b774" providerId="Windows Live" clId="Web-{B3463F6F-827B-4ACA-A516-58C73DABA67A}" dt="2022-05-19T04:05:04.652" v="2"/>
          <pc:sldLayoutMkLst>
            <pc:docMk/>
            <pc:sldMasterMk cId="3410705863" sldId="2147483684"/>
            <pc:sldLayoutMk cId="1913037374" sldId="2147483686"/>
          </pc:sldLayoutMkLst>
        </pc:sldLayoutChg>
        <pc:sldLayoutChg chg="add mod replId">
          <pc:chgData name="James Harmeling" userId="4163935ddb78b774" providerId="Windows Live" clId="Web-{B3463F6F-827B-4ACA-A516-58C73DABA67A}" dt="2022-05-19T04:05:04.652" v="2"/>
          <pc:sldLayoutMkLst>
            <pc:docMk/>
            <pc:sldMasterMk cId="3410705863" sldId="2147483684"/>
            <pc:sldLayoutMk cId="2213712406" sldId="2147483687"/>
          </pc:sldLayoutMkLst>
        </pc:sldLayoutChg>
        <pc:sldLayoutChg chg="add mod replId">
          <pc:chgData name="James Harmeling" userId="4163935ddb78b774" providerId="Windows Live" clId="Web-{B3463F6F-827B-4ACA-A516-58C73DABA67A}" dt="2022-05-19T04:05:04.652" v="2"/>
          <pc:sldLayoutMkLst>
            <pc:docMk/>
            <pc:sldMasterMk cId="3410705863" sldId="2147483684"/>
            <pc:sldLayoutMk cId="2275856101" sldId="2147483688"/>
          </pc:sldLayoutMkLst>
        </pc:sldLayoutChg>
        <pc:sldLayoutChg chg="add mod replId">
          <pc:chgData name="James Harmeling" userId="4163935ddb78b774" providerId="Windows Live" clId="Web-{B3463F6F-827B-4ACA-A516-58C73DABA67A}" dt="2022-05-19T04:05:04.652" v="2"/>
          <pc:sldLayoutMkLst>
            <pc:docMk/>
            <pc:sldMasterMk cId="3410705863" sldId="2147483684"/>
            <pc:sldLayoutMk cId="2113418452" sldId="2147483689"/>
          </pc:sldLayoutMkLst>
        </pc:sldLayoutChg>
        <pc:sldLayoutChg chg="add mod replId">
          <pc:chgData name="James Harmeling" userId="4163935ddb78b774" providerId="Windows Live" clId="Web-{B3463F6F-827B-4ACA-A516-58C73DABA67A}" dt="2022-05-19T04:05:04.652" v="2"/>
          <pc:sldLayoutMkLst>
            <pc:docMk/>
            <pc:sldMasterMk cId="3410705863" sldId="2147483684"/>
            <pc:sldLayoutMk cId="3504622318" sldId="2147483690"/>
          </pc:sldLayoutMkLst>
        </pc:sldLayoutChg>
        <pc:sldLayoutChg chg="add mod replId">
          <pc:chgData name="James Harmeling" userId="4163935ddb78b774" providerId="Windows Live" clId="Web-{B3463F6F-827B-4ACA-A516-58C73DABA67A}" dt="2022-05-19T04:05:04.652" v="2"/>
          <pc:sldLayoutMkLst>
            <pc:docMk/>
            <pc:sldMasterMk cId="3410705863" sldId="2147483684"/>
            <pc:sldLayoutMk cId="2355896662" sldId="2147483691"/>
          </pc:sldLayoutMkLst>
        </pc:sldLayoutChg>
        <pc:sldLayoutChg chg="add mod replId">
          <pc:chgData name="James Harmeling" userId="4163935ddb78b774" providerId="Windows Live" clId="Web-{B3463F6F-827B-4ACA-A516-58C73DABA67A}" dt="2022-05-19T04:05:04.652" v="2"/>
          <pc:sldLayoutMkLst>
            <pc:docMk/>
            <pc:sldMasterMk cId="3410705863" sldId="2147483684"/>
            <pc:sldLayoutMk cId="1783526882" sldId="2147483692"/>
          </pc:sldLayoutMkLst>
        </pc:sldLayoutChg>
        <pc:sldLayoutChg chg="add mod replId">
          <pc:chgData name="James Harmeling" userId="4163935ddb78b774" providerId="Windows Live" clId="Web-{B3463F6F-827B-4ACA-A516-58C73DABA67A}" dt="2022-05-19T04:05:04.652" v="2"/>
          <pc:sldLayoutMkLst>
            <pc:docMk/>
            <pc:sldMasterMk cId="3410705863" sldId="2147483684"/>
            <pc:sldLayoutMk cId="721012046" sldId="2147483693"/>
          </pc:sldLayoutMkLst>
        </pc:sldLayoutChg>
        <pc:sldLayoutChg chg="add mod replId">
          <pc:chgData name="James Harmeling" userId="4163935ddb78b774" providerId="Windows Live" clId="Web-{B3463F6F-827B-4ACA-A516-58C73DABA67A}" dt="2022-05-19T04:05:04.652" v="2"/>
          <pc:sldLayoutMkLst>
            <pc:docMk/>
            <pc:sldMasterMk cId="3410705863" sldId="2147483684"/>
            <pc:sldLayoutMk cId="1437842525" sldId="2147483694"/>
          </pc:sldLayoutMkLst>
        </pc:sldLayoutChg>
        <pc:sldLayoutChg chg="add mod replId">
          <pc:chgData name="James Harmeling" userId="4163935ddb78b774" providerId="Windows Live" clId="Web-{B3463F6F-827B-4ACA-A516-58C73DABA67A}" dt="2022-05-19T04:05:04.652" v="2"/>
          <pc:sldLayoutMkLst>
            <pc:docMk/>
            <pc:sldMasterMk cId="3410705863" sldId="2147483684"/>
            <pc:sldLayoutMk cId="3929191997" sldId="214748369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9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842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91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9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3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8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4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07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75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5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37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14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2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3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1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85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1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62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9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2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1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0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9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7157B2-4B50-156E-EE16-AF3D2C1CCF93}"/>
              </a:ext>
            </a:extLst>
          </p:cNvPr>
          <p:cNvSpPr txBox="1"/>
          <p:nvPr/>
        </p:nvSpPr>
        <p:spPr>
          <a:xfrm>
            <a:off x="5783286" y="1005746"/>
            <a:ext cx="3065480" cy="288911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u="sng" dirty="0">
                <a:latin typeface="+mj-lt"/>
                <a:ea typeface="+mj-ea"/>
                <a:cs typeface="+mj-cs"/>
              </a:rPr>
              <a:t>1 Peter</a:t>
            </a:r>
            <a:endParaRPr lang="en-US" u="sng" dirty="0"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dirty="0">
                <a:latin typeface="+mj-lt"/>
                <a:ea typeface="+mj-ea"/>
                <a:cs typeface="+mj-cs"/>
              </a:rPr>
              <a:t>The Sojourner’s Life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B2F085E-F977-C8CE-EC97-5225BE8450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425"/>
          <a:stretch/>
        </p:blipFill>
        <p:spPr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23711C-8B11-935D-D1C4-2040B26A4A57}"/>
              </a:ext>
            </a:extLst>
          </p:cNvPr>
          <p:cNvSpPr txBox="1"/>
          <p:nvPr/>
        </p:nvSpPr>
        <p:spPr>
          <a:xfrm>
            <a:off x="5223753" y="4377446"/>
            <a:ext cx="3774331" cy="83099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Calibri"/>
                <a:cs typeface="Calibri"/>
              </a:rPr>
              <a:t>Living effectively for the Lord in an unbelieving world</a:t>
            </a:r>
          </a:p>
        </p:txBody>
      </p:sp>
    </p:spTree>
    <p:extLst>
      <p:ext uri="{BB962C8B-B14F-4D97-AF65-F5344CB8AC3E}">
        <p14:creationId xmlns:p14="http://schemas.microsoft.com/office/powerpoint/2010/main" val="73775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nature, outdoor, sunset, cloud&#10;&#10;Description automatically generated">
            <a:extLst>
              <a:ext uri="{FF2B5EF4-FFF2-40B4-BE49-F238E27FC236}">
                <a16:creationId xmlns:a16="http://schemas.microsoft.com/office/drawing/2014/main" id="{2C82461F-0A57-234A-6AA3-C7F734C97A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75"/>
          <a:stretch/>
        </p:blipFill>
        <p:spPr>
          <a:xfrm>
            <a:off x="20" y="10"/>
            <a:ext cx="9143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20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4529" y="5470492"/>
            <a:ext cx="1371600" cy="13716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1371600"/>
                      <a:gd name="connsiteY0" fmla="*/ 0 h 13716"/>
                      <a:gd name="connsiteX1" fmla="*/ 685800 w 1371600"/>
                      <a:gd name="connsiteY1" fmla="*/ 0 h 13716"/>
                      <a:gd name="connsiteX2" fmla="*/ 1371600 w 1371600"/>
                      <a:gd name="connsiteY2" fmla="*/ 0 h 13716"/>
                      <a:gd name="connsiteX3" fmla="*/ 1371600 w 1371600"/>
                      <a:gd name="connsiteY3" fmla="*/ 13716 h 13716"/>
                      <a:gd name="connsiteX4" fmla="*/ 713232 w 1371600"/>
                      <a:gd name="connsiteY4" fmla="*/ 13716 h 13716"/>
                      <a:gd name="connsiteX5" fmla="*/ 0 w 1371600"/>
                      <a:gd name="connsiteY5" fmla="*/ 13716 h 13716"/>
                      <a:gd name="connsiteX6" fmla="*/ 0 w 1371600"/>
                      <a:gd name="connsiteY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71600" h="13716" fill="none" extrusionOk="0">
                        <a:moveTo>
                          <a:pt x="0" y="0"/>
                        </a:moveTo>
                        <a:cubicBezTo>
                          <a:pt x="247303" y="31625"/>
                          <a:pt x="422310" y="-25629"/>
                          <a:pt x="685800" y="0"/>
                        </a:cubicBezTo>
                        <a:cubicBezTo>
                          <a:pt x="949290" y="25629"/>
                          <a:pt x="1192357" y="6696"/>
                          <a:pt x="1371600" y="0"/>
                        </a:cubicBezTo>
                        <a:cubicBezTo>
                          <a:pt x="1371127" y="2892"/>
                          <a:pt x="1371229" y="8681"/>
                          <a:pt x="1371600" y="13716"/>
                        </a:cubicBezTo>
                        <a:cubicBezTo>
                          <a:pt x="1107995" y="21892"/>
                          <a:pt x="1033361" y="28370"/>
                          <a:pt x="713232" y="13716"/>
                        </a:cubicBezTo>
                        <a:cubicBezTo>
                          <a:pt x="393103" y="-938"/>
                          <a:pt x="289343" y="38649"/>
                          <a:pt x="0" y="13716"/>
                        </a:cubicBezTo>
                        <a:cubicBezTo>
                          <a:pt x="227" y="7219"/>
                          <a:pt x="197" y="5990"/>
                          <a:pt x="0" y="0"/>
                        </a:cubicBezTo>
                        <a:close/>
                      </a:path>
                      <a:path w="1371600" h="13716" stroke="0" extrusionOk="0">
                        <a:moveTo>
                          <a:pt x="0" y="0"/>
                        </a:moveTo>
                        <a:cubicBezTo>
                          <a:pt x="170249" y="-24099"/>
                          <a:pt x="504634" y="14338"/>
                          <a:pt x="644652" y="0"/>
                        </a:cubicBezTo>
                        <a:cubicBezTo>
                          <a:pt x="784670" y="-14338"/>
                          <a:pt x="1087773" y="8679"/>
                          <a:pt x="1371600" y="0"/>
                        </a:cubicBezTo>
                        <a:cubicBezTo>
                          <a:pt x="1372228" y="6235"/>
                          <a:pt x="1371259" y="10206"/>
                          <a:pt x="1371600" y="13716"/>
                        </a:cubicBezTo>
                        <a:cubicBezTo>
                          <a:pt x="1176823" y="-5981"/>
                          <a:pt x="900830" y="5417"/>
                          <a:pt x="713232" y="13716"/>
                        </a:cubicBezTo>
                        <a:cubicBezTo>
                          <a:pt x="525634" y="22015"/>
                          <a:pt x="282837" y="1152"/>
                          <a:pt x="0" y="13716"/>
                        </a:cubicBezTo>
                        <a:cubicBezTo>
                          <a:pt x="596" y="8712"/>
                          <a:pt x="320" y="34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D0441-7502-B20C-D819-1A8601E4E7C6}"/>
              </a:ext>
            </a:extLst>
          </p:cNvPr>
          <p:cNvSpPr txBox="1"/>
          <p:nvPr/>
        </p:nvSpPr>
        <p:spPr>
          <a:xfrm>
            <a:off x="3490720" y="4777739"/>
            <a:ext cx="5173220" cy="139922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i="1" dirty="0"/>
              <a:t>Live in fear of the Lord </a:t>
            </a:r>
            <a:r>
              <a:rPr lang="en-US" sz="2800" i="1" dirty="0"/>
              <a:t>(vs. 17-21)</a:t>
            </a:r>
            <a:endParaRPr lang="en-US" sz="2800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358104-8E21-56F8-D1AE-BBDEE4A2573A}"/>
              </a:ext>
            </a:extLst>
          </p:cNvPr>
          <p:cNvSpPr txBox="1"/>
          <p:nvPr/>
        </p:nvSpPr>
        <p:spPr>
          <a:xfrm>
            <a:off x="418289" y="398834"/>
            <a:ext cx="477628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cs typeface="Calibri"/>
              </a:rPr>
              <a:t>Recognize God judges impartially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A01C2-D0BE-3B76-5C23-B709D9E360EB}"/>
              </a:ext>
            </a:extLst>
          </p:cNvPr>
          <p:cNvSpPr txBox="1"/>
          <p:nvPr/>
        </p:nvSpPr>
        <p:spPr>
          <a:xfrm>
            <a:off x="418289" y="1011677"/>
            <a:ext cx="5437761" cy="461665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cs typeface="Calibri"/>
              </a:rPr>
              <a:t>Recall God has shown you great mercy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3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1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5D48A796-7110-90CC-3B98-659854968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40" r="26977"/>
          <a:stretch/>
        </p:blipFill>
        <p:spPr>
          <a:xfrm>
            <a:off x="1891768" y="10"/>
            <a:ext cx="7252232" cy="6857990"/>
          </a:xfrm>
          <a:prstGeom prst="rect">
            <a:avLst/>
          </a:prstGeom>
        </p:spPr>
      </p:pic>
      <p:sp>
        <p:nvSpPr>
          <p:cNvPr id="42" name="Rectangle 2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DDDF2-54CE-4A4D-37EE-04B1DB6609FF}"/>
              </a:ext>
            </a:extLst>
          </p:cNvPr>
          <p:cNvSpPr txBox="1"/>
          <p:nvPr/>
        </p:nvSpPr>
        <p:spPr>
          <a:xfrm>
            <a:off x="714171" y="743447"/>
            <a:ext cx="2980038" cy="3692028"/>
          </a:xfrm>
          <a:prstGeom prst="rect">
            <a:avLst/>
          </a:prstGeom>
          <a:noFill/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i="1" dirty="0">
                <a:latin typeface="+mj-lt"/>
                <a:ea typeface="+mj-ea"/>
                <a:cs typeface="+mj-cs"/>
              </a:rPr>
              <a:t>Learn to love one another </a:t>
            </a:r>
            <a:endParaRPr lang="en-US" sz="45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i="1" dirty="0">
                <a:latin typeface="+mj-lt"/>
                <a:ea typeface="+mj-ea"/>
                <a:cs typeface="+mj-cs"/>
              </a:rPr>
              <a:t>(vs. 23-25)</a:t>
            </a:r>
            <a:endParaRPr lang="en-US" sz="4500" dirty="0">
              <a:latin typeface="+mj-lt"/>
              <a:ea typeface="+mj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33000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1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5D48A796-7110-90CC-3B98-659854968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40" r="26977"/>
          <a:stretch/>
        </p:blipFill>
        <p:spPr>
          <a:xfrm>
            <a:off x="1891768" y="10"/>
            <a:ext cx="7252232" cy="6857990"/>
          </a:xfrm>
          <a:prstGeom prst="rect">
            <a:avLst/>
          </a:prstGeom>
        </p:spPr>
      </p:pic>
      <p:sp>
        <p:nvSpPr>
          <p:cNvPr id="42" name="Rectangle 2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DDDF2-54CE-4A4D-37EE-04B1DB6609FF}"/>
              </a:ext>
            </a:extLst>
          </p:cNvPr>
          <p:cNvSpPr txBox="1"/>
          <p:nvPr/>
        </p:nvSpPr>
        <p:spPr>
          <a:xfrm>
            <a:off x="714171" y="743447"/>
            <a:ext cx="5207672" cy="3692028"/>
          </a:xfrm>
          <a:prstGeom prst="rect">
            <a:avLst/>
          </a:prstGeom>
          <a:noFill/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Let love be sincere, earnest, and pure</a:t>
            </a:r>
          </a:p>
          <a:p>
            <a:endParaRPr lang="en-US" sz="2400" dirty="0">
              <a:ea typeface="+mj-ea"/>
              <a:cs typeface="Calibri" panose="020F0502020204030204"/>
            </a:endParaRPr>
          </a:p>
          <a:p>
            <a:pPr>
              <a:buFont typeface="Arial"/>
            </a:pPr>
            <a:endParaRPr lang="en-US" sz="2400" dirty="0">
              <a:ea typeface="+mj-ea"/>
              <a:cs typeface="Calibri" panose="020F0502020204030204"/>
            </a:endParaRPr>
          </a:p>
          <a:p>
            <a:pPr>
              <a:buFont typeface="Arial"/>
            </a:pPr>
            <a:endParaRPr lang="en-US" sz="2400" dirty="0">
              <a:ea typeface="+mj-ea"/>
              <a:cs typeface="Calibri" panose="020F0502020204030204"/>
            </a:endParaRPr>
          </a:p>
          <a:p>
            <a:pPr>
              <a:buFont typeface="Arial"/>
            </a:pPr>
            <a:endParaRPr lang="en-US" sz="2400" dirty="0">
              <a:ea typeface="+mj-ea"/>
              <a:cs typeface="Calibri" panose="020F0502020204030204"/>
            </a:endParaRPr>
          </a:p>
          <a:p>
            <a:pPr>
              <a:buFont typeface="Arial"/>
            </a:pPr>
            <a:endParaRPr lang="en-US" sz="2400" dirty="0">
              <a:ea typeface="+mj-ea"/>
              <a:cs typeface="Calibri" panose="020F0502020204030204"/>
            </a:endParaRPr>
          </a:p>
          <a:p>
            <a:pPr>
              <a:buFont typeface="Arial"/>
            </a:pPr>
            <a:endParaRPr lang="en-US" sz="2400" dirty="0">
              <a:ea typeface="+mj-ea"/>
              <a:cs typeface="Calibri" panose="020F0502020204030204"/>
            </a:endParaRPr>
          </a:p>
          <a:p>
            <a:pPr>
              <a:buFont typeface="Arial"/>
            </a:pPr>
            <a:endParaRPr lang="en-US" sz="2400" dirty="0">
              <a:ea typeface="+mj-ea"/>
              <a:cs typeface="Calibri" panose="020F0502020204030204"/>
            </a:endParaRPr>
          </a:p>
          <a:p>
            <a:pPr>
              <a:buFont typeface="Arial"/>
            </a:pPr>
            <a:endParaRPr lang="en-US" sz="2400" dirty="0">
              <a:ea typeface="+mj-e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792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1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5D48A796-7110-90CC-3B98-659854968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40" r="26977"/>
          <a:stretch/>
        </p:blipFill>
        <p:spPr>
          <a:xfrm>
            <a:off x="1891768" y="10"/>
            <a:ext cx="7252232" cy="6857990"/>
          </a:xfrm>
          <a:prstGeom prst="rect">
            <a:avLst/>
          </a:prstGeom>
        </p:spPr>
      </p:pic>
      <p:sp>
        <p:nvSpPr>
          <p:cNvPr id="42" name="Rectangle 2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DDDF2-54CE-4A4D-37EE-04B1DB6609FF}"/>
              </a:ext>
            </a:extLst>
          </p:cNvPr>
          <p:cNvSpPr txBox="1"/>
          <p:nvPr/>
        </p:nvSpPr>
        <p:spPr>
          <a:xfrm>
            <a:off x="704443" y="860179"/>
            <a:ext cx="5207672" cy="3944947"/>
          </a:xfrm>
          <a:prstGeom prst="rect">
            <a:avLst/>
          </a:prstGeom>
          <a:noFill/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Let love be sincere, earnest, and pure</a:t>
            </a:r>
          </a:p>
          <a:p>
            <a:endParaRPr lang="en-US" sz="2400" dirty="0">
              <a:ea typeface="+mj-ea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ea typeface="+mj-ea"/>
                <a:cs typeface="Calibri" panose="020F0502020204030204"/>
              </a:rPr>
              <a:t>Let love be based on our unity of salvation</a:t>
            </a:r>
          </a:p>
          <a:p>
            <a:pPr>
              <a:buFont typeface="Arial"/>
            </a:pPr>
            <a:endParaRPr lang="en-US" sz="2400" dirty="0">
              <a:ea typeface="+mj-ea"/>
              <a:cs typeface="Calibri" panose="020F0502020204030204"/>
            </a:endParaRPr>
          </a:p>
          <a:p>
            <a:pPr>
              <a:buFont typeface="Arial"/>
            </a:pPr>
            <a:endParaRPr lang="en-US" sz="2400" dirty="0">
              <a:ea typeface="+mj-ea"/>
              <a:cs typeface="Calibri" panose="020F0502020204030204"/>
            </a:endParaRPr>
          </a:p>
          <a:p>
            <a:pPr>
              <a:buFont typeface="Arial"/>
            </a:pPr>
            <a:endParaRPr lang="en-US" sz="2400" dirty="0">
              <a:ea typeface="+mj-ea"/>
              <a:cs typeface="Calibri" panose="020F0502020204030204"/>
            </a:endParaRPr>
          </a:p>
          <a:p>
            <a:pPr>
              <a:buFont typeface="Arial"/>
            </a:pPr>
            <a:endParaRPr lang="en-US" sz="2400" dirty="0">
              <a:ea typeface="+mj-ea"/>
              <a:cs typeface="Calibri" panose="020F0502020204030204"/>
            </a:endParaRPr>
          </a:p>
          <a:p>
            <a:pPr>
              <a:buFont typeface="Arial"/>
            </a:pPr>
            <a:endParaRPr lang="en-US" sz="2400" dirty="0">
              <a:ea typeface="+mj-ea"/>
              <a:cs typeface="Calibri" panose="020F0502020204030204"/>
            </a:endParaRPr>
          </a:p>
          <a:p>
            <a:pPr>
              <a:buFont typeface="Arial"/>
            </a:pPr>
            <a:endParaRPr lang="en-US" sz="2400" dirty="0">
              <a:ea typeface="+mj-e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5777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AF95EB-C004-35B6-307E-EA0154FD3981}"/>
              </a:ext>
            </a:extLst>
          </p:cNvPr>
          <p:cNvSpPr/>
          <p:nvPr/>
        </p:nvSpPr>
        <p:spPr>
          <a:xfrm>
            <a:off x="0" y="4864"/>
            <a:ext cx="9144000" cy="68871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F2A925-0030-D52F-45CF-1E97F9E65C9C}"/>
              </a:ext>
            </a:extLst>
          </p:cNvPr>
          <p:cNvSpPr txBox="1"/>
          <p:nvPr/>
        </p:nvSpPr>
        <p:spPr>
          <a:xfrm>
            <a:off x="1750979" y="1488332"/>
            <a:ext cx="5642042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Times New Roman"/>
                <a:cs typeface="Times New Roman"/>
              </a:rPr>
              <a:t>“So Christians are to live in this world as in a place to which they do not belong, and where they do not expect for ever to stay."</a:t>
            </a:r>
            <a:endParaRPr lang="en-US" sz="3200" dirty="0">
              <a:solidFill>
                <a:srgbClr val="FFFFFF"/>
              </a:solidFill>
              <a:latin typeface="Calibri" panose="020F0502020204030204"/>
              <a:cs typeface="Calibri" panose="020F0502020204030204"/>
            </a:endParaRPr>
          </a:p>
          <a:p>
            <a:pPr algn="ctr"/>
            <a:r>
              <a:rPr lang="en-US"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Alan </a:t>
            </a:r>
            <a:r>
              <a:rPr lang="en-US" sz="3200" b="1" dirty="0" err="1">
                <a:solidFill>
                  <a:srgbClr val="FFFFFF"/>
                </a:solidFill>
                <a:latin typeface="Times New Roman"/>
                <a:cs typeface="Times New Roman"/>
              </a:rPr>
              <a:t>Stibbs</a:t>
            </a:r>
            <a:endParaRPr lang="en-US" sz="3200" b="1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064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7157B2-4B50-156E-EE16-AF3D2C1CCF93}"/>
              </a:ext>
            </a:extLst>
          </p:cNvPr>
          <p:cNvSpPr txBox="1"/>
          <p:nvPr/>
        </p:nvSpPr>
        <p:spPr>
          <a:xfrm>
            <a:off x="5783286" y="1005746"/>
            <a:ext cx="3065480" cy="288911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dirty="0">
                <a:latin typeface="Calibri Light"/>
                <a:ea typeface="+mj-ea"/>
                <a:cs typeface="Calibri Light"/>
              </a:rPr>
              <a:t>Develop Habits of Holiness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700" b="1" dirty="0">
              <a:latin typeface="Calibri Light"/>
              <a:ea typeface="+mj-ea"/>
              <a:cs typeface="Calibri Light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Calibri Light"/>
                <a:ea typeface="+mj-ea"/>
                <a:cs typeface="Calibri Light"/>
              </a:rPr>
              <a:t>1 Peter 1:13-25</a:t>
            </a:r>
            <a:endParaRPr lang="en-US" dirty="0">
              <a:ea typeface="+mj-ea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B2F085E-F977-C8CE-EC97-5225BE8450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425"/>
          <a:stretch/>
        </p:blipFill>
        <p:spPr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40890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0DFB84D3-5C19-5C34-1912-91D86C88BC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29" t="9091" r="27535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8B7874-83E5-25CB-B7A8-83109B932A36}"/>
              </a:ext>
            </a:extLst>
          </p:cNvPr>
          <p:cNvSpPr txBox="1"/>
          <p:nvPr/>
        </p:nvSpPr>
        <p:spPr>
          <a:xfrm>
            <a:off x="358485" y="1122363"/>
            <a:ext cx="3017520" cy="320413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i="1">
                <a:latin typeface="+mj-lt"/>
                <a:ea typeface="+mj-ea"/>
                <a:cs typeface="+mj-cs"/>
              </a:rPr>
              <a:t>Think like a sojourner (vs. 13-16)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36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656" y="0"/>
            <a:ext cx="7824687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206" y="0"/>
            <a:ext cx="7441587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5978D3-1F8D-2EE4-44F4-B967879A0982}"/>
              </a:ext>
            </a:extLst>
          </p:cNvPr>
          <p:cNvSpPr txBox="1"/>
          <p:nvPr/>
        </p:nvSpPr>
        <p:spPr>
          <a:xfrm>
            <a:off x="1624176" y="1956816"/>
            <a:ext cx="5895648" cy="402488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Be disciplined of mind</a:t>
            </a:r>
            <a:endParaRPr lang="en-US" sz="2400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3BF7E8-F143-B001-1382-756E1CB3995C}"/>
              </a:ext>
            </a:extLst>
          </p:cNvPr>
          <p:cNvSpPr txBox="1"/>
          <p:nvPr/>
        </p:nvSpPr>
        <p:spPr>
          <a:xfrm>
            <a:off x="2217907" y="2714017"/>
            <a:ext cx="469845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u="sng" dirty="0">
                <a:latin typeface="Calibri"/>
                <a:cs typeface="Calibri"/>
              </a:rPr>
              <a:t>King James Version</a:t>
            </a:r>
            <a:endParaRPr lang="en-US" sz="2400" u="sng">
              <a:latin typeface="Calibri"/>
              <a:cs typeface="Calibri" panose="020F0502020204030204"/>
            </a:endParaRPr>
          </a:p>
          <a:p>
            <a:r>
              <a:rPr lang="en-US" sz="2400" dirty="0">
                <a:latin typeface="Calibri"/>
                <a:cs typeface="Calibri"/>
              </a:rPr>
              <a:t>"gird up the loins of your mind"</a:t>
            </a:r>
            <a:endParaRPr lang="en-US"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4122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05187835-492E-219C-C37D-6D8F1AF07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996" y="643466"/>
            <a:ext cx="607200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2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656" y="0"/>
            <a:ext cx="7824687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206" y="0"/>
            <a:ext cx="7441587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5978D3-1F8D-2EE4-44F4-B967879A0982}"/>
              </a:ext>
            </a:extLst>
          </p:cNvPr>
          <p:cNvSpPr txBox="1"/>
          <p:nvPr/>
        </p:nvSpPr>
        <p:spPr>
          <a:xfrm>
            <a:off x="1624176" y="1956816"/>
            <a:ext cx="5895648" cy="402488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Be disciplined of mind</a:t>
            </a:r>
            <a:endParaRPr lang="en-US" sz="2400" dirty="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B2BFAA-3078-C449-E46F-795A5B654413}"/>
              </a:ext>
            </a:extLst>
          </p:cNvPr>
          <p:cNvSpPr txBox="1"/>
          <p:nvPr/>
        </p:nvSpPr>
        <p:spPr>
          <a:xfrm>
            <a:off x="1449422" y="2694561"/>
            <a:ext cx="6235429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“A girded mind is one that is strong, composed, cool and ready for action. It is unimpeded by the distraction of human fear or persecution."</a:t>
            </a:r>
            <a:endParaRPr lang="en-US" dirty="0">
              <a:latin typeface="Calibri"/>
              <a:cs typeface="Calibri"/>
            </a:endParaRPr>
          </a:p>
          <a:p>
            <a:pPr algn="ctr"/>
            <a:r>
              <a:rPr lang="en-US" sz="2400" b="1" dirty="0">
                <a:ea typeface="+mn-lt"/>
                <a:cs typeface="+mn-lt"/>
              </a:rPr>
              <a:t>William MacDonald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080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656" y="0"/>
            <a:ext cx="7824687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206" y="0"/>
            <a:ext cx="7441587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5978D3-1F8D-2EE4-44F4-B967879A0982}"/>
              </a:ext>
            </a:extLst>
          </p:cNvPr>
          <p:cNvSpPr txBox="1"/>
          <p:nvPr/>
        </p:nvSpPr>
        <p:spPr>
          <a:xfrm>
            <a:off x="1624176" y="1956816"/>
            <a:ext cx="5895648" cy="402488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Be disciplined of mind</a:t>
            </a:r>
            <a:endParaRPr lang="en-US" sz="2400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157C20-D110-1220-91C9-BB0D10621444}"/>
              </a:ext>
            </a:extLst>
          </p:cNvPr>
          <p:cNvSpPr txBox="1"/>
          <p:nvPr/>
        </p:nvSpPr>
        <p:spPr>
          <a:xfrm>
            <a:off x="1624519" y="2509737"/>
            <a:ext cx="642025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cs typeface="Calibri"/>
              </a:rPr>
              <a:t>Resist conforming to sinful patterns of</a:t>
            </a:r>
            <a:r>
              <a:rPr lang="en-US" sz="2400" b="1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r>
              <a:rPr lang="en-US" sz="2400">
                <a:solidFill>
                  <a:srgbClr val="FFFFFF"/>
                </a:solidFill>
                <a:latin typeface="Calibri"/>
                <a:cs typeface="Calibri"/>
              </a:rPr>
              <a:t>the past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6A459D-4CC9-BC40-9550-60F30526C3EC}"/>
              </a:ext>
            </a:extLst>
          </p:cNvPr>
          <p:cNvSpPr txBox="1"/>
          <p:nvPr/>
        </p:nvSpPr>
        <p:spPr>
          <a:xfrm>
            <a:off x="1624519" y="3103123"/>
            <a:ext cx="539885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/>
                <a:cs typeface="Times New Roman"/>
              </a:rPr>
              <a:t>Conform to God’s pattern of holiness</a:t>
            </a:r>
            <a:endParaRPr lang="en-US" sz="2400">
              <a:solidFill>
                <a:srgbClr val="FFFFFF"/>
              </a:solidFill>
              <a:latin typeface="Calibri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A10DA9-01E7-4BE2-509B-83E8CBF5DDE7}"/>
              </a:ext>
            </a:extLst>
          </p:cNvPr>
          <p:cNvSpPr txBox="1"/>
          <p:nvPr/>
        </p:nvSpPr>
        <p:spPr>
          <a:xfrm>
            <a:off x="2042808" y="3900792"/>
            <a:ext cx="5058382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2 Corinthians 7:1</a:t>
            </a:r>
            <a:endParaRPr lang="en-US" b="1" dirty="0"/>
          </a:p>
          <a:p>
            <a:pPr algn="ctr"/>
            <a:r>
              <a:rPr lang="en-US" sz="2400" dirty="0">
                <a:latin typeface="Calibri"/>
                <a:cs typeface="Calibri"/>
              </a:rPr>
              <a:t>"Since we have these promises, beloved, let us cleanse ourselves from every defilement of body and spirit, bringing holiness to completion in the fear of God."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271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656" y="0"/>
            <a:ext cx="7824687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206" y="0"/>
            <a:ext cx="7441587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5978D3-1F8D-2EE4-44F4-B967879A0982}"/>
              </a:ext>
            </a:extLst>
          </p:cNvPr>
          <p:cNvSpPr txBox="1"/>
          <p:nvPr/>
        </p:nvSpPr>
        <p:spPr>
          <a:xfrm>
            <a:off x="1624176" y="1956816"/>
            <a:ext cx="5895648" cy="402488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Be disciplined of mind</a:t>
            </a:r>
            <a:endParaRPr lang="en-US" sz="2400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157C20-D110-1220-91C9-BB0D10621444}"/>
              </a:ext>
            </a:extLst>
          </p:cNvPr>
          <p:cNvSpPr txBox="1"/>
          <p:nvPr/>
        </p:nvSpPr>
        <p:spPr>
          <a:xfrm>
            <a:off x="1624519" y="2509737"/>
            <a:ext cx="642025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cs typeface="Calibri"/>
              </a:rPr>
              <a:t>Resist conforming to sinful patterns of</a:t>
            </a:r>
            <a:r>
              <a:rPr lang="en-US" sz="2400" b="1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r>
              <a:rPr lang="en-US" sz="2400">
                <a:solidFill>
                  <a:srgbClr val="FFFFFF"/>
                </a:solidFill>
                <a:latin typeface="Calibri"/>
                <a:cs typeface="Calibri"/>
              </a:rPr>
              <a:t>the past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6A459D-4CC9-BC40-9550-60F30526C3EC}"/>
              </a:ext>
            </a:extLst>
          </p:cNvPr>
          <p:cNvSpPr txBox="1"/>
          <p:nvPr/>
        </p:nvSpPr>
        <p:spPr>
          <a:xfrm>
            <a:off x="1624519" y="3103123"/>
            <a:ext cx="539885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/>
                <a:cs typeface="Times New Roman"/>
              </a:rPr>
              <a:t>Conform to God’s pattern of holiness</a:t>
            </a:r>
            <a:endParaRPr lang="en-US" sz="2400">
              <a:solidFill>
                <a:srgbClr val="FFFFFF"/>
              </a:solidFill>
              <a:latin typeface="Calibri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A10DA9-01E7-4BE2-509B-83E8CBF5DDE7}"/>
              </a:ext>
            </a:extLst>
          </p:cNvPr>
          <p:cNvSpPr txBox="1"/>
          <p:nvPr/>
        </p:nvSpPr>
        <p:spPr>
          <a:xfrm>
            <a:off x="2042808" y="3900792"/>
            <a:ext cx="5058382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Hebrews 12:14</a:t>
            </a:r>
            <a:endParaRPr lang="en-US" b="1" dirty="0"/>
          </a:p>
          <a:p>
            <a:pPr algn="ctr"/>
            <a:r>
              <a:rPr lang="en-US" sz="2400" dirty="0">
                <a:ea typeface="+mn-lt"/>
                <a:cs typeface="+mn-lt"/>
              </a:rPr>
              <a:t>"Strive for peace with everyone, and for the holiness without which no one will see the Lord."</a:t>
            </a: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6050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165</cp:revision>
  <dcterms:created xsi:type="dcterms:W3CDTF">2013-07-15T20:26:40Z</dcterms:created>
  <dcterms:modified xsi:type="dcterms:W3CDTF">2022-05-19T05:39:08Z</dcterms:modified>
</cp:coreProperties>
</file>