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43"/>
  </p:notesMasterIdLst>
  <p:sldIdLst>
    <p:sldId id="303" r:id="rId2"/>
    <p:sldId id="371" r:id="rId3"/>
    <p:sldId id="262" r:id="rId4"/>
    <p:sldId id="374" r:id="rId5"/>
    <p:sldId id="376" r:id="rId6"/>
    <p:sldId id="375" r:id="rId7"/>
    <p:sldId id="377" r:id="rId8"/>
    <p:sldId id="378" r:id="rId9"/>
    <p:sldId id="379" r:id="rId10"/>
    <p:sldId id="372" r:id="rId11"/>
    <p:sldId id="344" r:id="rId12"/>
    <p:sldId id="283" r:id="rId13"/>
    <p:sldId id="380" r:id="rId14"/>
    <p:sldId id="381" r:id="rId15"/>
    <p:sldId id="382" r:id="rId16"/>
    <p:sldId id="383" r:id="rId17"/>
    <p:sldId id="385" r:id="rId18"/>
    <p:sldId id="384" r:id="rId19"/>
    <p:sldId id="387" r:id="rId20"/>
    <p:sldId id="386" r:id="rId21"/>
    <p:sldId id="389" r:id="rId22"/>
    <p:sldId id="392" r:id="rId23"/>
    <p:sldId id="390" r:id="rId24"/>
    <p:sldId id="393" r:id="rId25"/>
    <p:sldId id="391" r:id="rId26"/>
    <p:sldId id="388" r:id="rId27"/>
    <p:sldId id="394" r:id="rId28"/>
    <p:sldId id="395" r:id="rId29"/>
    <p:sldId id="396" r:id="rId30"/>
    <p:sldId id="342" r:id="rId31"/>
    <p:sldId id="398" r:id="rId32"/>
    <p:sldId id="399" r:id="rId33"/>
    <p:sldId id="397" r:id="rId34"/>
    <p:sldId id="400" r:id="rId35"/>
    <p:sldId id="401" r:id="rId36"/>
    <p:sldId id="402" r:id="rId37"/>
    <p:sldId id="404" r:id="rId38"/>
    <p:sldId id="405" r:id="rId39"/>
    <p:sldId id="403" r:id="rId40"/>
    <p:sldId id="335" r:id="rId41"/>
    <p:sldId id="406" r:id="rId4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00"/>
    <a:srgbClr val="000000"/>
    <a:srgbClr val="DEE6DF"/>
    <a:srgbClr val="D6DDC7"/>
    <a:srgbClr val="F0F4F0"/>
    <a:srgbClr val="E4C798"/>
    <a:srgbClr val="C58E34"/>
    <a:srgbClr val="C58A2E"/>
    <a:srgbClr val="C88E2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577D0-FB20-430E-BFB5-E89FBB25E525}" v="355" dt="2022-05-07T15:50:00.185"/>
    <p1510:client id="{FA82FB49-7E0E-4BDA-B125-528767D6017F}" v="5" dt="2022-05-07T17:08:01.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873" autoAdjust="0"/>
  </p:normalViewPr>
  <p:slideViewPr>
    <p:cSldViewPr>
      <p:cViewPr varScale="1">
        <p:scale>
          <a:sx n="52" d="100"/>
          <a:sy n="52" d="100"/>
        </p:scale>
        <p:origin x="2724" y="36"/>
      </p:cViewPr>
      <p:guideLst/>
    </p:cSldViewPr>
  </p:slideViewPr>
  <p:notesTextViewPr>
    <p:cViewPr>
      <p:scale>
        <a:sx n="1" d="1"/>
        <a:sy n="1" d="1"/>
      </p:scale>
      <p:origin x="0" y="0"/>
    </p:cViewPr>
  </p:notesTextViewPr>
  <p:notesViewPr>
    <p:cSldViewPr>
      <p:cViewPr varScale="1">
        <p:scale>
          <a:sx n="76" d="100"/>
          <a:sy n="76" d="100"/>
        </p:scale>
        <p:origin x="3228" y="11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FA82FB49-7E0E-4BDA-B125-528767D6017F}"/>
    <pc:docChg chg="addSld delSld modSld">
      <pc:chgData name="Matt Lyle" userId="a96e7d453dd11193" providerId="LiveId" clId="{FA82FB49-7E0E-4BDA-B125-528767D6017F}" dt="2022-05-07T17:04:48.341" v="13" actId="47"/>
      <pc:docMkLst>
        <pc:docMk/>
      </pc:docMkLst>
      <pc:sldChg chg="modNotesTx">
        <pc:chgData name="Matt Lyle" userId="a96e7d453dd11193" providerId="LiveId" clId="{FA82FB49-7E0E-4BDA-B125-528767D6017F}" dt="2022-05-07T16:59:16.801" v="3" actId="20577"/>
        <pc:sldMkLst>
          <pc:docMk/>
          <pc:sldMk cId="219153169" sldId="391"/>
        </pc:sldMkLst>
      </pc:sldChg>
      <pc:sldChg chg="modSp add del mod setBg">
        <pc:chgData name="Matt Lyle" userId="a96e7d453dd11193" providerId="LiveId" clId="{FA82FB49-7E0E-4BDA-B125-528767D6017F}" dt="2022-05-07T17:04:48.341" v="13" actId="47"/>
        <pc:sldMkLst>
          <pc:docMk/>
          <pc:sldMk cId="962846168" sldId="407"/>
        </pc:sldMkLst>
        <pc:spChg chg="mod">
          <ac:chgData name="Matt Lyle" userId="a96e7d453dd11193" providerId="LiveId" clId="{FA82FB49-7E0E-4BDA-B125-528767D6017F}" dt="2022-05-07T17:00:59.551" v="5" actId="13926"/>
          <ac:spMkLst>
            <pc:docMk/>
            <pc:sldMk cId="962846168" sldId="407"/>
            <ac:spMk id="34" creationId="{4592003E-FD4F-8D9E-B92A-7910A3E1588A}"/>
          </ac:spMkLst>
        </pc:spChg>
        <pc:spChg chg="mod">
          <ac:chgData name="Matt Lyle" userId="a96e7d453dd11193" providerId="LiveId" clId="{FA82FB49-7E0E-4BDA-B125-528767D6017F}" dt="2022-05-07T17:00:59.551" v="5" actId="13926"/>
          <ac:spMkLst>
            <pc:docMk/>
            <pc:sldMk cId="962846168" sldId="407"/>
            <ac:spMk id="35" creationId="{8A9E10BF-B442-741D-B3C5-FF2C8062AF56}"/>
          </ac:spMkLst>
        </pc:spChg>
        <pc:spChg chg="mod">
          <ac:chgData name="Matt Lyle" userId="a96e7d453dd11193" providerId="LiveId" clId="{FA82FB49-7E0E-4BDA-B125-528767D6017F}" dt="2022-05-07T17:00:59.551" v="5" actId="13926"/>
          <ac:spMkLst>
            <pc:docMk/>
            <pc:sldMk cId="962846168" sldId="407"/>
            <ac:spMk id="37" creationId="{1A3D0BA7-5A0B-32BB-9006-8BCA3E4D230D}"/>
          </ac:spMkLst>
        </pc:spChg>
        <pc:spChg chg="mod">
          <ac:chgData name="Matt Lyle" userId="a96e7d453dd11193" providerId="LiveId" clId="{FA82FB49-7E0E-4BDA-B125-528767D6017F}" dt="2022-05-07T17:00:59.551" v="5" actId="13926"/>
          <ac:spMkLst>
            <pc:docMk/>
            <pc:sldMk cId="962846168" sldId="407"/>
            <ac:spMk id="38" creationId="{5AC6405C-0CE2-8D10-8196-555D94AD4409}"/>
          </ac:spMkLst>
        </pc:spChg>
        <pc:spChg chg="mod">
          <ac:chgData name="Matt Lyle" userId="a96e7d453dd11193" providerId="LiveId" clId="{FA82FB49-7E0E-4BDA-B125-528767D6017F}" dt="2022-05-07T17:00:59.551" v="5" actId="13926"/>
          <ac:spMkLst>
            <pc:docMk/>
            <pc:sldMk cId="962846168" sldId="407"/>
            <ac:spMk id="47" creationId="{036E0CA2-9DDB-2CF5-7DDE-55B254AE1273}"/>
          </ac:spMkLst>
        </pc:spChg>
        <pc:spChg chg="mod">
          <ac:chgData name="Matt Lyle" userId="a96e7d453dd11193" providerId="LiveId" clId="{FA82FB49-7E0E-4BDA-B125-528767D6017F}" dt="2022-05-07T17:00:59.551" v="5" actId="13926"/>
          <ac:spMkLst>
            <pc:docMk/>
            <pc:sldMk cId="962846168" sldId="407"/>
            <ac:spMk id="48" creationId="{3C23D09D-F0A1-5979-68FA-DE7E7CA9E1C6}"/>
          </ac:spMkLst>
        </pc:spChg>
        <pc:spChg chg="mod">
          <ac:chgData name="Matt Lyle" userId="a96e7d453dd11193" providerId="LiveId" clId="{FA82FB49-7E0E-4BDA-B125-528767D6017F}" dt="2022-05-07T17:00:59.551" v="5" actId="13926"/>
          <ac:spMkLst>
            <pc:docMk/>
            <pc:sldMk cId="962846168" sldId="407"/>
            <ac:spMk id="49" creationId="{885B02A3-FCE2-D1D6-A620-FD4A0B7A5762}"/>
          </ac:spMkLst>
        </pc:spChg>
        <pc:spChg chg="mod">
          <ac:chgData name="Matt Lyle" userId="a96e7d453dd11193" providerId="LiveId" clId="{FA82FB49-7E0E-4BDA-B125-528767D6017F}" dt="2022-05-07T17:00:59.551" v="5" actId="13926"/>
          <ac:spMkLst>
            <pc:docMk/>
            <pc:sldMk cId="962846168" sldId="407"/>
            <ac:spMk id="50" creationId="{5223AC4A-C07E-5197-69FA-D4EED0B502FF}"/>
          </ac:spMkLst>
        </pc:spChg>
        <pc:spChg chg="mod">
          <ac:chgData name="Matt Lyle" userId="a96e7d453dd11193" providerId="LiveId" clId="{FA82FB49-7E0E-4BDA-B125-528767D6017F}" dt="2022-05-07T17:00:59.551" v="5" actId="13926"/>
          <ac:spMkLst>
            <pc:docMk/>
            <pc:sldMk cId="962846168" sldId="407"/>
            <ac:spMk id="51" creationId="{41B5A82F-AB0D-80FE-881B-C994483313B5}"/>
          </ac:spMkLst>
        </pc:spChg>
        <pc:spChg chg="mod">
          <ac:chgData name="Matt Lyle" userId="a96e7d453dd11193" providerId="LiveId" clId="{FA82FB49-7E0E-4BDA-B125-528767D6017F}" dt="2022-05-07T17:00:59.551" v="5" actId="13926"/>
          <ac:spMkLst>
            <pc:docMk/>
            <pc:sldMk cId="962846168" sldId="407"/>
            <ac:spMk id="52" creationId="{F510C52E-D98E-8EE1-F0D2-8B6FB20F4C7A}"/>
          </ac:spMkLst>
        </pc:spChg>
        <pc:spChg chg="mod">
          <ac:chgData name="Matt Lyle" userId="a96e7d453dd11193" providerId="LiveId" clId="{FA82FB49-7E0E-4BDA-B125-528767D6017F}" dt="2022-05-07T17:00:59.551" v="5" actId="13926"/>
          <ac:spMkLst>
            <pc:docMk/>
            <pc:sldMk cId="962846168" sldId="407"/>
            <ac:spMk id="53" creationId="{618B690E-A91B-CBDE-276C-C8DB1AEA391D}"/>
          </ac:spMkLst>
        </pc:spChg>
        <pc:spChg chg="mod">
          <ac:chgData name="Matt Lyle" userId="a96e7d453dd11193" providerId="LiveId" clId="{FA82FB49-7E0E-4BDA-B125-528767D6017F}" dt="2022-05-07T17:00:59.551" v="5" actId="13926"/>
          <ac:spMkLst>
            <pc:docMk/>
            <pc:sldMk cId="962846168" sldId="407"/>
            <ac:spMk id="54" creationId="{B15AD274-E7D3-C90B-0A54-354619ADE03A}"/>
          </ac:spMkLst>
        </pc:spChg>
        <pc:spChg chg="mod">
          <ac:chgData name="Matt Lyle" userId="a96e7d453dd11193" providerId="LiveId" clId="{FA82FB49-7E0E-4BDA-B125-528767D6017F}" dt="2022-05-07T17:00:59.551" v="5" actId="13926"/>
          <ac:spMkLst>
            <pc:docMk/>
            <pc:sldMk cId="962846168" sldId="407"/>
            <ac:spMk id="55" creationId="{3BDC6749-6874-9AD1-1002-7701242506C2}"/>
          </ac:spMkLst>
        </pc:spChg>
        <pc:spChg chg="mod">
          <ac:chgData name="Matt Lyle" userId="a96e7d453dd11193" providerId="LiveId" clId="{FA82FB49-7E0E-4BDA-B125-528767D6017F}" dt="2022-05-07T17:00:59.551" v="5" actId="13926"/>
          <ac:spMkLst>
            <pc:docMk/>
            <pc:sldMk cId="962846168" sldId="407"/>
            <ac:spMk id="56" creationId="{BE2F23C1-E760-9708-286B-2A83DCF960CD}"/>
          </ac:spMkLst>
        </pc:spChg>
        <pc:spChg chg="mod">
          <ac:chgData name="Matt Lyle" userId="a96e7d453dd11193" providerId="LiveId" clId="{FA82FB49-7E0E-4BDA-B125-528767D6017F}" dt="2022-05-07T17:00:59.551" v="5" actId="13926"/>
          <ac:spMkLst>
            <pc:docMk/>
            <pc:sldMk cId="962846168" sldId="407"/>
            <ac:spMk id="57" creationId="{601E78B8-8A39-C5DB-BD28-47477E05BE95}"/>
          </ac:spMkLst>
        </pc:spChg>
        <pc:spChg chg="mod">
          <ac:chgData name="Matt Lyle" userId="a96e7d453dd11193" providerId="LiveId" clId="{FA82FB49-7E0E-4BDA-B125-528767D6017F}" dt="2022-05-07T17:00:59.551" v="5" actId="13926"/>
          <ac:spMkLst>
            <pc:docMk/>
            <pc:sldMk cId="962846168" sldId="407"/>
            <ac:spMk id="58" creationId="{FC7C2BFF-AFB9-2FCC-02C6-4DA807ECB184}"/>
          </ac:spMkLst>
        </pc:spChg>
        <pc:spChg chg="mod">
          <ac:chgData name="Matt Lyle" userId="a96e7d453dd11193" providerId="LiveId" clId="{FA82FB49-7E0E-4BDA-B125-528767D6017F}" dt="2022-05-07T17:00:59.551" v="5" actId="13926"/>
          <ac:spMkLst>
            <pc:docMk/>
            <pc:sldMk cId="962846168" sldId="407"/>
            <ac:spMk id="59" creationId="{60BE55E8-DEBA-837D-F0CB-C04A2F8F3982}"/>
          </ac:spMkLst>
        </pc:spChg>
        <pc:spChg chg="mod">
          <ac:chgData name="Matt Lyle" userId="a96e7d453dd11193" providerId="LiveId" clId="{FA82FB49-7E0E-4BDA-B125-528767D6017F}" dt="2022-05-07T17:00:59.551" v="5" actId="13926"/>
          <ac:spMkLst>
            <pc:docMk/>
            <pc:sldMk cId="962846168" sldId="407"/>
            <ac:spMk id="60" creationId="{6279D5F3-C4F9-29FC-115E-B98635CA5BFA}"/>
          </ac:spMkLst>
        </pc:spChg>
        <pc:spChg chg="mod">
          <ac:chgData name="Matt Lyle" userId="a96e7d453dd11193" providerId="LiveId" clId="{FA82FB49-7E0E-4BDA-B125-528767D6017F}" dt="2022-05-07T17:00:59.551" v="5" actId="13926"/>
          <ac:spMkLst>
            <pc:docMk/>
            <pc:sldMk cId="962846168" sldId="407"/>
            <ac:spMk id="61" creationId="{76EFEAD0-1C6E-34BB-74DF-FF60D862AD07}"/>
          </ac:spMkLst>
        </pc:spChg>
        <pc:spChg chg="mod">
          <ac:chgData name="Matt Lyle" userId="a96e7d453dd11193" providerId="LiveId" clId="{FA82FB49-7E0E-4BDA-B125-528767D6017F}" dt="2022-05-07T17:00:59.551" v="5" actId="13926"/>
          <ac:spMkLst>
            <pc:docMk/>
            <pc:sldMk cId="962846168" sldId="407"/>
            <ac:spMk id="62" creationId="{5D52E5EC-A0BA-1322-F778-A175719DA7E3}"/>
          </ac:spMkLst>
        </pc:spChg>
        <pc:spChg chg="mod">
          <ac:chgData name="Matt Lyle" userId="a96e7d453dd11193" providerId="LiveId" clId="{FA82FB49-7E0E-4BDA-B125-528767D6017F}" dt="2022-05-07T17:00:59.551" v="5" actId="13926"/>
          <ac:spMkLst>
            <pc:docMk/>
            <pc:sldMk cId="962846168" sldId="407"/>
            <ac:spMk id="63" creationId="{44C88AB5-59E5-D117-9B25-9E5B5B755E4C}"/>
          </ac:spMkLst>
        </pc:spChg>
        <pc:spChg chg="mod">
          <ac:chgData name="Matt Lyle" userId="a96e7d453dd11193" providerId="LiveId" clId="{FA82FB49-7E0E-4BDA-B125-528767D6017F}" dt="2022-05-07T17:00:59.551" v="5" actId="13926"/>
          <ac:spMkLst>
            <pc:docMk/>
            <pc:sldMk cId="962846168" sldId="407"/>
            <ac:spMk id="64" creationId="{0033DE28-5BE4-B4C4-6EC5-40F480054ED8}"/>
          </ac:spMkLst>
        </pc:spChg>
        <pc:spChg chg="mod">
          <ac:chgData name="Matt Lyle" userId="a96e7d453dd11193" providerId="LiveId" clId="{FA82FB49-7E0E-4BDA-B125-528767D6017F}" dt="2022-05-07T17:00:59.551" v="5" actId="13926"/>
          <ac:spMkLst>
            <pc:docMk/>
            <pc:sldMk cId="962846168" sldId="407"/>
            <ac:spMk id="65" creationId="{40FE016C-C850-4914-3863-36E3CB84F541}"/>
          </ac:spMkLst>
        </pc:spChg>
        <pc:spChg chg="mod">
          <ac:chgData name="Matt Lyle" userId="a96e7d453dd11193" providerId="LiveId" clId="{FA82FB49-7E0E-4BDA-B125-528767D6017F}" dt="2022-05-07T17:00:59.551" v="5" actId="13926"/>
          <ac:spMkLst>
            <pc:docMk/>
            <pc:sldMk cId="962846168" sldId="407"/>
            <ac:spMk id="66" creationId="{F09B285C-A7BB-D1C1-4BE2-34C091B4BD22}"/>
          </ac:spMkLst>
        </pc:spChg>
        <pc:spChg chg="mod">
          <ac:chgData name="Matt Lyle" userId="a96e7d453dd11193" providerId="LiveId" clId="{FA82FB49-7E0E-4BDA-B125-528767D6017F}" dt="2022-05-07T17:00:59.551" v="5" actId="13926"/>
          <ac:spMkLst>
            <pc:docMk/>
            <pc:sldMk cId="962846168" sldId="407"/>
            <ac:spMk id="67" creationId="{393FE073-2BA6-B572-FFBA-A53C3E8DB423}"/>
          </ac:spMkLst>
        </pc:spChg>
        <pc:spChg chg="mod">
          <ac:chgData name="Matt Lyle" userId="a96e7d453dd11193" providerId="LiveId" clId="{FA82FB49-7E0E-4BDA-B125-528767D6017F}" dt="2022-05-07T17:00:59.551" v="5" actId="13926"/>
          <ac:spMkLst>
            <pc:docMk/>
            <pc:sldMk cId="962846168" sldId="407"/>
            <ac:spMk id="68" creationId="{558547BF-F713-7A09-6B4C-C33C92656793}"/>
          </ac:spMkLst>
        </pc:spChg>
        <pc:spChg chg="mod">
          <ac:chgData name="Matt Lyle" userId="a96e7d453dd11193" providerId="LiveId" clId="{FA82FB49-7E0E-4BDA-B125-528767D6017F}" dt="2022-05-07T17:00:59.551" v="5" actId="13926"/>
          <ac:spMkLst>
            <pc:docMk/>
            <pc:sldMk cId="962846168" sldId="407"/>
            <ac:spMk id="69" creationId="{564E7A0A-0B71-9C50-037A-BC55CF065EDE}"/>
          </ac:spMkLst>
        </pc:spChg>
        <pc:spChg chg="mod">
          <ac:chgData name="Matt Lyle" userId="a96e7d453dd11193" providerId="LiveId" clId="{FA82FB49-7E0E-4BDA-B125-528767D6017F}" dt="2022-05-07T17:00:59.551" v="5" actId="13926"/>
          <ac:spMkLst>
            <pc:docMk/>
            <pc:sldMk cId="962846168" sldId="407"/>
            <ac:spMk id="70" creationId="{1FFEBFAB-45C6-DFF3-04B2-07C71148CB93}"/>
          </ac:spMkLst>
        </pc:spChg>
        <pc:spChg chg="mod">
          <ac:chgData name="Matt Lyle" userId="a96e7d453dd11193" providerId="LiveId" clId="{FA82FB49-7E0E-4BDA-B125-528767D6017F}" dt="2022-05-07T17:00:59.551" v="5" actId="13926"/>
          <ac:spMkLst>
            <pc:docMk/>
            <pc:sldMk cId="962846168" sldId="407"/>
            <ac:spMk id="71" creationId="{D6F9D683-42AA-0479-F28B-DC9C152F2F17}"/>
          </ac:spMkLst>
        </pc:spChg>
        <pc:spChg chg="mod">
          <ac:chgData name="Matt Lyle" userId="a96e7d453dd11193" providerId="LiveId" clId="{FA82FB49-7E0E-4BDA-B125-528767D6017F}" dt="2022-05-07T17:01:35.455" v="11" actId="208"/>
          <ac:spMkLst>
            <pc:docMk/>
            <pc:sldMk cId="962846168" sldId="407"/>
            <ac:spMk id="73" creationId="{4489A090-BFC8-1954-8E39-758EF2EC4E85}"/>
          </ac:spMkLst>
        </pc:spChg>
        <pc:spChg chg="mod">
          <ac:chgData name="Matt Lyle" userId="a96e7d453dd11193" providerId="LiveId" clId="{FA82FB49-7E0E-4BDA-B125-528767D6017F}" dt="2022-05-07T17:01:35.455" v="11" actId="208"/>
          <ac:spMkLst>
            <pc:docMk/>
            <pc:sldMk cId="962846168" sldId="407"/>
            <ac:spMk id="74" creationId="{2B73B1C6-0C02-2BBD-C476-74A7413913EE}"/>
          </ac:spMkLst>
        </pc:spChg>
        <pc:spChg chg="mod">
          <ac:chgData name="Matt Lyle" userId="a96e7d453dd11193" providerId="LiveId" clId="{FA82FB49-7E0E-4BDA-B125-528767D6017F}" dt="2022-05-07T17:00:59.551" v="5" actId="13926"/>
          <ac:spMkLst>
            <pc:docMk/>
            <pc:sldMk cId="962846168" sldId="407"/>
            <ac:spMk id="76" creationId="{3C5CC20C-60EC-A3FB-B773-1FD8897ED699}"/>
          </ac:spMkLst>
        </pc:spChg>
        <pc:spChg chg="mod">
          <ac:chgData name="Matt Lyle" userId="a96e7d453dd11193" providerId="LiveId" clId="{FA82FB49-7E0E-4BDA-B125-528767D6017F}" dt="2022-05-07T17:00:59.551" v="5" actId="13926"/>
          <ac:spMkLst>
            <pc:docMk/>
            <pc:sldMk cId="962846168" sldId="407"/>
            <ac:spMk id="77" creationId="{AEAA6E6C-2013-D9E2-A2F8-F9CABFBA6944}"/>
          </ac:spMkLst>
        </pc:spChg>
        <pc:spChg chg="mod">
          <ac:chgData name="Matt Lyle" userId="a96e7d453dd11193" providerId="LiveId" clId="{FA82FB49-7E0E-4BDA-B125-528767D6017F}" dt="2022-05-07T17:00:59.551" v="5" actId="13926"/>
          <ac:spMkLst>
            <pc:docMk/>
            <pc:sldMk cId="962846168" sldId="407"/>
            <ac:spMk id="78" creationId="{19A6D59F-E471-FE39-F293-63CE79587662}"/>
          </ac:spMkLst>
        </pc:spChg>
        <pc:spChg chg="mod">
          <ac:chgData name="Matt Lyle" userId="a96e7d453dd11193" providerId="LiveId" clId="{FA82FB49-7E0E-4BDA-B125-528767D6017F}" dt="2022-05-07T17:00:59.551" v="5" actId="13926"/>
          <ac:spMkLst>
            <pc:docMk/>
            <pc:sldMk cId="962846168" sldId="407"/>
            <ac:spMk id="79" creationId="{3BC8CB7F-3BC7-A40C-7D7B-F52D45AA26FF}"/>
          </ac:spMkLst>
        </pc:spChg>
        <pc:spChg chg="mod">
          <ac:chgData name="Matt Lyle" userId="a96e7d453dd11193" providerId="LiveId" clId="{FA82FB49-7E0E-4BDA-B125-528767D6017F}" dt="2022-05-07T17:00:59.551" v="5" actId="13926"/>
          <ac:spMkLst>
            <pc:docMk/>
            <pc:sldMk cId="962846168" sldId="407"/>
            <ac:spMk id="80" creationId="{03EA28FC-5D5C-F9E3-B9B5-77BED18E1373}"/>
          </ac:spMkLst>
        </pc:spChg>
        <pc:spChg chg="mod">
          <ac:chgData name="Matt Lyle" userId="a96e7d453dd11193" providerId="LiveId" clId="{FA82FB49-7E0E-4BDA-B125-528767D6017F}" dt="2022-05-07T17:00:59.551" v="5" actId="13926"/>
          <ac:spMkLst>
            <pc:docMk/>
            <pc:sldMk cId="962846168" sldId="407"/>
            <ac:spMk id="81" creationId="{89602599-BF3F-693A-6185-AE3BD8A568B9}"/>
          </ac:spMkLst>
        </pc:spChg>
        <pc:spChg chg="mod">
          <ac:chgData name="Matt Lyle" userId="a96e7d453dd11193" providerId="LiveId" clId="{FA82FB49-7E0E-4BDA-B125-528767D6017F}" dt="2022-05-07T17:00:59.551" v="5" actId="13926"/>
          <ac:spMkLst>
            <pc:docMk/>
            <pc:sldMk cId="962846168" sldId="407"/>
            <ac:spMk id="84" creationId="{85AF86B9-77CF-93BF-F529-3ADCE106CF29}"/>
          </ac:spMkLst>
        </pc:spChg>
        <pc:spChg chg="mod">
          <ac:chgData name="Matt Lyle" userId="a96e7d453dd11193" providerId="LiveId" clId="{FA82FB49-7E0E-4BDA-B125-528767D6017F}" dt="2022-05-07T17:00:59.551" v="5" actId="13926"/>
          <ac:spMkLst>
            <pc:docMk/>
            <pc:sldMk cId="962846168" sldId="407"/>
            <ac:spMk id="85" creationId="{88572220-5954-22E2-5909-370AD34E8659}"/>
          </ac:spMkLst>
        </pc:spChg>
        <pc:spChg chg="mod">
          <ac:chgData name="Matt Lyle" userId="a96e7d453dd11193" providerId="LiveId" clId="{FA82FB49-7E0E-4BDA-B125-528767D6017F}" dt="2022-05-07T17:00:59.551" v="5" actId="13926"/>
          <ac:spMkLst>
            <pc:docMk/>
            <pc:sldMk cId="962846168" sldId="407"/>
            <ac:spMk id="86" creationId="{A6376B63-D667-1C6B-DFB3-3BD9FD63E4B2}"/>
          </ac:spMkLst>
        </pc:spChg>
        <pc:spChg chg="mod">
          <ac:chgData name="Matt Lyle" userId="a96e7d453dd11193" providerId="LiveId" clId="{FA82FB49-7E0E-4BDA-B125-528767D6017F}" dt="2022-05-07T17:00:59.551" v="5" actId="13926"/>
          <ac:spMkLst>
            <pc:docMk/>
            <pc:sldMk cId="962846168" sldId="407"/>
            <ac:spMk id="87" creationId="{7DB06CD9-5F25-DE0F-703B-BAA64539E060}"/>
          </ac:spMkLst>
        </pc:spChg>
        <pc:spChg chg="mod">
          <ac:chgData name="Matt Lyle" userId="a96e7d453dd11193" providerId="LiveId" clId="{FA82FB49-7E0E-4BDA-B125-528767D6017F}" dt="2022-05-07T17:00:59.551" v="5" actId="13926"/>
          <ac:spMkLst>
            <pc:docMk/>
            <pc:sldMk cId="962846168" sldId="407"/>
            <ac:spMk id="88" creationId="{3715E7EA-3AF4-530D-AF0C-0819938775A5}"/>
          </ac:spMkLst>
        </pc:spChg>
        <pc:spChg chg="mod">
          <ac:chgData name="Matt Lyle" userId="a96e7d453dd11193" providerId="LiveId" clId="{FA82FB49-7E0E-4BDA-B125-528767D6017F}" dt="2022-05-07T17:00:59.551" v="5" actId="13926"/>
          <ac:spMkLst>
            <pc:docMk/>
            <pc:sldMk cId="962846168" sldId="407"/>
            <ac:spMk id="90" creationId="{0E35A456-524E-131E-34F5-5B00752CE40C}"/>
          </ac:spMkLst>
        </pc:spChg>
        <pc:spChg chg="mod">
          <ac:chgData name="Matt Lyle" userId="a96e7d453dd11193" providerId="LiveId" clId="{FA82FB49-7E0E-4BDA-B125-528767D6017F}" dt="2022-05-07T17:00:59.551" v="5" actId="13926"/>
          <ac:spMkLst>
            <pc:docMk/>
            <pc:sldMk cId="962846168" sldId="407"/>
            <ac:spMk id="91" creationId="{755F4503-9AC9-3490-8767-115D675DAA9B}"/>
          </ac:spMkLst>
        </pc:spChg>
        <pc:spChg chg="mod">
          <ac:chgData name="Matt Lyle" userId="a96e7d453dd11193" providerId="LiveId" clId="{FA82FB49-7E0E-4BDA-B125-528767D6017F}" dt="2022-05-07T17:00:59.551" v="5" actId="13926"/>
          <ac:spMkLst>
            <pc:docMk/>
            <pc:sldMk cId="962846168" sldId="407"/>
            <ac:spMk id="92" creationId="{3452A172-E371-22E4-E6E8-926E8AD7D34F}"/>
          </ac:spMkLst>
        </pc:spChg>
        <pc:spChg chg="mod">
          <ac:chgData name="Matt Lyle" userId="a96e7d453dd11193" providerId="LiveId" clId="{FA82FB49-7E0E-4BDA-B125-528767D6017F}" dt="2022-05-07T17:00:59.551" v="5" actId="13926"/>
          <ac:spMkLst>
            <pc:docMk/>
            <pc:sldMk cId="962846168" sldId="407"/>
            <ac:spMk id="93" creationId="{DEC632A4-9BE9-0298-8692-A2A0C4633BD4}"/>
          </ac:spMkLst>
        </pc:spChg>
        <pc:spChg chg="mod">
          <ac:chgData name="Matt Lyle" userId="a96e7d453dd11193" providerId="LiveId" clId="{FA82FB49-7E0E-4BDA-B125-528767D6017F}" dt="2022-05-07T17:00:59.551" v="5" actId="13926"/>
          <ac:spMkLst>
            <pc:docMk/>
            <pc:sldMk cId="962846168" sldId="407"/>
            <ac:spMk id="94" creationId="{5507BA43-F6BE-1318-BF18-6CE842E35E09}"/>
          </ac:spMkLst>
        </pc:spChg>
        <pc:spChg chg="mod">
          <ac:chgData name="Matt Lyle" userId="a96e7d453dd11193" providerId="LiveId" clId="{FA82FB49-7E0E-4BDA-B125-528767D6017F}" dt="2022-05-07T17:00:59.551" v="5" actId="13926"/>
          <ac:spMkLst>
            <pc:docMk/>
            <pc:sldMk cId="962846168" sldId="407"/>
            <ac:spMk id="95" creationId="{999A6024-7B57-596E-4CD6-35690459FC0C}"/>
          </ac:spMkLst>
        </pc:spChg>
        <pc:spChg chg="mod">
          <ac:chgData name="Matt Lyle" userId="a96e7d453dd11193" providerId="LiveId" clId="{FA82FB49-7E0E-4BDA-B125-528767D6017F}" dt="2022-05-07T17:00:59.551" v="5" actId="13926"/>
          <ac:spMkLst>
            <pc:docMk/>
            <pc:sldMk cId="962846168" sldId="407"/>
            <ac:spMk id="96" creationId="{608D147D-DEF5-C74A-0244-9933B27BEEF2}"/>
          </ac:spMkLst>
        </pc:spChg>
        <pc:spChg chg="mod">
          <ac:chgData name="Matt Lyle" userId="a96e7d453dd11193" providerId="LiveId" clId="{FA82FB49-7E0E-4BDA-B125-528767D6017F}" dt="2022-05-07T17:00:59.551" v="5" actId="13926"/>
          <ac:spMkLst>
            <pc:docMk/>
            <pc:sldMk cId="962846168" sldId="407"/>
            <ac:spMk id="97" creationId="{BFC28232-2E97-2F08-FF36-15CEF45238EE}"/>
          </ac:spMkLst>
        </pc:spChg>
        <pc:spChg chg="mod">
          <ac:chgData name="Matt Lyle" userId="a96e7d453dd11193" providerId="LiveId" clId="{FA82FB49-7E0E-4BDA-B125-528767D6017F}" dt="2022-05-07T17:00:59.551" v="5" actId="13926"/>
          <ac:spMkLst>
            <pc:docMk/>
            <pc:sldMk cId="962846168" sldId="407"/>
            <ac:spMk id="98" creationId="{6116CF55-4078-9B76-46D4-FA50F5B247FD}"/>
          </ac:spMkLst>
        </pc:spChg>
        <pc:spChg chg="mod">
          <ac:chgData name="Matt Lyle" userId="a96e7d453dd11193" providerId="LiveId" clId="{FA82FB49-7E0E-4BDA-B125-528767D6017F}" dt="2022-05-07T17:00:59.551" v="5" actId="13926"/>
          <ac:spMkLst>
            <pc:docMk/>
            <pc:sldMk cId="962846168" sldId="407"/>
            <ac:spMk id="99" creationId="{8CA854D4-DC2F-F83B-EB13-C8E678A658D0}"/>
          </ac:spMkLst>
        </pc:spChg>
        <pc:spChg chg="mod">
          <ac:chgData name="Matt Lyle" userId="a96e7d453dd11193" providerId="LiveId" clId="{FA82FB49-7E0E-4BDA-B125-528767D6017F}" dt="2022-05-07T17:00:59.551" v="5" actId="13926"/>
          <ac:spMkLst>
            <pc:docMk/>
            <pc:sldMk cId="962846168" sldId="407"/>
            <ac:spMk id="101" creationId="{486CE477-C2CE-11A2-557D-E177CF185CE7}"/>
          </ac:spMkLst>
        </pc:spChg>
        <pc:spChg chg="mod">
          <ac:chgData name="Matt Lyle" userId="a96e7d453dd11193" providerId="LiveId" clId="{FA82FB49-7E0E-4BDA-B125-528767D6017F}" dt="2022-05-07T17:00:59.551" v="5" actId="13926"/>
          <ac:spMkLst>
            <pc:docMk/>
            <pc:sldMk cId="962846168" sldId="407"/>
            <ac:spMk id="102" creationId="{8C8D91B9-CE8A-7025-F229-E9691B539931}"/>
          </ac:spMkLst>
        </pc:spChg>
        <pc:spChg chg="mod">
          <ac:chgData name="Matt Lyle" userId="a96e7d453dd11193" providerId="LiveId" clId="{FA82FB49-7E0E-4BDA-B125-528767D6017F}" dt="2022-05-07T17:00:59.551" v="5" actId="13926"/>
          <ac:spMkLst>
            <pc:docMk/>
            <pc:sldMk cId="962846168" sldId="407"/>
            <ac:spMk id="103" creationId="{7D61C40C-5809-BCC4-0B28-F4CE6F14DC11}"/>
          </ac:spMkLst>
        </pc:spChg>
        <pc:spChg chg="mod">
          <ac:chgData name="Matt Lyle" userId="a96e7d453dd11193" providerId="LiveId" clId="{FA82FB49-7E0E-4BDA-B125-528767D6017F}" dt="2022-05-07T17:01:39.518" v="12" actId="14100"/>
          <ac:spMkLst>
            <pc:docMk/>
            <pc:sldMk cId="962846168" sldId="407"/>
            <ac:spMk id="104" creationId="{F8552772-FCA2-D940-9468-8A4F07BA78EF}"/>
          </ac:spMkLst>
        </pc:spChg>
        <pc:spChg chg="mod">
          <ac:chgData name="Matt Lyle" userId="a96e7d453dd11193" providerId="LiveId" clId="{FA82FB49-7E0E-4BDA-B125-528767D6017F}" dt="2022-05-07T17:00:59.551" v="5" actId="13926"/>
          <ac:spMkLst>
            <pc:docMk/>
            <pc:sldMk cId="962846168" sldId="407"/>
            <ac:spMk id="110" creationId="{92661DCF-D28F-0038-0E2B-A668BEED407C}"/>
          </ac:spMkLst>
        </pc:spChg>
        <pc:spChg chg="mod">
          <ac:chgData name="Matt Lyle" userId="a96e7d453dd11193" providerId="LiveId" clId="{FA82FB49-7E0E-4BDA-B125-528767D6017F}" dt="2022-05-07T17:00:59.551" v="5" actId="13926"/>
          <ac:spMkLst>
            <pc:docMk/>
            <pc:sldMk cId="962846168" sldId="407"/>
            <ac:spMk id="111" creationId="{1C61AC38-6079-267E-D555-873F4ED6ECB5}"/>
          </ac:spMkLst>
        </pc:spChg>
        <pc:spChg chg="mod">
          <ac:chgData name="Matt Lyle" userId="a96e7d453dd11193" providerId="LiveId" clId="{FA82FB49-7E0E-4BDA-B125-528767D6017F}" dt="2022-05-07T17:00:59.551" v="5" actId="13926"/>
          <ac:spMkLst>
            <pc:docMk/>
            <pc:sldMk cId="962846168" sldId="407"/>
            <ac:spMk id="112" creationId="{47E0CD95-9DAE-702F-0FB2-3F4FFED229AE}"/>
          </ac:spMkLst>
        </pc:spChg>
        <pc:spChg chg="mod">
          <ac:chgData name="Matt Lyle" userId="a96e7d453dd11193" providerId="LiveId" clId="{FA82FB49-7E0E-4BDA-B125-528767D6017F}" dt="2022-05-07T17:00:59.551" v="5" actId="13926"/>
          <ac:spMkLst>
            <pc:docMk/>
            <pc:sldMk cId="962846168" sldId="407"/>
            <ac:spMk id="113" creationId="{9CB50D3C-9FCF-5E27-39BF-F2AF13187EAB}"/>
          </ac:spMkLst>
        </pc:spChg>
        <pc:grpChg chg="mod">
          <ac:chgData name="Matt Lyle" userId="a96e7d453dd11193" providerId="LiveId" clId="{FA82FB49-7E0E-4BDA-B125-528767D6017F}" dt="2022-05-07T17:01:31.992" v="9" actId="207"/>
          <ac:grpSpMkLst>
            <pc:docMk/>
            <pc:sldMk cId="962846168" sldId="407"/>
            <ac:grpSpMk id="72" creationId="{E1A5CEB6-9A11-6A32-3B51-CAB575B4D93F}"/>
          </ac:grpSpMkLst>
        </pc:grpChg>
      </pc:sldChg>
    </pc:docChg>
  </pc:docChgLst>
  <pc:docChgLst>
    <pc:chgData name="Matt Lyle" userId="a96e7d453dd11193" providerId="LiveId" clId="{E2B577D0-FB20-430E-BFB5-E89FBB25E525}"/>
    <pc:docChg chg="undo redo custSel addSld delSld modSld sldOrd modMainMaster modNotesMaster">
      <pc:chgData name="Matt Lyle" userId="a96e7d453dd11193" providerId="LiveId" clId="{E2B577D0-FB20-430E-BFB5-E89FBB25E525}" dt="2022-05-07T16:13:00.601" v="20245" actId="6549"/>
      <pc:docMkLst>
        <pc:docMk/>
      </pc:docMkLst>
      <pc:sldChg chg="addSp delSp modSp mod ord modTransition modNotes modNotesTx">
        <pc:chgData name="Matt Lyle" userId="a96e7d453dd11193" providerId="LiveId" clId="{E2B577D0-FB20-430E-BFB5-E89FBB25E525}" dt="2022-05-07T15:51:36.228" v="19688" actId="404"/>
        <pc:sldMkLst>
          <pc:docMk/>
          <pc:sldMk cId="3387827396" sldId="262"/>
        </pc:sldMkLst>
        <pc:spChg chg="mod">
          <ac:chgData name="Matt Lyle" userId="a96e7d453dd11193" providerId="LiveId" clId="{E2B577D0-FB20-430E-BFB5-E89FBB25E525}" dt="2022-05-07T04:03:40.112" v="2790" actId="1076"/>
          <ac:spMkLst>
            <pc:docMk/>
            <pc:sldMk cId="3387827396" sldId="262"/>
            <ac:spMk id="4" creationId="{86820FA3-5563-4529-813A-CC3D8C12677E}"/>
          </ac:spMkLst>
        </pc:spChg>
        <pc:picChg chg="add mod ord modCrop">
          <ac:chgData name="Matt Lyle" userId="a96e7d453dd11193" providerId="LiveId" clId="{E2B577D0-FB20-430E-BFB5-E89FBB25E525}" dt="2022-05-07T03:47:48.730" v="2289" actId="167"/>
          <ac:picMkLst>
            <pc:docMk/>
            <pc:sldMk cId="3387827396" sldId="262"/>
            <ac:picMk id="3" creationId="{6BC23254-1206-129F-FBBC-0180DB8581CB}"/>
          </ac:picMkLst>
        </pc:picChg>
        <pc:picChg chg="del">
          <ac:chgData name="Matt Lyle" userId="a96e7d453dd11193" providerId="LiveId" clId="{E2B577D0-FB20-430E-BFB5-E89FBB25E525}" dt="2022-05-07T03:47:03.660" v="2279" actId="478"/>
          <ac:picMkLst>
            <pc:docMk/>
            <pc:sldMk cId="3387827396" sldId="262"/>
            <ac:picMk id="5" creationId="{98C4C34F-84AE-42EB-9612-9B04E72436AE}"/>
          </ac:picMkLst>
        </pc:picChg>
      </pc:sldChg>
      <pc:sldChg chg="addSp delSp modSp mod ord modTransition modNotes modNotesTx">
        <pc:chgData name="Matt Lyle" userId="a96e7d453dd11193" providerId="LiveId" clId="{E2B577D0-FB20-430E-BFB5-E89FBB25E525}" dt="2022-05-07T15:52:10.427" v="19693" actId="255"/>
        <pc:sldMkLst>
          <pc:docMk/>
          <pc:sldMk cId="270982553" sldId="283"/>
        </pc:sldMkLst>
        <pc:spChg chg="add del mod">
          <ac:chgData name="Matt Lyle" userId="a96e7d453dd11193" providerId="LiveId" clId="{E2B577D0-FB20-430E-BFB5-E89FBB25E525}" dt="2022-05-07T07:49:10.497" v="6596" actId="478"/>
          <ac:spMkLst>
            <pc:docMk/>
            <pc:sldMk cId="270982553" sldId="283"/>
            <ac:spMk id="5" creationId="{E55810D0-3A99-D616-C719-45A2DA3C4CB1}"/>
          </ac:spMkLst>
        </pc:spChg>
        <pc:spChg chg="del">
          <ac:chgData name="Matt Lyle" userId="a96e7d453dd11193" providerId="LiveId" clId="{E2B577D0-FB20-430E-BFB5-E89FBB25E525}" dt="2022-05-07T07:25:38.414" v="6536" actId="478"/>
          <ac:spMkLst>
            <pc:docMk/>
            <pc:sldMk cId="270982553" sldId="283"/>
            <ac:spMk id="6" creationId="{3AC183D0-5BF2-42DC-B79C-C00F1EEEE2BE}"/>
          </ac:spMkLst>
        </pc:spChg>
        <pc:spChg chg="mod">
          <ac:chgData name="Matt Lyle" userId="a96e7d453dd11193" providerId="LiveId" clId="{E2B577D0-FB20-430E-BFB5-E89FBB25E525}" dt="2022-05-07T10:44:29.434" v="10661" actId="113"/>
          <ac:spMkLst>
            <pc:docMk/>
            <pc:sldMk cId="270982553" sldId="283"/>
            <ac:spMk id="7" creationId="{1575FF45-BAE8-461D-9EAE-BA0067D95CF1}"/>
          </ac:spMkLst>
        </pc:spChg>
        <pc:spChg chg="add mod">
          <ac:chgData name="Matt Lyle" userId="a96e7d453dd11193" providerId="LiveId" clId="{E2B577D0-FB20-430E-BFB5-E89FBB25E525}" dt="2022-05-07T07:51:05.073" v="6927" actId="121"/>
          <ac:spMkLst>
            <pc:docMk/>
            <pc:sldMk cId="270982553" sldId="283"/>
            <ac:spMk id="8" creationId="{12E6508A-465B-1E42-48C4-1D5F0B1EED49}"/>
          </ac:spMkLst>
        </pc:spChg>
        <pc:spChg chg="del mod">
          <ac:chgData name="Matt Lyle" userId="a96e7d453dd11193" providerId="LiveId" clId="{E2B577D0-FB20-430E-BFB5-E89FBB25E525}" dt="2022-05-07T07:25:46.322" v="6538" actId="478"/>
          <ac:spMkLst>
            <pc:docMk/>
            <pc:sldMk cId="270982553" sldId="283"/>
            <ac:spMk id="12" creationId="{EC9C31D6-5CD4-4BF8-8ABF-8778F48B0798}"/>
          </ac:spMkLst>
        </pc:spChg>
        <pc:cxnChg chg="add mod">
          <ac:chgData name="Matt Lyle" userId="a96e7d453dd11193" providerId="LiveId" clId="{E2B577D0-FB20-430E-BFB5-E89FBB25E525}" dt="2022-05-07T07:49:20.217" v="6776" actId="1037"/>
          <ac:cxnSpMkLst>
            <pc:docMk/>
            <pc:sldMk cId="270982553" sldId="283"/>
            <ac:cxnSpMk id="9" creationId="{3B993980-9CEC-66EE-A484-1D69C6E21DD5}"/>
          </ac:cxnSpMkLst>
        </pc:cxnChg>
      </pc:sldChg>
      <pc:sldChg chg="addSp delSp modSp mod modTransition delAnim modAnim modNotes modNotesTx">
        <pc:chgData name="Matt Lyle" userId="a96e7d453dd11193" providerId="LiveId" clId="{E2B577D0-FB20-430E-BFB5-E89FBB25E525}" dt="2022-05-07T15:51:20.342" v="19680" actId="404"/>
        <pc:sldMkLst>
          <pc:docMk/>
          <pc:sldMk cId="4153760964" sldId="303"/>
        </pc:sldMkLst>
        <pc:spChg chg="del">
          <ac:chgData name="Matt Lyle" userId="a96e7d453dd11193" providerId="LiveId" clId="{E2B577D0-FB20-430E-BFB5-E89FBB25E525}" dt="2022-05-07T02:45:20.883" v="2" actId="478"/>
          <ac:spMkLst>
            <pc:docMk/>
            <pc:sldMk cId="4153760964" sldId="303"/>
            <ac:spMk id="2" creationId="{9056F917-4C60-410D-B0C0-AEAF7C2D9FDD}"/>
          </ac:spMkLst>
        </pc:spChg>
        <pc:picChg chg="add mod">
          <ac:chgData name="Matt Lyle" userId="a96e7d453dd11193" providerId="LiveId" clId="{E2B577D0-FB20-430E-BFB5-E89FBB25E525}" dt="2022-05-07T02:58:40.987" v="154" actId="1076"/>
          <ac:picMkLst>
            <pc:docMk/>
            <pc:sldMk cId="4153760964" sldId="303"/>
            <ac:picMk id="4" creationId="{20F12F94-555F-2AB1-546E-D607217444D2}"/>
          </ac:picMkLst>
        </pc:picChg>
        <pc:picChg chg="del">
          <ac:chgData name="Matt Lyle" userId="a96e7d453dd11193" providerId="LiveId" clId="{E2B577D0-FB20-430E-BFB5-E89FBB25E525}" dt="2022-05-07T02:45:20.331" v="1" actId="478"/>
          <ac:picMkLst>
            <pc:docMk/>
            <pc:sldMk cId="4153760964" sldId="303"/>
            <ac:picMk id="12" creationId="{9CD0B697-C0DD-4F02-BCD9-B55CE6894F41}"/>
          </ac:picMkLst>
        </pc:picChg>
        <pc:picChg chg="del">
          <ac:chgData name="Matt Lyle" userId="a96e7d453dd11193" providerId="LiveId" clId="{E2B577D0-FB20-430E-BFB5-E89FBB25E525}" dt="2022-05-07T02:45:19.790" v="0" actId="478"/>
          <ac:picMkLst>
            <pc:docMk/>
            <pc:sldMk cId="4153760964" sldId="303"/>
            <ac:picMk id="1026" creationId="{2376506F-BEA9-4E9B-A3C0-69A14DF03D2D}"/>
          </ac:picMkLst>
        </pc:picChg>
      </pc:sldChg>
      <pc:sldChg chg="del">
        <pc:chgData name="Matt Lyle" userId="a96e7d453dd11193" providerId="LiveId" clId="{E2B577D0-FB20-430E-BFB5-E89FBB25E525}" dt="2022-05-07T02:45:48.056" v="15" actId="47"/>
        <pc:sldMkLst>
          <pc:docMk/>
          <pc:sldMk cId="194575395" sldId="306"/>
        </pc:sldMkLst>
      </pc:sldChg>
      <pc:sldChg chg="addSp delSp modSp mod ord modTransition delDesignElem modNotes modNotesTx">
        <pc:chgData name="Matt Lyle" userId="a96e7d453dd11193" providerId="LiveId" clId="{E2B577D0-FB20-430E-BFB5-E89FBB25E525}" dt="2022-05-07T16:12:29.958" v="20244" actId="20577"/>
        <pc:sldMkLst>
          <pc:docMk/>
          <pc:sldMk cId="4170636078" sldId="335"/>
        </pc:sldMkLst>
        <pc:spChg chg="mod">
          <ac:chgData name="Matt Lyle" userId="a96e7d453dd11193" providerId="LiveId" clId="{E2B577D0-FB20-430E-BFB5-E89FBB25E525}" dt="2022-05-07T15:01:52.746" v="17521" actId="1076"/>
          <ac:spMkLst>
            <pc:docMk/>
            <pc:sldMk cId="4170636078" sldId="335"/>
            <ac:spMk id="14" creationId="{7AB6D17F-C598-4300-9554-18F8396D77DB}"/>
          </ac:spMkLst>
        </pc:spChg>
        <pc:spChg chg="add del">
          <ac:chgData name="Matt Lyle" userId="a96e7d453dd11193" providerId="LiveId" clId="{E2B577D0-FB20-430E-BFB5-E89FBB25E525}" dt="2022-05-07T15:00:57.258" v="17456" actId="22"/>
          <ac:spMkLst>
            <pc:docMk/>
            <pc:sldMk cId="4170636078" sldId="335"/>
            <ac:spMk id="15" creationId="{AC9DD79C-9DB1-23AE-01DA-2B8374F678C6}"/>
          </ac:spMkLst>
        </pc:spChg>
        <pc:spChg chg="mod">
          <ac:chgData name="Matt Lyle" userId="a96e7d453dd11193" providerId="LiveId" clId="{E2B577D0-FB20-430E-BFB5-E89FBB25E525}" dt="2022-05-07T14:56:54.124" v="17439" actId="20577"/>
          <ac:spMkLst>
            <pc:docMk/>
            <pc:sldMk cId="4170636078" sldId="335"/>
            <ac:spMk id="18" creationId="{6D804F02-669D-4866-9067-A331E9BDFB62}"/>
          </ac:spMkLst>
        </pc:spChg>
        <pc:spChg chg="add del">
          <ac:chgData name="Matt Lyle" userId="a96e7d453dd11193" providerId="LiveId" clId="{E2B577D0-FB20-430E-BFB5-E89FBB25E525}" dt="2022-05-07T05:03:20.793" v="2992"/>
          <ac:spMkLst>
            <pc:docMk/>
            <pc:sldMk cId="4170636078" sldId="335"/>
            <ac:spMk id="25" creationId="{60328808-6121-4268-B0D0-AB78E2170B13}"/>
          </ac:spMkLst>
        </pc:spChg>
        <pc:spChg chg="add del">
          <ac:chgData name="Matt Lyle" userId="a96e7d453dd11193" providerId="LiveId" clId="{E2B577D0-FB20-430E-BFB5-E89FBB25E525}" dt="2022-05-07T05:03:20.793" v="2992"/>
          <ac:spMkLst>
            <pc:docMk/>
            <pc:sldMk cId="4170636078" sldId="335"/>
            <ac:spMk id="26" creationId="{7BC06BCF-7320-499B-88F4-B5CA302B79C0}"/>
          </ac:spMkLst>
        </pc:spChg>
        <pc:spChg chg="add del">
          <ac:chgData name="Matt Lyle" userId="a96e7d453dd11193" providerId="LiveId" clId="{E2B577D0-FB20-430E-BFB5-E89FBB25E525}" dt="2022-05-07T05:03:20.793" v="2992"/>
          <ac:spMkLst>
            <pc:docMk/>
            <pc:sldMk cId="4170636078" sldId="335"/>
            <ac:spMk id="27" creationId="{50554E2E-2922-4366-AD14-32C37F7334F0}"/>
          </ac:spMkLst>
        </pc:spChg>
        <pc:spChg chg="add del">
          <ac:chgData name="Matt Lyle" userId="a96e7d453dd11193" providerId="LiveId" clId="{E2B577D0-FB20-430E-BFB5-E89FBB25E525}" dt="2022-05-07T05:03:20.793" v="2992"/>
          <ac:spMkLst>
            <pc:docMk/>
            <pc:sldMk cId="4170636078" sldId="335"/>
            <ac:spMk id="28" creationId="{AF0FF6D8-83C6-4E16-A659-121582CA01A0}"/>
          </ac:spMkLst>
        </pc:spChg>
        <pc:spChg chg="add del">
          <ac:chgData name="Matt Lyle" userId="a96e7d453dd11193" providerId="LiveId" clId="{E2B577D0-FB20-430E-BFB5-E89FBB25E525}" dt="2022-05-07T05:03:20.793" v="2992"/>
          <ac:spMkLst>
            <pc:docMk/>
            <pc:sldMk cId="4170636078" sldId="335"/>
            <ac:spMk id="29" creationId="{D697F9F0-BF9E-41B1-A538-7AFA9E965D4B}"/>
          </ac:spMkLst>
        </pc:spChg>
        <pc:spChg chg="add del">
          <ac:chgData name="Matt Lyle" userId="a96e7d453dd11193" providerId="LiveId" clId="{E2B577D0-FB20-430E-BFB5-E89FBB25E525}" dt="2022-05-07T05:03:20.793" v="2992"/>
          <ac:spMkLst>
            <pc:docMk/>
            <pc:sldMk cId="4170636078" sldId="335"/>
            <ac:spMk id="30" creationId="{D9D0FB2B-1753-41DC-BEA8-7B80EF89DB86}"/>
          </ac:spMkLst>
        </pc:spChg>
        <pc:spChg chg="add del">
          <ac:chgData name="Matt Lyle" userId="a96e7d453dd11193" providerId="LiveId" clId="{E2B577D0-FB20-430E-BFB5-E89FBB25E525}" dt="2022-05-07T05:03:20.793" v="2992"/>
          <ac:spMkLst>
            <pc:docMk/>
            <pc:sldMk cId="4170636078" sldId="335"/>
            <ac:spMk id="31" creationId="{C909C433-6200-400E-ACC5-60A5004869B3}"/>
          </ac:spMkLst>
        </pc:spChg>
      </pc:sldChg>
      <pc:sldChg chg="del">
        <pc:chgData name="Matt Lyle" userId="a96e7d453dd11193" providerId="LiveId" clId="{E2B577D0-FB20-430E-BFB5-E89FBB25E525}" dt="2022-05-07T02:45:52.076" v="16" actId="47"/>
        <pc:sldMkLst>
          <pc:docMk/>
          <pc:sldMk cId="1268943736" sldId="337"/>
        </pc:sldMkLst>
      </pc:sldChg>
      <pc:sldChg chg="del">
        <pc:chgData name="Matt Lyle" userId="a96e7d453dd11193" providerId="LiveId" clId="{E2B577D0-FB20-430E-BFB5-E89FBB25E525}" dt="2022-05-07T02:45:25.699" v="4" actId="47"/>
        <pc:sldMkLst>
          <pc:docMk/>
          <pc:sldMk cId="1849348347" sldId="338"/>
        </pc:sldMkLst>
      </pc:sldChg>
      <pc:sldChg chg="del">
        <pc:chgData name="Matt Lyle" userId="a96e7d453dd11193" providerId="LiveId" clId="{E2B577D0-FB20-430E-BFB5-E89FBB25E525}" dt="2022-05-07T02:45:26.168" v="5" actId="47"/>
        <pc:sldMkLst>
          <pc:docMk/>
          <pc:sldMk cId="1515076885" sldId="339"/>
        </pc:sldMkLst>
      </pc:sldChg>
      <pc:sldChg chg="addSp delSp modSp del mod setBg modNotesTx">
        <pc:chgData name="Matt Lyle" userId="a96e7d453dd11193" providerId="LiveId" clId="{E2B577D0-FB20-430E-BFB5-E89FBB25E525}" dt="2022-05-07T05:07:53.982" v="3064" actId="47"/>
        <pc:sldMkLst>
          <pc:docMk/>
          <pc:sldMk cId="1693188738" sldId="340"/>
        </pc:sldMkLst>
        <pc:spChg chg="mod">
          <ac:chgData name="Matt Lyle" userId="a96e7d453dd11193" providerId="LiveId" clId="{E2B577D0-FB20-430E-BFB5-E89FBB25E525}" dt="2022-05-07T04:59:50.114" v="2889" actId="1076"/>
          <ac:spMkLst>
            <pc:docMk/>
            <pc:sldMk cId="1693188738" sldId="340"/>
            <ac:spMk id="40" creationId="{FAD3AF35-8DF3-4F2D-8ADB-183EE5CE2A2A}"/>
          </ac:spMkLst>
        </pc:spChg>
        <pc:graphicFrameChg chg="add del mod">
          <ac:chgData name="Matt Lyle" userId="a96e7d453dd11193" providerId="LiveId" clId="{E2B577D0-FB20-430E-BFB5-E89FBB25E525}" dt="2022-05-07T04:53:48.459" v="2837" actId="478"/>
          <ac:graphicFrameMkLst>
            <pc:docMk/>
            <pc:sldMk cId="1693188738" sldId="340"/>
            <ac:graphicFrameMk id="2" creationId="{6D9917A2-9CD8-D39C-69EB-A4CF5A1BD906}"/>
          </ac:graphicFrameMkLst>
        </pc:graphicFrameChg>
        <pc:graphicFrameChg chg="add del mod modGraphic">
          <ac:chgData name="Matt Lyle" userId="a96e7d453dd11193" providerId="LiveId" clId="{E2B577D0-FB20-430E-BFB5-E89FBB25E525}" dt="2022-05-07T05:00:07.114" v="2896" actId="478"/>
          <ac:graphicFrameMkLst>
            <pc:docMk/>
            <pc:sldMk cId="1693188738" sldId="340"/>
            <ac:graphicFrameMk id="7" creationId="{FA418D19-976B-2BE0-E24C-FC6F9F9A1377}"/>
          </ac:graphicFrameMkLst>
        </pc:graphicFrameChg>
        <pc:graphicFrameChg chg="add mod modGraphic">
          <ac:chgData name="Matt Lyle" userId="a96e7d453dd11193" providerId="LiveId" clId="{E2B577D0-FB20-430E-BFB5-E89FBB25E525}" dt="2022-05-07T05:00:50.738" v="2924" actId="1076"/>
          <ac:graphicFrameMkLst>
            <pc:docMk/>
            <pc:sldMk cId="1693188738" sldId="340"/>
            <ac:graphicFrameMk id="8" creationId="{13095D75-0974-91DB-7D58-828538FAA475}"/>
          </ac:graphicFrameMkLst>
        </pc:graphicFrameChg>
        <pc:graphicFrameChg chg="add mod">
          <ac:chgData name="Matt Lyle" userId="a96e7d453dd11193" providerId="LiveId" clId="{E2B577D0-FB20-430E-BFB5-E89FBB25E525}" dt="2022-05-07T05:00:55.221" v="2925" actId="1076"/>
          <ac:graphicFrameMkLst>
            <pc:docMk/>
            <pc:sldMk cId="1693188738" sldId="340"/>
            <ac:graphicFrameMk id="12" creationId="{510124DC-2A2A-E0C9-BD1D-BC5E9D1FA83C}"/>
          </ac:graphicFrameMkLst>
        </pc:graphicFrameChg>
        <pc:graphicFrameChg chg="add mod modGraphic">
          <ac:chgData name="Matt Lyle" userId="a96e7d453dd11193" providerId="LiveId" clId="{E2B577D0-FB20-430E-BFB5-E89FBB25E525}" dt="2022-05-07T05:02:13.973" v="2974"/>
          <ac:graphicFrameMkLst>
            <pc:docMk/>
            <pc:sldMk cId="1693188738" sldId="340"/>
            <ac:graphicFrameMk id="13" creationId="{5CAB163F-93E2-8708-1491-63751E2C1B41}"/>
          </ac:graphicFrameMkLst>
        </pc:graphicFrameChg>
        <pc:picChg chg="add del mod">
          <ac:chgData name="Matt Lyle" userId="a96e7d453dd11193" providerId="LiveId" clId="{E2B577D0-FB20-430E-BFB5-E89FBB25E525}" dt="2022-05-07T04:53:52.148" v="2838" actId="478"/>
          <ac:picMkLst>
            <pc:docMk/>
            <pc:sldMk cId="1693188738" sldId="340"/>
            <ac:picMk id="4" creationId="{2DD44BAE-1A94-53DB-2534-75F18518A9D5}"/>
          </ac:picMkLst>
        </pc:picChg>
        <pc:picChg chg="add mod">
          <ac:chgData name="Matt Lyle" userId="a96e7d453dd11193" providerId="LiveId" clId="{E2B577D0-FB20-430E-BFB5-E89FBB25E525}" dt="2022-05-07T04:59:02.284" v="2852" actId="1076"/>
          <ac:picMkLst>
            <pc:docMk/>
            <pc:sldMk cId="1693188738" sldId="340"/>
            <ac:picMk id="6" creationId="{035FA797-8AF4-03FD-9312-B790AFED60AE}"/>
          </ac:picMkLst>
        </pc:picChg>
        <pc:picChg chg="del">
          <ac:chgData name="Matt Lyle" userId="a96e7d453dd11193" providerId="LiveId" clId="{E2B577D0-FB20-430E-BFB5-E89FBB25E525}" dt="2022-05-07T02:45:42.159" v="13" actId="478"/>
          <ac:picMkLst>
            <pc:docMk/>
            <pc:sldMk cId="1693188738" sldId="340"/>
            <ac:picMk id="37" creationId="{ED32EC76-254C-4A12-8955-BF9BF9FC6EF8}"/>
          </ac:picMkLst>
        </pc:picChg>
        <pc:cxnChg chg="mod">
          <ac:chgData name="Matt Lyle" userId="a96e7d453dd11193" providerId="LiveId" clId="{E2B577D0-FB20-430E-BFB5-E89FBB25E525}" dt="2022-05-07T04:59:45.659" v="2887" actId="1076"/>
          <ac:cxnSpMkLst>
            <pc:docMk/>
            <pc:sldMk cId="1693188738" sldId="340"/>
            <ac:cxnSpMk id="39" creationId="{F349501D-9959-457F-BAEA-AEAFCEF76FDA}"/>
          </ac:cxnSpMkLst>
        </pc:cxnChg>
      </pc:sldChg>
      <pc:sldChg chg="del">
        <pc:chgData name="Matt Lyle" userId="a96e7d453dd11193" providerId="LiveId" clId="{E2B577D0-FB20-430E-BFB5-E89FBB25E525}" dt="2022-05-07T02:45:46.104" v="14" actId="47"/>
        <pc:sldMkLst>
          <pc:docMk/>
          <pc:sldMk cId="2673083442" sldId="341"/>
        </pc:sldMkLst>
      </pc:sldChg>
      <pc:sldChg chg="addSp delSp modSp mod ord modTransition modNotes modNotesTx">
        <pc:chgData name="Matt Lyle" userId="a96e7d453dd11193" providerId="LiveId" clId="{E2B577D0-FB20-430E-BFB5-E89FBB25E525}" dt="2022-05-07T15:56:06.976" v="19772" actId="20577"/>
        <pc:sldMkLst>
          <pc:docMk/>
          <pc:sldMk cId="4084111154" sldId="342"/>
        </pc:sldMkLst>
        <pc:spChg chg="del mod">
          <ac:chgData name="Matt Lyle" userId="a96e7d453dd11193" providerId="LiveId" clId="{E2B577D0-FB20-430E-BFB5-E89FBB25E525}" dt="2022-05-07T11:09:07.508" v="12182" actId="478"/>
          <ac:spMkLst>
            <pc:docMk/>
            <pc:sldMk cId="4084111154" sldId="342"/>
            <ac:spMk id="3" creationId="{4A0D84D7-FFB3-4D76-90FC-B5B233D3A3D6}"/>
          </ac:spMkLst>
        </pc:spChg>
        <pc:spChg chg="add mod">
          <ac:chgData name="Matt Lyle" userId="a96e7d453dd11193" providerId="LiveId" clId="{E2B577D0-FB20-430E-BFB5-E89FBB25E525}" dt="2022-05-07T11:11:39.221" v="12196" actId="6549"/>
          <ac:spMkLst>
            <pc:docMk/>
            <pc:sldMk cId="4084111154" sldId="342"/>
            <ac:spMk id="5" creationId="{A92C2AF5-0C33-2169-732D-93B2898FBFC2}"/>
          </ac:spMkLst>
        </pc:spChg>
        <pc:spChg chg="add mod">
          <ac:chgData name="Matt Lyle" userId="a96e7d453dd11193" providerId="LiveId" clId="{E2B577D0-FB20-430E-BFB5-E89FBB25E525}" dt="2022-05-07T14:03:37.567" v="15678"/>
          <ac:spMkLst>
            <pc:docMk/>
            <pc:sldMk cId="4084111154" sldId="342"/>
            <ac:spMk id="6" creationId="{4E907E51-190D-2312-4466-5227A602505F}"/>
          </ac:spMkLst>
        </pc:spChg>
        <pc:spChg chg="del">
          <ac:chgData name="Matt Lyle" userId="a96e7d453dd11193" providerId="LiveId" clId="{E2B577D0-FB20-430E-BFB5-E89FBB25E525}" dt="2022-05-07T02:46:51.379" v="40" actId="478"/>
          <ac:spMkLst>
            <pc:docMk/>
            <pc:sldMk cId="4084111154" sldId="342"/>
            <ac:spMk id="10" creationId="{76354908-E113-4714-8A96-5F9A0BAF38D6}"/>
          </ac:spMkLst>
        </pc:spChg>
        <pc:cxnChg chg="add mod">
          <ac:chgData name="Matt Lyle" userId="a96e7d453dd11193" providerId="LiveId" clId="{E2B577D0-FB20-430E-BFB5-E89FBB25E525}" dt="2022-05-07T14:03:37.567" v="15678"/>
          <ac:cxnSpMkLst>
            <pc:docMk/>
            <pc:sldMk cId="4084111154" sldId="342"/>
            <ac:cxnSpMk id="7" creationId="{AF4404D5-2DC8-51E8-D104-FD91A4EA56AD}"/>
          </ac:cxnSpMkLst>
        </pc:cxnChg>
      </pc:sldChg>
      <pc:sldChg chg="del">
        <pc:chgData name="Matt Lyle" userId="a96e7d453dd11193" providerId="LiveId" clId="{E2B577D0-FB20-430E-BFB5-E89FBB25E525}" dt="2022-05-07T02:46:32.210" v="29" actId="47"/>
        <pc:sldMkLst>
          <pc:docMk/>
          <pc:sldMk cId="2434601526" sldId="343"/>
        </pc:sldMkLst>
      </pc:sldChg>
      <pc:sldChg chg="addSp delSp modSp mod modTransition modNotes modNotesTx">
        <pc:chgData name="Matt Lyle" userId="a96e7d453dd11193" providerId="LiveId" clId="{E2B577D0-FB20-430E-BFB5-E89FBB25E525}" dt="2022-05-07T16:02:03.030" v="19814" actId="20577"/>
        <pc:sldMkLst>
          <pc:docMk/>
          <pc:sldMk cId="1861013200" sldId="344"/>
        </pc:sldMkLst>
        <pc:spChg chg="del mod">
          <ac:chgData name="Matt Lyle" userId="a96e7d453dd11193" providerId="LiveId" clId="{E2B577D0-FB20-430E-BFB5-E89FBB25E525}" dt="2022-05-07T06:58:48.368" v="6280" actId="478"/>
          <ac:spMkLst>
            <pc:docMk/>
            <pc:sldMk cId="1861013200" sldId="344"/>
            <ac:spMk id="5" creationId="{A32782C0-44D0-4777-B247-1B1162C074CA}"/>
          </ac:spMkLst>
        </pc:spChg>
        <pc:spChg chg="mod">
          <ac:chgData name="Matt Lyle" userId="a96e7d453dd11193" providerId="LiveId" clId="{E2B577D0-FB20-430E-BFB5-E89FBB25E525}" dt="2022-05-07T07:49:05.167" v="6594" actId="14100"/>
          <ac:spMkLst>
            <pc:docMk/>
            <pc:sldMk cId="1861013200" sldId="344"/>
            <ac:spMk id="6" creationId="{B3E0C85A-B346-4C3F-9A60-7135D780BB16}"/>
          </ac:spMkLst>
        </pc:spChg>
        <pc:spChg chg="add mod">
          <ac:chgData name="Matt Lyle" userId="a96e7d453dd11193" providerId="LiveId" clId="{E2B577D0-FB20-430E-BFB5-E89FBB25E525}" dt="2022-05-07T08:19:26.546" v="7336" actId="403"/>
          <ac:spMkLst>
            <pc:docMk/>
            <pc:sldMk cId="1861013200" sldId="344"/>
            <ac:spMk id="8" creationId="{9F8D6355-6F55-0CB8-B9C4-3BE6A43E0174}"/>
          </ac:spMkLst>
        </pc:spChg>
        <pc:picChg chg="add del mod">
          <ac:chgData name="Matt Lyle" userId="a96e7d453dd11193" providerId="LiveId" clId="{E2B577D0-FB20-430E-BFB5-E89FBB25E525}" dt="2022-05-07T07:03:56.025" v="6306" actId="478"/>
          <ac:picMkLst>
            <pc:docMk/>
            <pc:sldMk cId="1861013200" sldId="344"/>
            <ac:picMk id="9" creationId="{A52F3DD7-15A5-8765-A5F2-503CE84125B6}"/>
          </ac:picMkLst>
        </pc:picChg>
      </pc:sldChg>
      <pc:sldChg chg="del">
        <pc:chgData name="Matt Lyle" userId="a96e7d453dd11193" providerId="LiveId" clId="{E2B577D0-FB20-430E-BFB5-E89FBB25E525}" dt="2022-05-07T02:46:36.932" v="33" actId="47"/>
        <pc:sldMkLst>
          <pc:docMk/>
          <pc:sldMk cId="267910164" sldId="345"/>
        </pc:sldMkLst>
      </pc:sldChg>
      <pc:sldChg chg="add del modTransition modNotes">
        <pc:chgData name="Matt Lyle" userId="a96e7d453dd11193" providerId="LiveId" clId="{E2B577D0-FB20-430E-BFB5-E89FBB25E525}" dt="2022-05-07T15:00:21.484" v="17444" actId="47"/>
        <pc:sldMkLst>
          <pc:docMk/>
          <pc:sldMk cId="2383806941" sldId="346"/>
        </pc:sldMkLst>
      </pc:sldChg>
      <pc:sldChg chg="del">
        <pc:chgData name="Matt Lyle" userId="a96e7d453dd11193" providerId="LiveId" clId="{E2B577D0-FB20-430E-BFB5-E89FBB25E525}" dt="2022-05-07T02:46:33.870" v="30" actId="47"/>
        <pc:sldMkLst>
          <pc:docMk/>
          <pc:sldMk cId="3484626366" sldId="348"/>
        </pc:sldMkLst>
      </pc:sldChg>
      <pc:sldChg chg="del">
        <pc:chgData name="Matt Lyle" userId="a96e7d453dd11193" providerId="LiveId" clId="{E2B577D0-FB20-430E-BFB5-E89FBB25E525}" dt="2022-05-07T02:46:34.978" v="31" actId="47"/>
        <pc:sldMkLst>
          <pc:docMk/>
          <pc:sldMk cId="186719013" sldId="349"/>
        </pc:sldMkLst>
      </pc:sldChg>
      <pc:sldChg chg="delSp add del mod modNotes modNotesTx">
        <pc:chgData name="Matt Lyle" userId="a96e7d453dd11193" providerId="LiveId" clId="{E2B577D0-FB20-430E-BFB5-E89FBB25E525}" dt="2022-05-07T14:58:54.572" v="17440" actId="47"/>
        <pc:sldMkLst>
          <pc:docMk/>
          <pc:sldMk cId="1011623650" sldId="350"/>
        </pc:sldMkLst>
        <pc:spChg chg="del">
          <ac:chgData name="Matt Lyle" userId="a96e7d453dd11193" providerId="LiveId" clId="{E2B577D0-FB20-430E-BFB5-E89FBB25E525}" dt="2022-05-07T02:46:06.066" v="20" actId="478"/>
          <ac:spMkLst>
            <pc:docMk/>
            <pc:sldMk cId="1011623650" sldId="350"/>
            <ac:spMk id="21" creationId="{50F5AFB7-AD7B-4329-A8A2-10D6BB034167}"/>
          </ac:spMkLst>
        </pc:spChg>
        <pc:spChg chg="del">
          <ac:chgData name="Matt Lyle" userId="a96e7d453dd11193" providerId="LiveId" clId="{E2B577D0-FB20-430E-BFB5-E89FBB25E525}" dt="2022-05-07T02:46:06.066" v="20" actId="478"/>
          <ac:spMkLst>
            <pc:docMk/>
            <pc:sldMk cId="1011623650" sldId="350"/>
            <ac:spMk id="22" creationId="{24E57D4F-D5E9-4C36-9C87-B6ED49FB4FBD}"/>
          </ac:spMkLst>
        </pc:spChg>
        <pc:spChg chg="del">
          <ac:chgData name="Matt Lyle" userId="a96e7d453dd11193" providerId="LiveId" clId="{E2B577D0-FB20-430E-BFB5-E89FBB25E525}" dt="2022-05-07T02:46:06.066" v="20" actId="478"/>
          <ac:spMkLst>
            <pc:docMk/>
            <pc:sldMk cId="1011623650" sldId="350"/>
            <ac:spMk id="23" creationId="{C643BF8E-C25B-42D2-A129-B3922212058A}"/>
          </ac:spMkLst>
        </pc:spChg>
        <pc:spChg chg="del">
          <ac:chgData name="Matt Lyle" userId="a96e7d453dd11193" providerId="LiveId" clId="{E2B577D0-FB20-430E-BFB5-E89FBB25E525}" dt="2022-05-07T02:46:06.066" v="20" actId="478"/>
          <ac:spMkLst>
            <pc:docMk/>
            <pc:sldMk cId="1011623650" sldId="350"/>
            <ac:spMk id="24" creationId="{57AB4E6B-A451-42D1-BCAD-D35B38D4F95D}"/>
          </ac:spMkLst>
        </pc:spChg>
        <pc:spChg chg="del">
          <ac:chgData name="Matt Lyle" userId="a96e7d453dd11193" providerId="LiveId" clId="{E2B577D0-FB20-430E-BFB5-E89FBB25E525}" dt="2022-05-07T02:46:06.066" v="20" actId="478"/>
          <ac:spMkLst>
            <pc:docMk/>
            <pc:sldMk cId="1011623650" sldId="350"/>
            <ac:spMk id="31" creationId="{DB63BFDD-66C7-4CC4-818E-D4E8BFCE5B3E}"/>
          </ac:spMkLst>
        </pc:spChg>
      </pc:sldChg>
      <pc:sldChg chg="del">
        <pc:chgData name="Matt Lyle" userId="a96e7d453dd11193" providerId="LiveId" clId="{E2B577D0-FB20-430E-BFB5-E89FBB25E525}" dt="2022-05-07T02:46:36.260" v="32" actId="47"/>
        <pc:sldMkLst>
          <pc:docMk/>
          <pc:sldMk cId="2129257530" sldId="351"/>
        </pc:sldMkLst>
      </pc:sldChg>
      <pc:sldChg chg="del">
        <pc:chgData name="Matt Lyle" userId="a96e7d453dd11193" providerId="LiveId" clId="{E2B577D0-FB20-430E-BFB5-E89FBB25E525}" dt="2022-05-07T02:47:04.649" v="49" actId="47"/>
        <pc:sldMkLst>
          <pc:docMk/>
          <pc:sldMk cId="1327934918" sldId="353"/>
        </pc:sldMkLst>
      </pc:sldChg>
      <pc:sldChg chg="modSp add del mod modTransition modAnim modNotes modNotesTx">
        <pc:chgData name="Matt Lyle" userId="a96e7d453dd11193" providerId="LiveId" clId="{E2B577D0-FB20-430E-BFB5-E89FBB25E525}" dt="2022-05-07T15:20:15.053" v="18424" actId="47"/>
        <pc:sldMkLst>
          <pc:docMk/>
          <pc:sldMk cId="4243359328" sldId="354"/>
        </pc:sldMkLst>
        <pc:spChg chg="mod">
          <ac:chgData name="Matt Lyle" userId="a96e7d453dd11193" providerId="LiveId" clId="{E2B577D0-FB20-430E-BFB5-E89FBB25E525}" dt="2022-05-07T15:16:41.167" v="18218" actId="6549"/>
          <ac:spMkLst>
            <pc:docMk/>
            <pc:sldMk cId="4243359328" sldId="354"/>
            <ac:spMk id="9" creationId="{B89D937F-A3FE-4677-ABC2-DD45502E1396}"/>
          </ac:spMkLst>
        </pc:spChg>
      </pc:sldChg>
      <pc:sldChg chg="del">
        <pc:chgData name="Matt Lyle" userId="a96e7d453dd11193" providerId="LiveId" clId="{E2B577D0-FB20-430E-BFB5-E89FBB25E525}" dt="2022-05-07T02:46:25.198" v="26" actId="47"/>
        <pc:sldMkLst>
          <pc:docMk/>
          <pc:sldMk cId="4039843532" sldId="355"/>
        </pc:sldMkLst>
      </pc:sldChg>
      <pc:sldChg chg="del">
        <pc:chgData name="Matt Lyle" userId="a96e7d453dd11193" providerId="LiveId" clId="{E2B577D0-FB20-430E-BFB5-E89FBB25E525}" dt="2022-05-07T02:46:38.822" v="34" actId="47"/>
        <pc:sldMkLst>
          <pc:docMk/>
          <pc:sldMk cId="1303699225" sldId="356"/>
        </pc:sldMkLst>
      </pc:sldChg>
      <pc:sldChg chg="del">
        <pc:chgData name="Matt Lyle" userId="a96e7d453dd11193" providerId="LiveId" clId="{E2B577D0-FB20-430E-BFB5-E89FBB25E525}" dt="2022-05-07T02:47:45.696" v="71" actId="47"/>
        <pc:sldMkLst>
          <pc:docMk/>
          <pc:sldMk cId="1070290467" sldId="357"/>
        </pc:sldMkLst>
      </pc:sldChg>
      <pc:sldChg chg="del">
        <pc:chgData name="Matt Lyle" userId="a96e7d453dd11193" providerId="LiveId" clId="{E2B577D0-FB20-430E-BFB5-E89FBB25E525}" dt="2022-05-07T02:47:02.320" v="47" actId="47"/>
        <pc:sldMkLst>
          <pc:docMk/>
          <pc:sldMk cId="2831093034" sldId="358"/>
        </pc:sldMkLst>
      </pc:sldChg>
      <pc:sldChg chg="del">
        <pc:chgData name="Matt Lyle" userId="a96e7d453dd11193" providerId="LiveId" clId="{E2B577D0-FB20-430E-BFB5-E89FBB25E525}" dt="2022-05-07T02:47:04.258" v="48" actId="47"/>
        <pc:sldMkLst>
          <pc:docMk/>
          <pc:sldMk cId="2672937794" sldId="359"/>
        </pc:sldMkLst>
      </pc:sldChg>
      <pc:sldChg chg="delSp modSp del mod modTransition delAnim modNotes modNotesTx">
        <pc:chgData name="Matt Lyle" userId="a96e7d453dd11193" providerId="LiveId" clId="{E2B577D0-FB20-430E-BFB5-E89FBB25E525}" dt="2022-05-07T15:00:23.613" v="17445" actId="47"/>
        <pc:sldMkLst>
          <pc:docMk/>
          <pc:sldMk cId="3606496516" sldId="360"/>
        </pc:sldMkLst>
        <pc:spChg chg="mod">
          <ac:chgData name="Matt Lyle" userId="a96e7d453dd11193" providerId="LiveId" clId="{E2B577D0-FB20-430E-BFB5-E89FBB25E525}" dt="2022-05-07T02:47:14.644" v="56" actId="6549"/>
          <ac:spMkLst>
            <pc:docMk/>
            <pc:sldMk cId="3606496516" sldId="360"/>
            <ac:spMk id="5" creationId="{EC987D49-8789-4857-AD4F-94B471DC5106}"/>
          </ac:spMkLst>
        </pc:spChg>
        <pc:spChg chg="del">
          <ac:chgData name="Matt Lyle" userId="a96e7d453dd11193" providerId="LiveId" clId="{E2B577D0-FB20-430E-BFB5-E89FBB25E525}" dt="2022-05-07T02:47:20.645" v="58" actId="478"/>
          <ac:spMkLst>
            <pc:docMk/>
            <pc:sldMk cId="3606496516" sldId="360"/>
            <ac:spMk id="22" creationId="{8696451B-F07F-43C1-B4F3-754D5128721A}"/>
          </ac:spMkLst>
        </pc:spChg>
        <pc:grpChg chg="del">
          <ac:chgData name="Matt Lyle" userId="a96e7d453dd11193" providerId="LiveId" clId="{E2B577D0-FB20-430E-BFB5-E89FBB25E525}" dt="2022-05-07T02:47:17.145" v="57" actId="478"/>
          <ac:grpSpMkLst>
            <pc:docMk/>
            <pc:sldMk cId="3606496516" sldId="360"/>
            <ac:grpSpMk id="10" creationId="{ADA6093E-171F-4273-862F-36872366AF29}"/>
          </ac:grpSpMkLst>
        </pc:grpChg>
      </pc:sldChg>
      <pc:sldChg chg="del">
        <pc:chgData name="Matt Lyle" userId="a96e7d453dd11193" providerId="LiveId" clId="{E2B577D0-FB20-430E-BFB5-E89FBB25E525}" dt="2022-05-07T02:47:05.650" v="50" actId="47"/>
        <pc:sldMkLst>
          <pc:docMk/>
          <pc:sldMk cId="3034169010" sldId="361"/>
        </pc:sldMkLst>
      </pc:sldChg>
      <pc:sldChg chg="del">
        <pc:chgData name="Matt Lyle" userId="a96e7d453dd11193" providerId="LiveId" clId="{E2B577D0-FB20-430E-BFB5-E89FBB25E525}" dt="2022-05-07T02:47:29.478" v="66" actId="47"/>
        <pc:sldMkLst>
          <pc:docMk/>
          <pc:sldMk cId="1343156365" sldId="362"/>
        </pc:sldMkLst>
      </pc:sldChg>
      <pc:sldChg chg="del">
        <pc:chgData name="Matt Lyle" userId="a96e7d453dd11193" providerId="LiveId" clId="{E2B577D0-FB20-430E-BFB5-E89FBB25E525}" dt="2022-05-07T02:47:25.789" v="63" actId="47"/>
        <pc:sldMkLst>
          <pc:docMk/>
          <pc:sldMk cId="3744246032" sldId="363"/>
        </pc:sldMkLst>
      </pc:sldChg>
      <pc:sldChg chg="del">
        <pc:chgData name="Matt Lyle" userId="a96e7d453dd11193" providerId="LiveId" clId="{E2B577D0-FB20-430E-BFB5-E89FBB25E525}" dt="2022-05-07T02:47:26.305" v="64" actId="47"/>
        <pc:sldMkLst>
          <pc:docMk/>
          <pc:sldMk cId="2129787346" sldId="364"/>
        </pc:sldMkLst>
      </pc:sldChg>
      <pc:sldChg chg="del">
        <pc:chgData name="Matt Lyle" userId="a96e7d453dd11193" providerId="LiveId" clId="{E2B577D0-FB20-430E-BFB5-E89FBB25E525}" dt="2022-05-07T02:47:26.867" v="65" actId="47"/>
        <pc:sldMkLst>
          <pc:docMk/>
          <pc:sldMk cId="2690678448" sldId="365"/>
        </pc:sldMkLst>
      </pc:sldChg>
      <pc:sldChg chg="del">
        <pc:chgData name="Matt Lyle" userId="a96e7d453dd11193" providerId="LiveId" clId="{E2B577D0-FB20-430E-BFB5-E89FBB25E525}" dt="2022-05-07T02:47:31.011" v="69" actId="47"/>
        <pc:sldMkLst>
          <pc:docMk/>
          <pc:sldMk cId="903509124" sldId="366"/>
        </pc:sldMkLst>
      </pc:sldChg>
      <pc:sldChg chg="del">
        <pc:chgData name="Matt Lyle" userId="a96e7d453dd11193" providerId="LiveId" clId="{E2B577D0-FB20-430E-BFB5-E89FBB25E525}" dt="2022-05-07T02:47:30.117" v="67" actId="47"/>
        <pc:sldMkLst>
          <pc:docMk/>
          <pc:sldMk cId="1325500206" sldId="367"/>
        </pc:sldMkLst>
      </pc:sldChg>
      <pc:sldChg chg="del">
        <pc:chgData name="Matt Lyle" userId="a96e7d453dd11193" providerId="LiveId" clId="{E2B577D0-FB20-430E-BFB5-E89FBB25E525}" dt="2022-05-07T02:47:30.554" v="68" actId="47"/>
        <pc:sldMkLst>
          <pc:docMk/>
          <pc:sldMk cId="36896122" sldId="368"/>
        </pc:sldMkLst>
      </pc:sldChg>
      <pc:sldChg chg="del modNotesTx">
        <pc:chgData name="Matt Lyle" userId="a96e7d453dd11193" providerId="LiveId" clId="{E2B577D0-FB20-430E-BFB5-E89FBB25E525}" dt="2022-05-07T04:14:50.945" v="2819" actId="47"/>
        <pc:sldMkLst>
          <pc:docMk/>
          <pc:sldMk cId="3328383552" sldId="369"/>
        </pc:sldMkLst>
      </pc:sldChg>
      <pc:sldChg chg="addSp modSp add del mod modNotes modNotesTx">
        <pc:chgData name="Matt Lyle" userId="a96e7d453dd11193" providerId="LiveId" clId="{E2B577D0-FB20-430E-BFB5-E89FBB25E525}" dt="2022-05-07T04:14:30.258" v="2818" actId="47"/>
        <pc:sldMkLst>
          <pc:docMk/>
          <pc:sldMk cId="2761763155" sldId="370"/>
        </pc:sldMkLst>
        <pc:picChg chg="add mod">
          <ac:chgData name="Matt Lyle" userId="a96e7d453dd11193" providerId="LiveId" clId="{E2B577D0-FB20-430E-BFB5-E89FBB25E525}" dt="2022-05-07T03:11:36.911" v="1076" actId="1076"/>
          <ac:picMkLst>
            <pc:docMk/>
            <pc:sldMk cId="2761763155" sldId="370"/>
            <ac:picMk id="3" creationId="{59448779-4CDE-4B0D-9929-82A7AFE2827F}"/>
          </ac:picMkLst>
        </pc:picChg>
        <pc:picChg chg="mod">
          <ac:chgData name="Matt Lyle" userId="a96e7d453dd11193" providerId="LiveId" clId="{E2B577D0-FB20-430E-BFB5-E89FBB25E525}" dt="2022-05-07T03:11:31.550" v="1075" actId="1076"/>
          <ac:picMkLst>
            <pc:docMk/>
            <pc:sldMk cId="2761763155" sldId="370"/>
            <ac:picMk id="4" creationId="{20F12F94-555F-2AB1-546E-D607217444D2}"/>
          </ac:picMkLst>
        </pc:picChg>
      </pc:sldChg>
      <pc:sldChg chg="addSp delSp modSp add mod modTransition modNotes modNotesTx">
        <pc:chgData name="Matt Lyle" userId="a96e7d453dd11193" providerId="LiveId" clId="{E2B577D0-FB20-430E-BFB5-E89FBB25E525}" dt="2022-05-07T15:51:16.838" v="19679" actId="255"/>
        <pc:sldMkLst>
          <pc:docMk/>
          <pc:sldMk cId="417708214" sldId="371"/>
        </pc:sldMkLst>
        <pc:picChg chg="del">
          <ac:chgData name="Matt Lyle" userId="a96e7d453dd11193" providerId="LiveId" clId="{E2B577D0-FB20-430E-BFB5-E89FBB25E525}" dt="2022-05-07T04:13:59.831" v="2813" actId="478"/>
          <ac:picMkLst>
            <pc:docMk/>
            <pc:sldMk cId="417708214" sldId="371"/>
            <ac:picMk id="4" creationId="{20F12F94-555F-2AB1-546E-D607217444D2}"/>
          </ac:picMkLst>
        </pc:picChg>
        <pc:picChg chg="add mod">
          <ac:chgData name="Matt Lyle" userId="a96e7d453dd11193" providerId="LiveId" clId="{E2B577D0-FB20-430E-BFB5-E89FBB25E525}" dt="2022-05-07T04:14:05.210" v="2814"/>
          <ac:picMkLst>
            <pc:docMk/>
            <pc:sldMk cId="417708214" sldId="371"/>
            <ac:picMk id="6" creationId="{65EFA6A0-2DBD-8829-0394-B7FDC2A2C4E1}"/>
          </ac:picMkLst>
        </pc:picChg>
        <pc:picChg chg="add mod">
          <ac:chgData name="Matt Lyle" userId="a96e7d453dd11193" providerId="LiveId" clId="{E2B577D0-FB20-430E-BFB5-E89FBB25E525}" dt="2022-05-07T04:14:05.210" v="2814"/>
          <ac:picMkLst>
            <pc:docMk/>
            <pc:sldMk cId="417708214" sldId="371"/>
            <ac:picMk id="7" creationId="{B2AF3D0E-A02F-72E7-5D7E-B5A1EE97C50D}"/>
          </ac:picMkLst>
        </pc:picChg>
        <pc:cxnChg chg="add mod">
          <ac:chgData name="Matt Lyle" userId="a96e7d453dd11193" providerId="LiveId" clId="{E2B577D0-FB20-430E-BFB5-E89FBB25E525}" dt="2022-05-07T04:14:05.210" v="2814"/>
          <ac:cxnSpMkLst>
            <pc:docMk/>
            <pc:sldMk cId="417708214" sldId="371"/>
            <ac:cxnSpMk id="5" creationId="{7C9FA4DE-82FB-D30E-BB09-2EDD6793BDE2}"/>
          </ac:cxnSpMkLst>
        </pc:cxnChg>
      </pc:sldChg>
      <pc:sldChg chg="addSp delSp modSp add mod ord modTransition modNotes modNotesTx">
        <pc:chgData name="Matt Lyle" userId="a96e7d453dd11193" providerId="LiveId" clId="{E2B577D0-FB20-430E-BFB5-E89FBB25E525}" dt="2022-05-07T15:51:58.225" v="19691" actId="255"/>
        <pc:sldMkLst>
          <pc:docMk/>
          <pc:sldMk cId="2179130927" sldId="372"/>
        </pc:sldMkLst>
        <pc:spChg chg="add mod">
          <ac:chgData name="Matt Lyle" userId="a96e7d453dd11193" providerId="LiveId" clId="{E2B577D0-FB20-430E-BFB5-E89FBB25E525}" dt="2022-05-07T06:51:37.756" v="6084" actId="1076"/>
          <ac:spMkLst>
            <pc:docMk/>
            <pc:sldMk cId="2179130927" sldId="372"/>
            <ac:spMk id="20" creationId="{E1DEA19B-E156-5A4B-501A-F8CFD74837B8}"/>
          </ac:spMkLst>
        </pc:spChg>
        <pc:spChg chg="del mod">
          <ac:chgData name="Matt Lyle" userId="a96e7d453dd11193" providerId="LiveId" clId="{E2B577D0-FB20-430E-BFB5-E89FBB25E525}" dt="2022-05-07T06:47:07.502" v="5959" actId="478"/>
          <ac:spMkLst>
            <pc:docMk/>
            <pc:sldMk cId="2179130927" sldId="372"/>
            <ac:spMk id="40" creationId="{FAD3AF35-8DF3-4F2D-8ADB-183EE5CE2A2A}"/>
          </ac:spMkLst>
        </pc:spChg>
        <pc:graphicFrameChg chg="del">
          <ac:chgData name="Matt Lyle" userId="a96e7d453dd11193" providerId="LiveId" clId="{E2B577D0-FB20-430E-BFB5-E89FBB25E525}" dt="2022-05-07T05:02:43.209" v="2985" actId="478"/>
          <ac:graphicFrameMkLst>
            <pc:docMk/>
            <pc:sldMk cId="2179130927" sldId="372"/>
            <ac:graphicFrameMk id="8" creationId="{13095D75-0974-91DB-7D58-828538FAA475}"/>
          </ac:graphicFrameMkLst>
        </pc:graphicFrameChg>
        <pc:graphicFrameChg chg="add del mod">
          <ac:chgData name="Matt Lyle" userId="a96e7d453dd11193" providerId="LiveId" clId="{E2B577D0-FB20-430E-BFB5-E89FBB25E525}" dt="2022-05-07T05:03:17.756" v="2991"/>
          <ac:graphicFrameMkLst>
            <pc:docMk/>
            <pc:sldMk cId="2179130927" sldId="372"/>
            <ac:graphicFrameMk id="10" creationId="{761C398F-BB79-1291-6FEF-EB165C10D724}"/>
          </ac:graphicFrameMkLst>
        </pc:graphicFrameChg>
        <pc:graphicFrameChg chg="add del mod">
          <ac:chgData name="Matt Lyle" userId="a96e7d453dd11193" providerId="LiveId" clId="{E2B577D0-FB20-430E-BFB5-E89FBB25E525}" dt="2022-05-07T05:03:17.756" v="2991"/>
          <ac:graphicFrameMkLst>
            <pc:docMk/>
            <pc:sldMk cId="2179130927" sldId="372"/>
            <ac:graphicFrameMk id="11" creationId="{81163DEE-03E8-236B-97D9-0FBB6CBBEA24}"/>
          </ac:graphicFrameMkLst>
        </pc:graphicFrameChg>
        <pc:graphicFrameChg chg="del">
          <ac:chgData name="Matt Lyle" userId="a96e7d453dd11193" providerId="LiveId" clId="{E2B577D0-FB20-430E-BFB5-E89FBB25E525}" dt="2022-05-07T05:02:43.209" v="2985" actId="478"/>
          <ac:graphicFrameMkLst>
            <pc:docMk/>
            <pc:sldMk cId="2179130927" sldId="372"/>
            <ac:graphicFrameMk id="12" creationId="{510124DC-2A2A-E0C9-BD1D-BC5E9D1FA83C}"/>
          </ac:graphicFrameMkLst>
        </pc:graphicFrameChg>
        <pc:graphicFrameChg chg="del">
          <ac:chgData name="Matt Lyle" userId="a96e7d453dd11193" providerId="LiveId" clId="{E2B577D0-FB20-430E-BFB5-E89FBB25E525}" dt="2022-05-07T05:02:43.209" v="2985" actId="478"/>
          <ac:graphicFrameMkLst>
            <pc:docMk/>
            <pc:sldMk cId="2179130927" sldId="372"/>
            <ac:graphicFrameMk id="13" creationId="{5CAB163F-93E2-8708-1491-63751E2C1B41}"/>
          </ac:graphicFrameMkLst>
        </pc:graphicFrameChg>
        <pc:graphicFrameChg chg="add del mod">
          <ac:chgData name="Matt Lyle" userId="a96e7d453dd11193" providerId="LiveId" clId="{E2B577D0-FB20-430E-BFB5-E89FBB25E525}" dt="2022-05-07T05:03:17.756" v="2991"/>
          <ac:graphicFrameMkLst>
            <pc:docMk/>
            <pc:sldMk cId="2179130927" sldId="372"/>
            <ac:graphicFrameMk id="14" creationId="{F32E6669-A577-1BD2-8159-FB1D7CE299D3}"/>
          </ac:graphicFrameMkLst>
        </pc:graphicFrameChg>
        <pc:graphicFrameChg chg="add del mod modGraphic">
          <ac:chgData name="Matt Lyle" userId="a96e7d453dd11193" providerId="LiveId" clId="{E2B577D0-FB20-430E-BFB5-E89FBB25E525}" dt="2022-05-07T06:46:40.391" v="5952" actId="478"/>
          <ac:graphicFrameMkLst>
            <pc:docMk/>
            <pc:sldMk cId="2179130927" sldId="372"/>
            <ac:graphicFrameMk id="16" creationId="{3F976206-D94A-B76A-7375-67AE0BC54277}"/>
          </ac:graphicFrameMkLst>
        </pc:graphicFrameChg>
        <pc:graphicFrameChg chg="add del mod modGraphic">
          <ac:chgData name="Matt Lyle" userId="a96e7d453dd11193" providerId="LiveId" clId="{E2B577D0-FB20-430E-BFB5-E89FBB25E525}" dt="2022-05-07T05:05:29.956" v="3016" actId="478"/>
          <ac:graphicFrameMkLst>
            <pc:docMk/>
            <pc:sldMk cId="2179130927" sldId="372"/>
            <ac:graphicFrameMk id="17" creationId="{C2A3D84E-BC09-B76D-5E52-BDCE8A8C0947}"/>
          </ac:graphicFrameMkLst>
        </pc:graphicFrameChg>
        <pc:graphicFrameChg chg="add del mod modGraphic">
          <ac:chgData name="Matt Lyle" userId="a96e7d453dd11193" providerId="LiveId" clId="{E2B577D0-FB20-430E-BFB5-E89FBB25E525}" dt="2022-05-07T06:46:40.391" v="5952" actId="478"/>
          <ac:graphicFrameMkLst>
            <pc:docMk/>
            <pc:sldMk cId="2179130927" sldId="372"/>
            <ac:graphicFrameMk id="18" creationId="{5EC119A5-C2FD-CC54-65B6-E99B449BEDA0}"/>
          </ac:graphicFrameMkLst>
        </pc:graphicFrameChg>
        <pc:graphicFrameChg chg="add del mod modGraphic">
          <ac:chgData name="Matt Lyle" userId="a96e7d453dd11193" providerId="LiveId" clId="{E2B577D0-FB20-430E-BFB5-E89FBB25E525}" dt="2022-05-07T06:46:40.391" v="5952" actId="478"/>
          <ac:graphicFrameMkLst>
            <pc:docMk/>
            <pc:sldMk cId="2179130927" sldId="372"/>
            <ac:graphicFrameMk id="19" creationId="{905AA965-8149-3ED5-41BF-B50A0A61957C}"/>
          </ac:graphicFrameMkLst>
        </pc:graphicFrameChg>
        <pc:picChg chg="add mod">
          <ac:chgData name="Matt Lyle" userId="a96e7d453dd11193" providerId="LiveId" clId="{E2B577D0-FB20-430E-BFB5-E89FBB25E525}" dt="2022-05-07T06:47:12.325" v="5960" actId="1076"/>
          <ac:picMkLst>
            <pc:docMk/>
            <pc:sldMk cId="2179130927" sldId="372"/>
            <ac:picMk id="3" creationId="{75EADC4F-460F-F3EF-0CE3-5755773852C2}"/>
          </ac:picMkLst>
        </pc:picChg>
        <pc:picChg chg="del">
          <ac:chgData name="Matt Lyle" userId="a96e7d453dd11193" providerId="LiveId" clId="{E2B577D0-FB20-430E-BFB5-E89FBB25E525}" dt="2022-05-07T05:08:01.988" v="3066" actId="478"/>
          <ac:picMkLst>
            <pc:docMk/>
            <pc:sldMk cId="2179130927" sldId="372"/>
            <ac:picMk id="6" creationId="{035FA797-8AF4-03FD-9312-B790AFED60AE}"/>
          </ac:picMkLst>
        </pc:picChg>
        <pc:cxnChg chg="add del mod">
          <ac:chgData name="Matt Lyle" userId="a96e7d453dd11193" providerId="LiveId" clId="{E2B577D0-FB20-430E-BFB5-E89FBB25E525}" dt="2022-05-07T05:03:17.756" v="2991"/>
          <ac:cxnSpMkLst>
            <pc:docMk/>
            <pc:sldMk cId="2179130927" sldId="372"/>
            <ac:cxnSpMk id="9" creationId="{8BB828B0-878C-A912-CBAB-804F6DCDE952}"/>
          </ac:cxnSpMkLst>
        </pc:cxnChg>
        <pc:cxnChg chg="add mod">
          <ac:chgData name="Matt Lyle" userId="a96e7d453dd11193" providerId="LiveId" clId="{E2B577D0-FB20-430E-BFB5-E89FBB25E525}" dt="2022-05-07T05:12:43.864" v="3117" actId="208"/>
          <ac:cxnSpMkLst>
            <pc:docMk/>
            <pc:sldMk cId="2179130927" sldId="372"/>
            <ac:cxnSpMk id="15" creationId="{CBC0524C-1567-F8EB-7163-498F98A13354}"/>
          </ac:cxnSpMkLst>
        </pc:cxnChg>
        <pc:cxnChg chg="mod">
          <ac:chgData name="Matt Lyle" userId="a96e7d453dd11193" providerId="LiveId" clId="{E2B577D0-FB20-430E-BFB5-E89FBB25E525}" dt="2022-05-07T05:08:30.816" v="3087" actId="1037"/>
          <ac:cxnSpMkLst>
            <pc:docMk/>
            <pc:sldMk cId="2179130927" sldId="372"/>
            <ac:cxnSpMk id="39" creationId="{F349501D-9959-457F-BAEA-AEAFCEF76FDA}"/>
          </ac:cxnSpMkLst>
        </pc:cxnChg>
      </pc:sldChg>
      <pc:sldChg chg="add del modNotes">
        <pc:chgData name="Matt Lyle" userId="a96e7d453dd11193" providerId="LiveId" clId="{E2B577D0-FB20-430E-BFB5-E89FBB25E525}" dt="2022-05-07T07:07:35.658" v="6320" actId="47"/>
        <pc:sldMkLst>
          <pc:docMk/>
          <pc:sldMk cId="633286755" sldId="373"/>
        </pc:sldMkLst>
      </pc:sldChg>
      <pc:sldChg chg="addSp delSp modSp add mod ord modTransition modNotes modNotesTx">
        <pc:chgData name="Matt Lyle" userId="a96e7d453dd11193" providerId="LiveId" clId="{E2B577D0-FB20-430E-BFB5-E89FBB25E525}" dt="2022-05-07T16:00:24.862" v="19798" actId="20577"/>
        <pc:sldMkLst>
          <pc:docMk/>
          <pc:sldMk cId="4132942409" sldId="374"/>
        </pc:sldMkLst>
        <pc:spChg chg="add mod ord">
          <ac:chgData name="Matt Lyle" userId="a96e7d453dd11193" providerId="LiveId" clId="{E2B577D0-FB20-430E-BFB5-E89FBB25E525}" dt="2022-05-07T05:18:42.120" v="3593" actId="167"/>
          <ac:spMkLst>
            <pc:docMk/>
            <pc:sldMk cId="4132942409" sldId="374"/>
            <ac:spMk id="2" creationId="{8EA81E45-AB62-97F0-8FF2-4D54A6053219}"/>
          </ac:spMkLst>
        </pc:spChg>
        <pc:spChg chg="add mod">
          <ac:chgData name="Matt Lyle" userId="a96e7d453dd11193" providerId="LiveId" clId="{E2B577D0-FB20-430E-BFB5-E89FBB25E525}" dt="2022-05-07T05:16:02.621" v="3417"/>
          <ac:spMkLst>
            <pc:docMk/>
            <pc:sldMk cId="4132942409" sldId="374"/>
            <ac:spMk id="10" creationId="{E05258DB-97DA-03A1-D17E-4EC9B68E2FA7}"/>
          </ac:spMkLst>
        </pc:spChg>
        <pc:spChg chg="add mod">
          <ac:chgData name="Matt Lyle" userId="a96e7d453dd11193" providerId="LiveId" clId="{E2B577D0-FB20-430E-BFB5-E89FBB25E525}" dt="2022-05-07T05:16:02.621" v="3417"/>
          <ac:spMkLst>
            <pc:docMk/>
            <pc:sldMk cId="4132942409" sldId="374"/>
            <ac:spMk id="11" creationId="{AF473066-AD09-543B-028A-C75A56034298}"/>
          </ac:spMkLst>
        </pc:spChg>
        <pc:spChg chg="add mod">
          <ac:chgData name="Matt Lyle" userId="a96e7d453dd11193" providerId="LiveId" clId="{E2B577D0-FB20-430E-BFB5-E89FBB25E525}" dt="2022-05-07T05:16:08.243" v="3418" actId="207"/>
          <ac:spMkLst>
            <pc:docMk/>
            <pc:sldMk cId="4132942409" sldId="374"/>
            <ac:spMk id="12" creationId="{A4D7E88B-E4E6-6144-B15D-1DBCFBDBDBEB}"/>
          </ac:spMkLst>
        </pc:spChg>
        <pc:spChg chg="add mod">
          <ac:chgData name="Matt Lyle" userId="a96e7d453dd11193" providerId="LiveId" clId="{E2B577D0-FB20-430E-BFB5-E89FBB25E525}" dt="2022-05-07T05:16:28.682" v="3419" actId="14838"/>
          <ac:spMkLst>
            <pc:docMk/>
            <pc:sldMk cId="4132942409" sldId="374"/>
            <ac:spMk id="13" creationId="{05C56353-A75B-4569-C38D-4EBCAD4FA433}"/>
          </ac:spMkLst>
        </pc:spChg>
        <pc:spChg chg="add mod">
          <ac:chgData name="Matt Lyle" userId="a96e7d453dd11193" providerId="LiveId" clId="{E2B577D0-FB20-430E-BFB5-E89FBB25E525}" dt="2022-05-07T05:16:02.621" v="3417"/>
          <ac:spMkLst>
            <pc:docMk/>
            <pc:sldMk cId="4132942409" sldId="374"/>
            <ac:spMk id="14" creationId="{6206B631-E46F-91FB-2B73-7D04502372C4}"/>
          </ac:spMkLst>
        </pc:spChg>
        <pc:spChg chg="add mod">
          <ac:chgData name="Matt Lyle" userId="a96e7d453dd11193" providerId="LiveId" clId="{E2B577D0-FB20-430E-BFB5-E89FBB25E525}" dt="2022-05-07T05:16:02.621" v="3417"/>
          <ac:spMkLst>
            <pc:docMk/>
            <pc:sldMk cId="4132942409" sldId="374"/>
            <ac:spMk id="17" creationId="{813FC502-C66E-A977-D79D-3DA4814C85C9}"/>
          </ac:spMkLst>
        </pc:spChg>
        <pc:spChg chg="add mod">
          <ac:chgData name="Matt Lyle" userId="a96e7d453dd11193" providerId="LiveId" clId="{E2B577D0-FB20-430E-BFB5-E89FBB25E525}" dt="2022-05-07T05:16:08.243" v="3418" actId="207"/>
          <ac:spMkLst>
            <pc:docMk/>
            <pc:sldMk cId="4132942409" sldId="374"/>
            <ac:spMk id="20" creationId="{2400B085-8473-F0E0-5181-FB7A50850439}"/>
          </ac:spMkLst>
        </pc:spChg>
        <pc:spChg chg="add mod">
          <ac:chgData name="Matt Lyle" userId="a96e7d453dd11193" providerId="LiveId" clId="{E2B577D0-FB20-430E-BFB5-E89FBB25E525}" dt="2022-05-07T05:16:02.621" v="3417"/>
          <ac:spMkLst>
            <pc:docMk/>
            <pc:sldMk cId="4132942409" sldId="374"/>
            <ac:spMk id="21" creationId="{040EEF2E-CBA5-98D7-85FA-F90609D89E9C}"/>
          </ac:spMkLst>
        </pc:spChg>
        <pc:spChg chg="add mod">
          <ac:chgData name="Matt Lyle" userId="a96e7d453dd11193" providerId="LiveId" clId="{E2B577D0-FB20-430E-BFB5-E89FBB25E525}" dt="2022-05-07T05:16:08.243" v="3418" actId="207"/>
          <ac:spMkLst>
            <pc:docMk/>
            <pc:sldMk cId="4132942409" sldId="374"/>
            <ac:spMk id="22" creationId="{7A5D384A-6227-7222-9EDC-31E326BF452F}"/>
          </ac:spMkLst>
        </pc:spChg>
        <pc:spChg chg="add mod">
          <ac:chgData name="Matt Lyle" userId="a96e7d453dd11193" providerId="LiveId" clId="{E2B577D0-FB20-430E-BFB5-E89FBB25E525}" dt="2022-05-07T05:16:28.682" v="3419" actId="14838"/>
          <ac:spMkLst>
            <pc:docMk/>
            <pc:sldMk cId="4132942409" sldId="374"/>
            <ac:spMk id="23" creationId="{BC929001-DCC3-F1EB-9C83-BD90B4F9A3A6}"/>
          </ac:spMkLst>
        </pc:spChg>
        <pc:spChg chg="add mod">
          <ac:chgData name="Matt Lyle" userId="a96e7d453dd11193" providerId="LiveId" clId="{E2B577D0-FB20-430E-BFB5-E89FBB25E525}" dt="2022-05-07T05:16:02.621" v="3417"/>
          <ac:spMkLst>
            <pc:docMk/>
            <pc:sldMk cId="4132942409" sldId="374"/>
            <ac:spMk id="24" creationId="{24C7FFA1-A95D-AD63-497B-E8800FA8D37F}"/>
          </ac:spMkLst>
        </pc:spChg>
        <pc:spChg chg="add mod">
          <ac:chgData name="Matt Lyle" userId="a96e7d453dd11193" providerId="LiveId" clId="{E2B577D0-FB20-430E-BFB5-E89FBB25E525}" dt="2022-05-07T05:16:08.243" v="3418" actId="207"/>
          <ac:spMkLst>
            <pc:docMk/>
            <pc:sldMk cId="4132942409" sldId="374"/>
            <ac:spMk id="25" creationId="{43924501-A7E9-66E1-45F6-4A782267D350}"/>
          </ac:spMkLst>
        </pc:spChg>
        <pc:spChg chg="add mod">
          <ac:chgData name="Matt Lyle" userId="a96e7d453dd11193" providerId="LiveId" clId="{E2B577D0-FB20-430E-BFB5-E89FBB25E525}" dt="2022-05-07T05:16:02.621" v="3417"/>
          <ac:spMkLst>
            <pc:docMk/>
            <pc:sldMk cId="4132942409" sldId="374"/>
            <ac:spMk id="26" creationId="{F23E43F5-3C1B-C101-B3B7-3AE02C3A5B66}"/>
          </ac:spMkLst>
        </pc:spChg>
        <pc:spChg chg="add mod">
          <ac:chgData name="Matt Lyle" userId="a96e7d453dd11193" providerId="LiveId" clId="{E2B577D0-FB20-430E-BFB5-E89FBB25E525}" dt="2022-05-07T05:16:02.621" v="3417"/>
          <ac:spMkLst>
            <pc:docMk/>
            <pc:sldMk cId="4132942409" sldId="374"/>
            <ac:spMk id="27" creationId="{E5051BB4-A86D-5EED-F211-CBD2A0B14FD0}"/>
          </ac:spMkLst>
        </pc:spChg>
        <pc:spChg chg="add mod">
          <ac:chgData name="Matt Lyle" userId="a96e7d453dd11193" providerId="LiveId" clId="{E2B577D0-FB20-430E-BFB5-E89FBB25E525}" dt="2022-05-07T05:16:02.621" v="3417"/>
          <ac:spMkLst>
            <pc:docMk/>
            <pc:sldMk cId="4132942409" sldId="374"/>
            <ac:spMk id="28" creationId="{5FDF86CE-9CB5-6256-8630-FED287EEE1A3}"/>
          </ac:spMkLst>
        </pc:spChg>
        <pc:spChg chg="add mod">
          <ac:chgData name="Matt Lyle" userId="a96e7d453dd11193" providerId="LiveId" clId="{E2B577D0-FB20-430E-BFB5-E89FBB25E525}" dt="2022-05-07T05:16:02.621" v="3417"/>
          <ac:spMkLst>
            <pc:docMk/>
            <pc:sldMk cId="4132942409" sldId="374"/>
            <ac:spMk id="29" creationId="{D5603CD3-866E-51A1-4763-7994D42A457B}"/>
          </ac:spMkLst>
        </pc:spChg>
        <pc:spChg chg="add mod">
          <ac:chgData name="Matt Lyle" userId="a96e7d453dd11193" providerId="LiveId" clId="{E2B577D0-FB20-430E-BFB5-E89FBB25E525}" dt="2022-05-07T05:16:02.621" v="3417"/>
          <ac:spMkLst>
            <pc:docMk/>
            <pc:sldMk cId="4132942409" sldId="374"/>
            <ac:spMk id="30" creationId="{669EF217-5201-1570-8FAB-3C6F0F827B15}"/>
          </ac:spMkLst>
        </pc:spChg>
        <pc:spChg chg="add mod">
          <ac:chgData name="Matt Lyle" userId="a96e7d453dd11193" providerId="LiveId" clId="{E2B577D0-FB20-430E-BFB5-E89FBB25E525}" dt="2022-05-07T05:16:02.621" v="3417"/>
          <ac:spMkLst>
            <pc:docMk/>
            <pc:sldMk cId="4132942409" sldId="374"/>
            <ac:spMk id="31" creationId="{0EDBB6FE-1D6F-D119-2EBB-11BF982DF17B}"/>
          </ac:spMkLst>
        </pc:spChg>
        <pc:spChg chg="add mod">
          <ac:chgData name="Matt Lyle" userId="a96e7d453dd11193" providerId="LiveId" clId="{E2B577D0-FB20-430E-BFB5-E89FBB25E525}" dt="2022-05-07T05:16:02.621" v="3417"/>
          <ac:spMkLst>
            <pc:docMk/>
            <pc:sldMk cId="4132942409" sldId="374"/>
            <ac:spMk id="32" creationId="{3F741F6D-20E1-339C-7132-609A22792570}"/>
          </ac:spMkLst>
        </pc:spChg>
        <pc:spChg chg="add mod">
          <ac:chgData name="Matt Lyle" userId="a96e7d453dd11193" providerId="LiveId" clId="{E2B577D0-FB20-430E-BFB5-E89FBB25E525}" dt="2022-05-07T05:16:02.621" v="3417"/>
          <ac:spMkLst>
            <pc:docMk/>
            <pc:sldMk cId="4132942409" sldId="374"/>
            <ac:spMk id="33" creationId="{912EC236-F4AC-4C7C-1408-8287445E5C67}"/>
          </ac:spMkLst>
        </pc:spChg>
        <pc:spChg chg="add mod">
          <ac:chgData name="Matt Lyle" userId="a96e7d453dd11193" providerId="LiveId" clId="{E2B577D0-FB20-430E-BFB5-E89FBB25E525}" dt="2022-05-07T05:16:08.243" v="3418" actId="207"/>
          <ac:spMkLst>
            <pc:docMk/>
            <pc:sldMk cId="4132942409" sldId="374"/>
            <ac:spMk id="34" creationId="{C1FC3B3B-8C2F-DE6B-250B-0AF946272C0F}"/>
          </ac:spMkLst>
        </pc:spChg>
        <pc:spChg chg="add mod">
          <ac:chgData name="Matt Lyle" userId="a96e7d453dd11193" providerId="LiveId" clId="{E2B577D0-FB20-430E-BFB5-E89FBB25E525}" dt="2022-05-07T05:16:08.243" v="3418" actId="207"/>
          <ac:spMkLst>
            <pc:docMk/>
            <pc:sldMk cId="4132942409" sldId="374"/>
            <ac:spMk id="35" creationId="{28FDD420-47F1-DE15-2465-A1107227F030}"/>
          </ac:spMkLst>
        </pc:spChg>
        <pc:spChg chg="add mod">
          <ac:chgData name="Matt Lyle" userId="a96e7d453dd11193" providerId="LiveId" clId="{E2B577D0-FB20-430E-BFB5-E89FBB25E525}" dt="2022-05-07T05:16:08.243" v="3418" actId="207"/>
          <ac:spMkLst>
            <pc:docMk/>
            <pc:sldMk cId="4132942409" sldId="374"/>
            <ac:spMk id="36" creationId="{A425A4E0-CE9D-62CF-0DEB-A559B7C0D883}"/>
          </ac:spMkLst>
        </pc:spChg>
        <pc:spChg chg="add mod">
          <ac:chgData name="Matt Lyle" userId="a96e7d453dd11193" providerId="LiveId" clId="{E2B577D0-FB20-430E-BFB5-E89FBB25E525}" dt="2022-05-07T05:16:02.621" v="3417"/>
          <ac:spMkLst>
            <pc:docMk/>
            <pc:sldMk cId="4132942409" sldId="374"/>
            <ac:spMk id="37" creationId="{B1E3AB82-F635-0CE8-6EA7-4350077743CD}"/>
          </ac:spMkLst>
        </pc:spChg>
        <pc:spChg chg="add mod">
          <ac:chgData name="Matt Lyle" userId="a96e7d453dd11193" providerId="LiveId" clId="{E2B577D0-FB20-430E-BFB5-E89FBB25E525}" dt="2022-05-07T05:16:02.621" v="3417"/>
          <ac:spMkLst>
            <pc:docMk/>
            <pc:sldMk cId="4132942409" sldId="374"/>
            <ac:spMk id="38" creationId="{0E7320CB-4503-4DFB-C6D9-7642E515AE19}"/>
          </ac:spMkLst>
        </pc:spChg>
        <pc:spChg chg="del">
          <ac:chgData name="Matt Lyle" userId="a96e7d453dd11193" providerId="LiveId" clId="{E2B577D0-FB20-430E-BFB5-E89FBB25E525}" dt="2022-05-07T05:15:48.144" v="3410" actId="478"/>
          <ac:spMkLst>
            <pc:docMk/>
            <pc:sldMk cId="4132942409" sldId="374"/>
            <ac:spMk id="40" creationId="{FAD3AF35-8DF3-4F2D-8ADB-183EE5CE2A2A}"/>
          </ac:spMkLst>
        </pc:spChg>
        <pc:spChg chg="add mod">
          <ac:chgData name="Matt Lyle" userId="a96e7d453dd11193" providerId="LiveId" clId="{E2B577D0-FB20-430E-BFB5-E89FBB25E525}" dt="2022-05-07T05:16:02.621" v="3417"/>
          <ac:spMkLst>
            <pc:docMk/>
            <pc:sldMk cId="4132942409" sldId="374"/>
            <ac:spMk id="41" creationId="{F8BD97E2-6901-C54A-FD48-B262D583B394}"/>
          </ac:spMkLst>
        </pc:spChg>
        <pc:graphicFrameChg chg="del">
          <ac:chgData name="Matt Lyle" userId="a96e7d453dd11193" providerId="LiveId" clId="{E2B577D0-FB20-430E-BFB5-E89FBB25E525}" dt="2022-05-07T05:15:48.144" v="3410" actId="478"/>
          <ac:graphicFrameMkLst>
            <pc:docMk/>
            <pc:sldMk cId="4132942409" sldId="374"/>
            <ac:graphicFrameMk id="16" creationId="{3F976206-D94A-B76A-7375-67AE0BC54277}"/>
          </ac:graphicFrameMkLst>
        </pc:graphicFrameChg>
        <pc:graphicFrameChg chg="del">
          <ac:chgData name="Matt Lyle" userId="a96e7d453dd11193" providerId="LiveId" clId="{E2B577D0-FB20-430E-BFB5-E89FBB25E525}" dt="2022-05-07T05:15:52.082" v="3411" actId="478"/>
          <ac:graphicFrameMkLst>
            <pc:docMk/>
            <pc:sldMk cId="4132942409" sldId="374"/>
            <ac:graphicFrameMk id="18" creationId="{5EC119A5-C2FD-CC54-65B6-E99B449BEDA0}"/>
          </ac:graphicFrameMkLst>
        </pc:graphicFrameChg>
        <pc:graphicFrameChg chg="del">
          <ac:chgData name="Matt Lyle" userId="a96e7d453dd11193" providerId="LiveId" clId="{E2B577D0-FB20-430E-BFB5-E89FBB25E525}" dt="2022-05-07T05:15:48.144" v="3410" actId="478"/>
          <ac:graphicFrameMkLst>
            <pc:docMk/>
            <pc:sldMk cId="4132942409" sldId="374"/>
            <ac:graphicFrameMk id="19" creationId="{905AA965-8149-3ED5-41BF-B50A0A61957C}"/>
          </ac:graphicFrameMkLst>
        </pc:graphicFrameChg>
        <pc:picChg chg="add mod">
          <ac:chgData name="Matt Lyle" userId="a96e7d453dd11193" providerId="LiveId" clId="{E2B577D0-FB20-430E-BFB5-E89FBB25E525}" dt="2022-05-07T05:17:52.389" v="3587"/>
          <ac:picMkLst>
            <pc:docMk/>
            <pc:sldMk cId="4132942409" sldId="374"/>
            <ac:picMk id="8" creationId="{C81DB92D-58FF-7BFB-B8DD-783A3D25D7D8}"/>
          </ac:picMkLst>
        </pc:picChg>
        <pc:picChg chg="add mod">
          <ac:chgData name="Matt Lyle" userId="a96e7d453dd11193" providerId="LiveId" clId="{E2B577D0-FB20-430E-BFB5-E89FBB25E525}" dt="2022-05-07T05:16:02.621" v="3417"/>
          <ac:picMkLst>
            <pc:docMk/>
            <pc:sldMk cId="4132942409" sldId="374"/>
            <ac:picMk id="9" creationId="{0241F216-3EB5-64FF-0325-D4F0588A142C}"/>
          </ac:picMkLst>
        </pc:picChg>
        <pc:cxnChg chg="del">
          <ac:chgData name="Matt Lyle" userId="a96e7d453dd11193" providerId="LiveId" clId="{E2B577D0-FB20-430E-BFB5-E89FBB25E525}" dt="2022-05-07T05:15:53.409" v="3412" actId="478"/>
          <ac:cxnSpMkLst>
            <pc:docMk/>
            <pc:sldMk cId="4132942409" sldId="374"/>
            <ac:cxnSpMk id="15" creationId="{CBC0524C-1567-F8EB-7163-498F98A13354}"/>
          </ac:cxnSpMkLst>
        </pc:cxnChg>
        <pc:cxnChg chg="del">
          <ac:chgData name="Matt Lyle" userId="a96e7d453dd11193" providerId="LiveId" clId="{E2B577D0-FB20-430E-BFB5-E89FBB25E525}" dt="2022-05-07T05:15:56.973" v="3416" actId="478"/>
          <ac:cxnSpMkLst>
            <pc:docMk/>
            <pc:sldMk cId="4132942409" sldId="374"/>
            <ac:cxnSpMk id="39" creationId="{F349501D-9959-457F-BAEA-AEAFCEF76FDA}"/>
          </ac:cxnSpMkLst>
        </pc:cxnChg>
      </pc:sldChg>
      <pc:sldChg chg="addSp delSp modSp add del mod modTransition modNotes modNotesTx">
        <pc:chgData name="Matt Lyle" userId="a96e7d453dd11193" providerId="LiveId" clId="{E2B577D0-FB20-430E-BFB5-E89FBB25E525}" dt="2022-05-07T15:51:35.337" v="19685" actId="403"/>
        <pc:sldMkLst>
          <pc:docMk/>
          <pc:sldMk cId="2832919397" sldId="375"/>
        </pc:sldMkLst>
        <pc:spChg chg="del">
          <ac:chgData name="Matt Lyle" userId="a96e7d453dd11193" providerId="LiveId" clId="{E2B577D0-FB20-430E-BFB5-E89FBB25E525}" dt="2022-05-07T05:21:38.096" v="3604" actId="478"/>
          <ac:spMkLst>
            <pc:docMk/>
            <pc:sldMk cId="2832919397" sldId="375"/>
            <ac:spMk id="2" creationId="{8EA81E45-AB62-97F0-8FF2-4D54A6053219}"/>
          </ac:spMkLst>
        </pc:spChg>
        <pc:spChg chg="mod">
          <ac:chgData name="Matt Lyle" userId="a96e7d453dd11193" providerId="LiveId" clId="{E2B577D0-FB20-430E-BFB5-E89FBB25E525}" dt="2022-05-07T05:23:05.947" v="3621" actId="14838"/>
          <ac:spMkLst>
            <pc:docMk/>
            <pc:sldMk cId="2832919397" sldId="375"/>
            <ac:spMk id="13" creationId="{05C56353-A75B-4569-C38D-4EBCAD4FA433}"/>
          </ac:spMkLst>
        </pc:spChg>
        <pc:spChg chg="mod">
          <ac:chgData name="Matt Lyle" userId="a96e7d453dd11193" providerId="LiveId" clId="{E2B577D0-FB20-430E-BFB5-E89FBB25E525}" dt="2022-05-07T05:23:05.947" v="3621" actId="14838"/>
          <ac:spMkLst>
            <pc:docMk/>
            <pc:sldMk cId="2832919397" sldId="375"/>
            <ac:spMk id="23" creationId="{BC929001-DCC3-F1EB-9C83-BD90B4F9A3A6}"/>
          </ac:spMkLst>
        </pc:spChg>
        <pc:spChg chg="del mod">
          <ac:chgData name="Matt Lyle" userId="a96e7d453dd11193" providerId="LiveId" clId="{E2B577D0-FB20-430E-BFB5-E89FBB25E525}" dt="2022-05-07T05:21:38.096" v="3604" actId="478"/>
          <ac:spMkLst>
            <pc:docMk/>
            <pc:sldMk cId="2832919397" sldId="375"/>
            <ac:spMk id="31" creationId="{0EDBB6FE-1D6F-D119-2EBB-11BF982DF17B}"/>
          </ac:spMkLst>
        </pc:spChg>
        <pc:spChg chg="del">
          <ac:chgData name="Matt Lyle" userId="a96e7d453dd11193" providerId="LiveId" clId="{E2B577D0-FB20-430E-BFB5-E89FBB25E525}" dt="2022-05-07T05:21:38.096" v="3604" actId="478"/>
          <ac:spMkLst>
            <pc:docMk/>
            <pc:sldMk cId="2832919397" sldId="375"/>
            <ac:spMk id="32" creationId="{3F741F6D-20E1-339C-7132-609A22792570}"/>
          </ac:spMkLst>
        </pc:spChg>
        <pc:spChg chg="del">
          <ac:chgData name="Matt Lyle" userId="a96e7d453dd11193" providerId="LiveId" clId="{E2B577D0-FB20-430E-BFB5-E89FBB25E525}" dt="2022-05-07T05:21:38.096" v="3604" actId="478"/>
          <ac:spMkLst>
            <pc:docMk/>
            <pc:sldMk cId="2832919397" sldId="375"/>
            <ac:spMk id="34" creationId="{C1FC3B3B-8C2F-DE6B-250B-0AF946272C0F}"/>
          </ac:spMkLst>
        </pc:spChg>
        <pc:spChg chg="del">
          <ac:chgData name="Matt Lyle" userId="a96e7d453dd11193" providerId="LiveId" clId="{E2B577D0-FB20-430E-BFB5-E89FBB25E525}" dt="2022-05-07T05:21:38.096" v="3604" actId="478"/>
          <ac:spMkLst>
            <pc:docMk/>
            <pc:sldMk cId="2832919397" sldId="375"/>
            <ac:spMk id="35" creationId="{28FDD420-47F1-DE15-2465-A1107227F030}"/>
          </ac:spMkLst>
        </pc:spChg>
        <pc:spChg chg="del">
          <ac:chgData name="Matt Lyle" userId="a96e7d453dd11193" providerId="LiveId" clId="{E2B577D0-FB20-430E-BFB5-E89FBB25E525}" dt="2022-05-07T05:21:38.096" v="3604" actId="478"/>
          <ac:spMkLst>
            <pc:docMk/>
            <pc:sldMk cId="2832919397" sldId="375"/>
            <ac:spMk id="37" creationId="{B1E3AB82-F635-0CE8-6EA7-4350077743CD}"/>
          </ac:spMkLst>
        </pc:spChg>
        <pc:spChg chg="del">
          <ac:chgData name="Matt Lyle" userId="a96e7d453dd11193" providerId="LiveId" clId="{E2B577D0-FB20-430E-BFB5-E89FBB25E525}" dt="2022-05-07T05:21:38.096" v="3604" actId="478"/>
          <ac:spMkLst>
            <pc:docMk/>
            <pc:sldMk cId="2832919397" sldId="375"/>
            <ac:spMk id="38" creationId="{0E7320CB-4503-4DFB-C6D9-7642E515AE19}"/>
          </ac:spMkLst>
        </pc:spChg>
        <pc:spChg chg="add mod ord">
          <ac:chgData name="Matt Lyle" userId="a96e7d453dd11193" providerId="LiveId" clId="{E2B577D0-FB20-430E-BFB5-E89FBB25E525}" dt="2022-05-07T05:22:53.980" v="3620" actId="167"/>
          <ac:spMkLst>
            <pc:docMk/>
            <pc:sldMk cId="2832919397" sldId="375"/>
            <ac:spMk id="39" creationId="{450820A6-A9FE-BE96-C25B-440744B044ED}"/>
          </ac:spMkLst>
        </pc:spChg>
        <pc:spChg chg="add mod">
          <ac:chgData name="Matt Lyle" userId="a96e7d453dd11193" providerId="LiveId" clId="{E2B577D0-FB20-430E-BFB5-E89FBB25E525}" dt="2022-05-07T05:21:46.745" v="3605"/>
          <ac:spMkLst>
            <pc:docMk/>
            <pc:sldMk cId="2832919397" sldId="375"/>
            <ac:spMk id="40" creationId="{8F4B3FFB-8D36-9D94-41D5-B48F7F455496}"/>
          </ac:spMkLst>
        </pc:spChg>
        <pc:spChg chg="add mod">
          <ac:chgData name="Matt Lyle" userId="a96e7d453dd11193" providerId="LiveId" clId="{E2B577D0-FB20-430E-BFB5-E89FBB25E525}" dt="2022-05-07T05:21:46.745" v="3605"/>
          <ac:spMkLst>
            <pc:docMk/>
            <pc:sldMk cId="2832919397" sldId="375"/>
            <ac:spMk id="42" creationId="{66A3F677-BF49-71C7-12D6-5A5B7AE1E060}"/>
          </ac:spMkLst>
        </pc:spChg>
        <pc:spChg chg="add mod">
          <ac:chgData name="Matt Lyle" userId="a96e7d453dd11193" providerId="LiveId" clId="{E2B577D0-FB20-430E-BFB5-E89FBB25E525}" dt="2022-05-07T05:21:46.745" v="3605"/>
          <ac:spMkLst>
            <pc:docMk/>
            <pc:sldMk cId="2832919397" sldId="375"/>
            <ac:spMk id="43" creationId="{1B7A8804-E1EA-CDF4-83A9-13BE0DEC9A8F}"/>
          </ac:spMkLst>
        </pc:spChg>
        <pc:spChg chg="add mod">
          <ac:chgData name="Matt Lyle" userId="a96e7d453dd11193" providerId="LiveId" clId="{E2B577D0-FB20-430E-BFB5-E89FBB25E525}" dt="2022-05-07T05:21:46.745" v="3605"/>
          <ac:spMkLst>
            <pc:docMk/>
            <pc:sldMk cId="2832919397" sldId="375"/>
            <ac:spMk id="44" creationId="{DBD94FB8-D751-E724-7111-5192B8B41DF4}"/>
          </ac:spMkLst>
        </pc:spChg>
        <pc:spChg chg="add mod">
          <ac:chgData name="Matt Lyle" userId="a96e7d453dd11193" providerId="LiveId" clId="{E2B577D0-FB20-430E-BFB5-E89FBB25E525}" dt="2022-05-07T05:21:46.745" v="3605"/>
          <ac:spMkLst>
            <pc:docMk/>
            <pc:sldMk cId="2832919397" sldId="375"/>
            <ac:spMk id="45" creationId="{D57ADEF0-4C2D-017E-32EB-21A36A35FE34}"/>
          </ac:spMkLst>
        </pc:spChg>
        <pc:spChg chg="add mod">
          <ac:chgData name="Matt Lyle" userId="a96e7d453dd11193" providerId="LiveId" clId="{E2B577D0-FB20-430E-BFB5-E89FBB25E525}" dt="2022-05-07T05:21:46.745" v="3605"/>
          <ac:spMkLst>
            <pc:docMk/>
            <pc:sldMk cId="2832919397" sldId="375"/>
            <ac:spMk id="46" creationId="{67E0EFE2-CD41-E98C-E853-BD1AAC62AC70}"/>
          </ac:spMkLst>
        </pc:spChg>
        <pc:picChg chg="mod">
          <ac:chgData name="Matt Lyle" userId="a96e7d453dd11193" providerId="LiveId" clId="{E2B577D0-FB20-430E-BFB5-E89FBB25E525}" dt="2022-05-07T05:21:31.817" v="3601" actId="1076"/>
          <ac:picMkLst>
            <pc:docMk/>
            <pc:sldMk cId="2832919397" sldId="375"/>
            <ac:picMk id="9" creationId="{0241F216-3EB5-64FF-0325-D4F0588A142C}"/>
          </ac:picMkLst>
        </pc:picChg>
      </pc:sldChg>
      <pc:sldChg chg="modSp add mod ord modTransition modNotes modNotesTx">
        <pc:chgData name="Matt Lyle" userId="a96e7d453dd11193" providerId="LiveId" clId="{E2B577D0-FB20-430E-BFB5-E89FBB25E525}" dt="2022-05-07T15:51:35.651" v="19686" actId="404"/>
        <pc:sldMkLst>
          <pc:docMk/>
          <pc:sldMk cId="3070503302" sldId="376"/>
        </pc:sldMkLst>
        <pc:spChg chg="ord">
          <ac:chgData name="Matt Lyle" userId="a96e7d453dd11193" providerId="LiveId" clId="{E2B577D0-FB20-430E-BFB5-E89FBB25E525}" dt="2022-05-07T05:22:12.189" v="3610" actId="167"/>
          <ac:spMkLst>
            <pc:docMk/>
            <pc:sldMk cId="3070503302" sldId="376"/>
            <ac:spMk id="39" creationId="{450820A6-A9FE-BE96-C25B-440744B044ED}"/>
          </ac:spMkLst>
        </pc:spChg>
        <pc:picChg chg="ord">
          <ac:chgData name="Matt Lyle" userId="a96e7d453dd11193" providerId="LiveId" clId="{E2B577D0-FB20-430E-BFB5-E89FBB25E525}" dt="2022-05-07T05:22:24.791" v="3612" actId="167"/>
          <ac:picMkLst>
            <pc:docMk/>
            <pc:sldMk cId="3070503302" sldId="376"/>
            <ac:picMk id="8" creationId="{C81DB92D-58FF-7BFB-B8DD-783A3D25D7D8}"/>
          </ac:picMkLst>
        </pc:picChg>
      </pc:sldChg>
      <pc:sldChg chg="addSp delSp modSp add mod modTransition modAnim modNotes modNotesTx">
        <pc:chgData name="Matt Lyle" userId="a96e7d453dd11193" providerId="LiveId" clId="{E2B577D0-FB20-430E-BFB5-E89FBB25E525}" dt="2022-05-07T15:51:47.555" v="19689" actId="255"/>
        <pc:sldMkLst>
          <pc:docMk/>
          <pc:sldMk cId="1114006154" sldId="377"/>
        </pc:sldMkLst>
        <pc:spChg chg="add del">
          <ac:chgData name="Matt Lyle" userId="a96e7d453dd11193" providerId="LiveId" clId="{E2B577D0-FB20-430E-BFB5-E89FBB25E525}" dt="2022-05-07T05:30:40.695" v="3952" actId="11529"/>
          <ac:spMkLst>
            <pc:docMk/>
            <pc:sldMk cId="1114006154" sldId="377"/>
            <ac:spMk id="2" creationId="{732FB68C-69D9-D474-D411-962A0E00A64A}"/>
          </ac:spMkLst>
        </pc:spChg>
        <pc:spChg chg="del">
          <ac:chgData name="Matt Lyle" userId="a96e7d453dd11193" providerId="LiveId" clId="{E2B577D0-FB20-430E-BFB5-E89FBB25E525}" dt="2022-05-07T05:28:32.520" v="3942" actId="478"/>
          <ac:spMkLst>
            <pc:docMk/>
            <pc:sldMk cId="1114006154" sldId="377"/>
            <ac:spMk id="10" creationId="{E05258DB-97DA-03A1-D17E-4EC9B68E2FA7}"/>
          </ac:spMkLst>
        </pc:spChg>
        <pc:spChg chg="del">
          <ac:chgData name="Matt Lyle" userId="a96e7d453dd11193" providerId="LiveId" clId="{E2B577D0-FB20-430E-BFB5-E89FBB25E525}" dt="2022-05-07T05:28:32.520" v="3942" actId="478"/>
          <ac:spMkLst>
            <pc:docMk/>
            <pc:sldMk cId="1114006154" sldId="377"/>
            <ac:spMk id="11" creationId="{AF473066-AD09-543B-028A-C75A56034298}"/>
          </ac:spMkLst>
        </pc:spChg>
        <pc:spChg chg="del">
          <ac:chgData name="Matt Lyle" userId="a96e7d453dd11193" providerId="LiveId" clId="{E2B577D0-FB20-430E-BFB5-E89FBB25E525}" dt="2022-05-07T05:28:32.520" v="3942" actId="478"/>
          <ac:spMkLst>
            <pc:docMk/>
            <pc:sldMk cId="1114006154" sldId="377"/>
            <ac:spMk id="12" creationId="{A4D7E88B-E4E6-6144-B15D-1DBCFBDBDBEB}"/>
          </ac:spMkLst>
        </pc:spChg>
        <pc:spChg chg="del">
          <ac:chgData name="Matt Lyle" userId="a96e7d453dd11193" providerId="LiveId" clId="{E2B577D0-FB20-430E-BFB5-E89FBB25E525}" dt="2022-05-07T05:28:32.520" v="3942" actId="478"/>
          <ac:spMkLst>
            <pc:docMk/>
            <pc:sldMk cId="1114006154" sldId="377"/>
            <ac:spMk id="13" creationId="{05C56353-A75B-4569-C38D-4EBCAD4FA433}"/>
          </ac:spMkLst>
        </pc:spChg>
        <pc:spChg chg="del">
          <ac:chgData name="Matt Lyle" userId="a96e7d453dd11193" providerId="LiveId" clId="{E2B577D0-FB20-430E-BFB5-E89FBB25E525}" dt="2022-05-07T05:28:32.520" v="3942" actId="478"/>
          <ac:spMkLst>
            <pc:docMk/>
            <pc:sldMk cId="1114006154" sldId="377"/>
            <ac:spMk id="14" creationId="{6206B631-E46F-91FB-2B73-7D04502372C4}"/>
          </ac:spMkLst>
        </pc:spChg>
        <pc:spChg chg="del">
          <ac:chgData name="Matt Lyle" userId="a96e7d453dd11193" providerId="LiveId" clId="{E2B577D0-FB20-430E-BFB5-E89FBB25E525}" dt="2022-05-07T05:28:32.520" v="3942" actId="478"/>
          <ac:spMkLst>
            <pc:docMk/>
            <pc:sldMk cId="1114006154" sldId="377"/>
            <ac:spMk id="17" creationId="{813FC502-C66E-A977-D79D-3DA4814C85C9}"/>
          </ac:spMkLst>
        </pc:spChg>
        <pc:spChg chg="del">
          <ac:chgData name="Matt Lyle" userId="a96e7d453dd11193" providerId="LiveId" clId="{E2B577D0-FB20-430E-BFB5-E89FBB25E525}" dt="2022-05-07T05:28:32.520" v="3942" actId="478"/>
          <ac:spMkLst>
            <pc:docMk/>
            <pc:sldMk cId="1114006154" sldId="377"/>
            <ac:spMk id="20" creationId="{2400B085-8473-F0E0-5181-FB7A50850439}"/>
          </ac:spMkLst>
        </pc:spChg>
        <pc:spChg chg="del">
          <ac:chgData name="Matt Lyle" userId="a96e7d453dd11193" providerId="LiveId" clId="{E2B577D0-FB20-430E-BFB5-E89FBB25E525}" dt="2022-05-07T05:28:32.520" v="3942" actId="478"/>
          <ac:spMkLst>
            <pc:docMk/>
            <pc:sldMk cId="1114006154" sldId="377"/>
            <ac:spMk id="21" creationId="{040EEF2E-CBA5-98D7-85FA-F90609D89E9C}"/>
          </ac:spMkLst>
        </pc:spChg>
        <pc:spChg chg="del">
          <ac:chgData name="Matt Lyle" userId="a96e7d453dd11193" providerId="LiveId" clId="{E2B577D0-FB20-430E-BFB5-E89FBB25E525}" dt="2022-05-07T05:28:32.520" v="3942" actId="478"/>
          <ac:spMkLst>
            <pc:docMk/>
            <pc:sldMk cId="1114006154" sldId="377"/>
            <ac:spMk id="22" creationId="{7A5D384A-6227-7222-9EDC-31E326BF452F}"/>
          </ac:spMkLst>
        </pc:spChg>
        <pc:spChg chg="del">
          <ac:chgData name="Matt Lyle" userId="a96e7d453dd11193" providerId="LiveId" clId="{E2B577D0-FB20-430E-BFB5-E89FBB25E525}" dt="2022-05-07T05:28:32.520" v="3942" actId="478"/>
          <ac:spMkLst>
            <pc:docMk/>
            <pc:sldMk cId="1114006154" sldId="377"/>
            <ac:spMk id="23" creationId="{BC929001-DCC3-F1EB-9C83-BD90B4F9A3A6}"/>
          </ac:spMkLst>
        </pc:spChg>
        <pc:spChg chg="del">
          <ac:chgData name="Matt Lyle" userId="a96e7d453dd11193" providerId="LiveId" clId="{E2B577D0-FB20-430E-BFB5-E89FBB25E525}" dt="2022-05-07T05:28:32.520" v="3942" actId="478"/>
          <ac:spMkLst>
            <pc:docMk/>
            <pc:sldMk cId="1114006154" sldId="377"/>
            <ac:spMk id="24" creationId="{24C7FFA1-A95D-AD63-497B-E8800FA8D37F}"/>
          </ac:spMkLst>
        </pc:spChg>
        <pc:spChg chg="del">
          <ac:chgData name="Matt Lyle" userId="a96e7d453dd11193" providerId="LiveId" clId="{E2B577D0-FB20-430E-BFB5-E89FBB25E525}" dt="2022-05-07T05:28:32.520" v="3942" actId="478"/>
          <ac:spMkLst>
            <pc:docMk/>
            <pc:sldMk cId="1114006154" sldId="377"/>
            <ac:spMk id="25" creationId="{43924501-A7E9-66E1-45F6-4A782267D350}"/>
          </ac:spMkLst>
        </pc:spChg>
        <pc:spChg chg="del">
          <ac:chgData name="Matt Lyle" userId="a96e7d453dd11193" providerId="LiveId" clId="{E2B577D0-FB20-430E-BFB5-E89FBB25E525}" dt="2022-05-07T05:28:32.520" v="3942" actId="478"/>
          <ac:spMkLst>
            <pc:docMk/>
            <pc:sldMk cId="1114006154" sldId="377"/>
            <ac:spMk id="26" creationId="{F23E43F5-3C1B-C101-B3B7-3AE02C3A5B66}"/>
          </ac:spMkLst>
        </pc:spChg>
        <pc:spChg chg="del">
          <ac:chgData name="Matt Lyle" userId="a96e7d453dd11193" providerId="LiveId" clId="{E2B577D0-FB20-430E-BFB5-E89FBB25E525}" dt="2022-05-07T05:28:32.520" v="3942" actId="478"/>
          <ac:spMkLst>
            <pc:docMk/>
            <pc:sldMk cId="1114006154" sldId="377"/>
            <ac:spMk id="27" creationId="{E5051BB4-A86D-5EED-F211-CBD2A0B14FD0}"/>
          </ac:spMkLst>
        </pc:spChg>
        <pc:spChg chg="del">
          <ac:chgData name="Matt Lyle" userId="a96e7d453dd11193" providerId="LiveId" clId="{E2B577D0-FB20-430E-BFB5-E89FBB25E525}" dt="2022-05-07T05:28:32.520" v="3942" actId="478"/>
          <ac:spMkLst>
            <pc:docMk/>
            <pc:sldMk cId="1114006154" sldId="377"/>
            <ac:spMk id="28" creationId="{5FDF86CE-9CB5-6256-8630-FED287EEE1A3}"/>
          </ac:spMkLst>
        </pc:spChg>
        <pc:spChg chg="del">
          <ac:chgData name="Matt Lyle" userId="a96e7d453dd11193" providerId="LiveId" clId="{E2B577D0-FB20-430E-BFB5-E89FBB25E525}" dt="2022-05-07T05:28:32.520" v="3942" actId="478"/>
          <ac:spMkLst>
            <pc:docMk/>
            <pc:sldMk cId="1114006154" sldId="377"/>
            <ac:spMk id="29" creationId="{D5603CD3-866E-51A1-4763-7994D42A457B}"/>
          </ac:spMkLst>
        </pc:spChg>
        <pc:spChg chg="del">
          <ac:chgData name="Matt Lyle" userId="a96e7d453dd11193" providerId="LiveId" clId="{E2B577D0-FB20-430E-BFB5-E89FBB25E525}" dt="2022-05-07T05:28:32.520" v="3942" actId="478"/>
          <ac:spMkLst>
            <pc:docMk/>
            <pc:sldMk cId="1114006154" sldId="377"/>
            <ac:spMk id="30" creationId="{669EF217-5201-1570-8FAB-3C6F0F827B15}"/>
          </ac:spMkLst>
        </pc:spChg>
        <pc:spChg chg="del">
          <ac:chgData name="Matt Lyle" userId="a96e7d453dd11193" providerId="LiveId" clId="{E2B577D0-FB20-430E-BFB5-E89FBB25E525}" dt="2022-05-07T05:28:32.520" v="3942" actId="478"/>
          <ac:spMkLst>
            <pc:docMk/>
            <pc:sldMk cId="1114006154" sldId="377"/>
            <ac:spMk id="33" creationId="{912EC236-F4AC-4C7C-1408-8287445E5C67}"/>
          </ac:spMkLst>
        </pc:spChg>
        <pc:spChg chg="add mod">
          <ac:chgData name="Matt Lyle" userId="a96e7d453dd11193" providerId="LiveId" clId="{E2B577D0-FB20-430E-BFB5-E89FBB25E525}" dt="2022-05-07T05:28:42.548" v="3943"/>
          <ac:spMkLst>
            <pc:docMk/>
            <pc:sldMk cId="1114006154" sldId="377"/>
            <ac:spMk id="34" creationId="{4592003E-FD4F-8D9E-B92A-7910A3E1588A}"/>
          </ac:spMkLst>
        </pc:spChg>
        <pc:spChg chg="add mod">
          <ac:chgData name="Matt Lyle" userId="a96e7d453dd11193" providerId="LiveId" clId="{E2B577D0-FB20-430E-BFB5-E89FBB25E525}" dt="2022-05-07T05:28:42.548" v="3943"/>
          <ac:spMkLst>
            <pc:docMk/>
            <pc:sldMk cId="1114006154" sldId="377"/>
            <ac:spMk id="35" creationId="{8A9E10BF-B442-741D-B3C5-FF2C8062AF56}"/>
          </ac:spMkLst>
        </pc:spChg>
        <pc:spChg chg="del">
          <ac:chgData name="Matt Lyle" userId="a96e7d453dd11193" providerId="LiveId" clId="{E2B577D0-FB20-430E-BFB5-E89FBB25E525}" dt="2022-05-07T05:28:32.520" v="3942" actId="478"/>
          <ac:spMkLst>
            <pc:docMk/>
            <pc:sldMk cId="1114006154" sldId="377"/>
            <ac:spMk id="36" creationId="{A425A4E0-CE9D-62CF-0DEB-A559B7C0D883}"/>
          </ac:spMkLst>
        </pc:spChg>
        <pc:spChg chg="add mod">
          <ac:chgData name="Matt Lyle" userId="a96e7d453dd11193" providerId="LiveId" clId="{E2B577D0-FB20-430E-BFB5-E89FBB25E525}" dt="2022-05-07T05:28:42.548" v="3943"/>
          <ac:spMkLst>
            <pc:docMk/>
            <pc:sldMk cId="1114006154" sldId="377"/>
            <ac:spMk id="37" creationId="{1A3D0BA7-5A0B-32BB-9006-8BCA3E4D230D}"/>
          </ac:spMkLst>
        </pc:spChg>
        <pc:spChg chg="add mod">
          <ac:chgData name="Matt Lyle" userId="a96e7d453dd11193" providerId="LiveId" clId="{E2B577D0-FB20-430E-BFB5-E89FBB25E525}" dt="2022-05-07T05:28:42.548" v="3943"/>
          <ac:spMkLst>
            <pc:docMk/>
            <pc:sldMk cId="1114006154" sldId="377"/>
            <ac:spMk id="38" creationId="{5AC6405C-0CE2-8D10-8196-555D94AD4409}"/>
          </ac:spMkLst>
        </pc:spChg>
        <pc:spChg chg="del">
          <ac:chgData name="Matt Lyle" userId="a96e7d453dd11193" providerId="LiveId" clId="{E2B577D0-FB20-430E-BFB5-E89FBB25E525}" dt="2022-05-07T05:28:32.520" v="3942" actId="478"/>
          <ac:spMkLst>
            <pc:docMk/>
            <pc:sldMk cId="1114006154" sldId="377"/>
            <ac:spMk id="39" creationId="{450820A6-A9FE-BE96-C25B-440744B044ED}"/>
          </ac:spMkLst>
        </pc:spChg>
        <pc:spChg chg="del">
          <ac:chgData name="Matt Lyle" userId="a96e7d453dd11193" providerId="LiveId" clId="{E2B577D0-FB20-430E-BFB5-E89FBB25E525}" dt="2022-05-07T05:28:32.520" v="3942" actId="478"/>
          <ac:spMkLst>
            <pc:docMk/>
            <pc:sldMk cId="1114006154" sldId="377"/>
            <ac:spMk id="40" creationId="{8F4B3FFB-8D36-9D94-41D5-B48F7F455496}"/>
          </ac:spMkLst>
        </pc:spChg>
        <pc:spChg chg="del">
          <ac:chgData name="Matt Lyle" userId="a96e7d453dd11193" providerId="LiveId" clId="{E2B577D0-FB20-430E-BFB5-E89FBB25E525}" dt="2022-05-07T05:28:32.520" v="3942" actId="478"/>
          <ac:spMkLst>
            <pc:docMk/>
            <pc:sldMk cId="1114006154" sldId="377"/>
            <ac:spMk id="41" creationId="{F8BD97E2-6901-C54A-FD48-B262D583B394}"/>
          </ac:spMkLst>
        </pc:spChg>
        <pc:spChg chg="del">
          <ac:chgData name="Matt Lyle" userId="a96e7d453dd11193" providerId="LiveId" clId="{E2B577D0-FB20-430E-BFB5-E89FBB25E525}" dt="2022-05-07T05:28:32.520" v="3942" actId="478"/>
          <ac:spMkLst>
            <pc:docMk/>
            <pc:sldMk cId="1114006154" sldId="377"/>
            <ac:spMk id="42" creationId="{66A3F677-BF49-71C7-12D6-5A5B7AE1E060}"/>
          </ac:spMkLst>
        </pc:spChg>
        <pc:spChg chg="del">
          <ac:chgData name="Matt Lyle" userId="a96e7d453dd11193" providerId="LiveId" clId="{E2B577D0-FB20-430E-BFB5-E89FBB25E525}" dt="2022-05-07T05:28:32.520" v="3942" actId="478"/>
          <ac:spMkLst>
            <pc:docMk/>
            <pc:sldMk cId="1114006154" sldId="377"/>
            <ac:spMk id="43" creationId="{1B7A8804-E1EA-CDF4-83A9-13BE0DEC9A8F}"/>
          </ac:spMkLst>
        </pc:spChg>
        <pc:spChg chg="del">
          <ac:chgData name="Matt Lyle" userId="a96e7d453dd11193" providerId="LiveId" clId="{E2B577D0-FB20-430E-BFB5-E89FBB25E525}" dt="2022-05-07T05:28:32.520" v="3942" actId="478"/>
          <ac:spMkLst>
            <pc:docMk/>
            <pc:sldMk cId="1114006154" sldId="377"/>
            <ac:spMk id="44" creationId="{DBD94FB8-D751-E724-7111-5192B8B41DF4}"/>
          </ac:spMkLst>
        </pc:spChg>
        <pc:spChg chg="del">
          <ac:chgData name="Matt Lyle" userId="a96e7d453dd11193" providerId="LiveId" clId="{E2B577D0-FB20-430E-BFB5-E89FBB25E525}" dt="2022-05-07T05:28:32.520" v="3942" actId="478"/>
          <ac:spMkLst>
            <pc:docMk/>
            <pc:sldMk cId="1114006154" sldId="377"/>
            <ac:spMk id="45" creationId="{D57ADEF0-4C2D-017E-32EB-21A36A35FE34}"/>
          </ac:spMkLst>
        </pc:spChg>
        <pc:spChg chg="del">
          <ac:chgData name="Matt Lyle" userId="a96e7d453dd11193" providerId="LiveId" clId="{E2B577D0-FB20-430E-BFB5-E89FBB25E525}" dt="2022-05-07T05:28:32.520" v="3942" actId="478"/>
          <ac:spMkLst>
            <pc:docMk/>
            <pc:sldMk cId="1114006154" sldId="377"/>
            <ac:spMk id="46" creationId="{67E0EFE2-CD41-E98C-E853-BD1AAC62AC70}"/>
          </ac:spMkLst>
        </pc:spChg>
        <pc:spChg chg="add mod">
          <ac:chgData name="Matt Lyle" userId="a96e7d453dd11193" providerId="LiveId" clId="{E2B577D0-FB20-430E-BFB5-E89FBB25E525}" dt="2022-05-07T05:28:42.548" v="3943"/>
          <ac:spMkLst>
            <pc:docMk/>
            <pc:sldMk cId="1114006154" sldId="377"/>
            <ac:spMk id="47" creationId="{036E0CA2-9DDB-2CF5-7DDE-55B254AE1273}"/>
          </ac:spMkLst>
        </pc:spChg>
        <pc:spChg chg="add mod">
          <ac:chgData name="Matt Lyle" userId="a96e7d453dd11193" providerId="LiveId" clId="{E2B577D0-FB20-430E-BFB5-E89FBB25E525}" dt="2022-05-07T05:28:42.548" v="3943"/>
          <ac:spMkLst>
            <pc:docMk/>
            <pc:sldMk cId="1114006154" sldId="377"/>
            <ac:spMk id="48" creationId="{3C23D09D-F0A1-5979-68FA-DE7E7CA9E1C6}"/>
          </ac:spMkLst>
        </pc:spChg>
        <pc:spChg chg="add mod">
          <ac:chgData name="Matt Lyle" userId="a96e7d453dd11193" providerId="LiveId" clId="{E2B577D0-FB20-430E-BFB5-E89FBB25E525}" dt="2022-05-07T05:28:42.548" v="3943"/>
          <ac:spMkLst>
            <pc:docMk/>
            <pc:sldMk cId="1114006154" sldId="377"/>
            <ac:spMk id="49" creationId="{885B02A3-FCE2-D1D6-A620-FD4A0B7A5762}"/>
          </ac:spMkLst>
        </pc:spChg>
        <pc:spChg chg="add mod">
          <ac:chgData name="Matt Lyle" userId="a96e7d453dd11193" providerId="LiveId" clId="{E2B577D0-FB20-430E-BFB5-E89FBB25E525}" dt="2022-05-07T05:28:42.548" v="3943"/>
          <ac:spMkLst>
            <pc:docMk/>
            <pc:sldMk cId="1114006154" sldId="377"/>
            <ac:spMk id="50" creationId="{5223AC4A-C07E-5197-69FA-D4EED0B502FF}"/>
          </ac:spMkLst>
        </pc:spChg>
        <pc:spChg chg="add mod">
          <ac:chgData name="Matt Lyle" userId="a96e7d453dd11193" providerId="LiveId" clId="{E2B577D0-FB20-430E-BFB5-E89FBB25E525}" dt="2022-05-07T05:28:42.548" v="3943"/>
          <ac:spMkLst>
            <pc:docMk/>
            <pc:sldMk cId="1114006154" sldId="377"/>
            <ac:spMk id="51" creationId="{41B5A82F-AB0D-80FE-881B-C994483313B5}"/>
          </ac:spMkLst>
        </pc:spChg>
        <pc:spChg chg="add mod">
          <ac:chgData name="Matt Lyle" userId="a96e7d453dd11193" providerId="LiveId" clId="{E2B577D0-FB20-430E-BFB5-E89FBB25E525}" dt="2022-05-07T05:28:42.548" v="3943"/>
          <ac:spMkLst>
            <pc:docMk/>
            <pc:sldMk cId="1114006154" sldId="377"/>
            <ac:spMk id="52" creationId="{F510C52E-D98E-8EE1-F0D2-8B6FB20F4C7A}"/>
          </ac:spMkLst>
        </pc:spChg>
        <pc:spChg chg="add mod">
          <ac:chgData name="Matt Lyle" userId="a96e7d453dd11193" providerId="LiveId" clId="{E2B577D0-FB20-430E-BFB5-E89FBB25E525}" dt="2022-05-07T05:28:42.548" v="3943"/>
          <ac:spMkLst>
            <pc:docMk/>
            <pc:sldMk cId="1114006154" sldId="377"/>
            <ac:spMk id="53" creationId="{618B690E-A91B-CBDE-276C-C8DB1AEA391D}"/>
          </ac:spMkLst>
        </pc:spChg>
        <pc:spChg chg="add mod">
          <ac:chgData name="Matt Lyle" userId="a96e7d453dd11193" providerId="LiveId" clId="{E2B577D0-FB20-430E-BFB5-E89FBB25E525}" dt="2022-05-07T05:28:42.548" v="3943"/>
          <ac:spMkLst>
            <pc:docMk/>
            <pc:sldMk cId="1114006154" sldId="377"/>
            <ac:spMk id="54" creationId="{B15AD274-E7D3-C90B-0A54-354619ADE03A}"/>
          </ac:spMkLst>
        </pc:spChg>
        <pc:spChg chg="add mod">
          <ac:chgData name="Matt Lyle" userId="a96e7d453dd11193" providerId="LiveId" clId="{E2B577D0-FB20-430E-BFB5-E89FBB25E525}" dt="2022-05-07T05:28:42.548" v="3943"/>
          <ac:spMkLst>
            <pc:docMk/>
            <pc:sldMk cId="1114006154" sldId="377"/>
            <ac:spMk id="55" creationId="{3BDC6749-6874-9AD1-1002-7701242506C2}"/>
          </ac:spMkLst>
        </pc:spChg>
        <pc:spChg chg="add mod">
          <ac:chgData name="Matt Lyle" userId="a96e7d453dd11193" providerId="LiveId" clId="{E2B577D0-FB20-430E-BFB5-E89FBB25E525}" dt="2022-05-07T05:28:42.548" v="3943"/>
          <ac:spMkLst>
            <pc:docMk/>
            <pc:sldMk cId="1114006154" sldId="377"/>
            <ac:spMk id="56" creationId="{BE2F23C1-E760-9708-286B-2A83DCF960CD}"/>
          </ac:spMkLst>
        </pc:spChg>
        <pc:spChg chg="add mod">
          <ac:chgData name="Matt Lyle" userId="a96e7d453dd11193" providerId="LiveId" clId="{E2B577D0-FB20-430E-BFB5-E89FBB25E525}" dt="2022-05-07T05:28:42.548" v="3943"/>
          <ac:spMkLst>
            <pc:docMk/>
            <pc:sldMk cId="1114006154" sldId="377"/>
            <ac:spMk id="57" creationId="{601E78B8-8A39-C5DB-BD28-47477E05BE95}"/>
          </ac:spMkLst>
        </pc:spChg>
        <pc:spChg chg="add mod">
          <ac:chgData name="Matt Lyle" userId="a96e7d453dd11193" providerId="LiveId" clId="{E2B577D0-FB20-430E-BFB5-E89FBB25E525}" dt="2022-05-07T05:28:42.548" v="3943"/>
          <ac:spMkLst>
            <pc:docMk/>
            <pc:sldMk cId="1114006154" sldId="377"/>
            <ac:spMk id="58" creationId="{FC7C2BFF-AFB9-2FCC-02C6-4DA807ECB184}"/>
          </ac:spMkLst>
        </pc:spChg>
        <pc:spChg chg="add mod">
          <ac:chgData name="Matt Lyle" userId="a96e7d453dd11193" providerId="LiveId" clId="{E2B577D0-FB20-430E-BFB5-E89FBB25E525}" dt="2022-05-07T05:28:42.548" v="3943"/>
          <ac:spMkLst>
            <pc:docMk/>
            <pc:sldMk cId="1114006154" sldId="377"/>
            <ac:spMk id="59" creationId="{60BE55E8-DEBA-837D-F0CB-C04A2F8F3982}"/>
          </ac:spMkLst>
        </pc:spChg>
        <pc:spChg chg="add mod">
          <ac:chgData name="Matt Lyle" userId="a96e7d453dd11193" providerId="LiveId" clId="{E2B577D0-FB20-430E-BFB5-E89FBB25E525}" dt="2022-05-07T05:28:42.548" v="3943"/>
          <ac:spMkLst>
            <pc:docMk/>
            <pc:sldMk cId="1114006154" sldId="377"/>
            <ac:spMk id="60" creationId="{6279D5F3-C4F9-29FC-115E-B98635CA5BFA}"/>
          </ac:spMkLst>
        </pc:spChg>
        <pc:spChg chg="add mod">
          <ac:chgData name="Matt Lyle" userId="a96e7d453dd11193" providerId="LiveId" clId="{E2B577D0-FB20-430E-BFB5-E89FBB25E525}" dt="2022-05-07T05:28:42.548" v="3943"/>
          <ac:spMkLst>
            <pc:docMk/>
            <pc:sldMk cId="1114006154" sldId="377"/>
            <ac:spMk id="61" creationId="{76EFEAD0-1C6E-34BB-74DF-FF60D862AD07}"/>
          </ac:spMkLst>
        </pc:spChg>
        <pc:spChg chg="add mod">
          <ac:chgData name="Matt Lyle" userId="a96e7d453dd11193" providerId="LiveId" clId="{E2B577D0-FB20-430E-BFB5-E89FBB25E525}" dt="2022-05-07T05:28:42.548" v="3943"/>
          <ac:spMkLst>
            <pc:docMk/>
            <pc:sldMk cId="1114006154" sldId="377"/>
            <ac:spMk id="62" creationId="{5D52E5EC-A0BA-1322-F778-A175719DA7E3}"/>
          </ac:spMkLst>
        </pc:spChg>
        <pc:spChg chg="add mod">
          <ac:chgData name="Matt Lyle" userId="a96e7d453dd11193" providerId="LiveId" clId="{E2B577D0-FB20-430E-BFB5-E89FBB25E525}" dt="2022-05-07T05:28:42.548" v="3943"/>
          <ac:spMkLst>
            <pc:docMk/>
            <pc:sldMk cId="1114006154" sldId="377"/>
            <ac:spMk id="63" creationId="{44C88AB5-59E5-D117-9B25-9E5B5B755E4C}"/>
          </ac:spMkLst>
        </pc:spChg>
        <pc:spChg chg="add mod">
          <ac:chgData name="Matt Lyle" userId="a96e7d453dd11193" providerId="LiveId" clId="{E2B577D0-FB20-430E-BFB5-E89FBB25E525}" dt="2022-05-07T05:28:42.548" v="3943"/>
          <ac:spMkLst>
            <pc:docMk/>
            <pc:sldMk cId="1114006154" sldId="377"/>
            <ac:spMk id="64" creationId="{0033DE28-5BE4-B4C4-6EC5-40F480054ED8}"/>
          </ac:spMkLst>
        </pc:spChg>
        <pc:spChg chg="add mod">
          <ac:chgData name="Matt Lyle" userId="a96e7d453dd11193" providerId="LiveId" clId="{E2B577D0-FB20-430E-BFB5-E89FBB25E525}" dt="2022-05-07T05:28:42.548" v="3943"/>
          <ac:spMkLst>
            <pc:docMk/>
            <pc:sldMk cId="1114006154" sldId="377"/>
            <ac:spMk id="65" creationId="{40FE016C-C850-4914-3863-36E3CB84F541}"/>
          </ac:spMkLst>
        </pc:spChg>
        <pc:spChg chg="add mod">
          <ac:chgData name="Matt Lyle" userId="a96e7d453dd11193" providerId="LiveId" clId="{E2B577D0-FB20-430E-BFB5-E89FBB25E525}" dt="2022-05-07T05:28:42.548" v="3943"/>
          <ac:spMkLst>
            <pc:docMk/>
            <pc:sldMk cId="1114006154" sldId="377"/>
            <ac:spMk id="66" creationId="{F09B285C-A7BB-D1C1-4BE2-34C091B4BD22}"/>
          </ac:spMkLst>
        </pc:spChg>
        <pc:spChg chg="add mod">
          <ac:chgData name="Matt Lyle" userId="a96e7d453dd11193" providerId="LiveId" clId="{E2B577D0-FB20-430E-BFB5-E89FBB25E525}" dt="2022-05-07T05:28:42.548" v="3943"/>
          <ac:spMkLst>
            <pc:docMk/>
            <pc:sldMk cId="1114006154" sldId="377"/>
            <ac:spMk id="67" creationId="{393FE073-2BA6-B572-FFBA-A53C3E8DB423}"/>
          </ac:spMkLst>
        </pc:spChg>
        <pc:spChg chg="add mod">
          <ac:chgData name="Matt Lyle" userId="a96e7d453dd11193" providerId="LiveId" clId="{E2B577D0-FB20-430E-BFB5-E89FBB25E525}" dt="2022-05-07T05:28:42.548" v="3943"/>
          <ac:spMkLst>
            <pc:docMk/>
            <pc:sldMk cId="1114006154" sldId="377"/>
            <ac:spMk id="68" creationId="{558547BF-F713-7A09-6B4C-C33C92656793}"/>
          </ac:spMkLst>
        </pc:spChg>
        <pc:spChg chg="add mod">
          <ac:chgData name="Matt Lyle" userId="a96e7d453dd11193" providerId="LiveId" clId="{E2B577D0-FB20-430E-BFB5-E89FBB25E525}" dt="2022-05-07T05:28:42.548" v="3943"/>
          <ac:spMkLst>
            <pc:docMk/>
            <pc:sldMk cId="1114006154" sldId="377"/>
            <ac:spMk id="69" creationId="{564E7A0A-0B71-9C50-037A-BC55CF065EDE}"/>
          </ac:spMkLst>
        </pc:spChg>
        <pc:spChg chg="add mod">
          <ac:chgData name="Matt Lyle" userId="a96e7d453dd11193" providerId="LiveId" clId="{E2B577D0-FB20-430E-BFB5-E89FBB25E525}" dt="2022-05-07T05:28:42.548" v="3943"/>
          <ac:spMkLst>
            <pc:docMk/>
            <pc:sldMk cId="1114006154" sldId="377"/>
            <ac:spMk id="70" creationId="{1FFEBFAB-45C6-DFF3-04B2-07C71148CB93}"/>
          </ac:spMkLst>
        </pc:spChg>
        <pc:spChg chg="add mod">
          <ac:chgData name="Matt Lyle" userId="a96e7d453dd11193" providerId="LiveId" clId="{E2B577D0-FB20-430E-BFB5-E89FBB25E525}" dt="2022-05-07T05:28:42.548" v="3943"/>
          <ac:spMkLst>
            <pc:docMk/>
            <pc:sldMk cId="1114006154" sldId="377"/>
            <ac:spMk id="71" creationId="{D6F9D683-42AA-0479-F28B-DC9C152F2F17}"/>
          </ac:spMkLst>
        </pc:spChg>
        <pc:spChg chg="mod">
          <ac:chgData name="Matt Lyle" userId="a96e7d453dd11193" providerId="LiveId" clId="{E2B577D0-FB20-430E-BFB5-E89FBB25E525}" dt="2022-05-07T05:29:34.378" v="3947" actId="207"/>
          <ac:spMkLst>
            <pc:docMk/>
            <pc:sldMk cId="1114006154" sldId="377"/>
            <ac:spMk id="73" creationId="{4489A090-BFC8-1954-8E39-758EF2EC4E85}"/>
          </ac:spMkLst>
        </pc:spChg>
        <pc:spChg chg="mod">
          <ac:chgData name="Matt Lyle" userId="a96e7d453dd11193" providerId="LiveId" clId="{E2B577D0-FB20-430E-BFB5-E89FBB25E525}" dt="2022-05-07T05:29:39.856" v="3948" actId="208"/>
          <ac:spMkLst>
            <pc:docMk/>
            <pc:sldMk cId="1114006154" sldId="377"/>
            <ac:spMk id="74" creationId="{2B73B1C6-0C02-2BBD-C476-74A7413913EE}"/>
          </ac:spMkLst>
        </pc:spChg>
        <pc:spChg chg="add mod">
          <ac:chgData name="Matt Lyle" userId="a96e7d453dd11193" providerId="LiveId" clId="{E2B577D0-FB20-430E-BFB5-E89FBB25E525}" dt="2022-05-07T05:28:42.548" v="3943"/>
          <ac:spMkLst>
            <pc:docMk/>
            <pc:sldMk cId="1114006154" sldId="377"/>
            <ac:spMk id="76" creationId="{3C5CC20C-60EC-A3FB-B773-1FD8897ED699}"/>
          </ac:spMkLst>
        </pc:spChg>
        <pc:spChg chg="add mod">
          <ac:chgData name="Matt Lyle" userId="a96e7d453dd11193" providerId="LiveId" clId="{E2B577D0-FB20-430E-BFB5-E89FBB25E525}" dt="2022-05-07T05:28:42.548" v="3943"/>
          <ac:spMkLst>
            <pc:docMk/>
            <pc:sldMk cId="1114006154" sldId="377"/>
            <ac:spMk id="77" creationId="{AEAA6E6C-2013-D9E2-A2F8-F9CABFBA6944}"/>
          </ac:spMkLst>
        </pc:spChg>
        <pc:spChg chg="add mod">
          <ac:chgData name="Matt Lyle" userId="a96e7d453dd11193" providerId="LiveId" clId="{E2B577D0-FB20-430E-BFB5-E89FBB25E525}" dt="2022-05-07T05:28:42.548" v="3943"/>
          <ac:spMkLst>
            <pc:docMk/>
            <pc:sldMk cId="1114006154" sldId="377"/>
            <ac:spMk id="78" creationId="{19A6D59F-E471-FE39-F293-63CE79587662}"/>
          </ac:spMkLst>
        </pc:spChg>
        <pc:spChg chg="add mod">
          <ac:chgData name="Matt Lyle" userId="a96e7d453dd11193" providerId="LiveId" clId="{E2B577D0-FB20-430E-BFB5-E89FBB25E525}" dt="2022-05-07T05:28:42.548" v="3943"/>
          <ac:spMkLst>
            <pc:docMk/>
            <pc:sldMk cId="1114006154" sldId="377"/>
            <ac:spMk id="79" creationId="{3BC8CB7F-3BC7-A40C-7D7B-F52D45AA26FF}"/>
          </ac:spMkLst>
        </pc:spChg>
        <pc:spChg chg="add mod">
          <ac:chgData name="Matt Lyle" userId="a96e7d453dd11193" providerId="LiveId" clId="{E2B577D0-FB20-430E-BFB5-E89FBB25E525}" dt="2022-05-07T05:28:42.548" v="3943"/>
          <ac:spMkLst>
            <pc:docMk/>
            <pc:sldMk cId="1114006154" sldId="377"/>
            <ac:spMk id="80" creationId="{03EA28FC-5D5C-F9E3-B9B5-77BED18E1373}"/>
          </ac:spMkLst>
        </pc:spChg>
        <pc:spChg chg="add mod">
          <ac:chgData name="Matt Lyle" userId="a96e7d453dd11193" providerId="LiveId" clId="{E2B577D0-FB20-430E-BFB5-E89FBB25E525}" dt="2022-05-07T05:28:42.548" v="3943"/>
          <ac:spMkLst>
            <pc:docMk/>
            <pc:sldMk cId="1114006154" sldId="377"/>
            <ac:spMk id="81" creationId="{89602599-BF3F-693A-6185-AE3BD8A568B9}"/>
          </ac:spMkLst>
        </pc:spChg>
        <pc:spChg chg="add mod">
          <ac:chgData name="Matt Lyle" userId="a96e7d453dd11193" providerId="LiveId" clId="{E2B577D0-FB20-430E-BFB5-E89FBB25E525}" dt="2022-05-07T05:28:42.548" v="3943"/>
          <ac:spMkLst>
            <pc:docMk/>
            <pc:sldMk cId="1114006154" sldId="377"/>
            <ac:spMk id="84" creationId="{85AF86B9-77CF-93BF-F529-3ADCE106CF29}"/>
          </ac:spMkLst>
        </pc:spChg>
        <pc:spChg chg="add mod">
          <ac:chgData name="Matt Lyle" userId="a96e7d453dd11193" providerId="LiveId" clId="{E2B577D0-FB20-430E-BFB5-E89FBB25E525}" dt="2022-05-07T05:28:42.548" v="3943"/>
          <ac:spMkLst>
            <pc:docMk/>
            <pc:sldMk cId="1114006154" sldId="377"/>
            <ac:spMk id="85" creationId="{88572220-5954-22E2-5909-370AD34E8659}"/>
          </ac:spMkLst>
        </pc:spChg>
        <pc:spChg chg="add mod">
          <ac:chgData name="Matt Lyle" userId="a96e7d453dd11193" providerId="LiveId" clId="{E2B577D0-FB20-430E-BFB5-E89FBB25E525}" dt="2022-05-07T05:28:42.548" v="3943"/>
          <ac:spMkLst>
            <pc:docMk/>
            <pc:sldMk cId="1114006154" sldId="377"/>
            <ac:spMk id="86" creationId="{A6376B63-D667-1C6B-DFB3-3BD9FD63E4B2}"/>
          </ac:spMkLst>
        </pc:spChg>
        <pc:spChg chg="add mod">
          <ac:chgData name="Matt Lyle" userId="a96e7d453dd11193" providerId="LiveId" clId="{E2B577D0-FB20-430E-BFB5-E89FBB25E525}" dt="2022-05-07T05:28:42.548" v="3943"/>
          <ac:spMkLst>
            <pc:docMk/>
            <pc:sldMk cId="1114006154" sldId="377"/>
            <ac:spMk id="87" creationId="{7DB06CD9-5F25-DE0F-703B-BAA64539E060}"/>
          </ac:spMkLst>
        </pc:spChg>
        <pc:spChg chg="add mod">
          <ac:chgData name="Matt Lyle" userId="a96e7d453dd11193" providerId="LiveId" clId="{E2B577D0-FB20-430E-BFB5-E89FBB25E525}" dt="2022-05-07T05:28:42.548" v="3943"/>
          <ac:spMkLst>
            <pc:docMk/>
            <pc:sldMk cId="1114006154" sldId="377"/>
            <ac:spMk id="88" creationId="{3715E7EA-3AF4-530D-AF0C-0819938775A5}"/>
          </ac:spMkLst>
        </pc:spChg>
        <pc:spChg chg="add mod">
          <ac:chgData name="Matt Lyle" userId="a96e7d453dd11193" providerId="LiveId" clId="{E2B577D0-FB20-430E-BFB5-E89FBB25E525}" dt="2022-05-07T05:28:42.548" v="3943"/>
          <ac:spMkLst>
            <pc:docMk/>
            <pc:sldMk cId="1114006154" sldId="377"/>
            <ac:spMk id="90" creationId="{0E35A456-524E-131E-34F5-5B00752CE40C}"/>
          </ac:spMkLst>
        </pc:spChg>
        <pc:spChg chg="add mod">
          <ac:chgData name="Matt Lyle" userId="a96e7d453dd11193" providerId="LiveId" clId="{E2B577D0-FB20-430E-BFB5-E89FBB25E525}" dt="2022-05-07T05:28:42.548" v="3943"/>
          <ac:spMkLst>
            <pc:docMk/>
            <pc:sldMk cId="1114006154" sldId="377"/>
            <ac:spMk id="91" creationId="{755F4503-9AC9-3490-8767-115D675DAA9B}"/>
          </ac:spMkLst>
        </pc:spChg>
        <pc:spChg chg="add mod">
          <ac:chgData name="Matt Lyle" userId="a96e7d453dd11193" providerId="LiveId" clId="{E2B577D0-FB20-430E-BFB5-E89FBB25E525}" dt="2022-05-07T05:37:37.567" v="3960" actId="13926"/>
          <ac:spMkLst>
            <pc:docMk/>
            <pc:sldMk cId="1114006154" sldId="377"/>
            <ac:spMk id="92" creationId="{3452A172-E371-22E4-E6E8-926E8AD7D34F}"/>
          </ac:spMkLst>
        </pc:spChg>
        <pc:spChg chg="add mod">
          <ac:chgData name="Matt Lyle" userId="a96e7d453dd11193" providerId="LiveId" clId="{E2B577D0-FB20-430E-BFB5-E89FBB25E525}" dt="2022-05-07T05:28:42.548" v="3943"/>
          <ac:spMkLst>
            <pc:docMk/>
            <pc:sldMk cId="1114006154" sldId="377"/>
            <ac:spMk id="93" creationId="{DEC632A4-9BE9-0298-8692-A2A0C4633BD4}"/>
          </ac:spMkLst>
        </pc:spChg>
        <pc:spChg chg="add mod">
          <ac:chgData name="Matt Lyle" userId="a96e7d453dd11193" providerId="LiveId" clId="{E2B577D0-FB20-430E-BFB5-E89FBB25E525}" dt="2022-05-07T05:28:42.548" v="3943"/>
          <ac:spMkLst>
            <pc:docMk/>
            <pc:sldMk cId="1114006154" sldId="377"/>
            <ac:spMk id="94" creationId="{5507BA43-F6BE-1318-BF18-6CE842E35E09}"/>
          </ac:spMkLst>
        </pc:spChg>
        <pc:spChg chg="add mod">
          <ac:chgData name="Matt Lyle" userId="a96e7d453dd11193" providerId="LiveId" clId="{E2B577D0-FB20-430E-BFB5-E89FBB25E525}" dt="2022-05-07T05:28:42.548" v="3943"/>
          <ac:spMkLst>
            <pc:docMk/>
            <pc:sldMk cId="1114006154" sldId="377"/>
            <ac:spMk id="95" creationId="{999A6024-7B57-596E-4CD6-35690459FC0C}"/>
          </ac:spMkLst>
        </pc:spChg>
        <pc:spChg chg="add mod">
          <ac:chgData name="Matt Lyle" userId="a96e7d453dd11193" providerId="LiveId" clId="{E2B577D0-FB20-430E-BFB5-E89FBB25E525}" dt="2022-05-07T05:48:39.495" v="5262" actId="13926"/>
          <ac:spMkLst>
            <pc:docMk/>
            <pc:sldMk cId="1114006154" sldId="377"/>
            <ac:spMk id="96" creationId="{608D147D-DEF5-C74A-0244-9933B27BEEF2}"/>
          </ac:spMkLst>
        </pc:spChg>
        <pc:spChg chg="add mod">
          <ac:chgData name="Matt Lyle" userId="a96e7d453dd11193" providerId="LiveId" clId="{E2B577D0-FB20-430E-BFB5-E89FBB25E525}" dt="2022-05-07T05:28:42.548" v="3943"/>
          <ac:spMkLst>
            <pc:docMk/>
            <pc:sldMk cId="1114006154" sldId="377"/>
            <ac:spMk id="97" creationId="{BFC28232-2E97-2F08-FF36-15CEF45238EE}"/>
          </ac:spMkLst>
        </pc:spChg>
        <pc:spChg chg="add mod">
          <ac:chgData name="Matt Lyle" userId="a96e7d453dd11193" providerId="LiveId" clId="{E2B577D0-FB20-430E-BFB5-E89FBB25E525}" dt="2022-05-07T05:28:42.548" v="3943"/>
          <ac:spMkLst>
            <pc:docMk/>
            <pc:sldMk cId="1114006154" sldId="377"/>
            <ac:spMk id="98" creationId="{6116CF55-4078-9B76-46D4-FA50F5B247FD}"/>
          </ac:spMkLst>
        </pc:spChg>
        <pc:spChg chg="add mod">
          <ac:chgData name="Matt Lyle" userId="a96e7d453dd11193" providerId="LiveId" clId="{E2B577D0-FB20-430E-BFB5-E89FBB25E525}" dt="2022-05-07T05:28:42.548" v="3943"/>
          <ac:spMkLst>
            <pc:docMk/>
            <pc:sldMk cId="1114006154" sldId="377"/>
            <ac:spMk id="99" creationId="{8CA854D4-DC2F-F83B-EB13-C8E678A658D0}"/>
          </ac:spMkLst>
        </pc:spChg>
        <pc:spChg chg="add mod">
          <ac:chgData name="Matt Lyle" userId="a96e7d453dd11193" providerId="LiveId" clId="{E2B577D0-FB20-430E-BFB5-E89FBB25E525}" dt="2022-05-07T05:28:42.548" v="3943"/>
          <ac:spMkLst>
            <pc:docMk/>
            <pc:sldMk cId="1114006154" sldId="377"/>
            <ac:spMk id="101" creationId="{486CE477-C2CE-11A2-557D-E177CF185CE7}"/>
          </ac:spMkLst>
        </pc:spChg>
        <pc:spChg chg="add mod">
          <ac:chgData name="Matt Lyle" userId="a96e7d453dd11193" providerId="LiveId" clId="{E2B577D0-FB20-430E-BFB5-E89FBB25E525}" dt="2022-05-07T05:28:42.548" v="3943"/>
          <ac:spMkLst>
            <pc:docMk/>
            <pc:sldMk cId="1114006154" sldId="377"/>
            <ac:spMk id="102" creationId="{8C8D91B9-CE8A-7025-F229-E9691B539931}"/>
          </ac:spMkLst>
        </pc:spChg>
        <pc:spChg chg="add mod">
          <ac:chgData name="Matt Lyle" userId="a96e7d453dd11193" providerId="LiveId" clId="{E2B577D0-FB20-430E-BFB5-E89FBB25E525}" dt="2022-05-07T05:28:42.548" v="3943"/>
          <ac:spMkLst>
            <pc:docMk/>
            <pc:sldMk cId="1114006154" sldId="377"/>
            <ac:spMk id="103" creationId="{7D61C40C-5809-BCC4-0B28-F4CE6F14DC11}"/>
          </ac:spMkLst>
        </pc:spChg>
        <pc:spChg chg="add mod">
          <ac:chgData name="Matt Lyle" userId="a96e7d453dd11193" providerId="LiveId" clId="{E2B577D0-FB20-430E-BFB5-E89FBB25E525}" dt="2022-05-07T05:29:43.536" v="3949" actId="207"/>
          <ac:spMkLst>
            <pc:docMk/>
            <pc:sldMk cId="1114006154" sldId="377"/>
            <ac:spMk id="104" creationId="{F8552772-FCA2-D940-9468-8A4F07BA78EF}"/>
          </ac:spMkLst>
        </pc:spChg>
        <pc:spChg chg="add mod">
          <ac:chgData name="Matt Lyle" userId="a96e7d453dd11193" providerId="LiveId" clId="{E2B577D0-FB20-430E-BFB5-E89FBB25E525}" dt="2022-05-07T05:28:42.548" v="3943"/>
          <ac:spMkLst>
            <pc:docMk/>
            <pc:sldMk cId="1114006154" sldId="377"/>
            <ac:spMk id="110" creationId="{92661DCF-D28F-0038-0E2B-A668BEED407C}"/>
          </ac:spMkLst>
        </pc:spChg>
        <pc:spChg chg="add mod">
          <ac:chgData name="Matt Lyle" userId="a96e7d453dd11193" providerId="LiveId" clId="{E2B577D0-FB20-430E-BFB5-E89FBB25E525}" dt="2022-05-07T05:28:42.548" v="3943"/>
          <ac:spMkLst>
            <pc:docMk/>
            <pc:sldMk cId="1114006154" sldId="377"/>
            <ac:spMk id="111" creationId="{1C61AC38-6079-267E-D555-873F4ED6ECB5}"/>
          </ac:spMkLst>
        </pc:spChg>
        <pc:spChg chg="add mod">
          <ac:chgData name="Matt Lyle" userId="a96e7d453dd11193" providerId="LiveId" clId="{E2B577D0-FB20-430E-BFB5-E89FBB25E525}" dt="2022-05-07T05:28:42.548" v="3943"/>
          <ac:spMkLst>
            <pc:docMk/>
            <pc:sldMk cId="1114006154" sldId="377"/>
            <ac:spMk id="112" creationId="{47E0CD95-9DAE-702F-0FB2-3F4FFED229AE}"/>
          </ac:spMkLst>
        </pc:spChg>
        <pc:spChg chg="add mod">
          <ac:chgData name="Matt Lyle" userId="a96e7d453dd11193" providerId="LiveId" clId="{E2B577D0-FB20-430E-BFB5-E89FBB25E525}" dt="2022-05-07T05:28:42.548" v="3943"/>
          <ac:spMkLst>
            <pc:docMk/>
            <pc:sldMk cId="1114006154" sldId="377"/>
            <ac:spMk id="113" creationId="{9CB50D3C-9FCF-5E27-39BF-F2AF13187EAB}"/>
          </ac:spMkLst>
        </pc:spChg>
        <pc:grpChg chg="add mod">
          <ac:chgData name="Matt Lyle" userId="a96e7d453dd11193" providerId="LiveId" clId="{E2B577D0-FB20-430E-BFB5-E89FBB25E525}" dt="2022-05-07T05:29:34.378" v="3947" actId="207"/>
          <ac:grpSpMkLst>
            <pc:docMk/>
            <pc:sldMk cId="1114006154" sldId="377"/>
            <ac:grpSpMk id="72" creationId="{E1A5CEB6-9A11-6A32-3B51-CAB575B4D93F}"/>
          </ac:grpSpMkLst>
        </pc:grpChg>
        <pc:picChg chg="add mod">
          <ac:chgData name="Matt Lyle" userId="a96e7d453dd11193" providerId="LiveId" clId="{E2B577D0-FB20-430E-BFB5-E89FBB25E525}" dt="2022-05-07T05:36:54.617" v="3955" actId="1076"/>
          <ac:picMkLst>
            <pc:docMk/>
            <pc:sldMk cId="1114006154" sldId="377"/>
            <ac:picMk id="4" creationId="{21E33AFF-E588-9AE0-BA70-DA181EDC4E8A}"/>
          </ac:picMkLst>
        </pc:picChg>
        <pc:picChg chg="del">
          <ac:chgData name="Matt Lyle" userId="a96e7d453dd11193" providerId="LiveId" clId="{E2B577D0-FB20-430E-BFB5-E89FBB25E525}" dt="2022-05-07T05:28:32.520" v="3942" actId="478"/>
          <ac:picMkLst>
            <pc:docMk/>
            <pc:sldMk cId="1114006154" sldId="377"/>
            <ac:picMk id="8" creationId="{C81DB92D-58FF-7BFB-B8DD-783A3D25D7D8}"/>
          </ac:picMkLst>
        </pc:picChg>
        <pc:picChg chg="del">
          <ac:chgData name="Matt Lyle" userId="a96e7d453dd11193" providerId="LiveId" clId="{E2B577D0-FB20-430E-BFB5-E89FBB25E525}" dt="2022-05-07T05:28:32.520" v="3942" actId="478"/>
          <ac:picMkLst>
            <pc:docMk/>
            <pc:sldMk cId="1114006154" sldId="377"/>
            <ac:picMk id="9" creationId="{0241F216-3EB5-64FF-0325-D4F0588A142C}"/>
          </ac:picMkLst>
        </pc:picChg>
        <pc:picChg chg="add mod">
          <ac:chgData name="Matt Lyle" userId="a96e7d453dd11193" providerId="LiveId" clId="{E2B577D0-FB20-430E-BFB5-E89FBB25E525}" dt="2022-05-07T05:28:42.548" v="3943"/>
          <ac:picMkLst>
            <pc:docMk/>
            <pc:sldMk cId="1114006154" sldId="377"/>
            <ac:picMk id="31" creationId="{2ED9E8F6-8C14-27DD-1379-1F02A67F3ECD}"/>
          </ac:picMkLst>
        </pc:picChg>
        <pc:picChg chg="add mod">
          <ac:chgData name="Matt Lyle" userId="a96e7d453dd11193" providerId="LiveId" clId="{E2B577D0-FB20-430E-BFB5-E89FBB25E525}" dt="2022-05-07T05:28:42.548" v="3943"/>
          <ac:picMkLst>
            <pc:docMk/>
            <pc:sldMk cId="1114006154" sldId="377"/>
            <ac:picMk id="32" creationId="{4C793D31-07A3-74D7-D86A-2AFECD40B1AC}"/>
          </ac:picMkLst>
        </pc:picChg>
        <pc:picChg chg="add mod">
          <ac:chgData name="Matt Lyle" userId="a96e7d453dd11193" providerId="LiveId" clId="{E2B577D0-FB20-430E-BFB5-E89FBB25E525}" dt="2022-05-07T05:28:42.548" v="3943"/>
          <ac:picMkLst>
            <pc:docMk/>
            <pc:sldMk cId="1114006154" sldId="377"/>
            <ac:picMk id="75" creationId="{C715E6AD-5B63-3875-C3F0-9FC7F2456CB1}"/>
          </ac:picMkLst>
        </pc:picChg>
        <pc:picChg chg="add mod">
          <ac:chgData name="Matt Lyle" userId="a96e7d453dd11193" providerId="LiveId" clId="{E2B577D0-FB20-430E-BFB5-E89FBB25E525}" dt="2022-05-07T05:28:42.548" v="3943"/>
          <ac:picMkLst>
            <pc:docMk/>
            <pc:sldMk cId="1114006154" sldId="377"/>
            <ac:picMk id="82" creationId="{07788612-4338-2800-97D1-D9B5CE770D75}"/>
          </ac:picMkLst>
        </pc:picChg>
        <pc:picChg chg="add mod">
          <ac:chgData name="Matt Lyle" userId="a96e7d453dd11193" providerId="LiveId" clId="{E2B577D0-FB20-430E-BFB5-E89FBB25E525}" dt="2022-05-07T05:28:42.548" v="3943"/>
          <ac:picMkLst>
            <pc:docMk/>
            <pc:sldMk cId="1114006154" sldId="377"/>
            <ac:picMk id="83" creationId="{0A65EEFF-59C9-9D34-038A-BB5048B7EF09}"/>
          </ac:picMkLst>
        </pc:picChg>
        <pc:picChg chg="add mod">
          <ac:chgData name="Matt Lyle" userId="a96e7d453dd11193" providerId="LiveId" clId="{E2B577D0-FB20-430E-BFB5-E89FBB25E525}" dt="2022-05-07T05:28:42.548" v="3943"/>
          <ac:picMkLst>
            <pc:docMk/>
            <pc:sldMk cId="1114006154" sldId="377"/>
            <ac:picMk id="89" creationId="{3E1AAB90-795D-9357-3084-C9C0C644C6E4}"/>
          </ac:picMkLst>
        </pc:picChg>
        <pc:picChg chg="add mod">
          <ac:chgData name="Matt Lyle" userId="a96e7d453dd11193" providerId="LiveId" clId="{E2B577D0-FB20-430E-BFB5-E89FBB25E525}" dt="2022-05-07T05:28:42.548" v="3943"/>
          <ac:picMkLst>
            <pc:docMk/>
            <pc:sldMk cId="1114006154" sldId="377"/>
            <ac:picMk id="100" creationId="{E7DD72D2-D65F-AACA-3660-7BD38FD59956}"/>
          </ac:picMkLst>
        </pc:picChg>
        <pc:picChg chg="add mod">
          <ac:chgData name="Matt Lyle" userId="a96e7d453dd11193" providerId="LiveId" clId="{E2B577D0-FB20-430E-BFB5-E89FBB25E525}" dt="2022-05-07T05:28:42.548" v="3943"/>
          <ac:picMkLst>
            <pc:docMk/>
            <pc:sldMk cId="1114006154" sldId="377"/>
            <ac:picMk id="105" creationId="{FDF5F7BD-9406-3974-B51A-0DBEEE6C2D4D}"/>
          </ac:picMkLst>
        </pc:picChg>
        <pc:picChg chg="add mod">
          <ac:chgData name="Matt Lyle" userId="a96e7d453dd11193" providerId="LiveId" clId="{E2B577D0-FB20-430E-BFB5-E89FBB25E525}" dt="2022-05-07T05:28:42.548" v="3943"/>
          <ac:picMkLst>
            <pc:docMk/>
            <pc:sldMk cId="1114006154" sldId="377"/>
            <ac:picMk id="106" creationId="{9B3B479F-DBEF-A2DE-E1BA-7804026B9965}"/>
          </ac:picMkLst>
        </pc:picChg>
        <pc:picChg chg="add mod">
          <ac:chgData name="Matt Lyle" userId="a96e7d453dd11193" providerId="LiveId" clId="{E2B577D0-FB20-430E-BFB5-E89FBB25E525}" dt="2022-05-07T05:28:42.548" v="3943"/>
          <ac:picMkLst>
            <pc:docMk/>
            <pc:sldMk cId="1114006154" sldId="377"/>
            <ac:picMk id="107" creationId="{92859318-7A50-0EFC-213B-E21929C4836F}"/>
          </ac:picMkLst>
        </pc:picChg>
        <pc:picChg chg="add mod">
          <ac:chgData name="Matt Lyle" userId="a96e7d453dd11193" providerId="LiveId" clId="{E2B577D0-FB20-430E-BFB5-E89FBB25E525}" dt="2022-05-07T05:28:42.548" v="3943"/>
          <ac:picMkLst>
            <pc:docMk/>
            <pc:sldMk cId="1114006154" sldId="377"/>
            <ac:picMk id="108" creationId="{31B976F4-4AEC-0B21-699C-172AA0E21C56}"/>
          </ac:picMkLst>
        </pc:picChg>
        <pc:picChg chg="add mod">
          <ac:chgData name="Matt Lyle" userId="a96e7d453dd11193" providerId="LiveId" clId="{E2B577D0-FB20-430E-BFB5-E89FBB25E525}" dt="2022-05-07T05:28:42.548" v="3943"/>
          <ac:picMkLst>
            <pc:docMk/>
            <pc:sldMk cId="1114006154" sldId="377"/>
            <ac:picMk id="109" creationId="{8F08E9FE-6EB6-D791-7EC5-7AD9523CACB4}"/>
          </ac:picMkLst>
        </pc:picChg>
      </pc:sldChg>
      <pc:sldChg chg="modSp add mod ord modTransition modNotes modNotesTx">
        <pc:chgData name="Matt Lyle" userId="a96e7d453dd11193" providerId="LiveId" clId="{E2B577D0-FB20-430E-BFB5-E89FBB25E525}" dt="2022-05-07T16:00:53.291" v="19800" actId="20577"/>
        <pc:sldMkLst>
          <pc:docMk/>
          <pc:sldMk cId="3627668853" sldId="378"/>
        </pc:sldMkLst>
        <pc:graphicFrameChg chg="modGraphic">
          <ac:chgData name="Matt Lyle" userId="a96e7d453dd11193" providerId="LiveId" clId="{E2B577D0-FB20-430E-BFB5-E89FBB25E525}" dt="2022-05-07T06:02:01.703" v="5575" actId="13926"/>
          <ac:graphicFrameMkLst>
            <pc:docMk/>
            <pc:sldMk cId="3627668853" sldId="378"/>
            <ac:graphicFrameMk id="16" creationId="{3F976206-D94A-B76A-7375-67AE0BC54277}"/>
          </ac:graphicFrameMkLst>
        </pc:graphicFrameChg>
      </pc:sldChg>
      <pc:sldChg chg="addSp delSp modSp add mod ord modTransition modNotes modNotesTx">
        <pc:chgData name="Matt Lyle" userId="a96e7d453dd11193" providerId="LiveId" clId="{E2B577D0-FB20-430E-BFB5-E89FBB25E525}" dt="2022-05-07T15:50:00.185" v="19678"/>
        <pc:sldMkLst>
          <pc:docMk/>
          <pc:sldMk cId="2166740964" sldId="379"/>
        </pc:sldMkLst>
        <pc:spChg chg="add del">
          <ac:chgData name="Matt Lyle" userId="a96e7d453dd11193" providerId="LiveId" clId="{E2B577D0-FB20-430E-BFB5-E89FBB25E525}" dt="2022-05-07T06:04:48.450" v="5581" actId="22"/>
          <ac:spMkLst>
            <pc:docMk/>
            <pc:sldMk cId="2166740964" sldId="379"/>
            <ac:spMk id="9" creationId="{EE47643E-D90C-DC0D-D0A5-7D4E2055E045}"/>
          </ac:spMkLst>
        </pc:spChg>
        <pc:spChg chg="add del mod">
          <ac:chgData name="Matt Lyle" userId="a96e7d453dd11193" providerId="LiveId" clId="{E2B577D0-FB20-430E-BFB5-E89FBB25E525}" dt="2022-05-07T06:28:32.679" v="5895" actId="21"/>
          <ac:spMkLst>
            <pc:docMk/>
            <pc:sldMk cId="2166740964" sldId="379"/>
            <ac:spMk id="24" creationId="{D8DBD4DB-B774-A398-9313-5FF93DCAC732}"/>
          </ac:spMkLst>
        </pc:spChg>
        <pc:spChg chg="add del mod">
          <ac:chgData name="Matt Lyle" userId="a96e7d453dd11193" providerId="LiveId" clId="{E2B577D0-FB20-430E-BFB5-E89FBB25E525}" dt="2022-05-07T06:27:32.970" v="5836" actId="478"/>
          <ac:spMkLst>
            <pc:docMk/>
            <pc:sldMk cId="2166740964" sldId="379"/>
            <ac:spMk id="25" creationId="{3234FCD3-04E1-C63F-6584-3F15CB82CCC4}"/>
          </ac:spMkLst>
        </pc:spChg>
        <pc:spChg chg="add mod">
          <ac:chgData name="Matt Lyle" userId="a96e7d453dd11193" providerId="LiveId" clId="{E2B577D0-FB20-430E-BFB5-E89FBB25E525}" dt="2022-05-07T06:28:23.066" v="5886" actId="1037"/>
          <ac:spMkLst>
            <pc:docMk/>
            <pc:sldMk cId="2166740964" sldId="379"/>
            <ac:spMk id="26" creationId="{55F3267D-FBC9-C8AD-795F-CCC3DFD1FCC6}"/>
          </ac:spMkLst>
        </pc:spChg>
        <pc:spChg chg="add mod">
          <ac:chgData name="Matt Lyle" userId="a96e7d453dd11193" providerId="LiveId" clId="{E2B577D0-FB20-430E-BFB5-E89FBB25E525}" dt="2022-05-07T06:28:23.066" v="5886" actId="1037"/>
          <ac:spMkLst>
            <pc:docMk/>
            <pc:sldMk cId="2166740964" sldId="379"/>
            <ac:spMk id="27" creationId="{D3B704F0-F31F-EFA6-646B-57EE1807B782}"/>
          </ac:spMkLst>
        </pc:spChg>
        <pc:spChg chg="add mod">
          <ac:chgData name="Matt Lyle" userId="a96e7d453dd11193" providerId="LiveId" clId="{E2B577D0-FB20-430E-BFB5-E89FBB25E525}" dt="2022-05-07T06:28:56.548" v="5905" actId="20577"/>
          <ac:spMkLst>
            <pc:docMk/>
            <pc:sldMk cId="2166740964" sldId="379"/>
            <ac:spMk id="28" creationId="{6B0397D3-BCBD-D905-9FEB-1D41783C3095}"/>
          </ac:spMkLst>
        </pc:spChg>
        <pc:spChg chg="add mod">
          <ac:chgData name="Matt Lyle" userId="a96e7d453dd11193" providerId="LiveId" clId="{E2B577D0-FB20-430E-BFB5-E89FBB25E525}" dt="2022-05-07T06:38:17.686" v="5951" actId="1076"/>
          <ac:spMkLst>
            <pc:docMk/>
            <pc:sldMk cId="2166740964" sldId="379"/>
            <ac:spMk id="32" creationId="{A5EE75BA-DC84-DE0A-16D6-465592AE9D80}"/>
          </ac:spMkLst>
        </pc:spChg>
        <pc:spChg chg="add mod">
          <ac:chgData name="Matt Lyle" userId="a96e7d453dd11193" providerId="LiveId" clId="{E2B577D0-FB20-430E-BFB5-E89FBB25E525}" dt="2022-05-07T06:38:13.038" v="5950" actId="14100"/>
          <ac:spMkLst>
            <pc:docMk/>
            <pc:sldMk cId="2166740964" sldId="379"/>
            <ac:spMk id="33" creationId="{FD602316-5C59-EEE8-F4E7-D76E3E80DCE8}"/>
          </ac:spMkLst>
        </pc:spChg>
        <pc:spChg chg="add mod">
          <ac:chgData name="Matt Lyle" userId="a96e7d453dd11193" providerId="LiveId" clId="{E2B577D0-FB20-430E-BFB5-E89FBB25E525}" dt="2022-05-07T06:36:54.842" v="5945" actId="1076"/>
          <ac:spMkLst>
            <pc:docMk/>
            <pc:sldMk cId="2166740964" sldId="379"/>
            <ac:spMk id="34" creationId="{FAC0904F-BCB4-63F6-9E57-16596B3973C7}"/>
          </ac:spMkLst>
        </pc:spChg>
        <pc:spChg chg="del">
          <ac:chgData name="Matt Lyle" userId="a96e7d453dd11193" providerId="LiveId" clId="{E2B577D0-FB20-430E-BFB5-E89FBB25E525}" dt="2022-05-07T06:04:26.353" v="5579" actId="478"/>
          <ac:spMkLst>
            <pc:docMk/>
            <pc:sldMk cId="2166740964" sldId="379"/>
            <ac:spMk id="40" creationId="{FAD3AF35-8DF3-4F2D-8ADB-183EE5CE2A2A}"/>
          </ac:spMkLst>
        </pc:spChg>
        <pc:graphicFrameChg chg="del">
          <ac:chgData name="Matt Lyle" userId="a96e7d453dd11193" providerId="LiveId" clId="{E2B577D0-FB20-430E-BFB5-E89FBB25E525}" dt="2022-05-07T06:04:26.353" v="5579" actId="478"/>
          <ac:graphicFrameMkLst>
            <pc:docMk/>
            <pc:sldMk cId="2166740964" sldId="379"/>
            <ac:graphicFrameMk id="16" creationId="{3F976206-D94A-B76A-7375-67AE0BC54277}"/>
          </ac:graphicFrameMkLst>
        </pc:graphicFrameChg>
        <pc:graphicFrameChg chg="del">
          <ac:chgData name="Matt Lyle" userId="a96e7d453dd11193" providerId="LiveId" clId="{E2B577D0-FB20-430E-BFB5-E89FBB25E525}" dt="2022-05-07T06:04:26.353" v="5579" actId="478"/>
          <ac:graphicFrameMkLst>
            <pc:docMk/>
            <pc:sldMk cId="2166740964" sldId="379"/>
            <ac:graphicFrameMk id="18" creationId="{5EC119A5-C2FD-CC54-65B6-E99B449BEDA0}"/>
          </ac:graphicFrameMkLst>
        </pc:graphicFrameChg>
        <pc:graphicFrameChg chg="del">
          <ac:chgData name="Matt Lyle" userId="a96e7d453dd11193" providerId="LiveId" clId="{E2B577D0-FB20-430E-BFB5-E89FBB25E525}" dt="2022-05-07T06:04:26.353" v="5579" actId="478"/>
          <ac:graphicFrameMkLst>
            <pc:docMk/>
            <pc:sldMk cId="2166740964" sldId="379"/>
            <ac:graphicFrameMk id="19" creationId="{905AA965-8149-3ED5-41BF-B50A0A61957C}"/>
          </ac:graphicFrameMkLst>
        </pc:graphicFrameChg>
        <pc:graphicFrameChg chg="add del">
          <ac:chgData name="Matt Lyle" userId="a96e7d453dd11193" providerId="LiveId" clId="{E2B577D0-FB20-430E-BFB5-E89FBB25E525}" dt="2022-05-07T06:33:00.739" v="5919"/>
          <ac:graphicFrameMkLst>
            <pc:docMk/>
            <pc:sldMk cId="2166740964" sldId="379"/>
            <ac:graphicFrameMk id="22" creationId="{F8492D4D-AB36-7F68-C78B-A16D84107973}"/>
          </ac:graphicFrameMkLst>
        </pc:graphicFrameChg>
        <pc:graphicFrameChg chg="add del">
          <ac:chgData name="Matt Lyle" userId="a96e7d453dd11193" providerId="LiveId" clId="{E2B577D0-FB20-430E-BFB5-E89FBB25E525}" dt="2022-05-07T06:33:03.076" v="5921"/>
          <ac:graphicFrameMkLst>
            <pc:docMk/>
            <pc:sldMk cId="2166740964" sldId="379"/>
            <ac:graphicFrameMk id="23" creationId="{33B81BB7-78CD-98B4-0E29-E2241D044C35}"/>
          </ac:graphicFrameMkLst>
        </pc:graphicFrameChg>
        <pc:picChg chg="add del mod">
          <ac:chgData name="Matt Lyle" userId="a96e7d453dd11193" providerId="LiveId" clId="{E2B577D0-FB20-430E-BFB5-E89FBB25E525}" dt="2022-05-07T06:05:45.465" v="5586" actId="478"/>
          <ac:picMkLst>
            <pc:docMk/>
            <pc:sldMk cId="2166740964" sldId="379"/>
            <ac:picMk id="4" creationId="{FB17077C-D3EA-38E7-29A4-C8F929FD4493}"/>
          </ac:picMkLst>
        </pc:picChg>
        <pc:picChg chg="add mod">
          <ac:chgData name="Matt Lyle" userId="a96e7d453dd11193" providerId="LiveId" clId="{E2B577D0-FB20-430E-BFB5-E89FBB25E525}" dt="2022-05-07T06:26:41.619" v="5815" actId="1076"/>
          <ac:picMkLst>
            <pc:docMk/>
            <pc:sldMk cId="2166740964" sldId="379"/>
            <ac:picMk id="6" creationId="{F71E493B-A714-97A9-1E18-F4543564E41C}"/>
          </ac:picMkLst>
        </pc:picChg>
        <pc:picChg chg="add mod">
          <ac:chgData name="Matt Lyle" userId="a96e7d453dd11193" providerId="LiveId" clId="{E2B577D0-FB20-430E-BFB5-E89FBB25E525}" dt="2022-05-07T06:28:23.066" v="5886" actId="1037"/>
          <ac:picMkLst>
            <pc:docMk/>
            <pc:sldMk cId="2166740964" sldId="379"/>
            <ac:picMk id="8" creationId="{99FBE6E0-2534-324C-4B78-AEC9E1A528AB}"/>
          </ac:picMkLst>
        </pc:picChg>
        <pc:picChg chg="add del mod">
          <ac:chgData name="Matt Lyle" userId="a96e7d453dd11193" providerId="LiveId" clId="{E2B577D0-FB20-430E-BFB5-E89FBB25E525}" dt="2022-05-07T06:23:02.600" v="5663" actId="478"/>
          <ac:picMkLst>
            <pc:docMk/>
            <pc:sldMk cId="2166740964" sldId="379"/>
            <ac:picMk id="11" creationId="{2D0F2AB0-4A71-61C0-A6D6-80F98006332B}"/>
          </ac:picMkLst>
        </pc:picChg>
        <pc:picChg chg="add del mod">
          <ac:chgData name="Matt Lyle" userId="a96e7d453dd11193" providerId="LiveId" clId="{E2B577D0-FB20-430E-BFB5-E89FBB25E525}" dt="2022-05-07T06:23:06.219" v="5665" actId="478"/>
          <ac:picMkLst>
            <pc:docMk/>
            <pc:sldMk cId="2166740964" sldId="379"/>
            <ac:picMk id="13" creationId="{C78F3A7A-61B9-878B-A39E-942614171E20}"/>
          </ac:picMkLst>
        </pc:picChg>
        <pc:picChg chg="add mod">
          <ac:chgData name="Matt Lyle" userId="a96e7d453dd11193" providerId="LiveId" clId="{E2B577D0-FB20-430E-BFB5-E89FBB25E525}" dt="2022-05-07T06:28:23.066" v="5886" actId="1037"/>
          <ac:picMkLst>
            <pc:docMk/>
            <pc:sldMk cId="2166740964" sldId="379"/>
            <ac:picMk id="17" creationId="{53D79E20-5932-7992-2BD0-44EEF824525B}"/>
          </ac:picMkLst>
        </pc:picChg>
        <pc:picChg chg="add mod">
          <ac:chgData name="Matt Lyle" userId="a96e7d453dd11193" providerId="LiveId" clId="{E2B577D0-FB20-430E-BFB5-E89FBB25E525}" dt="2022-05-07T06:28:26.708" v="5892" actId="1037"/>
          <ac:picMkLst>
            <pc:docMk/>
            <pc:sldMk cId="2166740964" sldId="379"/>
            <ac:picMk id="21" creationId="{5376700D-E41A-049D-84BF-3A9FF74B8E76}"/>
          </ac:picMkLst>
        </pc:picChg>
        <pc:cxnChg chg="del">
          <ac:chgData name="Matt Lyle" userId="a96e7d453dd11193" providerId="LiveId" clId="{E2B577D0-FB20-430E-BFB5-E89FBB25E525}" dt="2022-05-07T06:04:26.353" v="5579" actId="478"/>
          <ac:cxnSpMkLst>
            <pc:docMk/>
            <pc:sldMk cId="2166740964" sldId="379"/>
            <ac:cxnSpMk id="15" creationId="{CBC0524C-1567-F8EB-7163-498F98A13354}"/>
          </ac:cxnSpMkLst>
        </pc:cxnChg>
        <pc:cxnChg chg="del">
          <ac:chgData name="Matt Lyle" userId="a96e7d453dd11193" providerId="LiveId" clId="{E2B577D0-FB20-430E-BFB5-E89FBB25E525}" dt="2022-05-07T06:04:26.353" v="5579" actId="478"/>
          <ac:cxnSpMkLst>
            <pc:docMk/>
            <pc:sldMk cId="2166740964" sldId="379"/>
            <ac:cxnSpMk id="39" creationId="{F349501D-9959-457F-BAEA-AEAFCEF76FDA}"/>
          </ac:cxnSpMkLst>
        </pc:cxnChg>
      </pc:sldChg>
      <pc:sldChg chg="addSp delSp modSp add mod modTransition modClrScheme chgLayout modNotes modNotesTx">
        <pc:chgData name="Matt Lyle" userId="a96e7d453dd11193" providerId="LiveId" clId="{E2B577D0-FB20-430E-BFB5-E89FBB25E525}" dt="2022-05-07T15:52:18.620" v="19697" actId="20577"/>
        <pc:sldMkLst>
          <pc:docMk/>
          <pc:sldMk cId="391231128" sldId="380"/>
        </pc:sldMkLst>
        <pc:spChg chg="add del">
          <ac:chgData name="Matt Lyle" userId="a96e7d453dd11193" providerId="LiveId" clId="{E2B577D0-FB20-430E-BFB5-E89FBB25E525}" dt="2022-05-07T07:54:37.177" v="6931"/>
          <ac:spMkLst>
            <pc:docMk/>
            <pc:sldMk cId="391231128" sldId="380"/>
            <ac:spMk id="2" creationId="{0C5C5ACD-0D46-E5A5-B008-FA8C6A4965B3}"/>
          </ac:spMkLst>
        </pc:spChg>
        <pc:spChg chg="add mod">
          <ac:chgData name="Matt Lyle" userId="a96e7d453dd11193" providerId="LiveId" clId="{E2B577D0-FB20-430E-BFB5-E89FBB25E525}" dt="2022-05-07T07:51:10.151" v="6929"/>
          <ac:spMkLst>
            <pc:docMk/>
            <pc:sldMk cId="391231128" sldId="380"/>
            <ac:spMk id="5" creationId="{37664709-42FA-C81F-9139-E55E8A89A2FF}"/>
          </ac:spMkLst>
        </pc:spChg>
        <pc:spChg chg="del mod">
          <ac:chgData name="Matt Lyle" userId="a96e7d453dd11193" providerId="LiveId" clId="{E2B577D0-FB20-430E-BFB5-E89FBB25E525}" dt="2022-05-07T07:51:09.870" v="6928" actId="478"/>
          <ac:spMkLst>
            <pc:docMk/>
            <pc:sldMk cId="391231128" sldId="380"/>
            <ac:spMk id="6" creationId="{B3E0C85A-B346-4C3F-9A60-7135D780BB16}"/>
          </ac:spMkLst>
        </pc:spChg>
        <pc:spChg chg="mod">
          <ac:chgData name="Matt Lyle" userId="a96e7d453dd11193" providerId="LiveId" clId="{E2B577D0-FB20-430E-BFB5-E89FBB25E525}" dt="2022-05-07T08:11:58.719" v="6941" actId="403"/>
          <ac:spMkLst>
            <pc:docMk/>
            <pc:sldMk cId="391231128" sldId="380"/>
            <ac:spMk id="8" creationId="{9F8D6355-6F55-0CB8-B9C4-3BE6A43E0174}"/>
          </ac:spMkLst>
        </pc:spChg>
        <pc:cxnChg chg="del mod">
          <ac:chgData name="Matt Lyle" userId="a96e7d453dd11193" providerId="LiveId" clId="{E2B577D0-FB20-430E-BFB5-E89FBB25E525}" dt="2022-05-07T07:51:09.870" v="6928" actId="478"/>
          <ac:cxnSpMkLst>
            <pc:docMk/>
            <pc:sldMk cId="391231128" sldId="380"/>
            <ac:cxnSpMk id="7" creationId="{A5F3C823-100E-4C9C-BD3E-4C648EDEDB57}"/>
          </ac:cxnSpMkLst>
        </pc:cxnChg>
        <pc:cxnChg chg="add mod">
          <ac:chgData name="Matt Lyle" userId="a96e7d453dd11193" providerId="LiveId" clId="{E2B577D0-FB20-430E-BFB5-E89FBB25E525}" dt="2022-05-07T07:51:10.151" v="6929"/>
          <ac:cxnSpMkLst>
            <pc:docMk/>
            <pc:sldMk cId="391231128" sldId="380"/>
            <ac:cxnSpMk id="9" creationId="{EF55D098-8FDF-03F8-0F71-D125261DCA17}"/>
          </ac:cxnSpMkLst>
        </pc:cxnChg>
      </pc:sldChg>
      <pc:sldChg chg="addSp delSp modSp add mod ord modTransition modClrScheme chgLayout modNotes modNotesTx">
        <pc:chgData name="Matt Lyle" userId="a96e7d453dd11193" providerId="LiveId" clId="{E2B577D0-FB20-430E-BFB5-E89FBB25E525}" dt="2022-05-07T16:03:25.818" v="19816" actId="6549"/>
        <pc:sldMkLst>
          <pc:docMk/>
          <pc:sldMk cId="3487734390" sldId="381"/>
        </pc:sldMkLst>
        <pc:spChg chg="mod">
          <ac:chgData name="Matt Lyle" userId="a96e7d453dd11193" providerId="LiveId" clId="{E2B577D0-FB20-430E-BFB5-E89FBB25E525}" dt="2022-05-07T08:32:28.380" v="7346" actId="20577"/>
          <ac:spMkLst>
            <pc:docMk/>
            <pc:sldMk cId="3487734390" sldId="381"/>
            <ac:spMk id="6" creationId="{B3E0C85A-B346-4C3F-9A60-7135D780BB16}"/>
          </ac:spMkLst>
        </pc:spChg>
        <pc:spChg chg="del">
          <ac:chgData name="Matt Lyle" userId="a96e7d453dd11193" providerId="LiveId" clId="{E2B577D0-FB20-430E-BFB5-E89FBB25E525}" dt="2022-05-07T08:18:36.041" v="7326" actId="478"/>
          <ac:spMkLst>
            <pc:docMk/>
            <pc:sldMk cId="3487734390" sldId="381"/>
            <ac:spMk id="8" creationId="{9F8D6355-6F55-0CB8-B9C4-3BE6A43E0174}"/>
          </ac:spMkLst>
        </pc:spChg>
        <pc:spChg chg="add mod">
          <ac:chgData name="Matt Lyle" userId="a96e7d453dd11193" providerId="LiveId" clId="{E2B577D0-FB20-430E-BFB5-E89FBB25E525}" dt="2022-05-07T08:34:20.731" v="7347" actId="6549"/>
          <ac:spMkLst>
            <pc:docMk/>
            <pc:sldMk cId="3487734390" sldId="381"/>
            <ac:spMk id="9" creationId="{5CC6498C-19E1-1177-A6D3-DE39AEFA212D}"/>
          </ac:spMkLst>
        </pc:spChg>
      </pc:sldChg>
      <pc:sldChg chg="modSp add mod modTransition modNotes modNotesTx">
        <pc:chgData name="Matt Lyle" userId="a96e7d453dd11193" providerId="LiveId" clId="{E2B577D0-FB20-430E-BFB5-E89FBB25E525}" dt="2022-05-07T16:04:04.021" v="19822" actId="20577"/>
        <pc:sldMkLst>
          <pc:docMk/>
          <pc:sldMk cId="3291330711" sldId="382"/>
        </pc:sldMkLst>
        <pc:spChg chg="mod">
          <ac:chgData name="Matt Lyle" userId="a96e7d453dd11193" providerId="LiveId" clId="{E2B577D0-FB20-430E-BFB5-E89FBB25E525}" dt="2022-05-07T09:51:11.161" v="8672"/>
          <ac:spMkLst>
            <pc:docMk/>
            <pc:sldMk cId="3291330711" sldId="382"/>
            <ac:spMk id="6" creationId="{B3E0C85A-B346-4C3F-9A60-7135D780BB16}"/>
          </ac:spMkLst>
        </pc:spChg>
        <pc:spChg chg="mod">
          <ac:chgData name="Matt Lyle" userId="a96e7d453dd11193" providerId="LiveId" clId="{E2B577D0-FB20-430E-BFB5-E89FBB25E525}" dt="2022-05-07T08:43:32.744" v="7350" actId="207"/>
          <ac:spMkLst>
            <pc:docMk/>
            <pc:sldMk cId="3291330711" sldId="382"/>
            <ac:spMk id="9" creationId="{5CC6498C-19E1-1177-A6D3-DE39AEFA212D}"/>
          </ac:spMkLst>
        </pc:spChg>
      </pc:sldChg>
      <pc:sldChg chg="modSp add mod modTransition modNotes modNotesTx">
        <pc:chgData name="Matt Lyle" userId="a96e7d453dd11193" providerId="LiveId" clId="{E2B577D0-FB20-430E-BFB5-E89FBB25E525}" dt="2022-05-07T15:50:00.185" v="19678"/>
        <pc:sldMkLst>
          <pc:docMk/>
          <pc:sldMk cId="3712757830" sldId="383"/>
        </pc:sldMkLst>
        <pc:spChg chg="mod">
          <ac:chgData name="Matt Lyle" userId="a96e7d453dd11193" providerId="LiveId" clId="{E2B577D0-FB20-430E-BFB5-E89FBB25E525}" dt="2022-05-07T09:51:12.281" v="8673"/>
          <ac:spMkLst>
            <pc:docMk/>
            <pc:sldMk cId="3712757830" sldId="383"/>
            <ac:spMk id="6" creationId="{B3E0C85A-B346-4C3F-9A60-7135D780BB16}"/>
          </ac:spMkLst>
        </pc:spChg>
        <pc:spChg chg="mod">
          <ac:chgData name="Matt Lyle" userId="a96e7d453dd11193" providerId="LiveId" clId="{E2B577D0-FB20-430E-BFB5-E89FBB25E525}" dt="2022-05-07T08:51:57.541" v="7366" actId="6549"/>
          <ac:spMkLst>
            <pc:docMk/>
            <pc:sldMk cId="3712757830" sldId="383"/>
            <ac:spMk id="9" creationId="{5CC6498C-19E1-1177-A6D3-DE39AEFA212D}"/>
          </ac:spMkLst>
        </pc:spChg>
      </pc:sldChg>
      <pc:sldChg chg="addSp delSp modSp add mod modTransition modNotes modNotesTx">
        <pc:chgData name="Matt Lyle" userId="a96e7d453dd11193" providerId="LiveId" clId="{E2B577D0-FB20-430E-BFB5-E89FBB25E525}" dt="2022-05-07T15:50:00.185" v="19678"/>
        <pc:sldMkLst>
          <pc:docMk/>
          <pc:sldMk cId="1959710540" sldId="384"/>
        </pc:sldMkLst>
        <pc:spChg chg="mod">
          <ac:chgData name="Matt Lyle" userId="a96e7d453dd11193" providerId="LiveId" clId="{E2B577D0-FB20-430E-BFB5-E89FBB25E525}" dt="2022-05-07T09:51:14.657" v="8675"/>
          <ac:spMkLst>
            <pc:docMk/>
            <pc:sldMk cId="1959710540" sldId="384"/>
            <ac:spMk id="6" creationId="{B3E0C85A-B346-4C3F-9A60-7135D780BB16}"/>
          </ac:spMkLst>
        </pc:spChg>
        <pc:spChg chg="add del mod">
          <ac:chgData name="Matt Lyle" userId="a96e7d453dd11193" providerId="LiveId" clId="{E2B577D0-FB20-430E-BFB5-E89FBB25E525}" dt="2022-05-07T09:19:37.899" v="7844" actId="478"/>
          <ac:spMkLst>
            <pc:docMk/>
            <pc:sldMk cId="1959710540" sldId="384"/>
            <ac:spMk id="8" creationId="{496671E1-A241-11BD-2484-24F9F625B781}"/>
          </ac:spMkLst>
        </pc:spChg>
        <pc:spChg chg="mod">
          <ac:chgData name="Matt Lyle" userId="a96e7d453dd11193" providerId="LiveId" clId="{E2B577D0-FB20-430E-BFB5-E89FBB25E525}" dt="2022-05-07T09:14:41.193" v="7743" actId="207"/>
          <ac:spMkLst>
            <pc:docMk/>
            <pc:sldMk cId="1959710540" sldId="384"/>
            <ac:spMk id="9" creationId="{5CC6498C-19E1-1177-A6D3-DE39AEFA212D}"/>
          </ac:spMkLst>
        </pc:spChg>
      </pc:sldChg>
      <pc:sldChg chg="addSp modSp add mod modTransition modNotes modNotesTx">
        <pc:chgData name="Matt Lyle" userId="a96e7d453dd11193" providerId="LiveId" clId="{E2B577D0-FB20-430E-BFB5-E89FBB25E525}" dt="2022-05-07T15:50:00.185" v="19678"/>
        <pc:sldMkLst>
          <pc:docMk/>
          <pc:sldMk cId="3051710273" sldId="385"/>
        </pc:sldMkLst>
        <pc:spChg chg="mod">
          <ac:chgData name="Matt Lyle" userId="a96e7d453dd11193" providerId="LiveId" clId="{E2B577D0-FB20-430E-BFB5-E89FBB25E525}" dt="2022-05-07T09:51:13.408" v="8674"/>
          <ac:spMkLst>
            <pc:docMk/>
            <pc:sldMk cId="3051710273" sldId="385"/>
            <ac:spMk id="6" creationId="{B3E0C85A-B346-4C3F-9A60-7135D780BB16}"/>
          </ac:spMkLst>
        </pc:spChg>
        <pc:spChg chg="add mod">
          <ac:chgData name="Matt Lyle" userId="a96e7d453dd11193" providerId="LiveId" clId="{E2B577D0-FB20-430E-BFB5-E89FBB25E525}" dt="2022-05-07T08:59:58.483" v="7459" actId="20577"/>
          <ac:spMkLst>
            <pc:docMk/>
            <pc:sldMk cId="3051710273" sldId="385"/>
            <ac:spMk id="8" creationId="{CA8E9760-727E-5927-8534-CC093674B926}"/>
          </ac:spMkLst>
        </pc:spChg>
      </pc:sldChg>
      <pc:sldChg chg="modSp add mod modTransition modNotes modNotesTx">
        <pc:chgData name="Matt Lyle" userId="a96e7d453dd11193" providerId="LiveId" clId="{E2B577D0-FB20-430E-BFB5-E89FBB25E525}" dt="2022-05-07T15:52:42.615" v="19704" actId="6549"/>
        <pc:sldMkLst>
          <pc:docMk/>
          <pc:sldMk cId="4051010440" sldId="386"/>
        </pc:sldMkLst>
        <pc:spChg chg="mod">
          <ac:chgData name="Matt Lyle" userId="a96e7d453dd11193" providerId="LiveId" clId="{E2B577D0-FB20-430E-BFB5-E89FBB25E525}" dt="2022-05-07T09:51:17.344" v="8677"/>
          <ac:spMkLst>
            <pc:docMk/>
            <pc:sldMk cId="4051010440" sldId="386"/>
            <ac:spMk id="6" creationId="{B3E0C85A-B346-4C3F-9A60-7135D780BB16}"/>
          </ac:spMkLst>
        </pc:spChg>
        <pc:spChg chg="mod">
          <ac:chgData name="Matt Lyle" userId="a96e7d453dd11193" providerId="LiveId" clId="{E2B577D0-FB20-430E-BFB5-E89FBB25E525}" dt="2022-05-07T09:58:43.820" v="8751" actId="207"/>
          <ac:spMkLst>
            <pc:docMk/>
            <pc:sldMk cId="4051010440" sldId="386"/>
            <ac:spMk id="9" creationId="{5CC6498C-19E1-1177-A6D3-DE39AEFA212D}"/>
          </ac:spMkLst>
        </pc:spChg>
      </pc:sldChg>
      <pc:sldChg chg="modSp add mod modTransition modNotes modNotesTx">
        <pc:chgData name="Matt Lyle" userId="a96e7d453dd11193" providerId="LiveId" clId="{E2B577D0-FB20-430E-BFB5-E89FBB25E525}" dt="2022-05-07T15:52:36.134" v="19698" actId="255"/>
        <pc:sldMkLst>
          <pc:docMk/>
          <pc:sldMk cId="1837813018" sldId="387"/>
        </pc:sldMkLst>
        <pc:spChg chg="mod">
          <ac:chgData name="Matt Lyle" userId="a96e7d453dd11193" providerId="LiveId" clId="{E2B577D0-FB20-430E-BFB5-E89FBB25E525}" dt="2022-05-07T09:51:16.124" v="8676"/>
          <ac:spMkLst>
            <pc:docMk/>
            <pc:sldMk cId="1837813018" sldId="387"/>
            <ac:spMk id="6" creationId="{B3E0C85A-B346-4C3F-9A60-7135D780BB16}"/>
          </ac:spMkLst>
        </pc:spChg>
        <pc:spChg chg="mod">
          <ac:chgData name="Matt Lyle" userId="a96e7d453dd11193" providerId="LiveId" clId="{E2B577D0-FB20-430E-BFB5-E89FBB25E525}" dt="2022-05-07T09:20:04.187" v="7849" actId="14100"/>
          <ac:spMkLst>
            <pc:docMk/>
            <pc:sldMk cId="1837813018" sldId="387"/>
            <ac:spMk id="8" creationId="{496671E1-A241-11BD-2484-24F9F625B781}"/>
          </ac:spMkLst>
        </pc:spChg>
      </pc:sldChg>
      <pc:sldChg chg="addSp delSp modSp add mod modTransition modNotes modNotesTx">
        <pc:chgData name="Matt Lyle" userId="a96e7d453dd11193" providerId="LiveId" clId="{E2B577D0-FB20-430E-BFB5-E89FBB25E525}" dt="2022-05-07T15:56:25.995" v="19777" actId="6549"/>
        <pc:sldMkLst>
          <pc:docMk/>
          <pc:sldMk cId="4115473218" sldId="388"/>
        </pc:sldMkLst>
        <pc:spChg chg="mod">
          <ac:chgData name="Matt Lyle" userId="a96e7d453dd11193" providerId="LiveId" clId="{E2B577D0-FB20-430E-BFB5-E89FBB25E525}" dt="2022-05-07T09:51:18.611" v="8678"/>
          <ac:spMkLst>
            <pc:docMk/>
            <pc:sldMk cId="4115473218" sldId="388"/>
            <ac:spMk id="6" creationId="{B3E0C85A-B346-4C3F-9A60-7135D780BB16}"/>
          </ac:spMkLst>
        </pc:spChg>
        <pc:spChg chg="add del mod">
          <ac:chgData name="Matt Lyle" userId="a96e7d453dd11193" providerId="LiveId" clId="{E2B577D0-FB20-430E-BFB5-E89FBB25E525}" dt="2022-05-07T09:52:10.967" v="8692" actId="478"/>
          <ac:spMkLst>
            <pc:docMk/>
            <pc:sldMk cId="4115473218" sldId="388"/>
            <ac:spMk id="8" creationId="{22DDF3AD-9693-9427-BD14-0A12DA1BA2CB}"/>
          </ac:spMkLst>
        </pc:spChg>
        <pc:spChg chg="del">
          <ac:chgData name="Matt Lyle" userId="a96e7d453dd11193" providerId="LiveId" clId="{E2B577D0-FB20-430E-BFB5-E89FBB25E525}" dt="2022-05-07T09:51:03.751" v="8671" actId="478"/>
          <ac:spMkLst>
            <pc:docMk/>
            <pc:sldMk cId="4115473218" sldId="388"/>
            <ac:spMk id="9" creationId="{5CC6498C-19E1-1177-A6D3-DE39AEFA212D}"/>
          </ac:spMkLst>
        </pc:spChg>
        <pc:spChg chg="add mod">
          <ac:chgData name="Matt Lyle" userId="a96e7d453dd11193" providerId="LiveId" clId="{E2B577D0-FB20-430E-BFB5-E89FBB25E525}" dt="2022-05-07T09:52:24.027" v="8700" actId="14100"/>
          <ac:spMkLst>
            <pc:docMk/>
            <pc:sldMk cId="4115473218" sldId="388"/>
            <ac:spMk id="10" creationId="{64C66FE5-EC4D-4EE7-7F00-C336FC181CBC}"/>
          </ac:spMkLst>
        </pc:spChg>
      </pc:sldChg>
      <pc:sldChg chg="modSp add mod ord modTransition modNotes modNotesTx">
        <pc:chgData name="Matt Lyle" userId="a96e7d453dd11193" providerId="LiveId" clId="{E2B577D0-FB20-430E-BFB5-E89FBB25E525}" dt="2022-05-07T15:56:55.528" v="19787" actId="20577"/>
        <pc:sldMkLst>
          <pc:docMk/>
          <pc:sldMk cId="694465864" sldId="389"/>
        </pc:sldMkLst>
        <pc:spChg chg="mod">
          <ac:chgData name="Matt Lyle" userId="a96e7d453dd11193" providerId="LiveId" clId="{E2B577D0-FB20-430E-BFB5-E89FBB25E525}" dt="2022-05-07T09:55:17.700" v="8736" actId="6549"/>
          <ac:spMkLst>
            <pc:docMk/>
            <pc:sldMk cId="694465864" sldId="389"/>
            <ac:spMk id="8" creationId="{22DDF3AD-9693-9427-BD14-0A12DA1BA2CB}"/>
          </ac:spMkLst>
        </pc:spChg>
      </pc:sldChg>
      <pc:sldChg chg="addSp delSp modSp add mod modTransition modNotes modNotesTx">
        <pc:chgData name="Matt Lyle" userId="a96e7d453dd11193" providerId="LiveId" clId="{E2B577D0-FB20-430E-BFB5-E89FBB25E525}" dt="2022-05-07T16:05:18.614" v="19824" actId="20577"/>
        <pc:sldMkLst>
          <pc:docMk/>
          <pc:sldMk cId="1222960027" sldId="390"/>
        </pc:sldMkLst>
        <pc:spChg chg="mod">
          <ac:chgData name="Matt Lyle" userId="a96e7d453dd11193" providerId="LiveId" clId="{E2B577D0-FB20-430E-BFB5-E89FBB25E525}" dt="2022-05-07T09:59:11.884" v="8754" actId="6549"/>
          <ac:spMkLst>
            <pc:docMk/>
            <pc:sldMk cId="1222960027" sldId="390"/>
            <ac:spMk id="8" creationId="{22DDF3AD-9693-9427-BD14-0A12DA1BA2CB}"/>
          </ac:spMkLst>
        </pc:spChg>
        <pc:spChg chg="add del mod">
          <ac:chgData name="Matt Lyle" userId="a96e7d453dd11193" providerId="LiveId" clId="{E2B577D0-FB20-430E-BFB5-E89FBB25E525}" dt="2022-05-07T10:16:54.400" v="8815" actId="478"/>
          <ac:spMkLst>
            <pc:docMk/>
            <pc:sldMk cId="1222960027" sldId="390"/>
            <ac:spMk id="9" creationId="{26836D57-1E26-D7B7-03F1-7E953A1A0A86}"/>
          </ac:spMkLst>
        </pc:spChg>
      </pc:sldChg>
      <pc:sldChg chg="modSp add mod modTransition modNotes modNotesTx">
        <pc:chgData name="Matt Lyle" userId="a96e7d453dd11193" providerId="LiveId" clId="{E2B577D0-FB20-430E-BFB5-E89FBB25E525}" dt="2022-05-07T15:56:30.255" v="19780" actId="20577"/>
        <pc:sldMkLst>
          <pc:docMk/>
          <pc:sldMk cId="219153169" sldId="391"/>
        </pc:sldMkLst>
        <pc:spChg chg="mod">
          <ac:chgData name="Matt Lyle" userId="a96e7d453dd11193" providerId="LiveId" clId="{E2B577D0-FB20-430E-BFB5-E89FBB25E525}" dt="2022-05-07T10:27:18.567" v="9420" actId="20578"/>
          <ac:spMkLst>
            <pc:docMk/>
            <pc:sldMk cId="219153169" sldId="391"/>
            <ac:spMk id="8" creationId="{22DDF3AD-9693-9427-BD14-0A12DA1BA2CB}"/>
          </ac:spMkLst>
        </pc:spChg>
      </pc:sldChg>
      <pc:sldChg chg="addSp modSp new mod modTransition modNotes modNotesTx">
        <pc:chgData name="Matt Lyle" userId="a96e7d453dd11193" providerId="LiveId" clId="{E2B577D0-FB20-430E-BFB5-E89FBB25E525}" dt="2022-05-07T15:52:53.102" v="19705" actId="255"/>
        <pc:sldMkLst>
          <pc:docMk/>
          <pc:sldMk cId="984466557" sldId="392"/>
        </pc:sldMkLst>
        <pc:picChg chg="add mod modCrop">
          <ac:chgData name="Matt Lyle" userId="a96e7d453dd11193" providerId="LiveId" clId="{E2B577D0-FB20-430E-BFB5-E89FBB25E525}" dt="2022-05-07T10:01:05.511" v="8785" actId="732"/>
          <ac:picMkLst>
            <pc:docMk/>
            <pc:sldMk cId="984466557" sldId="392"/>
            <ac:picMk id="2" creationId="{5178FDBB-1752-B403-39D4-0E99BB2FFFA8}"/>
          </ac:picMkLst>
        </pc:picChg>
        <pc:picChg chg="add mod">
          <ac:chgData name="Matt Lyle" userId="a96e7d453dd11193" providerId="LiveId" clId="{E2B577D0-FB20-430E-BFB5-E89FBB25E525}" dt="2022-05-07T10:00:47.277" v="8782" actId="1076"/>
          <ac:picMkLst>
            <pc:docMk/>
            <pc:sldMk cId="984466557" sldId="392"/>
            <ac:picMk id="3" creationId="{E2DDE929-6515-CAB8-FEAD-59257E1220AE}"/>
          </ac:picMkLst>
        </pc:picChg>
        <pc:cxnChg chg="add mod">
          <ac:chgData name="Matt Lyle" userId="a96e7d453dd11193" providerId="LiveId" clId="{E2B577D0-FB20-430E-BFB5-E89FBB25E525}" dt="2022-05-07T10:00:49.901" v="8783" actId="14100"/>
          <ac:cxnSpMkLst>
            <pc:docMk/>
            <pc:sldMk cId="984466557" sldId="392"/>
            <ac:cxnSpMk id="5" creationId="{47159D9D-6820-069D-BA34-3F9BE3FAE147}"/>
          </ac:cxnSpMkLst>
        </pc:cxnChg>
      </pc:sldChg>
      <pc:sldChg chg="addSp modSp add mod modTransition modNotes modNotesTx">
        <pc:chgData name="Matt Lyle" userId="a96e7d453dd11193" providerId="LiveId" clId="{E2B577D0-FB20-430E-BFB5-E89FBB25E525}" dt="2022-05-07T15:50:00.185" v="19678"/>
        <pc:sldMkLst>
          <pc:docMk/>
          <pc:sldMk cId="229432961" sldId="393"/>
        </pc:sldMkLst>
        <pc:spChg chg="add mod">
          <ac:chgData name="Matt Lyle" userId="a96e7d453dd11193" providerId="LiveId" clId="{E2B577D0-FB20-430E-BFB5-E89FBB25E525}" dt="2022-05-07T10:17:42.865" v="8838" actId="1076"/>
          <ac:spMkLst>
            <pc:docMk/>
            <pc:sldMk cId="229432961" sldId="393"/>
            <ac:spMk id="10" creationId="{5B5E8088-1942-E7AA-5DC2-756D938B381B}"/>
          </ac:spMkLst>
        </pc:spChg>
      </pc:sldChg>
      <pc:sldChg chg="modSp add mod modTransition modNotes modNotesTx">
        <pc:chgData name="Matt Lyle" userId="a96e7d453dd11193" providerId="LiveId" clId="{E2B577D0-FB20-430E-BFB5-E89FBB25E525}" dt="2022-05-07T16:05:49.005" v="19826" actId="20577"/>
        <pc:sldMkLst>
          <pc:docMk/>
          <pc:sldMk cId="2027529013" sldId="394"/>
        </pc:sldMkLst>
        <pc:spChg chg="mod">
          <ac:chgData name="Matt Lyle" userId="a96e7d453dd11193" providerId="LiveId" clId="{E2B577D0-FB20-430E-BFB5-E89FBB25E525}" dt="2022-05-07T13:40:26.521" v="13436" actId="207"/>
          <ac:spMkLst>
            <pc:docMk/>
            <pc:sldMk cId="2027529013" sldId="394"/>
            <ac:spMk id="10" creationId="{64C66FE5-EC4D-4EE7-7F00-C336FC181CBC}"/>
          </ac:spMkLst>
        </pc:spChg>
      </pc:sldChg>
      <pc:sldChg chg="addSp delSp modSp add mod modTransition modNotes modNotesTx">
        <pc:chgData name="Matt Lyle" userId="a96e7d453dd11193" providerId="LiveId" clId="{E2B577D0-FB20-430E-BFB5-E89FBB25E525}" dt="2022-05-07T15:50:00.185" v="19678"/>
        <pc:sldMkLst>
          <pc:docMk/>
          <pc:sldMk cId="1950981829" sldId="395"/>
        </pc:sldMkLst>
        <pc:spChg chg="mod">
          <ac:chgData name="Matt Lyle" userId="a96e7d453dd11193" providerId="LiveId" clId="{E2B577D0-FB20-430E-BFB5-E89FBB25E525}" dt="2022-05-07T10:43:45.356" v="10633" actId="1038"/>
          <ac:spMkLst>
            <pc:docMk/>
            <pc:sldMk cId="1950981829" sldId="395"/>
            <ac:spMk id="6" creationId="{B3E0C85A-B346-4C3F-9A60-7135D780BB16}"/>
          </ac:spMkLst>
        </pc:spChg>
        <pc:spChg chg="add mod">
          <ac:chgData name="Matt Lyle" userId="a96e7d453dd11193" providerId="LiveId" clId="{E2B577D0-FB20-430E-BFB5-E89FBB25E525}" dt="2022-05-07T10:44:58.418" v="10664"/>
          <ac:spMkLst>
            <pc:docMk/>
            <pc:sldMk cId="1950981829" sldId="395"/>
            <ac:spMk id="8" creationId="{8DF68ED0-0298-5500-A400-840D3C6CAF21}"/>
          </ac:spMkLst>
        </pc:spChg>
        <pc:spChg chg="del">
          <ac:chgData name="Matt Lyle" userId="a96e7d453dd11193" providerId="LiveId" clId="{E2B577D0-FB20-430E-BFB5-E89FBB25E525}" dt="2022-05-07T10:43:26.651" v="10445" actId="478"/>
          <ac:spMkLst>
            <pc:docMk/>
            <pc:sldMk cId="1950981829" sldId="395"/>
            <ac:spMk id="10" creationId="{64C66FE5-EC4D-4EE7-7F00-C336FC181CBC}"/>
          </ac:spMkLst>
        </pc:spChg>
        <pc:picChg chg="add mod">
          <ac:chgData name="Matt Lyle" userId="a96e7d453dd11193" providerId="LiveId" clId="{E2B577D0-FB20-430E-BFB5-E89FBB25E525}" dt="2022-05-07T10:43:48.791" v="10634"/>
          <ac:picMkLst>
            <pc:docMk/>
            <pc:sldMk cId="1950981829" sldId="395"/>
            <ac:picMk id="5" creationId="{1F50EE33-9DAC-5200-A253-2BFECBA4F375}"/>
          </ac:picMkLst>
        </pc:picChg>
        <pc:cxnChg chg="mod">
          <ac:chgData name="Matt Lyle" userId="a96e7d453dd11193" providerId="LiveId" clId="{E2B577D0-FB20-430E-BFB5-E89FBB25E525}" dt="2022-05-07T10:43:45.356" v="10633" actId="1038"/>
          <ac:cxnSpMkLst>
            <pc:docMk/>
            <pc:sldMk cId="1950981829" sldId="395"/>
            <ac:cxnSpMk id="7" creationId="{A5F3C823-100E-4C9C-BD3E-4C648EDEDB57}"/>
          </ac:cxnSpMkLst>
        </pc:cxnChg>
      </pc:sldChg>
      <pc:sldChg chg="addSp delSp modSp add mod modTransition modNotes modNotesTx">
        <pc:chgData name="Matt Lyle" userId="a96e7d453dd11193" providerId="LiveId" clId="{E2B577D0-FB20-430E-BFB5-E89FBB25E525}" dt="2022-05-07T15:53:12.605" v="19706" actId="255"/>
        <pc:sldMkLst>
          <pc:docMk/>
          <pc:sldMk cId="2877140926" sldId="396"/>
        </pc:sldMkLst>
        <pc:spChg chg="del">
          <ac:chgData name="Matt Lyle" userId="a96e7d453dd11193" providerId="LiveId" clId="{E2B577D0-FB20-430E-BFB5-E89FBB25E525}" dt="2022-05-07T10:48:23.220" v="10947" actId="478"/>
          <ac:spMkLst>
            <pc:docMk/>
            <pc:sldMk cId="2877140926" sldId="396"/>
            <ac:spMk id="8" creationId="{8DF68ED0-0298-5500-A400-840D3C6CAF21}"/>
          </ac:spMkLst>
        </pc:spChg>
        <pc:spChg chg="add mod">
          <ac:chgData name="Matt Lyle" userId="a96e7d453dd11193" providerId="LiveId" clId="{E2B577D0-FB20-430E-BFB5-E89FBB25E525}" dt="2022-05-07T10:48:52.350" v="10951"/>
          <ac:spMkLst>
            <pc:docMk/>
            <pc:sldMk cId="2877140926" sldId="396"/>
            <ac:spMk id="9" creationId="{D3CC2937-489C-0757-944D-9E572D2A0205}"/>
          </ac:spMkLst>
        </pc:spChg>
        <pc:picChg chg="del">
          <ac:chgData name="Matt Lyle" userId="a96e7d453dd11193" providerId="LiveId" clId="{E2B577D0-FB20-430E-BFB5-E89FBB25E525}" dt="2022-05-07T10:48:24.268" v="10948" actId="478"/>
          <ac:picMkLst>
            <pc:docMk/>
            <pc:sldMk cId="2877140926" sldId="396"/>
            <ac:picMk id="5" creationId="{1F50EE33-9DAC-5200-A253-2BFECBA4F375}"/>
          </ac:picMkLst>
        </pc:picChg>
      </pc:sldChg>
      <pc:sldChg chg="addSp delSp modSp add mod modTransition modNotes modNotesTx">
        <pc:chgData name="Matt Lyle" userId="a96e7d453dd11193" providerId="LiveId" clId="{E2B577D0-FB20-430E-BFB5-E89FBB25E525}" dt="2022-05-07T15:53:29.979" v="19707" actId="255"/>
        <pc:sldMkLst>
          <pc:docMk/>
          <pc:sldMk cId="1860977920" sldId="397"/>
        </pc:sldMkLst>
        <pc:spChg chg="add mod">
          <ac:chgData name="Matt Lyle" userId="a96e7d453dd11193" providerId="LiveId" clId="{E2B577D0-FB20-430E-BFB5-E89FBB25E525}" dt="2022-05-07T11:12:49.288" v="12235" actId="207"/>
          <ac:spMkLst>
            <pc:docMk/>
            <pc:sldMk cId="1860977920" sldId="397"/>
            <ac:spMk id="4" creationId="{F17F1FE6-8AAA-3D89-27D7-575ACA080414}"/>
          </ac:spMkLst>
        </pc:spChg>
        <pc:spChg chg="del">
          <ac:chgData name="Matt Lyle" userId="a96e7d453dd11193" providerId="LiveId" clId="{E2B577D0-FB20-430E-BFB5-E89FBB25E525}" dt="2022-05-07T11:11:48.710" v="12198" actId="478"/>
          <ac:spMkLst>
            <pc:docMk/>
            <pc:sldMk cId="1860977920" sldId="397"/>
            <ac:spMk id="5" creationId="{A92C2AF5-0C33-2169-732D-93B2898FBFC2}"/>
          </ac:spMkLst>
        </pc:spChg>
      </pc:sldChg>
      <pc:sldChg chg="addSp modSp add mod ord modTransition modNotes modNotesTx">
        <pc:chgData name="Matt Lyle" userId="a96e7d453dd11193" providerId="LiveId" clId="{E2B577D0-FB20-430E-BFB5-E89FBB25E525}" dt="2022-05-07T15:56:01.835" v="19770" actId="20577"/>
        <pc:sldMkLst>
          <pc:docMk/>
          <pc:sldMk cId="486045797" sldId="398"/>
        </pc:sldMkLst>
        <pc:spChg chg="add mod">
          <ac:chgData name="Matt Lyle" userId="a96e7d453dd11193" providerId="LiveId" clId="{E2B577D0-FB20-430E-BFB5-E89FBB25E525}" dt="2022-05-07T14:03:36.822" v="15677"/>
          <ac:spMkLst>
            <pc:docMk/>
            <pc:sldMk cId="486045797" sldId="398"/>
            <ac:spMk id="3" creationId="{1FDC90DE-39D1-CF49-23BD-CE5AFABC3632}"/>
          </ac:spMkLst>
        </pc:spChg>
        <pc:spChg chg="mod">
          <ac:chgData name="Matt Lyle" userId="a96e7d453dd11193" providerId="LiveId" clId="{E2B577D0-FB20-430E-BFB5-E89FBB25E525}" dt="2022-05-07T13:45:00.508" v="13558" actId="207"/>
          <ac:spMkLst>
            <pc:docMk/>
            <pc:sldMk cId="486045797" sldId="398"/>
            <ac:spMk id="5" creationId="{A92C2AF5-0C33-2169-732D-93B2898FBFC2}"/>
          </ac:spMkLst>
        </pc:spChg>
        <pc:cxnChg chg="add mod">
          <ac:chgData name="Matt Lyle" userId="a96e7d453dd11193" providerId="LiveId" clId="{E2B577D0-FB20-430E-BFB5-E89FBB25E525}" dt="2022-05-07T14:03:36.822" v="15677"/>
          <ac:cxnSpMkLst>
            <pc:docMk/>
            <pc:sldMk cId="486045797" sldId="398"/>
            <ac:cxnSpMk id="4" creationId="{9FA4B82D-1C60-129D-A781-322E5E36EB45}"/>
          </ac:cxnSpMkLst>
        </pc:cxnChg>
      </pc:sldChg>
      <pc:sldChg chg="addSp modSp add mod modTransition modNotes modNotesTx">
        <pc:chgData name="Matt Lyle" userId="a96e7d453dd11193" providerId="LiveId" clId="{E2B577D0-FB20-430E-BFB5-E89FBB25E525}" dt="2022-05-07T15:55:38.960" v="19768" actId="20577"/>
        <pc:sldMkLst>
          <pc:docMk/>
          <pc:sldMk cId="2736556425" sldId="399"/>
        </pc:sldMkLst>
        <pc:spChg chg="add mod">
          <ac:chgData name="Matt Lyle" userId="a96e7d453dd11193" providerId="LiveId" clId="{E2B577D0-FB20-430E-BFB5-E89FBB25E525}" dt="2022-05-07T14:03:35.936" v="15676"/>
          <ac:spMkLst>
            <pc:docMk/>
            <pc:sldMk cId="2736556425" sldId="399"/>
            <ac:spMk id="3" creationId="{15B2E8B4-BF4C-B9CB-FA04-0FD1F4FF6891}"/>
          </ac:spMkLst>
        </pc:spChg>
        <pc:spChg chg="mod">
          <ac:chgData name="Matt Lyle" userId="a96e7d453dd11193" providerId="LiveId" clId="{E2B577D0-FB20-430E-BFB5-E89FBB25E525}" dt="2022-05-07T13:46:47.605" v="13711" actId="207"/>
          <ac:spMkLst>
            <pc:docMk/>
            <pc:sldMk cId="2736556425" sldId="399"/>
            <ac:spMk id="5" creationId="{A92C2AF5-0C33-2169-732D-93B2898FBFC2}"/>
          </ac:spMkLst>
        </pc:spChg>
        <pc:cxnChg chg="add mod">
          <ac:chgData name="Matt Lyle" userId="a96e7d453dd11193" providerId="LiveId" clId="{E2B577D0-FB20-430E-BFB5-E89FBB25E525}" dt="2022-05-07T14:03:35.936" v="15676"/>
          <ac:cxnSpMkLst>
            <pc:docMk/>
            <pc:sldMk cId="2736556425" sldId="399"/>
            <ac:cxnSpMk id="4" creationId="{EDC47CDB-676D-98B5-5649-DDDDA874D9A1}"/>
          </ac:cxnSpMkLst>
        </pc:cxnChg>
      </pc:sldChg>
      <pc:sldChg chg="addSp delSp modSp add mod modTransition modNotes modNotesTx">
        <pc:chgData name="Matt Lyle" userId="a96e7d453dd11193" providerId="LiveId" clId="{E2B577D0-FB20-430E-BFB5-E89FBB25E525}" dt="2022-05-07T15:53:34.572" v="19708" actId="255"/>
        <pc:sldMkLst>
          <pc:docMk/>
          <pc:sldMk cId="183738938" sldId="400"/>
        </pc:sldMkLst>
        <pc:spChg chg="add mod">
          <ac:chgData name="Matt Lyle" userId="a96e7d453dd11193" providerId="LiveId" clId="{E2B577D0-FB20-430E-BFB5-E89FBB25E525}" dt="2022-05-07T14:02:16.180" v="15625" actId="27636"/>
          <ac:spMkLst>
            <pc:docMk/>
            <pc:sldMk cId="183738938" sldId="400"/>
            <ac:spMk id="3" creationId="{247A9879-E696-7CE3-97A3-9839B61A1D1E}"/>
          </ac:spMkLst>
        </pc:spChg>
        <pc:spChg chg="del">
          <ac:chgData name="Matt Lyle" userId="a96e7d453dd11193" providerId="LiveId" clId="{E2B577D0-FB20-430E-BFB5-E89FBB25E525}" dt="2022-05-07T14:01:53.344" v="15614" actId="478"/>
          <ac:spMkLst>
            <pc:docMk/>
            <pc:sldMk cId="183738938" sldId="400"/>
            <ac:spMk id="4" creationId="{F17F1FE6-8AAA-3D89-27D7-575ACA080414}"/>
          </ac:spMkLst>
        </pc:spChg>
        <pc:spChg chg="add mod">
          <ac:chgData name="Matt Lyle" userId="a96e7d453dd11193" providerId="LiveId" clId="{E2B577D0-FB20-430E-BFB5-E89FBB25E525}" dt="2022-05-07T14:02:33.285" v="15626"/>
          <ac:spMkLst>
            <pc:docMk/>
            <pc:sldMk cId="183738938" sldId="400"/>
            <ac:spMk id="7" creationId="{842B89D7-7AF4-11CD-8BBA-CE57CD1B2631}"/>
          </ac:spMkLst>
        </pc:spChg>
        <pc:picChg chg="add mod">
          <ac:chgData name="Matt Lyle" userId="a96e7d453dd11193" providerId="LiveId" clId="{E2B577D0-FB20-430E-BFB5-E89FBB25E525}" dt="2022-05-07T14:02:07.821" v="15615"/>
          <ac:picMkLst>
            <pc:docMk/>
            <pc:sldMk cId="183738938" sldId="400"/>
            <ac:picMk id="6" creationId="{19403FAB-DB05-DFCB-5E3F-896F2B1C5F9A}"/>
          </ac:picMkLst>
        </pc:picChg>
        <pc:cxnChg chg="add mod">
          <ac:chgData name="Matt Lyle" userId="a96e7d453dd11193" providerId="LiveId" clId="{E2B577D0-FB20-430E-BFB5-E89FBB25E525}" dt="2022-05-07T14:02:07.821" v="15615"/>
          <ac:cxnSpMkLst>
            <pc:docMk/>
            <pc:sldMk cId="183738938" sldId="400"/>
            <ac:cxnSpMk id="5" creationId="{3B3EA32F-8AF6-83E0-64A9-47C8A58AACDB}"/>
          </ac:cxnSpMkLst>
        </pc:cxnChg>
      </pc:sldChg>
      <pc:sldChg chg="addSp delSp modSp add mod modTransition modNotes modNotesTx">
        <pc:chgData name="Matt Lyle" userId="a96e7d453dd11193" providerId="LiveId" clId="{E2B577D0-FB20-430E-BFB5-E89FBB25E525}" dt="2022-05-07T15:54:11.956" v="19711" actId="207"/>
        <pc:sldMkLst>
          <pc:docMk/>
          <pc:sldMk cId="966814513" sldId="401"/>
        </pc:sldMkLst>
        <pc:spChg chg="del">
          <ac:chgData name="Matt Lyle" userId="a96e7d453dd11193" providerId="LiveId" clId="{E2B577D0-FB20-430E-BFB5-E89FBB25E525}" dt="2022-05-07T14:03:52.546" v="15681" actId="478"/>
          <ac:spMkLst>
            <pc:docMk/>
            <pc:sldMk cId="966814513" sldId="401"/>
            <ac:spMk id="7" creationId="{842B89D7-7AF4-11CD-8BBA-CE57CD1B2631}"/>
          </ac:spMkLst>
        </pc:spChg>
        <pc:spChg chg="add mod">
          <ac:chgData name="Matt Lyle" userId="a96e7d453dd11193" providerId="LiveId" clId="{E2B577D0-FB20-430E-BFB5-E89FBB25E525}" dt="2022-05-07T14:09:07.484" v="16094"/>
          <ac:spMkLst>
            <pc:docMk/>
            <pc:sldMk cId="966814513" sldId="401"/>
            <ac:spMk id="8" creationId="{A51AAD31-A231-4DBC-6777-6E0066BD9CA2}"/>
          </ac:spMkLst>
        </pc:spChg>
        <pc:picChg chg="del">
          <ac:chgData name="Matt Lyle" userId="a96e7d453dd11193" providerId="LiveId" clId="{E2B577D0-FB20-430E-BFB5-E89FBB25E525}" dt="2022-05-07T14:03:50.587" v="15680" actId="478"/>
          <ac:picMkLst>
            <pc:docMk/>
            <pc:sldMk cId="966814513" sldId="401"/>
            <ac:picMk id="6" creationId="{19403FAB-DB05-DFCB-5E3F-896F2B1C5F9A}"/>
          </ac:picMkLst>
        </pc:picChg>
      </pc:sldChg>
      <pc:sldChg chg="addSp delSp modSp add mod ord modTransition modNotes modNotesTx">
        <pc:chgData name="Matt Lyle" userId="a96e7d453dd11193" providerId="LiveId" clId="{E2B577D0-FB20-430E-BFB5-E89FBB25E525}" dt="2022-05-07T15:54:08.183" v="19710" actId="207"/>
        <pc:sldMkLst>
          <pc:docMk/>
          <pc:sldMk cId="3525962349" sldId="402"/>
        </pc:sldMkLst>
        <pc:spChg chg="mod">
          <ac:chgData name="Matt Lyle" userId="a96e7d453dd11193" providerId="LiveId" clId="{E2B577D0-FB20-430E-BFB5-E89FBB25E525}" dt="2022-05-07T14:11:35.869" v="16440"/>
          <ac:spMkLst>
            <pc:docMk/>
            <pc:sldMk cId="3525962349" sldId="402"/>
            <ac:spMk id="6" creationId="{B3E0C85A-B346-4C3F-9A60-7135D780BB16}"/>
          </ac:spMkLst>
        </pc:spChg>
        <pc:spChg chg="del mod">
          <ac:chgData name="Matt Lyle" userId="a96e7d453dd11193" providerId="LiveId" clId="{E2B577D0-FB20-430E-BFB5-E89FBB25E525}" dt="2022-05-07T14:11:58.983" v="16451" actId="478"/>
          <ac:spMkLst>
            <pc:docMk/>
            <pc:sldMk cId="3525962349" sldId="402"/>
            <ac:spMk id="8" creationId="{9F8D6355-6F55-0CB8-B9C4-3BE6A43E0174}"/>
          </ac:spMkLst>
        </pc:spChg>
        <pc:spChg chg="add mod">
          <ac:chgData name="Matt Lyle" userId="a96e7d453dd11193" providerId="LiveId" clId="{E2B577D0-FB20-430E-BFB5-E89FBB25E525}" dt="2022-05-07T14:11:54.514" v="16449" actId="1076"/>
          <ac:spMkLst>
            <pc:docMk/>
            <pc:sldMk cId="3525962349" sldId="402"/>
            <ac:spMk id="9" creationId="{8DA9012B-5B28-19F8-1834-53027000226B}"/>
          </ac:spMkLst>
        </pc:spChg>
      </pc:sldChg>
      <pc:sldChg chg="addSp modSp add mod ord modTransition modNotes modNotesTx">
        <pc:chgData name="Matt Lyle" userId="a96e7d453dd11193" providerId="LiveId" clId="{E2B577D0-FB20-430E-BFB5-E89FBB25E525}" dt="2022-05-07T16:09:13.929" v="19828" actId="20577"/>
        <pc:sldMkLst>
          <pc:docMk/>
          <pc:sldMk cId="1471227902" sldId="403"/>
        </pc:sldMkLst>
        <pc:spChg chg="add mod">
          <ac:chgData name="Matt Lyle" userId="a96e7d453dd11193" providerId="LiveId" clId="{E2B577D0-FB20-430E-BFB5-E89FBB25E525}" dt="2022-05-07T14:51:24.238" v="17426" actId="207"/>
          <ac:spMkLst>
            <pc:docMk/>
            <pc:sldMk cId="1471227902" sldId="403"/>
            <ac:spMk id="5" creationId="{08CA2E2B-4BE4-E2EC-6C3D-6D98F33A5EB2}"/>
          </ac:spMkLst>
        </pc:spChg>
        <pc:spChg chg="add mod">
          <ac:chgData name="Matt Lyle" userId="a96e7d453dd11193" providerId="LiveId" clId="{E2B577D0-FB20-430E-BFB5-E89FBB25E525}" dt="2022-05-07T14:18:40.260" v="16695" actId="113"/>
          <ac:spMkLst>
            <pc:docMk/>
            <pc:sldMk cId="1471227902" sldId="403"/>
            <ac:spMk id="8" creationId="{E0CBDB3A-4743-03A6-3017-488CE77831F5}"/>
          </ac:spMkLst>
        </pc:spChg>
        <pc:spChg chg="mod">
          <ac:chgData name="Matt Lyle" userId="a96e7d453dd11193" providerId="LiveId" clId="{E2B577D0-FB20-430E-BFB5-E89FBB25E525}" dt="2022-05-07T14:55:19.881" v="17427" actId="207"/>
          <ac:spMkLst>
            <pc:docMk/>
            <pc:sldMk cId="1471227902" sldId="403"/>
            <ac:spMk id="9" creationId="{8DA9012B-5B28-19F8-1834-53027000226B}"/>
          </ac:spMkLst>
        </pc:spChg>
      </pc:sldChg>
      <pc:sldChg chg="modSp add mod ord modTransition modNotes modNotesTx">
        <pc:chgData name="Matt Lyle" userId="a96e7d453dd11193" providerId="LiveId" clId="{E2B577D0-FB20-430E-BFB5-E89FBB25E525}" dt="2022-05-07T15:50:00.185" v="19678"/>
        <pc:sldMkLst>
          <pc:docMk/>
          <pc:sldMk cId="1288020759" sldId="404"/>
        </pc:sldMkLst>
        <pc:spChg chg="mod">
          <ac:chgData name="Matt Lyle" userId="a96e7d453dd11193" providerId="LiveId" clId="{E2B577D0-FB20-430E-BFB5-E89FBB25E525}" dt="2022-05-07T14:22:47.389" v="16708"/>
          <ac:spMkLst>
            <pc:docMk/>
            <pc:sldMk cId="1288020759" sldId="404"/>
            <ac:spMk id="7" creationId="{1575FF45-BAE8-461D-9EAE-BA0067D95CF1}"/>
          </ac:spMkLst>
        </pc:spChg>
        <pc:spChg chg="mod">
          <ac:chgData name="Matt Lyle" userId="a96e7d453dd11193" providerId="LiveId" clId="{E2B577D0-FB20-430E-BFB5-E89FBB25E525}" dt="2022-05-07T14:19:59.855" v="16703" actId="20577"/>
          <ac:spMkLst>
            <pc:docMk/>
            <pc:sldMk cId="1288020759" sldId="404"/>
            <ac:spMk id="8" creationId="{12E6508A-465B-1E42-48C4-1D5F0B1EED49}"/>
          </ac:spMkLst>
        </pc:spChg>
      </pc:sldChg>
      <pc:sldChg chg="modSp add mod ord modTransition modNotes modNotesTx">
        <pc:chgData name="Matt Lyle" userId="a96e7d453dd11193" providerId="LiveId" clId="{E2B577D0-FB20-430E-BFB5-E89FBB25E525}" dt="2022-05-07T15:54:27.100" v="19717" actId="20577"/>
        <pc:sldMkLst>
          <pc:docMk/>
          <pc:sldMk cId="166484094" sldId="405"/>
        </pc:sldMkLst>
        <pc:spChg chg="mod">
          <ac:chgData name="Matt Lyle" userId="a96e7d453dd11193" providerId="LiveId" clId="{E2B577D0-FB20-430E-BFB5-E89FBB25E525}" dt="2022-05-07T14:20:03.986" v="16706" actId="20577"/>
          <ac:spMkLst>
            <pc:docMk/>
            <pc:sldMk cId="166484094" sldId="405"/>
            <ac:spMk id="5" creationId="{37664709-42FA-C81F-9139-E55E8A89A2FF}"/>
          </ac:spMkLst>
        </pc:spChg>
        <pc:spChg chg="mod">
          <ac:chgData name="Matt Lyle" userId="a96e7d453dd11193" providerId="LiveId" clId="{E2B577D0-FB20-430E-BFB5-E89FBB25E525}" dt="2022-05-07T14:20:13.337" v="16707"/>
          <ac:spMkLst>
            <pc:docMk/>
            <pc:sldMk cId="166484094" sldId="405"/>
            <ac:spMk id="8" creationId="{9F8D6355-6F55-0CB8-B9C4-3BE6A43E0174}"/>
          </ac:spMkLst>
        </pc:spChg>
      </pc:sldChg>
      <pc:sldChg chg="addSp modSp new mod setBg modClrScheme chgLayout modNotes modNotesTx">
        <pc:chgData name="Matt Lyle" userId="a96e7d453dd11193" providerId="LiveId" clId="{E2B577D0-FB20-430E-BFB5-E89FBB25E525}" dt="2022-05-07T16:13:00.601" v="20245" actId="6549"/>
        <pc:sldMkLst>
          <pc:docMk/>
          <pc:sldMk cId="2719527147" sldId="406"/>
        </pc:sldMkLst>
        <pc:picChg chg="add mod">
          <ac:chgData name="Matt Lyle" userId="a96e7d453dd11193" providerId="LiveId" clId="{E2B577D0-FB20-430E-BFB5-E89FBB25E525}" dt="2022-05-07T15:23:13.888" v="18433"/>
          <ac:picMkLst>
            <pc:docMk/>
            <pc:sldMk cId="2719527147" sldId="406"/>
            <ac:picMk id="2" creationId="{0CA00B18-E8DC-70B6-1665-C1C4DC0A0569}"/>
          </ac:picMkLst>
        </pc:picChg>
      </pc:sldChg>
      <pc:sldChg chg="delSp add del mod modClrScheme chgLayout modNotesTx">
        <pc:chgData name="Matt Lyle" userId="a96e7d453dd11193" providerId="LiveId" clId="{E2B577D0-FB20-430E-BFB5-E89FBB25E525}" dt="2022-05-07T15:22:51.590" v="18429" actId="47"/>
        <pc:sldMkLst>
          <pc:docMk/>
          <pc:sldMk cId="3311563952" sldId="406"/>
        </pc:sldMkLst>
        <pc:spChg chg="del">
          <ac:chgData name="Matt Lyle" userId="a96e7d453dd11193" providerId="LiveId" clId="{E2B577D0-FB20-430E-BFB5-E89FBB25E525}" dt="2022-05-07T15:22:39.511" v="18427" actId="478"/>
          <ac:spMkLst>
            <pc:docMk/>
            <pc:sldMk cId="3311563952" sldId="406"/>
            <ac:spMk id="12" creationId="{437D2A1B-F96C-4CD6-B3FB-CB4E55CB0DA9}"/>
          </ac:spMkLst>
        </pc:spChg>
        <pc:spChg chg="del">
          <ac:chgData name="Matt Lyle" userId="a96e7d453dd11193" providerId="LiveId" clId="{E2B577D0-FB20-430E-BFB5-E89FBB25E525}" dt="2022-05-07T15:22:39.511" v="18427" actId="478"/>
          <ac:spMkLst>
            <pc:docMk/>
            <pc:sldMk cId="3311563952" sldId="406"/>
            <ac:spMk id="14" creationId="{7AB6D17F-C598-4300-9554-18F8396D77DB}"/>
          </ac:spMkLst>
        </pc:spChg>
        <pc:spChg chg="del">
          <ac:chgData name="Matt Lyle" userId="a96e7d453dd11193" providerId="LiveId" clId="{E2B577D0-FB20-430E-BFB5-E89FBB25E525}" dt="2022-05-07T15:22:39.511" v="18427" actId="478"/>
          <ac:spMkLst>
            <pc:docMk/>
            <pc:sldMk cId="3311563952" sldId="406"/>
            <ac:spMk id="18" creationId="{6D804F02-669D-4866-9067-A331E9BDFB62}"/>
          </ac:spMkLst>
        </pc:spChg>
        <pc:spChg chg="del">
          <ac:chgData name="Matt Lyle" userId="a96e7d453dd11193" providerId="LiveId" clId="{E2B577D0-FB20-430E-BFB5-E89FBB25E525}" dt="2022-05-07T15:22:39.511" v="18427" actId="478"/>
          <ac:spMkLst>
            <pc:docMk/>
            <pc:sldMk cId="3311563952" sldId="406"/>
            <ac:spMk id="25" creationId="{60328808-6121-4268-B0D0-AB78E2170B13}"/>
          </ac:spMkLst>
        </pc:spChg>
        <pc:spChg chg="del">
          <ac:chgData name="Matt Lyle" userId="a96e7d453dd11193" providerId="LiveId" clId="{E2B577D0-FB20-430E-BFB5-E89FBB25E525}" dt="2022-05-07T15:22:39.511" v="18427" actId="478"/>
          <ac:spMkLst>
            <pc:docMk/>
            <pc:sldMk cId="3311563952" sldId="406"/>
            <ac:spMk id="26" creationId="{7BC06BCF-7320-499B-88F4-B5CA302B79C0}"/>
          </ac:spMkLst>
        </pc:spChg>
        <pc:spChg chg="del">
          <ac:chgData name="Matt Lyle" userId="a96e7d453dd11193" providerId="LiveId" clId="{E2B577D0-FB20-430E-BFB5-E89FBB25E525}" dt="2022-05-07T15:22:39.511" v="18427" actId="478"/>
          <ac:spMkLst>
            <pc:docMk/>
            <pc:sldMk cId="3311563952" sldId="406"/>
            <ac:spMk id="27" creationId="{50554E2E-2922-4366-AD14-32C37F7334F0}"/>
          </ac:spMkLst>
        </pc:spChg>
        <pc:spChg chg="del">
          <ac:chgData name="Matt Lyle" userId="a96e7d453dd11193" providerId="LiveId" clId="{E2B577D0-FB20-430E-BFB5-E89FBB25E525}" dt="2022-05-07T15:22:39.511" v="18427" actId="478"/>
          <ac:spMkLst>
            <pc:docMk/>
            <pc:sldMk cId="3311563952" sldId="406"/>
            <ac:spMk id="28" creationId="{AF0FF6D8-83C6-4E16-A659-121582CA01A0}"/>
          </ac:spMkLst>
        </pc:spChg>
        <pc:spChg chg="del">
          <ac:chgData name="Matt Lyle" userId="a96e7d453dd11193" providerId="LiveId" clId="{E2B577D0-FB20-430E-BFB5-E89FBB25E525}" dt="2022-05-07T15:22:39.511" v="18427" actId="478"/>
          <ac:spMkLst>
            <pc:docMk/>
            <pc:sldMk cId="3311563952" sldId="406"/>
            <ac:spMk id="29" creationId="{D697F9F0-BF9E-41B1-A538-7AFA9E965D4B}"/>
          </ac:spMkLst>
        </pc:spChg>
        <pc:spChg chg="del">
          <ac:chgData name="Matt Lyle" userId="a96e7d453dd11193" providerId="LiveId" clId="{E2B577D0-FB20-430E-BFB5-E89FBB25E525}" dt="2022-05-07T15:22:39.511" v="18427" actId="478"/>
          <ac:spMkLst>
            <pc:docMk/>
            <pc:sldMk cId="3311563952" sldId="406"/>
            <ac:spMk id="30" creationId="{D9D0FB2B-1753-41DC-BEA8-7B80EF89DB86}"/>
          </ac:spMkLst>
        </pc:spChg>
        <pc:spChg chg="del">
          <ac:chgData name="Matt Lyle" userId="a96e7d453dd11193" providerId="LiveId" clId="{E2B577D0-FB20-430E-BFB5-E89FBB25E525}" dt="2022-05-07T15:22:39.511" v="18427" actId="478"/>
          <ac:spMkLst>
            <pc:docMk/>
            <pc:sldMk cId="3311563952" sldId="406"/>
            <ac:spMk id="31" creationId="{C909C433-6200-400E-ACC5-60A5004869B3}"/>
          </ac:spMkLst>
        </pc:spChg>
        <pc:picChg chg="del">
          <ac:chgData name="Matt Lyle" userId="a96e7d453dd11193" providerId="LiveId" clId="{E2B577D0-FB20-430E-BFB5-E89FBB25E525}" dt="2022-05-07T15:22:39.511" v="18427" actId="478"/>
          <ac:picMkLst>
            <pc:docMk/>
            <pc:sldMk cId="3311563952" sldId="406"/>
            <ac:picMk id="17" creationId="{623A58FD-07CC-46DB-835F-2307B9BBB322}"/>
          </ac:picMkLst>
        </pc:picChg>
      </pc:sldChg>
      <pc:sldMasterChg chg="addSldLayout delSldLayout modSldLayout">
        <pc:chgData name="Matt Lyle" userId="a96e7d453dd11193" providerId="LiveId" clId="{E2B577D0-FB20-430E-BFB5-E89FBB25E525}" dt="2022-05-07T15:01:45.237" v="17514" actId="2696"/>
        <pc:sldMasterMkLst>
          <pc:docMk/>
          <pc:sldMasterMk cId="322613345" sldId="2147483737"/>
        </pc:sldMasterMkLst>
        <pc:sldLayoutChg chg="del">
          <pc:chgData name="Matt Lyle" userId="a96e7d453dd11193" providerId="LiveId" clId="{E2B577D0-FB20-430E-BFB5-E89FBB25E525}" dt="2022-05-07T04:03:57.616" v="2791" actId="2696"/>
          <pc:sldLayoutMkLst>
            <pc:docMk/>
            <pc:sldMasterMk cId="322613345" sldId="2147483737"/>
            <pc:sldLayoutMk cId="2372412068" sldId="2147483743"/>
          </pc:sldLayoutMkLst>
        </pc:sldLayoutChg>
        <pc:sldLayoutChg chg="add del">
          <pc:chgData name="Matt Lyle" userId="a96e7d453dd11193" providerId="LiveId" clId="{E2B577D0-FB20-430E-BFB5-E89FBB25E525}" dt="2022-05-07T15:01:45.237" v="17514" actId="2696"/>
          <pc:sldLayoutMkLst>
            <pc:docMk/>
            <pc:sldMasterMk cId="322613345" sldId="2147483737"/>
            <pc:sldLayoutMk cId="3274676053" sldId="2147483746"/>
          </pc:sldLayoutMkLst>
        </pc:sldLayoutChg>
        <pc:sldLayoutChg chg="modSp del mod">
          <pc:chgData name="Matt Lyle" userId="a96e7d453dd11193" providerId="LiveId" clId="{E2B577D0-FB20-430E-BFB5-E89FBB25E525}" dt="2022-05-07T07:04:31.756" v="6315" actId="2696"/>
          <pc:sldLayoutMkLst>
            <pc:docMk/>
            <pc:sldMasterMk cId="322613345" sldId="2147483737"/>
            <pc:sldLayoutMk cId="4156380636" sldId="2147483748"/>
          </pc:sldLayoutMkLst>
          <pc:grpChg chg="mod">
            <ac:chgData name="Matt Lyle" userId="a96e7d453dd11193" providerId="LiveId" clId="{E2B577D0-FB20-430E-BFB5-E89FBB25E525}" dt="2022-05-07T07:04:28.324" v="6314" actId="1076"/>
            <ac:grpSpMkLst>
              <pc:docMk/>
              <pc:sldMasterMk cId="322613345" sldId="2147483737"/>
              <pc:sldLayoutMk cId="4156380636" sldId="2147483748"/>
              <ac:grpSpMk id="2" creationId="{598D128F-5F02-4D7C-AB55-4260479D6CB5}"/>
            </ac:grpSpMkLst>
          </pc:grpChg>
        </pc:sldLayoutChg>
        <pc:sldLayoutChg chg="addSp delSp modSp mod">
          <pc:chgData name="Matt Lyle" userId="a96e7d453dd11193" providerId="LiveId" clId="{E2B577D0-FB20-430E-BFB5-E89FBB25E525}" dt="2022-05-07T07:50:59.578" v="6926" actId="478"/>
          <pc:sldLayoutMkLst>
            <pc:docMk/>
            <pc:sldMasterMk cId="322613345" sldId="2147483737"/>
            <pc:sldLayoutMk cId="681198513" sldId="2147483749"/>
          </pc:sldLayoutMkLst>
          <pc:picChg chg="add del mod">
            <ac:chgData name="Matt Lyle" userId="a96e7d453dd11193" providerId="LiveId" clId="{E2B577D0-FB20-430E-BFB5-E89FBB25E525}" dt="2022-05-07T07:46:49.875" v="6570" actId="478"/>
            <ac:picMkLst>
              <pc:docMk/>
              <pc:sldMasterMk cId="322613345" sldId="2147483737"/>
              <pc:sldLayoutMk cId="681198513" sldId="2147483749"/>
              <ac:picMk id="4" creationId="{F3FF1151-7286-4A17-E705-7E358D172167}"/>
            </ac:picMkLst>
          </pc:picChg>
          <pc:picChg chg="del">
            <ac:chgData name="Matt Lyle" userId="a96e7d453dd11193" providerId="LiveId" clId="{E2B577D0-FB20-430E-BFB5-E89FBB25E525}" dt="2022-05-07T07:04:08.963" v="6309" actId="478"/>
            <ac:picMkLst>
              <pc:docMk/>
              <pc:sldMasterMk cId="322613345" sldId="2147483737"/>
              <pc:sldLayoutMk cId="681198513" sldId="2147483749"/>
              <ac:picMk id="5" creationId="{B0ECE2D9-7BF0-4437-B856-9CB355968D61}"/>
            </ac:picMkLst>
          </pc:picChg>
          <pc:picChg chg="add del mod">
            <ac:chgData name="Matt Lyle" userId="a96e7d453dd11193" providerId="LiveId" clId="{E2B577D0-FB20-430E-BFB5-E89FBB25E525}" dt="2022-05-07T07:48:31.589" v="6586" actId="478"/>
            <ac:picMkLst>
              <pc:docMk/>
              <pc:sldMasterMk cId="322613345" sldId="2147483737"/>
              <pc:sldLayoutMk cId="681198513" sldId="2147483749"/>
              <ac:picMk id="8" creationId="{EDFF8A29-8973-10D9-3A1A-8826C41419E8}"/>
            </ac:picMkLst>
          </pc:picChg>
          <pc:picChg chg="add del mod">
            <ac:chgData name="Matt Lyle" userId="a96e7d453dd11193" providerId="LiveId" clId="{E2B577D0-FB20-430E-BFB5-E89FBB25E525}" dt="2022-05-07T07:48:25.176" v="6581" actId="478"/>
            <ac:picMkLst>
              <pc:docMk/>
              <pc:sldMasterMk cId="322613345" sldId="2147483737"/>
              <pc:sldLayoutMk cId="681198513" sldId="2147483749"/>
              <ac:picMk id="10" creationId="{F4606DC4-A924-534E-DEE0-567A0537F6DF}"/>
            </ac:picMkLst>
          </pc:picChg>
          <pc:picChg chg="add mod">
            <ac:chgData name="Matt Lyle" userId="a96e7d453dd11193" providerId="LiveId" clId="{E2B577D0-FB20-430E-BFB5-E89FBB25E525}" dt="2022-05-07T07:48:38.937" v="6590" actId="1076"/>
            <ac:picMkLst>
              <pc:docMk/>
              <pc:sldMasterMk cId="322613345" sldId="2147483737"/>
              <pc:sldLayoutMk cId="681198513" sldId="2147483749"/>
              <ac:picMk id="12" creationId="{3779A62A-0CED-1AA5-9A4A-7292385DBC24}"/>
            </ac:picMkLst>
          </pc:picChg>
          <pc:cxnChg chg="del mod">
            <ac:chgData name="Matt Lyle" userId="a96e7d453dd11193" providerId="LiveId" clId="{E2B577D0-FB20-430E-BFB5-E89FBB25E525}" dt="2022-05-07T07:50:59.578" v="6926" actId="478"/>
            <ac:cxnSpMkLst>
              <pc:docMk/>
              <pc:sldMasterMk cId="322613345" sldId="2147483737"/>
              <pc:sldLayoutMk cId="681198513" sldId="2147483749"/>
              <ac:cxnSpMk id="6" creationId="{94659D67-822F-4539-B051-D2BFFA52A546}"/>
            </ac:cxnSpMkLst>
          </pc:cxnChg>
        </pc:sldLayoutChg>
        <pc:sldLayoutChg chg="del">
          <pc:chgData name="Matt Lyle" userId="a96e7d453dd11193" providerId="LiveId" clId="{E2B577D0-FB20-430E-BFB5-E89FBB25E525}" dt="2022-05-07T04:03:58.165" v="2792" actId="2696"/>
          <pc:sldLayoutMkLst>
            <pc:docMk/>
            <pc:sldMasterMk cId="322613345" sldId="2147483737"/>
            <pc:sldLayoutMk cId="3709565256" sldId="2147483750"/>
          </pc:sldLayoutMkLst>
        </pc:sldLayoutChg>
        <pc:sldLayoutChg chg="addSp delSp modSp mod">
          <pc:chgData name="Matt Lyle" userId="a96e7d453dd11193" providerId="LiveId" clId="{E2B577D0-FB20-430E-BFB5-E89FBB25E525}" dt="2022-05-07T11:11:10.163" v="12194"/>
          <pc:sldLayoutMkLst>
            <pc:docMk/>
            <pc:sldMasterMk cId="322613345" sldId="2147483737"/>
            <pc:sldLayoutMk cId="2200272209" sldId="2147483752"/>
          </pc:sldLayoutMkLst>
          <pc:picChg chg="add mod modCrop">
            <ac:chgData name="Matt Lyle" userId="a96e7d453dd11193" providerId="LiveId" clId="{E2B577D0-FB20-430E-BFB5-E89FBB25E525}" dt="2022-05-07T11:11:10.163" v="12194"/>
            <ac:picMkLst>
              <pc:docMk/>
              <pc:sldMasterMk cId="322613345" sldId="2147483737"/>
              <pc:sldLayoutMk cId="2200272209" sldId="2147483752"/>
              <ac:picMk id="3" creationId="{7A4345CF-8400-7102-E66E-D405EC195722}"/>
            </ac:picMkLst>
          </pc:picChg>
          <pc:picChg chg="del">
            <ac:chgData name="Matt Lyle" userId="a96e7d453dd11193" providerId="LiveId" clId="{E2B577D0-FB20-430E-BFB5-E89FBB25E525}" dt="2022-05-07T11:06:43.430" v="12142" actId="478"/>
            <ac:picMkLst>
              <pc:docMk/>
              <pc:sldMasterMk cId="322613345" sldId="2147483737"/>
              <pc:sldLayoutMk cId="2200272209" sldId="2147483752"/>
              <ac:picMk id="15" creationId="{EED31A40-2801-4A61-836B-CB04607A360C}"/>
            </ac:picMkLst>
          </pc:picChg>
        </pc:sldLayoutChg>
        <pc:sldLayoutChg chg="addSp delSp modSp mod">
          <pc:chgData name="Matt Lyle" userId="a96e7d453dd11193" providerId="LiveId" clId="{E2B577D0-FB20-430E-BFB5-E89FBB25E525}" dt="2022-05-07T07:03:52.143" v="6305" actId="1076"/>
          <pc:sldLayoutMkLst>
            <pc:docMk/>
            <pc:sldMasterMk cId="322613345" sldId="2147483737"/>
            <pc:sldLayoutMk cId="2156371060" sldId="2147483753"/>
          </pc:sldLayoutMkLst>
          <pc:picChg chg="add mod">
            <ac:chgData name="Matt Lyle" userId="a96e7d453dd11193" providerId="LiveId" clId="{E2B577D0-FB20-430E-BFB5-E89FBB25E525}" dt="2022-05-07T07:03:52.143" v="6305" actId="1076"/>
            <ac:picMkLst>
              <pc:docMk/>
              <pc:sldMasterMk cId="322613345" sldId="2147483737"/>
              <pc:sldLayoutMk cId="2156371060" sldId="2147483753"/>
              <ac:picMk id="3" creationId="{F1DE0176-8C2B-7A63-475B-C3A4A0E548D7}"/>
            </ac:picMkLst>
          </pc:picChg>
          <pc:picChg chg="del">
            <ac:chgData name="Matt Lyle" userId="a96e7d453dd11193" providerId="LiveId" clId="{E2B577D0-FB20-430E-BFB5-E89FBB25E525}" dt="2022-05-07T07:03:45.959" v="6303" actId="478"/>
            <ac:picMkLst>
              <pc:docMk/>
              <pc:sldMasterMk cId="322613345" sldId="2147483737"/>
              <pc:sldLayoutMk cId="2156371060" sldId="2147483753"/>
              <ac:picMk id="5" creationId="{B0ECE2D9-7BF0-4437-B856-9CB355968D61}"/>
            </ac:picMkLst>
          </pc:picChg>
        </pc:sldLayoutChg>
        <pc:sldLayoutChg chg="del">
          <pc:chgData name="Matt Lyle" userId="a96e7d453dd11193" providerId="LiveId" clId="{E2B577D0-FB20-430E-BFB5-E89FBB25E525}" dt="2022-05-07T15:00:28.949" v="17446" actId="2696"/>
          <pc:sldLayoutMkLst>
            <pc:docMk/>
            <pc:sldMasterMk cId="322613345" sldId="2147483737"/>
            <pc:sldLayoutMk cId="2275077700" sldId="2147483754"/>
          </pc:sldLayoutMkLst>
        </pc:sldLayoutChg>
        <pc:sldLayoutChg chg="delSp add mod modTransition">
          <pc:chgData name="Matt Lyle" userId="a96e7d453dd11193" providerId="LiveId" clId="{E2B577D0-FB20-430E-BFB5-E89FBB25E525}" dt="2022-05-07T07:50:36.128" v="6836" actId="478"/>
          <pc:sldLayoutMkLst>
            <pc:docMk/>
            <pc:sldMasterMk cId="322613345" sldId="2147483737"/>
            <pc:sldLayoutMk cId="2030913813" sldId="2147483755"/>
          </pc:sldLayoutMkLst>
          <pc:cxnChg chg="del">
            <ac:chgData name="Matt Lyle" userId="a96e7d453dd11193" providerId="LiveId" clId="{E2B577D0-FB20-430E-BFB5-E89FBB25E525}" dt="2022-05-07T07:50:36.128" v="6836" actId="478"/>
            <ac:cxnSpMkLst>
              <pc:docMk/>
              <pc:sldMasterMk cId="322613345" sldId="2147483737"/>
              <pc:sldLayoutMk cId="2030913813" sldId="2147483755"/>
              <ac:cxnSpMk id="6" creationId="{94659D67-822F-4539-B051-D2BFFA52A546}"/>
            </ac:cxnSpMkLst>
          </pc:cxnChg>
        </pc:sldLayoutChg>
        <pc:sldLayoutChg chg="addSp delSp modSp add mod modTransition">
          <pc:chgData name="Matt Lyle" userId="a96e7d453dd11193" providerId="LiveId" clId="{E2B577D0-FB20-430E-BFB5-E89FBB25E525}" dt="2022-05-07T08:19:14.300" v="7335"/>
          <pc:sldLayoutMkLst>
            <pc:docMk/>
            <pc:sldMasterMk cId="322613345" sldId="2147483737"/>
            <pc:sldLayoutMk cId="2759014991" sldId="2147483756"/>
          </pc:sldLayoutMkLst>
          <pc:picChg chg="del">
            <ac:chgData name="Matt Lyle" userId="a96e7d453dd11193" providerId="LiveId" clId="{E2B577D0-FB20-430E-BFB5-E89FBB25E525}" dt="2022-05-07T08:17:12.134" v="7319" actId="478"/>
            <ac:picMkLst>
              <pc:docMk/>
              <pc:sldMasterMk cId="322613345" sldId="2147483737"/>
              <pc:sldLayoutMk cId="2759014991" sldId="2147483756"/>
              <ac:picMk id="3" creationId="{F1DE0176-8C2B-7A63-475B-C3A4A0E548D7}"/>
            </ac:picMkLst>
          </pc:picChg>
          <pc:picChg chg="add mod ord modCrop">
            <ac:chgData name="Matt Lyle" userId="a96e7d453dd11193" providerId="LiveId" clId="{E2B577D0-FB20-430E-BFB5-E89FBB25E525}" dt="2022-05-07T08:19:14.300" v="7335"/>
            <ac:picMkLst>
              <pc:docMk/>
              <pc:sldMasterMk cId="322613345" sldId="2147483737"/>
              <pc:sldLayoutMk cId="2759014991" sldId="2147483756"/>
              <ac:picMk id="4" creationId="{939C0F2B-AC27-C6B3-7B5D-14F43150D827}"/>
            </ac:picMkLst>
          </pc:picChg>
        </pc:sldLayoutChg>
      </pc:sldMasterChg>
    </pc:docChg>
  </pc:docChgLst>
  <pc:docChgLst>
    <pc:chgData name="Matt Lyle" userId="a96e7d453dd11193" providerId="LiveId" clId="{06E132CA-B4CC-47AC-9555-392663F742C0}"/>
    <pc:docChg chg="undo redo custSel addSld delSld modSld sldOrd modMainMaster modShowInfo">
      <pc:chgData name="Matt Lyle" userId="a96e7d453dd11193" providerId="LiveId" clId="{06E132CA-B4CC-47AC-9555-392663F742C0}" dt="2022-04-30T13:54:02.528" v="22769" actId="20577"/>
      <pc:docMkLst>
        <pc:docMk/>
      </pc:docMkLst>
      <pc:sldChg chg="addSp delSp modSp mod ord modNotesTx">
        <pc:chgData name="Matt Lyle" userId="a96e7d453dd11193" providerId="LiveId" clId="{06E132CA-B4CC-47AC-9555-392663F742C0}" dt="2022-04-30T07:25:32.791" v="11162" actId="20577"/>
        <pc:sldMkLst>
          <pc:docMk/>
          <pc:sldMk cId="3387827396" sldId="262"/>
        </pc:sldMkLst>
        <pc:spChg chg="mod">
          <ac:chgData name="Matt Lyle" userId="a96e7d453dd11193" providerId="LiveId" clId="{06E132CA-B4CC-47AC-9555-392663F742C0}" dt="2022-04-28T12:51:12.915" v="35" actId="207"/>
          <ac:spMkLst>
            <pc:docMk/>
            <pc:sldMk cId="3387827396" sldId="262"/>
            <ac:spMk id="4" creationId="{86820FA3-5563-4529-813A-CC3D8C12677E}"/>
          </ac:spMkLst>
        </pc:spChg>
        <pc:picChg chg="add del">
          <ac:chgData name="Matt Lyle" userId="a96e7d453dd11193" providerId="LiveId" clId="{06E132CA-B4CC-47AC-9555-392663F742C0}" dt="2022-04-28T12:51:13.411" v="36" actId="478"/>
          <ac:picMkLst>
            <pc:docMk/>
            <pc:sldMk cId="3387827396" sldId="262"/>
            <ac:picMk id="5" creationId="{98C4C34F-84AE-42EB-9612-9B04E72436AE}"/>
          </ac:picMkLst>
        </pc:picChg>
      </pc:sldChg>
      <pc:sldChg chg="add del">
        <pc:chgData name="Matt Lyle" userId="a96e7d453dd11193" providerId="LiveId" clId="{06E132CA-B4CC-47AC-9555-392663F742C0}" dt="2022-04-28T12:52:08.482" v="47" actId="47"/>
        <pc:sldMkLst>
          <pc:docMk/>
          <pc:sldMk cId="3007643588" sldId="271"/>
        </pc:sldMkLst>
      </pc:sldChg>
      <pc:sldChg chg="delSp modSp add del mod delAnim">
        <pc:chgData name="Matt Lyle" userId="a96e7d453dd11193" providerId="LiveId" clId="{06E132CA-B4CC-47AC-9555-392663F742C0}" dt="2022-04-28T12:52:52.197" v="57" actId="47"/>
        <pc:sldMkLst>
          <pc:docMk/>
          <pc:sldMk cId="3099493117" sldId="272"/>
        </pc:sldMkLst>
        <pc:spChg chg="del">
          <ac:chgData name="Matt Lyle" userId="a96e7d453dd11193" providerId="LiveId" clId="{06E132CA-B4CC-47AC-9555-392663F742C0}" dt="2022-04-28T12:52:39.093" v="56" actId="478"/>
          <ac:spMkLst>
            <pc:docMk/>
            <pc:sldMk cId="3099493117" sldId="272"/>
            <ac:spMk id="13" creationId="{079E3162-05E8-4167-9A46-BEE3D6CC882C}"/>
          </ac:spMkLst>
        </pc:spChg>
        <pc:spChg chg="del">
          <ac:chgData name="Matt Lyle" userId="a96e7d453dd11193" providerId="LiveId" clId="{06E132CA-B4CC-47AC-9555-392663F742C0}" dt="2022-04-28T12:52:39.093" v="56" actId="478"/>
          <ac:spMkLst>
            <pc:docMk/>
            <pc:sldMk cId="3099493117" sldId="272"/>
            <ac:spMk id="14" creationId="{BA03A9A3-43F6-4ACB-9415-946FD0A1D8B7}"/>
          </ac:spMkLst>
        </pc:spChg>
        <pc:spChg chg="del">
          <ac:chgData name="Matt Lyle" userId="a96e7d453dd11193" providerId="LiveId" clId="{06E132CA-B4CC-47AC-9555-392663F742C0}" dt="2022-04-28T12:52:39.093" v="56" actId="478"/>
          <ac:spMkLst>
            <pc:docMk/>
            <pc:sldMk cId="3099493117" sldId="272"/>
            <ac:spMk id="15" creationId="{7C2557A3-5788-4966-8EE7-E6EB83CB8A5D}"/>
          </ac:spMkLst>
        </pc:spChg>
        <pc:spChg chg="del">
          <ac:chgData name="Matt Lyle" userId="a96e7d453dd11193" providerId="LiveId" clId="{06E132CA-B4CC-47AC-9555-392663F742C0}" dt="2022-04-28T12:52:39.093" v="56" actId="478"/>
          <ac:spMkLst>
            <pc:docMk/>
            <pc:sldMk cId="3099493117" sldId="272"/>
            <ac:spMk id="16" creationId="{2B83C37C-797E-4A08-A884-09CEC5FC9B64}"/>
          </ac:spMkLst>
        </pc:spChg>
        <pc:spChg chg="del">
          <ac:chgData name="Matt Lyle" userId="a96e7d453dd11193" providerId="LiveId" clId="{06E132CA-B4CC-47AC-9555-392663F742C0}" dt="2022-04-28T12:52:39.093" v="56" actId="478"/>
          <ac:spMkLst>
            <pc:docMk/>
            <pc:sldMk cId="3099493117" sldId="272"/>
            <ac:spMk id="17" creationId="{7CB8C1E2-70A7-4413-805A-4FDBC9F7E23C}"/>
          </ac:spMkLst>
        </pc:spChg>
        <pc:spChg chg="del">
          <ac:chgData name="Matt Lyle" userId="a96e7d453dd11193" providerId="LiveId" clId="{06E132CA-B4CC-47AC-9555-392663F742C0}" dt="2022-04-28T12:52:39.093" v="56" actId="478"/>
          <ac:spMkLst>
            <pc:docMk/>
            <pc:sldMk cId="3099493117" sldId="272"/>
            <ac:spMk id="18" creationId="{2DA5B6A7-5C44-4300-B64F-A853554A346C}"/>
          </ac:spMkLst>
        </pc:spChg>
        <pc:spChg chg="del">
          <ac:chgData name="Matt Lyle" userId="a96e7d453dd11193" providerId="LiveId" clId="{06E132CA-B4CC-47AC-9555-392663F742C0}" dt="2022-04-28T12:52:39.093" v="56" actId="478"/>
          <ac:spMkLst>
            <pc:docMk/>
            <pc:sldMk cId="3099493117" sldId="272"/>
            <ac:spMk id="29" creationId="{C917B353-E636-46EC-A6FC-C7A5F9F8E7FC}"/>
          </ac:spMkLst>
        </pc:spChg>
        <pc:spChg chg="del">
          <ac:chgData name="Matt Lyle" userId="a96e7d453dd11193" providerId="LiveId" clId="{06E132CA-B4CC-47AC-9555-392663F742C0}" dt="2022-04-28T12:52:39.093" v="56" actId="478"/>
          <ac:spMkLst>
            <pc:docMk/>
            <pc:sldMk cId="3099493117" sldId="272"/>
            <ac:spMk id="30" creationId="{CC290E2C-8DD5-49EF-8466-B5F1DE3C165E}"/>
          </ac:spMkLst>
        </pc:spChg>
        <pc:spChg chg="del">
          <ac:chgData name="Matt Lyle" userId="a96e7d453dd11193" providerId="LiveId" clId="{06E132CA-B4CC-47AC-9555-392663F742C0}" dt="2022-04-28T12:52:39.093" v="56" actId="478"/>
          <ac:spMkLst>
            <pc:docMk/>
            <pc:sldMk cId="3099493117" sldId="272"/>
            <ac:spMk id="31" creationId="{A3A6B5FF-FF32-4AF8-A5B5-8A63663652D2}"/>
          </ac:spMkLst>
        </pc:spChg>
        <pc:spChg chg="del">
          <ac:chgData name="Matt Lyle" userId="a96e7d453dd11193" providerId="LiveId" clId="{06E132CA-B4CC-47AC-9555-392663F742C0}" dt="2022-04-28T12:52:39.093" v="56" actId="478"/>
          <ac:spMkLst>
            <pc:docMk/>
            <pc:sldMk cId="3099493117" sldId="272"/>
            <ac:spMk id="32" creationId="{B15F7D41-EACE-4A0E-B1B8-6446C6DF5A4F}"/>
          </ac:spMkLst>
        </pc:spChg>
        <pc:spChg chg="del">
          <ac:chgData name="Matt Lyle" userId="a96e7d453dd11193" providerId="LiveId" clId="{06E132CA-B4CC-47AC-9555-392663F742C0}" dt="2022-04-28T12:52:39.093" v="56" actId="478"/>
          <ac:spMkLst>
            <pc:docMk/>
            <pc:sldMk cId="3099493117" sldId="272"/>
            <ac:spMk id="33" creationId="{4F6BFB9A-A40D-476D-A822-66D0B5025478}"/>
          </ac:spMkLst>
        </pc:spChg>
        <pc:spChg chg="del">
          <ac:chgData name="Matt Lyle" userId="a96e7d453dd11193" providerId="LiveId" clId="{06E132CA-B4CC-47AC-9555-392663F742C0}" dt="2022-04-28T12:52:39.093" v="56" actId="478"/>
          <ac:spMkLst>
            <pc:docMk/>
            <pc:sldMk cId="3099493117" sldId="272"/>
            <ac:spMk id="34" creationId="{D777BC93-C6FF-482F-AF3D-F0F052CFF006}"/>
          </ac:spMkLst>
        </pc:spChg>
        <pc:picChg chg="del mod">
          <ac:chgData name="Matt Lyle" userId="a96e7d453dd11193" providerId="LiveId" clId="{06E132CA-B4CC-47AC-9555-392663F742C0}" dt="2022-04-28T12:52:36.984" v="55" actId="478"/>
          <ac:picMkLst>
            <pc:docMk/>
            <pc:sldMk cId="3099493117" sldId="272"/>
            <ac:picMk id="12" creationId="{23B33051-DADB-4495-B05C-9AAE977917CF}"/>
          </ac:picMkLst>
        </pc:picChg>
      </pc:sldChg>
      <pc:sldChg chg="del">
        <pc:chgData name="Matt Lyle" userId="a96e7d453dd11193" providerId="LiveId" clId="{06E132CA-B4CC-47AC-9555-392663F742C0}" dt="2022-04-28T12:54:05.005" v="89" actId="47"/>
        <pc:sldMkLst>
          <pc:docMk/>
          <pc:sldMk cId="4237329767" sldId="277"/>
        </pc:sldMkLst>
      </pc:sldChg>
      <pc:sldChg chg="del">
        <pc:chgData name="Matt Lyle" userId="a96e7d453dd11193" providerId="LiveId" clId="{06E132CA-B4CC-47AC-9555-392663F742C0}" dt="2022-04-28T12:53:41.717" v="71" actId="47"/>
        <pc:sldMkLst>
          <pc:docMk/>
          <pc:sldMk cId="1917233377" sldId="279"/>
        </pc:sldMkLst>
      </pc:sldChg>
      <pc:sldChg chg="del">
        <pc:chgData name="Matt Lyle" userId="a96e7d453dd11193" providerId="LiveId" clId="{06E132CA-B4CC-47AC-9555-392663F742C0}" dt="2022-04-28T12:53:56.968" v="86" actId="47"/>
        <pc:sldMkLst>
          <pc:docMk/>
          <pc:sldMk cId="680083874" sldId="280"/>
        </pc:sldMkLst>
      </pc:sldChg>
      <pc:sldChg chg="del">
        <pc:chgData name="Matt Lyle" userId="a96e7d453dd11193" providerId="LiveId" clId="{06E132CA-B4CC-47AC-9555-392663F742C0}" dt="2022-04-28T12:53:59.570" v="87" actId="47"/>
        <pc:sldMkLst>
          <pc:docMk/>
          <pc:sldMk cId="745996218" sldId="281"/>
        </pc:sldMkLst>
      </pc:sldChg>
      <pc:sldChg chg="addSp delSp modSp mod ord setBg modNotesTx">
        <pc:chgData name="Matt Lyle" userId="a96e7d453dd11193" providerId="LiveId" clId="{06E132CA-B4CC-47AC-9555-392663F742C0}" dt="2022-04-30T07:37:35.135" v="11725" actId="20577"/>
        <pc:sldMkLst>
          <pc:docMk/>
          <pc:sldMk cId="270982553" sldId="283"/>
        </pc:sldMkLst>
        <pc:spChg chg="add del mod">
          <ac:chgData name="Matt Lyle" userId="a96e7d453dd11193" providerId="LiveId" clId="{06E132CA-B4CC-47AC-9555-392663F742C0}" dt="2022-04-30T06:16:41.132" v="10607" actId="478"/>
          <ac:spMkLst>
            <pc:docMk/>
            <pc:sldMk cId="270982553" sldId="283"/>
            <ac:spMk id="5" creationId="{CFB65393-F21B-4812-91C9-1CD4F273BA92}"/>
          </ac:spMkLst>
        </pc:spChg>
        <pc:spChg chg="add mod">
          <ac:chgData name="Matt Lyle" userId="a96e7d453dd11193" providerId="LiveId" clId="{06E132CA-B4CC-47AC-9555-392663F742C0}" dt="2022-04-30T06:18:20.173" v="10609" actId="1076"/>
          <ac:spMkLst>
            <pc:docMk/>
            <pc:sldMk cId="270982553" sldId="283"/>
            <ac:spMk id="6" creationId="{3AC183D0-5BF2-42DC-B79C-C00F1EEEE2BE}"/>
          </ac:spMkLst>
        </pc:spChg>
        <pc:spChg chg="mod">
          <ac:chgData name="Matt Lyle" userId="a96e7d453dd11193" providerId="LiveId" clId="{06E132CA-B4CC-47AC-9555-392663F742C0}" dt="2022-04-29T12:18:16.369" v="6255" actId="122"/>
          <ac:spMkLst>
            <pc:docMk/>
            <pc:sldMk cId="270982553" sldId="283"/>
            <ac:spMk id="7" creationId="{1575FF45-BAE8-461D-9EAE-BA0067D95CF1}"/>
          </ac:spMkLst>
        </pc:spChg>
        <pc:spChg chg="mod">
          <ac:chgData name="Matt Lyle" userId="a96e7d453dd11193" providerId="LiveId" clId="{06E132CA-B4CC-47AC-9555-392663F742C0}" dt="2022-04-29T12:31:22.164" v="6375" actId="113"/>
          <ac:spMkLst>
            <pc:docMk/>
            <pc:sldMk cId="270982553" sldId="283"/>
            <ac:spMk id="12" creationId="{EC9C31D6-5CD4-4BF8-8ABF-8778F48B0798}"/>
          </ac:spMkLst>
        </pc:spChg>
        <pc:cxnChg chg="del">
          <ac:chgData name="Matt Lyle" userId="a96e7d453dd11193" providerId="LiveId" clId="{06E132CA-B4CC-47AC-9555-392663F742C0}" dt="2022-04-29T11:48:30.200" v="5709" actId="21"/>
          <ac:cxnSpMkLst>
            <pc:docMk/>
            <pc:sldMk cId="270982553" sldId="283"/>
            <ac:cxnSpMk id="13" creationId="{A73BC15C-2FDF-4202-9E15-4B9589284120}"/>
          </ac:cxnSpMkLst>
        </pc:cxnChg>
      </pc:sldChg>
      <pc:sldChg chg="del">
        <pc:chgData name="Matt Lyle" userId="a96e7d453dd11193" providerId="LiveId" clId="{06E132CA-B4CC-47AC-9555-392663F742C0}" dt="2022-04-30T12:40:54.895" v="20037" actId="47"/>
        <pc:sldMkLst>
          <pc:docMk/>
          <pc:sldMk cId="383624465" sldId="284"/>
        </pc:sldMkLst>
      </pc:sldChg>
      <pc:sldChg chg="del">
        <pc:chgData name="Matt Lyle" userId="a96e7d453dd11193" providerId="LiveId" clId="{06E132CA-B4CC-47AC-9555-392663F742C0}" dt="2022-04-28T12:54:09.099" v="97" actId="47"/>
        <pc:sldMkLst>
          <pc:docMk/>
          <pc:sldMk cId="3470471852" sldId="285"/>
        </pc:sldMkLst>
      </pc:sldChg>
      <pc:sldChg chg="del">
        <pc:chgData name="Matt Lyle" userId="a96e7d453dd11193" providerId="LiveId" clId="{06E132CA-B4CC-47AC-9555-392663F742C0}" dt="2022-04-28T12:54:07.984" v="94" actId="47"/>
        <pc:sldMkLst>
          <pc:docMk/>
          <pc:sldMk cId="496913747" sldId="286"/>
        </pc:sldMkLst>
      </pc:sldChg>
      <pc:sldChg chg="del">
        <pc:chgData name="Matt Lyle" userId="a96e7d453dd11193" providerId="LiveId" clId="{06E132CA-B4CC-47AC-9555-392663F742C0}" dt="2022-04-28T12:54:05.787" v="90" actId="47"/>
        <pc:sldMkLst>
          <pc:docMk/>
          <pc:sldMk cId="821215016" sldId="287"/>
        </pc:sldMkLst>
      </pc:sldChg>
      <pc:sldChg chg="del">
        <pc:chgData name="Matt Lyle" userId="a96e7d453dd11193" providerId="LiveId" clId="{06E132CA-B4CC-47AC-9555-392663F742C0}" dt="2022-04-28T12:54:02.322" v="88" actId="47"/>
        <pc:sldMkLst>
          <pc:docMk/>
          <pc:sldMk cId="993152923" sldId="289"/>
        </pc:sldMkLst>
      </pc:sldChg>
      <pc:sldChg chg="del">
        <pc:chgData name="Matt Lyle" userId="a96e7d453dd11193" providerId="LiveId" clId="{06E132CA-B4CC-47AC-9555-392663F742C0}" dt="2022-04-28T12:54:07.545" v="93" actId="47"/>
        <pc:sldMkLst>
          <pc:docMk/>
          <pc:sldMk cId="4140891398" sldId="290"/>
        </pc:sldMkLst>
      </pc:sldChg>
      <pc:sldChg chg="del">
        <pc:chgData name="Matt Lyle" userId="a96e7d453dd11193" providerId="LiveId" clId="{06E132CA-B4CC-47AC-9555-392663F742C0}" dt="2022-04-28T12:53:51.153" v="76" actId="47"/>
        <pc:sldMkLst>
          <pc:docMk/>
          <pc:sldMk cId="3819788923" sldId="296"/>
        </pc:sldMkLst>
      </pc:sldChg>
      <pc:sldChg chg="del">
        <pc:chgData name="Matt Lyle" userId="a96e7d453dd11193" providerId="LiveId" clId="{06E132CA-B4CC-47AC-9555-392663F742C0}" dt="2022-04-28T12:53:55.144" v="83" actId="47"/>
        <pc:sldMkLst>
          <pc:docMk/>
          <pc:sldMk cId="3339650265" sldId="297"/>
        </pc:sldMkLst>
      </pc:sldChg>
      <pc:sldChg chg="del">
        <pc:chgData name="Matt Lyle" userId="a96e7d453dd11193" providerId="LiveId" clId="{06E132CA-B4CC-47AC-9555-392663F742C0}" dt="2022-04-28T12:53:49.608" v="75" actId="47"/>
        <pc:sldMkLst>
          <pc:docMk/>
          <pc:sldMk cId="3529072902" sldId="298"/>
        </pc:sldMkLst>
      </pc:sldChg>
      <pc:sldChg chg="del">
        <pc:chgData name="Matt Lyle" userId="a96e7d453dd11193" providerId="LiveId" clId="{06E132CA-B4CC-47AC-9555-392663F742C0}" dt="2022-04-28T12:53:51.500" v="77" actId="47"/>
        <pc:sldMkLst>
          <pc:docMk/>
          <pc:sldMk cId="638786307" sldId="299"/>
        </pc:sldMkLst>
      </pc:sldChg>
      <pc:sldChg chg="del">
        <pc:chgData name="Matt Lyle" userId="a96e7d453dd11193" providerId="LiveId" clId="{06E132CA-B4CC-47AC-9555-392663F742C0}" dt="2022-04-28T12:53:45.544" v="74" actId="47"/>
        <pc:sldMkLst>
          <pc:docMk/>
          <pc:sldMk cId="2527609747" sldId="300"/>
        </pc:sldMkLst>
      </pc:sldChg>
      <pc:sldChg chg="del">
        <pc:chgData name="Matt Lyle" userId="a96e7d453dd11193" providerId="LiveId" clId="{06E132CA-B4CC-47AC-9555-392663F742C0}" dt="2022-04-28T12:53:56.097" v="84" actId="47"/>
        <pc:sldMkLst>
          <pc:docMk/>
          <pc:sldMk cId="2183233141" sldId="301"/>
        </pc:sldMkLst>
      </pc:sldChg>
      <pc:sldChg chg="addSp delSp modSp mod addAnim delAnim modAnim modNotesTx">
        <pc:chgData name="Matt Lyle" userId="a96e7d453dd11193" providerId="LiveId" clId="{06E132CA-B4CC-47AC-9555-392663F742C0}" dt="2022-04-29T03:31:25.731" v="441" actId="20577"/>
        <pc:sldMkLst>
          <pc:docMk/>
          <pc:sldMk cId="4153760964" sldId="303"/>
        </pc:sldMkLst>
        <pc:spChg chg="add mod">
          <ac:chgData name="Matt Lyle" userId="a96e7d453dd11193" providerId="LiveId" clId="{06E132CA-B4CC-47AC-9555-392663F742C0}" dt="2022-04-29T03:30:14.146" v="312" actId="207"/>
          <ac:spMkLst>
            <pc:docMk/>
            <pc:sldMk cId="4153760964" sldId="303"/>
            <ac:spMk id="2" creationId="{9056F917-4C60-410D-B0C0-AEAF7C2D9FDD}"/>
          </ac:spMkLst>
        </pc:spChg>
        <pc:spChg chg="add del">
          <ac:chgData name="Matt Lyle" userId="a96e7d453dd11193" providerId="LiveId" clId="{06E132CA-B4CC-47AC-9555-392663F742C0}" dt="2022-04-28T12:51:22.052" v="41" actId="478"/>
          <ac:spMkLst>
            <pc:docMk/>
            <pc:sldMk cId="4153760964" sldId="303"/>
            <ac:spMk id="11" creationId="{E0C37805-9F2E-4A09-8B82-D0E7C6BF2B49}"/>
          </ac:spMkLst>
        </pc:spChg>
        <pc:spChg chg="del mod">
          <ac:chgData name="Matt Lyle" userId="a96e7d453dd11193" providerId="LiveId" clId="{06E132CA-B4CC-47AC-9555-392663F742C0}" dt="2022-04-29T03:19:30.851" v="102" actId="478"/>
          <ac:spMkLst>
            <pc:docMk/>
            <pc:sldMk cId="4153760964" sldId="303"/>
            <ac:spMk id="13" creationId="{2095831E-1592-46F4-A7B8-0F4A64531315}"/>
          </ac:spMkLst>
        </pc:spChg>
        <pc:picChg chg="add del">
          <ac:chgData name="Matt Lyle" userId="a96e7d453dd11193" providerId="LiveId" clId="{06E132CA-B4CC-47AC-9555-392663F742C0}" dt="2022-04-28T12:51:20.707" v="38" actId="478"/>
          <ac:picMkLst>
            <pc:docMk/>
            <pc:sldMk cId="4153760964" sldId="303"/>
            <ac:picMk id="7" creationId="{12D9AE62-C9B4-42BE-ABB1-E27AA378929C}"/>
          </ac:picMkLst>
        </pc:picChg>
        <pc:picChg chg="add del">
          <ac:chgData name="Matt Lyle" userId="a96e7d453dd11193" providerId="LiveId" clId="{06E132CA-B4CC-47AC-9555-392663F742C0}" dt="2022-04-28T12:51:21.596" v="40" actId="478"/>
          <ac:picMkLst>
            <pc:docMk/>
            <pc:sldMk cId="4153760964" sldId="303"/>
            <ac:picMk id="8" creationId="{CCD24695-1806-484A-91CC-7AF25A7151FE}"/>
          </ac:picMkLst>
        </pc:picChg>
        <pc:picChg chg="add del">
          <ac:chgData name="Matt Lyle" userId="a96e7d453dd11193" providerId="LiveId" clId="{06E132CA-B4CC-47AC-9555-392663F742C0}" dt="2022-04-28T12:51:20.043" v="37" actId="478"/>
          <ac:picMkLst>
            <pc:docMk/>
            <pc:sldMk cId="4153760964" sldId="303"/>
            <ac:picMk id="9" creationId="{10B8477D-E615-4473-BAA2-027E0E0320E8}"/>
          </ac:picMkLst>
        </pc:picChg>
        <pc:picChg chg="add del">
          <ac:chgData name="Matt Lyle" userId="a96e7d453dd11193" providerId="LiveId" clId="{06E132CA-B4CC-47AC-9555-392663F742C0}" dt="2022-04-28T12:51:21.187" v="39" actId="478"/>
          <ac:picMkLst>
            <pc:docMk/>
            <pc:sldMk cId="4153760964" sldId="303"/>
            <ac:picMk id="10" creationId="{C276990F-946E-4D2F-B22A-12532F94B70E}"/>
          </ac:picMkLst>
        </pc:picChg>
        <pc:picChg chg="add mod">
          <ac:chgData name="Matt Lyle" userId="a96e7d453dd11193" providerId="LiveId" clId="{06E132CA-B4CC-47AC-9555-392663F742C0}" dt="2022-04-29T03:26:44.300" v="175"/>
          <ac:picMkLst>
            <pc:docMk/>
            <pc:sldMk cId="4153760964" sldId="303"/>
            <ac:picMk id="12" creationId="{9CD0B697-C0DD-4F02-BCD9-B55CE6894F41}"/>
          </ac:picMkLst>
        </pc:picChg>
        <pc:picChg chg="add mod">
          <ac:chgData name="Matt Lyle" userId="a96e7d453dd11193" providerId="LiveId" clId="{06E132CA-B4CC-47AC-9555-392663F742C0}" dt="2022-04-29T03:26:47.022" v="176" actId="1076"/>
          <ac:picMkLst>
            <pc:docMk/>
            <pc:sldMk cId="4153760964" sldId="303"/>
            <ac:picMk id="1026" creationId="{2376506F-BEA9-4E9B-A3C0-69A14DF03D2D}"/>
          </ac:picMkLst>
        </pc:picChg>
        <pc:picChg chg="add del mod">
          <ac:chgData name="Matt Lyle" userId="a96e7d453dd11193" providerId="LiveId" clId="{06E132CA-B4CC-47AC-9555-392663F742C0}" dt="2022-04-29T03:26:41.962" v="174" actId="478"/>
          <ac:picMkLst>
            <pc:docMk/>
            <pc:sldMk cId="4153760964" sldId="303"/>
            <ac:picMk id="1028" creationId="{5405A926-1B0A-40A9-BABB-89477ECB9069}"/>
          </ac:picMkLst>
        </pc:picChg>
      </pc:sldChg>
      <pc:sldChg chg="del">
        <pc:chgData name="Matt Lyle" userId="a96e7d453dd11193" providerId="LiveId" clId="{06E132CA-B4CC-47AC-9555-392663F742C0}" dt="2022-04-28T12:48:43.081" v="16" actId="47"/>
        <pc:sldMkLst>
          <pc:docMk/>
          <pc:sldMk cId="2585054509" sldId="304"/>
        </pc:sldMkLst>
      </pc:sldChg>
      <pc:sldChg chg="del ord">
        <pc:chgData name="Matt Lyle" userId="a96e7d453dd11193" providerId="LiveId" clId="{06E132CA-B4CC-47AC-9555-392663F742C0}" dt="2022-04-29T08:07:48.157" v="4155" actId="47"/>
        <pc:sldMkLst>
          <pc:docMk/>
          <pc:sldMk cId="458857811" sldId="305"/>
        </pc:sldMkLst>
      </pc:sldChg>
      <pc:sldChg chg="addSp modSp mod ord modNotesTx">
        <pc:chgData name="Matt Lyle" userId="a96e7d453dd11193" providerId="LiveId" clId="{06E132CA-B4CC-47AC-9555-392663F742C0}" dt="2022-04-30T07:16:32.569" v="11124" actId="6549"/>
        <pc:sldMkLst>
          <pc:docMk/>
          <pc:sldMk cId="194575395" sldId="306"/>
        </pc:sldMkLst>
        <pc:spChg chg="add mod">
          <ac:chgData name="Matt Lyle" userId="a96e7d453dd11193" providerId="LiveId" clId="{06E132CA-B4CC-47AC-9555-392663F742C0}" dt="2022-04-29T08:45:20.501" v="5420" actId="13926"/>
          <ac:spMkLst>
            <pc:docMk/>
            <pc:sldMk cId="194575395" sldId="306"/>
            <ac:spMk id="3" creationId="{0C061B69-F427-4F64-B6CC-8C9400F30064}"/>
          </ac:spMkLst>
        </pc:spChg>
      </pc:sldChg>
      <pc:sldChg chg="del">
        <pc:chgData name="Matt Lyle" userId="a96e7d453dd11193" providerId="LiveId" clId="{06E132CA-B4CC-47AC-9555-392663F742C0}" dt="2022-04-28T12:54:07.004" v="92" actId="47"/>
        <pc:sldMkLst>
          <pc:docMk/>
          <pc:sldMk cId="3832040249" sldId="307"/>
        </pc:sldMkLst>
      </pc:sldChg>
      <pc:sldChg chg="del">
        <pc:chgData name="Matt Lyle" userId="a96e7d453dd11193" providerId="LiveId" clId="{06E132CA-B4CC-47AC-9555-392663F742C0}" dt="2022-04-28T12:54:08.645" v="96" actId="47"/>
        <pc:sldMkLst>
          <pc:docMk/>
          <pc:sldMk cId="25074698" sldId="308"/>
        </pc:sldMkLst>
      </pc:sldChg>
      <pc:sldChg chg="del">
        <pc:chgData name="Matt Lyle" userId="a96e7d453dd11193" providerId="LiveId" clId="{06E132CA-B4CC-47AC-9555-392663F742C0}" dt="2022-04-28T12:54:08.309" v="95" actId="47"/>
        <pc:sldMkLst>
          <pc:docMk/>
          <pc:sldMk cId="2465368879" sldId="309"/>
        </pc:sldMkLst>
      </pc:sldChg>
      <pc:sldChg chg="del">
        <pc:chgData name="Matt Lyle" userId="a96e7d453dd11193" providerId="LiveId" clId="{06E132CA-B4CC-47AC-9555-392663F742C0}" dt="2022-04-28T12:54:06.160" v="91" actId="47"/>
        <pc:sldMkLst>
          <pc:docMk/>
          <pc:sldMk cId="3077960441" sldId="310"/>
        </pc:sldMkLst>
      </pc:sldChg>
      <pc:sldChg chg="del">
        <pc:chgData name="Matt Lyle" userId="a96e7d453dd11193" providerId="LiveId" clId="{06E132CA-B4CC-47AC-9555-392663F742C0}" dt="2022-04-28T12:53:53.342" v="80" actId="47"/>
        <pc:sldMkLst>
          <pc:docMk/>
          <pc:sldMk cId="1091050218" sldId="311"/>
        </pc:sldMkLst>
      </pc:sldChg>
      <pc:sldChg chg="del">
        <pc:chgData name="Matt Lyle" userId="a96e7d453dd11193" providerId="LiveId" clId="{06E132CA-B4CC-47AC-9555-392663F742C0}" dt="2022-04-28T12:53:54.855" v="82" actId="47"/>
        <pc:sldMkLst>
          <pc:docMk/>
          <pc:sldMk cId="3693447413" sldId="312"/>
        </pc:sldMkLst>
      </pc:sldChg>
      <pc:sldChg chg="del">
        <pc:chgData name="Matt Lyle" userId="a96e7d453dd11193" providerId="LiveId" clId="{06E132CA-B4CC-47AC-9555-392663F742C0}" dt="2022-04-28T12:53:53.833" v="81" actId="47"/>
        <pc:sldMkLst>
          <pc:docMk/>
          <pc:sldMk cId="1752036103" sldId="313"/>
        </pc:sldMkLst>
      </pc:sldChg>
      <pc:sldChg chg="del">
        <pc:chgData name="Matt Lyle" userId="a96e7d453dd11193" providerId="LiveId" clId="{06E132CA-B4CC-47AC-9555-392663F742C0}" dt="2022-04-28T12:53:52.767" v="79" actId="47"/>
        <pc:sldMkLst>
          <pc:docMk/>
          <pc:sldMk cId="338161995" sldId="314"/>
        </pc:sldMkLst>
      </pc:sldChg>
      <pc:sldChg chg="del">
        <pc:chgData name="Matt Lyle" userId="a96e7d453dd11193" providerId="LiveId" clId="{06E132CA-B4CC-47AC-9555-392663F742C0}" dt="2022-04-28T12:53:52.309" v="78" actId="47"/>
        <pc:sldMkLst>
          <pc:docMk/>
          <pc:sldMk cId="3468272804" sldId="315"/>
        </pc:sldMkLst>
      </pc:sldChg>
      <pc:sldChg chg="del">
        <pc:chgData name="Matt Lyle" userId="a96e7d453dd11193" providerId="LiveId" clId="{06E132CA-B4CC-47AC-9555-392663F742C0}" dt="2022-04-28T12:53:56.452" v="85" actId="47"/>
        <pc:sldMkLst>
          <pc:docMk/>
          <pc:sldMk cId="1263493707" sldId="316"/>
        </pc:sldMkLst>
      </pc:sldChg>
      <pc:sldChg chg="del">
        <pc:chgData name="Matt Lyle" userId="a96e7d453dd11193" providerId="LiveId" clId="{06E132CA-B4CC-47AC-9555-392663F742C0}" dt="2022-04-28T12:53:45.222" v="73" actId="47"/>
        <pc:sldMkLst>
          <pc:docMk/>
          <pc:sldMk cId="2380904460" sldId="317"/>
        </pc:sldMkLst>
      </pc:sldChg>
      <pc:sldChg chg="del">
        <pc:chgData name="Matt Lyle" userId="a96e7d453dd11193" providerId="LiveId" clId="{06E132CA-B4CC-47AC-9555-392663F742C0}" dt="2022-04-28T12:53:44.922" v="72" actId="47"/>
        <pc:sldMkLst>
          <pc:docMk/>
          <pc:sldMk cId="2169130613" sldId="318"/>
        </pc:sldMkLst>
      </pc:sldChg>
      <pc:sldChg chg="del">
        <pc:chgData name="Matt Lyle" userId="a96e7d453dd11193" providerId="LiveId" clId="{06E132CA-B4CC-47AC-9555-392663F742C0}" dt="2022-04-28T12:53:41.299" v="70" actId="47"/>
        <pc:sldMkLst>
          <pc:docMk/>
          <pc:sldMk cId="2176141948" sldId="319"/>
        </pc:sldMkLst>
      </pc:sldChg>
      <pc:sldChg chg="del">
        <pc:chgData name="Matt Lyle" userId="a96e7d453dd11193" providerId="LiveId" clId="{06E132CA-B4CC-47AC-9555-392663F742C0}" dt="2022-04-28T12:53:40.533" v="69" actId="47"/>
        <pc:sldMkLst>
          <pc:docMk/>
          <pc:sldMk cId="1986972074" sldId="322"/>
        </pc:sldMkLst>
      </pc:sldChg>
      <pc:sldChg chg="del">
        <pc:chgData name="Matt Lyle" userId="a96e7d453dd11193" providerId="LiveId" clId="{06E132CA-B4CC-47AC-9555-392663F742C0}" dt="2022-04-28T12:53:36.246" v="66" actId="47"/>
        <pc:sldMkLst>
          <pc:docMk/>
          <pc:sldMk cId="2217716476" sldId="323"/>
        </pc:sldMkLst>
      </pc:sldChg>
      <pc:sldChg chg="del">
        <pc:chgData name="Matt Lyle" userId="a96e7d453dd11193" providerId="LiveId" clId="{06E132CA-B4CC-47AC-9555-392663F742C0}" dt="2022-04-28T12:53:39.896" v="68" actId="47"/>
        <pc:sldMkLst>
          <pc:docMk/>
          <pc:sldMk cId="1544306337" sldId="324"/>
        </pc:sldMkLst>
      </pc:sldChg>
      <pc:sldChg chg="del">
        <pc:chgData name="Matt Lyle" userId="a96e7d453dd11193" providerId="LiveId" clId="{06E132CA-B4CC-47AC-9555-392663F742C0}" dt="2022-04-28T12:53:39.438" v="67" actId="47"/>
        <pc:sldMkLst>
          <pc:docMk/>
          <pc:sldMk cId="1733321665" sldId="325"/>
        </pc:sldMkLst>
      </pc:sldChg>
      <pc:sldChg chg="del">
        <pc:chgData name="Matt Lyle" userId="a96e7d453dd11193" providerId="LiveId" clId="{06E132CA-B4CC-47AC-9555-392663F742C0}" dt="2022-04-28T12:53:34.311" v="65" actId="47"/>
        <pc:sldMkLst>
          <pc:docMk/>
          <pc:sldMk cId="2417992968" sldId="326"/>
        </pc:sldMkLst>
      </pc:sldChg>
      <pc:sldChg chg="del">
        <pc:chgData name="Matt Lyle" userId="a96e7d453dd11193" providerId="LiveId" clId="{06E132CA-B4CC-47AC-9555-392663F742C0}" dt="2022-04-28T12:53:33.610" v="64" actId="47"/>
        <pc:sldMkLst>
          <pc:docMk/>
          <pc:sldMk cId="687077302" sldId="328"/>
        </pc:sldMkLst>
      </pc:sldChg>
      <pc:sldChg chg="del">
        <pc:chgData name="Matt Lyle" userId="a96e7d453dd11193" providerId="LiveId" clId="{06E132CA-B4CC-47AC-9555-392663F742C0}" dt="2022-04-28T12:53:29.312" v="63" actId="47"/>
        <pc:sldMkLst>
          <pc:docMk/>
          <pc:sldMk cId="1315184102" sldId="329"/>
        </pc:sldMkLst>
      </pc:sldChg>
      <pc:sldChg chg="del">
        <pc:chgData name="Matt Lyle" userId="a96e7d453dd11193" providerId="LiveId" clId="{06E132CA-B4CC-47AC-9555-392663F742C0}" dt="2022-04-28T12:53:27.522" v="59" actId="47"/>
        <pc:sldMkLst>
          <pc:docMk/>
          <pc:sldMk cId="600172431" sldId="330"/>
        </pc:sldMkLst>
      </pc:sldChg>
      <pc:sldChg chg="del">
        <pc:chgData name="Matt Lyle" userId="a96e7d453dd11193" providerId="LiveId" clId="{06E132CA-B4CC-47AC-9555-392663F742C0}" dt="2022-04-28T12:53:27.302" v="58" actId="47"/>
        <pc:sldMkLst>
          <pc:docMk/>
          <pc:sldMk cId="755195086" sldId="331"/>
        </pc:sldMkLst>
      </pc:sldChg>
      <pc:sldChg chg="del">
        <pc:chgData name="Matt Lyle" userId="a96e7d453dd11193" providerId="LiveId" clId="{06E132CA-B4CC-47AC-9555-392663F742C0}" dt="2022-04-28T12:53:29.018" v="62" actId="47"/>
        <pc:sldMkLst>
          <pc:docMk/>
          <pc:sldMk cId="2225745369" sldId="332"/>
        </pc:sldMkLst>
      </pc:sldChg>
      <pc:sldChg chg="del">
        <pc:chgData name="Matt Lyle" userId="a96e7d453dd11193" providerId="LiveId" clId="{06E132CA-B4CC-47AC-9555-392663F742C0}" dt="2022-04-28T12:53:28.713" v="61" actId="47"/>
        <pc:sldMkLst>
          <pc:docMk/>
          <pc:sldMk cId="1466999781" sldId="333"/>
        </pc:sldMkLst>
      </pc:sldChg>
      <pc:sldChg chg="del">
        <pc:chgData name="Matt Lyle" userId="a96e7d453dd11193" providerId="LiveId" clId="{06E132CA-B4CC-47AC-9555-392663F742C0}" dt="2022-04-28T12:53:28.374" v="60" actId="47"/>
        <pc:sldMkLst>
          <pc:docMk/>
          <pc:sldMk cId="3921491585" sldId="334"/>
        </pc:sldMkLst>
      </pc:sldChg>
      <pc:sldChg chg="addSp delSp ord delDesignElem modNotesTx">
        <pc:chgData name="Matt Lyle" userId="a96e7d453dd11193" providerId="LiveId" clId="{06E132CA-B4CC-47AC-9555-392663F742C0}" dt="2022-04-30T03:59:54.931" v="8279"/>
        <pc:sldMkLst>
          <pc:docMk/>
          <pc:sldMk cId="4170636078" sldId="335"/>
        </pc:sldMkLst>
        <pc:spChg chg="add del">
          <ac:chgData name="Matt Lyle" userId="a96e7d453dd11193" providerId="LiveId" clId="{06E132CA-B4CC-47AC-9555-392663F742C0}" dt="2022-04-30T03:59:54.931" v="8279"/>
          <ac:spMkLst>
            <pc:docMk/>
            <pc:sldMk cId="4170636078" sldId="335"/>
            <ac:spMk id="25" creationId="{60328808-6121-4268-B0D0-AB78E2170B13}"/>
          </ac:spMkLst>
        </pc:spChg>
        <pc:spChg chg="add del">
          <ac:chgData name="Matt Lyle" userId="a96e7d453dd11193" providerId="LiveId" clId="{06E132CA-B4CC-47AC-9555-392663F742C0}" dt="2022-04-30T03:59:54.931" v="8279"/>
          <ac:spMkLst>
            <pc:docMk/>
            <pc:sldMk cId="4170636078" sldId="335"/>
            <ac:spMk id="26" creationId="{7BC06BCF-7320-499B-88F4-B5CA302B79C0}"/>
          </ac:spMkLst>
        </pc:spChg>
        <pc:spChg chg="add del">
          <ac:chgData name="Matt Lyle" userId="a96e7d453dd11193" providerId="LiveId" clId="{06E132CA-B4CC-47AC-9555-392663F742C0}" dt="2022-04-30T03:59:54.931" v="8279"/>
          <ac:spMkLst>
            <pc:docMk/>
            <pc:sldMk cId="4170636078" sldId="335"/>
            <ac:spMk id="27" creationId="{50554E2E-2922-4366-AD14-32C37F7334F0}"/>
          </ac:spMkLst>
        </pc:spChg>
        <pc:spChg chg="add del">
          <ac:chgData name="Matt Lyle" userId="a96e7d453dd11193" providerId="LiveId" clId="{06E132CA-B4CC-47AC-9555-392663F742C0}" dt="2022-04-30T03:59:54.931" v="8279"/>
          <ac:spMkLst>
            <pc:docMk/>
            <pc:sldMk cId="4170636078" sldId="335"/>
            <ac:spMk id="28" creationId="{AF0FF6D8-83C6-4E16-A659-121582CA01A0}"/>
          </ac:spMkLst>
        </pc:spChg>
        <pc:spChg chg="add del">
          <ac:chgData name="Matt Lyle" userId="a96e7d453dd11193" providerId="LiveId" clId="{06E132CA-B4CC-47AC-9555-392663F742C0}" dt="2022-04-30T03:59:54.931" v="8279"/>
          <ac:spMkLst>
            <pc:docMk/>
            <pc:sldMk cId="4170636078" sldId="335"/>
            <ac:spMk id="29" creationId="{D697F9F0-BF9E-41B1-A538-7AFA9E965D4B}"/>
          </ac:spMkLst>
        </pc:spChg>
        <pc:spChg chg="add del">
          <ac:chgData name="Matt Lyle" userId="a96e7d453dd11193" providerId="LiveId" clId="{06E132CA-B4CC-47AC-9555-392663F742C0}" dt="2022-04-30T03:59:54.931" v="8279"/>
          <ac:spMkLst>
            <pc:docMk/>
            <pc:sldMk cId="4170636078" sldId="335"/>
            <ac:spMk id="30" creationId="{D9D0FB2B-1753-41DC-BEA8-7B80EF89DB86}"/>
          </ac:spMkLst>
        </pc:spChg>
        <pc:spChg chg="add del">
          <ac:chgData name="Matt Lyle" userId="a96e7d453dd11193" providerId="LiveId" clId="{06E132CA-B4CC-47AC-9555-392663F742C0}" dt="2022-04-30T03:59:54.931" v="8279"/>
          <ac:spMkLst>
            <pc:docMk/>
            <pc:sldMk cId="4170636078" sldId="335"/>
            <ac:spMk id="31" creationId="{C909C433-6200-400E-ACC5-60A5004869B3}"/>
          </ac:spMkLst>
        </pc:spChg>
      </pc:sldChg>
      <pc:sldChg chg="del">
        <pc:chgData name="Matt Lyle" userId="a96e7d453dd11193" providerId="LiveId" clId="{06E132CA-B4CC-47AC-9555-392663F742C0}" dt="2022-04-28T12:48:43.956" v="17" actId="47"/>
        <pc:sldMkLst>
          <pc:docMk/>
          <pc:sldMk cId="3655235289" sldId="336"/>
        </pc:sldMkLst>
      </pc:sldChg>
      <pc:sldChg chg="addSp modSp add mod modNotesTx">
        <pc:chgData name="Matt Lyle" userId="a96e7d453dd11193" providerId="LiveId" clId="{06E132CA-B4CC-47AC-9555-392663F742C0}" dt="2022-04-30T07:31:37.298" v="11320" actId="6549"/>
        <pc:sldMkLst>
          <pc:docMk/>
          <pc:sldMk cId="1268943736" sldId="337"/>
        </pc:sldMkLst>
        <pc:spChg chg="mod">
          <ac:chgData name="Matt Lyle" userId="a96e7d453dd11193" providerId="LiveId" clId="{06E132CA-B4CC-47AC-9555-392663F742C0}" dt="2022-04-30T07:30:43.373" v="11222" actId="6549"/>
          <ac:spMkLst>
            <pc:docMk/>
            <pc:sldMk cId="1268943736" sldId="337"/>
            <ac:spMk id="2" creationId="{08497C3E-E46D-49C6-8202-E2CD9F2534C5}"/>
          </ac:spMkLst>
        </pc:spChg>
        <pc:spChg chg="add mod">
          <ac:chgData name="Matt Lyle" userId="a96e7d453dd11193" providerId="LiveId" clId="{06E132CA-B4CC-47AC-9555-392663F742C0}" dt="2022-04-29T08:45:30.099" v="5421" actId="13926"/>
          <ac:spMkLst>
            <pc:docMk/>
            <pc:sldMk cId="1268943736" sldId="337"/>
            <ac:spMk id="3" creationId="{92BE268D-5151-4498-9DE2-6F1186DE1ECC}"/>
          </ac:spMkLst>
        </pc:spChg>
      </pc:sldChg>
      <pc:sldChg chg="addSp delSp modSp add mod modNotesTx">
        <pc:chgData name="Matt Lyle" userId="a96e7d453dd11193" providerId="LiveId" clId="{06E132CA-B4CC-47AC-9555-392663F742C0}" dt="2022-04-29T05:32:11.659" v="2156" actId="20577"/>
        <pc:sldMkLst>
          <pc:docMk/>
          <pc:sldMk cId="1849348347" sldId="338"/>
        </pc:sldMkLst>
        <pc:spChg chg="add del">
          <ac:chgData name="Matt Lyle" userId="a96e7d453dd11193" providerId="LiveId" clId="{06E132CA-B4CC-47AC-9555-392663F742C0}" dt="2022-04-29T03:22:13.475" v="126" actId="22"/>
          <ac:spMkLst>
            <pc:docMk/>
            <pc:sldMk cId="1849348347" sldId="338"/>
            <ac:spMk id="6" creationId="{784E23BC-61DF-4223-ADEC-FB56808884E5}"/>
          </ac:spMkLst>
        </pc:spChg>
        <pc:spChg chg="add mod">
          <ac:chgData name="Matt Lyle" userId="a96e7d453dd11193" providerId="LiveId" clId="{06E132CA-B4CC-47AC-9555-392663F742C0}" dt="2022-04-29T05:31:20.469" v="2155" actId="255"/>
          <ac:spMkLst>
            <pc:docMk/>
            <pc:sldMk cId="1849348347" sldId="338"/>
            <ac:spMk id="8" creationId="{603EE0E7-34D5-41B1-A4DC-E45C98ECBCD9}"/>
          </ac:spMkLst>
        </pc:spChg>
        <pc:picChg chg="del">
          <ac:chgData name="Matt Lyle" userId="a96e7d453dd11193" providerId="LiveId" clId="{06E132CA-B4CC-47AC-9555-392663F742C0}" dt="2022-04-29T03:21:37.957" v="124" actId="478"/>
          <ac:picMkLst>
            <pc:docMk/>
            <pc:sldMk cId="1849348347" sldId="338"/>
            <ac:picMk id="1026" creationId="{2376506F-BEA9-4E9B-A3C0-69A14DF03D2D}"/>
          </ac:picMkLst>
        </pc:picChg>
        <pc:picChg chg="mod">
          <ac:chgData name="Matt Lyle" userId="a96e7d453dd11193" providerId="LiveId" clId="{06E132CA-B4CC-47AC-9555-392663F742C0}" dt="2022-04-29T03:26:37.336" v="173" actId="1076"/>
          <ac:picMkLst>
            <pc:docMk/>
            <pc:sldMk cId="1849348347" sldId="338"/>
            <ac:picMk id="1028" creationId="{5405A926-1B0A-40A9-BABB-89477ECB9069}"/>
          </ac:picMkLst>
        </pc:picChg>
      </pc:sldChg>
      <pc:sldChg chg="addSp delSp modSp add mod modAnim modNotesTx">
        <pc:chgData name="Matt Lyle" userId="a96e7d453dd11193" providerId="LiveId" clId="{06E132CA-B4CC-47AC-9555-392663F742C0}" dt="2022-04-30T12:44:08.162" v="20048" actId="20577"/>
        <pc:sldMkLst>
          <pc:docMk/>
          <pc:sldMk cId="1515076885" sldId="339"/>
        </pc:sldMkLst>
        <pc:spChg chg="del">
          <ac:chgData name="Matt Lyle" userId="a96e7d453dd11193" providerId="LiveId" clId="{06E132CA-B4CC-47AC-9555-392663F742C0}" dt="2022-04-29T03:24:28.722" v="156" actId="478"/>
          <ac:spMkLst>
            <pc:docMk/>
            <pc:sldMk cId="1515076885" sldId="339"/>
            <ac:spMk id="8" creationId="{603EE0E7-34D5-41B1-A4DC-E45C98ECBCD9}"/>
          </ac:spMkLst>
        </pc:spChg>
        <pc:spChg chg="add mod">
          <ac:chgData name="Matt Lyle" userId="a96e7d453dd11193" providerId="LiveId" clId="{06E132CA-B4CC-47AC-9555-392663F742C0}" dt="2022-04-29T03:46:25.467" v="879" actId="1076"/>
          <ac:spMkLst>
            <pc:docMk/>
            <pc:sldMk cId="1515076885" sldId="339"/>
            <ac:spMk id="10" creationId="{8BD925E1-C767-48D8-A546-E3375066D9B3}"/>
          </ac:spMkLst>
        </pc:spChg>
        <pc:spChg chg="add mod">
          <ac:chgData name="Matt Lyle" userId="a96e7d453dd11193" providerId="LiveId" clId="{06E132CA-B4CC-47AC-9555-392663F742C0}" dt="2022-04-29T05:29:05.185" v="2152" actId="403"/>
          <ac:spMkLst>
            <pc:docMk/>
            <pc:sldMk cId="1515076885" sldId="339"/>
            <ac:spMk id="13" creationId="{3A56EFE4-566B-4616-B617-8633D4C3C404}"/>
          </ac:spMkLst>
        </pc:spChg>
        <pc:spChg chg="add mod">
          <ac:chgData name="Matt Lyle" userId="a96e7d453dd11193" providerId="LiveId" clId="{06E132CA-B4CC-47AC-9555-392663F742C0}" dt="2022-04-29T05:29:11.871" v="2153" actId="2711"/>
          <ac:spMkLst>
            <pc:docMk/>
            <pc:sldMk cId="1515076885" sldId="339"/>
            <ac:spMk id="16" creationId="{5BD85545-8B8F-4C54-BB2E-8423AA735FB7}"/>
          </ac:spMkLst>
        </pc:spChg>
        <pc:grpChg chg="add mod">
          <ac:chgData name="Matt Lyle" userId="a96e7d453dd11193" providerId="LiveId" clId="{06E132CA-B4CC-47AC-9555-392663F742C0}" dt="2022-04-29T03:46:25.467" v="879" actId="1076"/>
          <ac:grpSpMkLst>
            <pc:docMk/>
            <pc:sldMk cId="1515076885" sldId="339"/>
            <ac:grpSpMk id="3" creationId="{AF0D8F41-DB8C-4750-821F-6B80576C0EAA}"/>
          </ac:grpSpMkLst>
        </pc:grpChg>
        <pc:picChg chg="add del mod">
          <ac:chgData name="Matt Lyle" userId="a96e7d453dd11193" providerId="LiveId" clId="{06E132CA-B4CC-47AC-9555-392663F742C0}" dt="2022-04-29T05:17:41.658" v="2036" actId="21"/>
          <ac:picMkLst>
            <pc:docMk/>
            <pc:sldMk cId="1515076885" sldId="339"/>
            <ac:picMk id="15" creationId="{C801BEB9-673A-4AFB-8889-35A1FA016217}"/>
          </ac:picMkLst>
        </pc:picChg>
        <pc:picChg chg="add del">
          <ac:chgData name="Matt Lyle" userId="a96e7d453dd11193" providerId="LiveId" clId="{06E132CA-B4CC-47AC-9555-392663F742C0}" dt="2022-04-29T03:25:24.346" v="165" actId="478"/>
          <ac:picMkLst>
            <pc:docMk/>
            <pc:sldMk cId="1515076885" sldId="339"/>
            <ac:picMk id="1028" creationId="{5405A926-1B0A-40A9-BABB-89477ECB9069}"/>
          </ac:picMkLst>
        </pc:picChg>
        <pc:picChg chg="add del mod">
          <ac:chgData name="Matt Lyle" userId="a96e7d453dd11193" providerId="LiveId" clId="{06E132CA-B4CC-47AC-9555-392663F742C0}" dt="2022-04-29T03:25:22.450" v="164" actId="478"/>
          <ac:picMkLst>
            <pc:docMk/>
            <pc:sldMk cId="1515076885" sldId="339"/>
            <ac:picMk id="2050" creationId="{698AD5C6-211E-4E2B-9D7A-C44F75B5676C}"/>
          </ac:picMkLst>
        </pc:picChg>
        <pc:picChg chg="add del">
          <ac:chgData name="Matt Lyle" userId="a96e7d453dd11193" providerId="LiveId" clId="{06E132CA-B4CC-47AC-9555-392663F742C0}" dt="2022-04-29T03:25:20.725" v="162"/>
          <ac:picMkLst>
            <pc:docMk/>
            <pc:sldMk cId="1515076885" sldId="339"/>
            <ac:picMk id="2052" creationId="{DF413A61-C115-438F-85A1-02802152569C}"/>
          </ac:picMkLst>
        </pc:picChg>
        <pc:picChg chg="add del mod">
          <ac:chgData name="Matt Lyle" userId="a96e7d453dd11193" providerId="LiveId" clId="{06E132CA-B4CC-47AC-9555-392663F742C0}" dt="2022-04-29T03:49:48.145" v="1016" actId="21"/>
          <ac:picMkLst>
            <pc:docMk/>
            <pc:sldMk cId="1515076885" sldId="339"/>
            <ac:picMk id="2054" creationId="{355692D4-FC71-4D30-BD59-1E85B51906EB}"/>
          </ac:picMkLst>
        </pc:picChg>
        <pc:picChg chg="add mod">
          <ac:chgData name="Matt Lyle" userId="a96e7d453dd11193" providerId="LiveId" clId="{06E132CA-B4CC-47AC-9555-392663F742C0}" dt="2022-04-29T03:46:25.467" v="879" actId="1076"/>
          <ac:picMkLst>
            <pc:docMk/>
            <pc:sldMk cId="1515076885" sldId="339"/>
            <ac:picMk id="2056" creationId="{0068002A-1DB6-45EF-A198-85A90BAC39C9}"/>
          </ac:picMkLst>
        </pc:picChg>
      </pc:sldChg>
      <pc:sldChg chg="addSp delSp modSp new mod setBg modClrScheme delDesignElem chgLayout modNotesTx">
        <pc:chgData name="Matt Lyle" userId="a96e7d453dd11193" providerId="LiveId" clId="{06E132CA-B4CC-47AC-9555-392663F742C0}" dt="2022-04-30T07:15:22.219" v="11081" actId="20577"/>
        <pc:sldMkLst>
          <pc:docMk/>
          <pc:sldMk cId="1693188738" sldId="340"/>
        </pc:sldMkLst>
        <pc:spChg chg="add del">
          <ac:chgData name="Matt Lyle" userId="a96e7d453dd11193" providerId="LiveId" clId="{06E132CA-B4CC-47AC-9555-392663F742C0}" dt="2022-04-29T05:18:47.161" v="2047" actId="26606"/>
          <ac:spMkLst>
            <pc:docMk/>
            <pc:sldMk cId="1693188738" sldId="340"/>
            <ac:spMk id="7" creationId="{7BC06BCF-7320-499B-88F4-B5CA302B79C0}"/>
          </ac:spMkLst>
        </pc:spChg>
        <pc:spChg chg="add del">
          <ac:chgData name="Matt Lyle" userId="a96e7d453dd11193" providerId="LiveId" clId="{06E132CA-B4CC-47AC-9555-392663F742C0}" dt="2022-04-29T05:18:47.161" v="2047" actId="26606"/>
          <ac:spMkLst>
            <pc:docMk/>
            <pc:sldMk cId="1693188738" sldId="340"/>
            <ac:spMk id="9" creationId="{50554E2E-2922-4366-AD14-32C37F7334F0}"/>
          </ac:spMkLst>
        </pc:spChg>
        <pc:spChg chg="add del">
          <ac:chgData name="Matt Lyle" userId="a96e7d453dd11193" providerId="LiveId" clId="{06E132CA-B4CC-47AC-9555-392663F742C0}" dt="2022-04-29T05:18:47.161" v="2047" actId="26606"/>
          <ac:spMkLst>
            <pc:docMk/>
            <pc:sldMk cId="1693188738" sldId="340"/>
            <ac:spMk id="11" creationId="{9E960E78-2AB2-44CD-9D6D-3A87531D7613}"/>
          </ac:spMkLst>
        </pc:spChg>
        <pc:spChg chg="add del">
          <ac:chgData name="Matt Lyle" userId="a96e7d453dd11193" providerId="LiveId" clId="{06E132CA-B4CC-47AC-9555-392663F742C0}" dt="2022-04-29T05:18:47.161" v="2047" actId="26606"/>
          <ac:spMkLst>
            <pc:docMk/>
            <pc:sldMk cId="1693188738" sldId="340"/>
            <ac:spMk id="13" creationId="{AF0FF6D8-83C6-4E16-A659-121582CA01A0}"/>
          </ac:spMkLst>
        </pc:spChg>
        <pc:spChg chg="add del">
          <ac:chgData name="Matt Lyle" userId="a96e7d453dd11193" providerId="LiveId" clId="{06E132CA-B4CC-47AC-9555-392663F742C0}" dt="2022-04-29T05:18:47.161" v="2047" actId="26606"/>
          <ac:spMkLst>
            <pc:docMk/>
            <pc:sldMk cId="1693188738" sldId="340"/>
            <ac:spMk id="15" creationId="{D697F9F0-BF9E-41B1-A538-7AFA9E965D4B}"/>
          </ac:spMkLst>
        </pc:spChg>
        <pc:spChg chg="add del">
          <ac:chgData name="Matt Lyle" userId="a96e7d453dd11193" providerId="LiveId" clId="{06E132CA-B4CC-47AC-9555-392663F742C0}" dt="2022-04-29T05:18:47.161" v="2047" actId="26606"/>
          <ac:spMkLst>
            <pc:docMk/>
            <pc:sldMk cId="1693188738" sldId="340"/>
            <ac:spMk id="17" creationId="{D9D0FB2B-1753-41DC-BEA8-7B80EF89DB86}"/>
          </ac:spMkLst>
        </pc:spChg>
        <pc:spChg chg="add del">
          <ac:chgData name="Matt Lyle" userId="a96e7d453dd11193" providerId="LiveId" clId="{06E132CA-B4CC-47AC-9555-392663F742C0}" dt="2022-04-29T05:18:47.161" v="2047" actId="26606"/>
          <ac:spMkLst>
            <pc:docMk/>
            <pc:sldMk cId="1693188738" sldId="340"/>
            <ac:spMk id="19" creationId="{C909C433-6200-400E-ACC5-60A5004869B3}"/>
          </ac:spMkLst>
        </pc:spChg>
        <pc:spChg chg="add del">
          <ac:chgData name="Matt Lyle" userId="a96e7d453dd11193" providerId="LiveId" clId="{06E132CA-B4CC-47AC-9555-392663F742C0}" dt="2022-04-29T05:18:47.161" v="2047" actId="26606"/>
          <ac:spMkLst>
            <pc:docMk/>
            <pc:sldMk cId="1693188738" sldId="340"/>
            <ac:spMk id="21" creationId="{60328808-6121-4268-B0D0-AB78E2170B13}"/>
          </ac:spMkLst>
        </pc:spChg>
        <pc:spChg chg="add del">
          <ac:chgData name="Matt Lyle" userId="a96e7d453dd11193" providerId="LiveId" clId="{06E132CA-B4CC-47AC-9555-392663F742C0}" dt="2022-04-29T05:19:27.072" v="2062" actId="26606"/>
          <ac:spMkLst>
            <pc:docMk/>
            <pc:sldMk cId="1693188738" sldId="340"/>
            <ac:spMk id="26" creationId="{7BC06BCF-7320-499B-88F4-B5CA302B79C0}"/>
          </ac:spMkLst>
        </pc:spChg>
        <pc:spChg chg="add del">
          <ac:chgData name="Matt Lyle" userId="a96e7d453dd11193" providerId="LiveId" clId="{06E132CA-B4CC-47AC-9555-392663F742C0}" dt="2022-04-29T05:19:27.072" v="2062" actId="26606"/>
          <ac:spMkLst>
            <pc:docMk/>
            <pc:sldMk cId="1693188738" sldId="340"/>
            <ac:spMk id="28" creationId="{50554E2E-2922-4366-AD14-32C37F7334F0}"/>
          </ac:spMkLst>
        </pc:spChg>
        <pc:spChg chg="add del">
          <ac:chgData name="Matt Lyle" userId="a96e7d453dd11193" providerId="LiveId" clId="{06E132CA-B4CC-47AC-9555-392663F742C0}" dt="2022-04-29T05:19:27.072" v="2062" actId="26606"/>
          <ac:spMkLst>
            <pc:docMk/>
            <pc:sldMk cId="1693188738" sldId="340"/>
            <ac:spMk id="30" creationId="{AF0FF6D8-83C6-4E16-A659-121582CA01A0}"/>
          </ac:spMkLst>
        </pc:spChg>
        <pc:spChg chg="add del mod">
          <ac:chgData name="Matt Lyle" userId="a96e7d453dd11193" providerId="LiveId" clId="{06E132CA-B4CC-47AC-9555-392663F742C0}" dt="2022-04-29T05:21:38.870" v="2072" actId="478"/>
          <ac:spMkLst>
            <pc:docMk/>
            <pc:sldMk cId="1693188738" sldId="340"/>
            <ac:spMk id="31" creationId="{5FF00B80-92CA-4551-A26C-1E54D8E7B94B}"/>
          </ac:spMkLst>
        </pc:spChg>
        <pc:spChg chg="add del">
          <ac:chgData name="Matt Lyle" userId="a96e7d453dd11193" providerId="LiveId" clId="{06E132CA-B4CC-47AC-9555-392663F742C0}" dt="2022-04-29T05:19:27.072" v="2062" actId="26606"/>
          <ac:spMkLst>
            <pc:docMk/>
            <pc:sldMk cId="1693188738" sldId="340"/>
            <ac:spMk id="32" creationId="{D697F9F0-BF9E-41B1-A538-7AFA9E965D4B}"/>
          </ac:spMkLst>
        </pc:spChg>
        <pc:spChg chg="add del mod">
          <ac:chgData name="Matt Lyle" userId="a96e7d453dd11193" providerId="LiveId" clId="{06E132CA-B4CC-47AC-9555-392663F742C0}" dt="2022-04-29T05:21:42.839" v="2074"/>
          <ac:spMkLst>
            <pc:docMk/>
            <pc:sldMk cId="1693188738" sldId="340"/>
            <ac:spMk id="33" creationId="{C7624A0C-4C63-4D7F-94D7-6217BFEA3067}"/>
          </ac:spMkLst>
        </pc:spChg>
        <pc:spChg chg="add del">
          <ac:chgData name="Matt Lyle" userId="a96e7d453dd11193" providerId="LiveId" clId="{06E132CA-B4CC-47AC-9555-392663F742C0}" dt="2022-04-29T05:19:27.072" v="2062" actId="26606"/>
          <ac:spMkLst>
            <pc:docMk/>
            <pc:sldMk cId="1693188738" sldId="340"/>
            <ac:spMk id="34" creationId="{D9D0FB2B-1753-41DC-BEA8-7B80EF89DB86}"/>
          </ac:spMkLst>
        </pc:spChg>
        <pc:spChg chg="add del mod">
          <ac:chgData name="Matt Lyle" userId="a96e7d453dd11193" providerId="LiveId" clId="{06E132CA-B4CC-47AC-9555-392663F742C0}" dt="2022-04-29T05:21:52.497" v="2078" actId="478"/>
          <ac:spMkLst>
            <pc:docMk/>
            <pc:sldMk cId="1693188738" sldId="340"/>
            <ac:spMk id="35" creationId="{33861296-606E-48DD-A8CC-E905836278DD}"/>
          </ac:spMkLst>
        </pc:spChg>
        <pc:spChg chg="add del">
          <ac:chgData name="Matt Lyle" userId="a96e7d453dd11193" providerId="LiveId" clId="{06E132CA-B4CC-47AC-9555-392663F742C0}" dt="2022-04-29T05:19:27.072" v="2062" actId="26606"/>
          <ac:spMkLst>
            <pc:docMk/>
            <pc:sldMk cId="1693188738" sldId="340"/>
            <ac:spMk id="36" creationId="{C909C433-6200-400E-ACC5-60A5004869B3}"/>
          </ac:spMkLst>
        </pc:spChg>
        <pc:spChg chg="add del">
          <ac:chgData name="Matt Lyle" userId="a96e7d453dd11193" providerId="LiveId" clId="{06E132CA-B4CC-47AC-9555-392663F742C0}" dt="2022-04-29T05:19:27.072" v="2062" actId="26606"/>
          <ac:spMkLst>
            <pc:docMk/>
            <pc:sldMk cId="1693188738" sldId="340"/>
            <ac:spMk id="38" creationId="{60328808-6121-4268-B0D0-AB78E2170B13}"/>
          </ac:spMkLst>
        </pc:spChg>
        <pc:spChg chg="add mod">
          <ac:chgData name="Matt Lyle" userId="a96e7d453dd11193" providerId="LiveId" clId="{06E132CA-B4CC-47AC-9555-392663F742C0}" dt="2022-04-29T05:33:31.629" v="2198" actId="1076"/>
          <ac:spMkLst>
            <pc:docMk/>
            <pc:sldMk cId="1693188738" sldId="340"/>
            <ac:spMk id="40" creationId="{FAD3AF35-8DF3-4F2D-8ADB-183EE5CE2A2A}"/>
          </ac:spMkLst>
        </pc:spChg>
        <pc:spChg chg="add del">
          <ac:chgData name="Matt Lyle" userId="a96e7d453dd11193" providerId="LiveId" clId="{06E132CA-B4CC-47AC-9555-392663F742C0}" dt="2022-04-29T05:20:48.506" v="2067" actId="700"/>
          <ac:spMkLst>
            <pc:docMk/>
            <pc:sldMk cId="1693188738" sldId="340"/>
            <ac:spMk id="43" creationId="{7BC06BCF-7320-499B-88F4-B5CA302B79C0}"/>
          </ac:spMkLst>
        </pc:spChg>
        <pc:spChg chg="add del">
          <ac:chgData name="Matt Lyle" userId="a96e7d453dd11193" providerId="LiveId" clId="{06E132CA-B4CC-47AC-9555-392663F742C0}" dt="2022-04-29T05:20:48.506" v="2067" actId="700"/>
          <ac:spMkLst>
            <pc:docMk/>
            <pc:sldMk cId="1693188738" sldId="340"/>
            <ac:spMk id="45" creationId="{50554E2E-2922-4366-AD14-32C37F7334F0}"/>
          </ac:spMkLst>
        </pc:spChg>
        <pc:spChg chg="add del">
          <ac:chgData name="Matt Lyle" userId="a96e7d453dd11193" providerId="LiveId" clId="{06E132CA-B4CC-47AC-9555-392663F742C0}" dt="2022-04-29T05:20:48.506" v="2067" actId="700"/>
          <ac:spMkLst>
            <pc:docMk/>
            <pc:sldMk cId="1693188738" sldId="340"/>
            <ac:spMk id="47" creationId="{9E960E78-2AB2-44CD-9D6D-3A87531D7613}"/>
          </ac:spMkLst>
        </pc:spChg>
        <pc:spChg chg="add del">
          <ac:chgData name="Matt Lyle" userId="a96e7d453dd11193" providerId="LiveId" clId="{06E132CA-B4CC-47AC-9555-392663F742C0}" dt="2022-04-29T05:20:48.506" v="2067" actId="700"/>
          <ac:spMkLst>
            <pc:docMk/>
            <pc:sldMk cId="1693188738" sldId="340"/>
            <ac:spMk id="49" creationId="{AF0FF6D8-83C6-4E16-A659-121582CA01A0}"/>
          </ac:spMkLst>
        </pc:spChg>
        <pc:spChg chg="add del">
          <ac:chgData name="Matt Lyle" userId="a96e7d453dd11193" providerId="LiveId" clId="{06E132CA-B4CC-47AC-9555-392663F742C0}" dt="2022-04-29T05:20:48.506" v="2067" actId="700"/>
          <ac:spMkLst>
            <pc:docMk/>
            <pc:sldMk cId="1693188738" sldId="340"/>
            <ac:spMk id="51" creationId="{D697F9F0-BF9E-41B1-A538-7AFA9E965D4B}"/>
          </ac:spMkLst>
        </pc:spChg>
        <pc:spChg chg="add del">
          <ac:chgData name="Matt Lyle" userId="a96e7d453dd11193" providerId="LiveId" clId="{06E132CA-B4CC-47AC-9555-392663F742C0}" dt="2022-04-29T05:20:48.506" v="2067" actId="700"/>
          <ac:spMkLst>
            <pc:docMk/>
            <pc:sldMk cId="1693188738" sldId="340"/>
            <ac:spMk id="53" creationId="{D9D0FB2B-1753-41DC-BEA8-7B80EF89DB86}"/>
          </ac:spMkLst>
        </pc:spChg>
        <pc:spChg chg="add del">
          <ac:chgData name="Matt Lyle" userId="a96e7d453dd11193" providerId="LiveId" clId="{06E132CA-B4CC-47AC-9555-392663F742C0}" dt="2022-04-29T05:20:48.506" v="2067" actId="700"/>
          <ac:spMkLst>
            <pc:docMk/>
            <pc:sldMk cId="1693188738" sldId="340"/>
            <ac:spMk id="55" creationId="{C909C433-6200-400E-ACC5-60A5004869B3}"/>
          </ac:spMkLst>
        </pc:spChg>
        <pc:spChg chg="add del">
          <ac:chgData name="Matt Lyle" userId="a96e7d453dd11193" providerId="LiveId" clId="{06E132CA-B4CC-47AC-9555-392663F742C0}" dt="2022-04-29T05:20:48.506" v="2067" actId="700"/>
          <ac:spMkLst>
            <pc:docMk/>
            <pc:sldMk cId="1693188738" sldId="340"/>
            <ac:spMk id="57" creationId="{60328808-6121-4268-B0D0-AB78E2170B13}"/>
          </ac:spMkLst>
        </pc:spChg>
        <pc:picChg chg="add del mod">
          <ac:chgData name="Matt Lyle" userId="a96e7d453dd11193" providerId="LiveId" clId="{06E132CA-B4CC-47AC-9555-392663F742C0}" dt="2022-04-29T05:18:03.362" v="2044" actId="478"/>
          <ac:picMkLst>
            <pc:docMk/>
            <pc:sldMk cId="1693188738" sldId="340"/>
            <ac:picMk id="2" creationId="{4B61408E-EA88-455C-BD7F-C011F029FFD8}"/>
          </ac:picMkLst>
        </pc:picChg>
        <pc:picChg chg="add del mod">
          <ac:chgData name="Matt Lyle" userId="a96e7d453dd11193" providerId="LiveId" clId="{06E132CA-B4CC-47AC-9555-392663F742C0}" dt="2022-04-29T05:19:02.844" v="2054" actId="478"/>
          <ac:picMkLst>
            <pc:docMk/>
            <pc:sldMk cId="1693188738" sldId="340"/>
            <ac:picMk id="12" creationId="{A457ABE0-203D-40E4-A28A-8E71F82AAB0F}"/>
          </ac:picMkLst>
        </pc:picChg>
        <pc:picChg chg="add del mod">
          <ac:chgData name="Matt Lyle" userId="a96e7d453dd11193" providerId="LiveId" clId="{06E132CA-B4CC-47AC-9555-392663F742C0}" dt="2022-04-29T05:21:50.239" v="2077" actId="478"/>
          <ac:picMkLst>
            <pc:docMk/>
            <pc:sldMk cId="1693188738" sldId="340"/>
            <ac:picMk id="20" creationId="{529420EA-08BA-497C-ADA0-6EF168C8595B}"/>
          </ac:picMkLst>
        </pc:picChg>
        <pc:picChg chg="add del mod">
          <ac:chgData name="Matt Lyle" userId="a96e7d453dd11193" providerId="LiveId" clId="{06E132CA-B4CC-47AC-9555-392663F742C0}" dt="2022-04-29T05:20:59.143" v="2069"/>
          <ac:picMkLst>
            <pc:docMk/>
            <pc:sldMk cId="1693188738" sldId="340"/>
            <ac:picMk id="29" creationId="{53634563-C009-4975-AFF2-7B2B0170389C}"/>
          </ac:picMkLst>
        </pc:picChg>
        <pc:picChg chg="add mod">
          <ac:chgData name="Matt Lyle" userId="a96e7d453dd11193" providerId="LiveId" clId="{06E132CA-B4CC-47AC-9555-392663F742C0}" dt="2022-04-29T05:21:48.670" v="2076"/>
          <ac:picMkLst>
            <pc:docMk/>
            <pc:sldMk cId="1693188738" sldId="340"/>
            <ac:picMk id="37" creationId="{ED32EC76-254C-4A12-8955-BF9BF9FC6EF8}"/>
          </ac:picMkLst>
        </pc:picChg>
        <pc:cxnChg chg="add mod">
          <ac:chgData name="Matt Lyle" userId="a96e7d453dd11193" providerId="LiveId" clId="{06E132CA-B4CC-47AC-9555-392663F742C0}" dt="2022-04-29T05:28:44.395" v="2150" actId="14100"/>
          <ac:cxnSpMkLst>
            <pc:docMk/>
            <pc:sldMk cId="1693188738" sldId="340"/>
            <ac:cxnSpMk id="39" creationId="{F349501D-9959-457F-BAEA-AEAFCEF76FDA}"/>
          </ac:cxnSpMkLst>
        </pc:cxnChg>
      </pc:sldChg>
      <pc:sldChg chg="addSp delSp modSp new mod ord modAnim modNotesTx">
        <pc:chgData name="Matt Lyle" userId="a96e7d453dd11193" providerId="LiveId" clId="{06E132CA-B4CC-47AC-9555-392663F742C0}" dt="2022-04-30T12:46:24.035" v="20073" actId="313"/>
        <pc:sldMkLst>
          <pc:docMk/>
          <pc:sldMk cId="2673083442" sldId="341"/>
        </pc:sldMkLst>
        <pc:spChg chg="add del mod">
          <ac:chgData name="Matt Lyle" userId="a96e7d453dd11193" providerId="LiveId" clId="{06E132CA-B4CC-47AC-9555-392663F742C0}" dt="2022-04-29T07:37:52.763" v="2788" actId="478"/>
          <ac:spMkLst>
            <pc:docMk/>
            <pc:sldMk cId="2673083442" sldId="341"/>
            <ac:spMk id="3" creationId="{31F73EA9-CDCB-4267-8BA0-304AF364B941}"/>
          </ac:spMkLst>
        </pc:spChg>
        <pc:spChg chg="add del mod">
          <ac:chgData name="Matt Lyle" userId="a96e7d453dd11193" providerId="LiveId" clId="{06E132CA-B4CC-47AC-9555-392663F742C0}" dt="2022-04-29T07:37:51.537" v="2787" actId="478"/>
          <ac:spMkLst>
            <pc:docMk/>
            <pc:sldMk cId="2673083442" sldId="341"/>
            <ac:spMk id="4" creationId="{25249777-96AB-413E-A707-4BCA25CE1AFE}"/>
          </ac:spMkLst>
        </pc:spChg>
        <pc:spChg chg="add mod">
          <ac:chgData name="Matt Lyle" userId="a96e7d453dd11193" providerId="LiveId" clId="{06E132CA-B4CC-47AC-9555-392663F742C0}" dt="2022-04-29T07:40:25.285" v="2849" actId="1076"/>
          <ac:spMkLst>
            <pc:docMk/>
            <pc:sldMk cId="2673083442" sldId="341"/>
            <ac:spMk id="5" creationId="{CF1AA939-1D73-4E29-816B-5844A0379673}"/>
          </ac:spMkLst>
        </pc:spChg>
        <pc:spChg chg="add mod">
          <ac:chgData name="Matt Lyle" userId="a96e7d453dd11193" providerId="LiveId" clId="{06E132CA-B4CC-47AC-9555-392663F742C0}" dt="2022-04-29T07:40:13.797" v="2847" actId="403"/>
          <ac:spMkLst>
            <pc:docMk/>
            <pc:sldMk cId="2673083442" sldId="341"/>
            <ac:spMk id="6" creationId="{66D8A85E-4F52-4ADE-9C4A-E42C4BCE89DD}"/>
          </ac:spMkLst>
        </pc:spChg>
        <pc:spChg chg="add mod">
          <ac:chgData name="Matt Lyle" userId="a96e7d453dd11193" providerId="LiveId" clId="{06E132CA-B4CC-47AC-9555-392663F742C0}" dt="2022-04-29T07:52:09.426" v="3126" actId="1035"/>
          <ac:spMkLst>
            <pc:docMk/>
            <pc:sldMk cId="2673083442" sldId="341"/>
            <ac:spMk id="7" creationId="{3A6ED2AB-C7C0-4A87-9EB7-ACA32D0FB448}"/>
          </ac:spMkLst>
        </pc:spChg>
        <pc:picChg chg="add mod">
          <ac:chgData name="Matt Lyle" userId="a96e7d453dd11193" providerId="LiveId" clId="{06E132CA-B4CC-47AC-9555-392663F742C0}" dt="2022-04-29T07:40:17.806" v="2848" actId="1076"/>
          <ac:picMkLst>
            <pc:docMk/>
            <pc:sldMk cId="2673083442" sldId="341"/>
            <ac:picMk id="2" creationId="{9049C2FF-A415-46EC-8C1D-434286F07C66}"/>
          </ac:picMkLst>
        </pc:picChg>
      </pc:sldChg>
      <pc:sldChg chg="addSp delSp modSp new mod modClrScheme chgLayout modNotesTx">
        <pc:chgData name="Matt Lyle" userId="a96e7d453dd11193" providerId="LiveId" clId="{06E132CA-B4CC-47AC-9555-392663F742C0}" dt="2022-04-30T10:55:28.867" v="17132" actId="20577"/>
        <pc:sldMkLst>
          <pc:docMk/>
          <pc:sldMk cId="4084111154" sldId="342"/>
        </pc:sldMkLst>
        <pc:spChg chg="add mod">
          <ac:chgData name="Matt Lyle" userId="a96e7d453dd11193" providerId="LiveId" clId="{06E132CA-B4CC-47AC-9555-392663F742C0}" dt="2022-04-30T10:45:40.931" v="16244" actId="6549"/>
          <ac:spMkLst>
            <pc:docMk/>
            <pc:sldMk cId="4084111154" sldId="342"/>
            <ac:spMk id="3" creationId="{4A0D84D7-FFB3-4D76-90FC-B5B233D3A3D6}"/>
          </ac:spMkLst>
        </pc:spChg>
        <pc:spChg chg="add mod">
          <ac:chgData name="Matt Lyle" userId="a96e7d453dd11193" providerId="LiveId" clId="{06E132CA-B4CC-47AC-9555-392663F742C0}" dt="2022-04-30T10:40:03.786" v="16240" actId="6549"/>
          <ac:spMkLst>
            <pc:docMk/>
            <pc:sldMk cId="4084111154" sldId="342"/>
            <ac:spMk id="10" creationId="{76354908-E113-4714-8A96-5F9A0BAF38D6}"/>
          </ac:spMkLst>
        </pc:spChg>
        <pc:grpChg chg="add del mod">
          <ac:chgData name="Matt Lyle" userId="a96e7d453dd11193" providerId="LiveId" clId="{06E132CA-B4CC-47AC-9555-392663F742C0}" dt="2022-04-30T10:45:42.130" v="16245" actId="478"/>
          <ac:grpSpMkLst>
            <pc:docMk/>
            <pc:sldMk cId="4084111154" sldId="342"/>
            <ac:grpSpMk id="4" creationId="{C06B19AE-0D63-427D-B820-8076055B395F}"/>
          </ac:grpSpMkLst>
        </pc:grpChg>
        <pc:picChg chg="add del mod">
          <ac:chgData name="Matt Lyle" userId="a96e7d453dd11193" providerId="LiveId" clId="{06E132CA-B4CC-47AC-9555-392663F742C0}" dt="2022-04-29T11:42:09.999" v="5634"/>
          <ac:picMkLst>
            <pc:docMk/>
            <pc:sldMk cId="4084111154" sldId="342"/>
            <ac:picMk id="2" creationId="{096CE381-1512-41FC-A138-DC8F7B790438}"/>
          </ac:picMkLst>
        </pc:picChg>
        <pc:picChg chg="add del mod">
          <ac:chgData name="Matt Lyle" userId="a96e7d453dd11193" providerId="LiveId" clId="{06E132CA-B4CC-47AC-9555-392663F742C0}" dt="2022-04-29T12:07:39.396" v="5782" actId="478"/>
          <ac:picMkLst>
            <pc:docMk/>
            <pc:sldMk cId="4084111154" sldId="342"/>
            <ac:picMk id="3" creationId="{699E7AD0-F969-4AC6-9479-81546AFC7E8C}"/>
          </ac:picMkLst>
        </pc:picChg>
        <pc:cxnChg chg="mod">
          <ac:chgData name="Matt Lyle" userId="a96e7d453dd11193" providerId="LiveId" clId="{06E132CA-B4CC-47AC-9555-392663F742C0}" dt="2022-04-30T06:25:47.110" v="10684" actId="14100"/>
          <ac:cxnSpMkLst>
            <pc:docMk/>
            <pc:sldMk cId="4084111154" sldId="342"/>
            <ac:cxnSpMk id="5" creationId="{144F394B-6BC5-45F8-B1CF-A240E776D86C}"/>
          </ac:cxnSpMkLst>
        </pc:cxnChg>
        <pc:cxnChg chg="mod">
          <ac:chgData name="Matt Lyle" userId="a96e7d453dd11193" providerId="LiveId" clId="{06E132CA-B4CC-47AC-9555-392663F742C0}" dt="2022-04-30T06:25:39.862" v="10683" actId="1076"/>
          <ac:cxnSpMkLst>
            <pc:docMk/>
            <pc:sldMk cId="4084111154" sldId="342"/>
            <ac:cxnSpMk id="6" creationId="{36FF512C-A388-4553-8E9F-2DAB8262B7CB}"/>
          </ac:cxnSpMkLst>
        </pc:cxnChg>
        <pc:cxnChg chg="mod">
          <ac:chgData name="Matt Lyle" userId="a96e7d453dd11193" providerId="LiveId" clId="{06E132CA-B4CC-47AC-9555-392663F742C0}" dt="2022-04-30T06:25:36.120" v="10682" actId="1076"/>
          <ac:cxnSpMkLst>
            <pc:docMk/>
            <pc:sldMk cId="4084111154" sldId="342"/>
            <ac:cxnSpMk id="7" creationId="{8FA53CD4-6673-4C18-9BE5-48775896B46D}"/>
          </ac:cxnSpMkLst>
        </pc:cxnChg>
      </pc:sldChg>
      <pc:sldChg chg="addSp delSp modSp new mod ord modClrScheme chgLayout modNotesTx">
        <pc:chgData name="Matt Lyle" userId="a96e7d453dd11193" providerId="LiveId" clId="{06E132CA-B4CC-47AC-9555-392663F742C0}" dt="2022-04-30T07:47:52.394" v="12266" actId="20577"/>
        <pc:sldMkLst>
          <pc:docMk/>
          <pc:sldMk cId="2434601526" sldId="343"/>
        </pc:sldMkLst>
        <pc:spChg chg="add del mod">
          <ac:chgData name="Matt Lyle" userId="a96e7d453dd11193" providerId="LiveId" clId="{06E132CA-B4CC-47AC-9555-392663F742C0}" dt="2022-04-29T12:26:44.224" v="6319" actId="478"/>
          <ac:spMkLst>
            <pc:docMk/>
            <pc:sldMk cId="2434601526" sldId="343"/>
            <ac:spMk id="3" creationId="{96994E99-8834-4947-97F5-09AA54AA7315}"/>
          </ac:spMkLst>
        </pc:spChg>
        <pc:spChg chg="add mod">
          <ac:chgData name="Matt Lyle" userId="a96e7d453dd11193" providerId="LiveId" clId="{06E132CA-B4CC-47AC-9555-392663F742C0}" dt="2022-04-29T12:42:20.688" v="6447" actId="14"/>
          <ac:spMkLst>
            <pc:docMk/>
            <pc:sldMk cId="2434601526" sldId="343"/>
            <ac:spMk id="5" creationId="{A32782C0-44D0-4777-B247-1B1162C074CA}"/>
          </ac:spMkLst>
        </pc:spChg>
        <pc:spChg chg="add mod">
          <ac:chgData name="Matt Lyle" userId="a96e7d453dd11193" providerId="LiveId" clId="{06E132CA-B4CC-47AC-9555-392663F742C0}" dt="2022-04-29T12:31:33.338" v="6377" actId="2711"/>
          <ac:spMkLst>
            <pc:docMk/>
            <pc:sldMk cId="2434601526" sldId="343"/>
            <ac:spMk id="6" creationId="{B3E0C85A-B346-4C3F-9A60-7135D780BB16}"/>
          </ac:spMkLst>
        </pc:spChg>
        <pc:spChg chg="add del mod">
          <ac:chgData name="Matt Lyle" userId="a96e7d453dd11193" providerId="LiveId" clId="{06E132CA-B4CC-47AC-9555-392663F742C0}" dt="2022-04-30T07:09:29.621" v="10886" actId="478"/>
          <ac:spMkLst>
            <pc:docMk/>
            <pc:sldMk cId="2434601526" sldId="343"/>
            <ac:spMk id="8" creationId="{D430F3F0-3655-4310-91C5-40FCA186D942}"/>
          </ac:spMkLst>
        </pc:spChg>
        <pc:cxnChg chg="add mod">
          <ac:chgData name="Matt Lyle" userId="a96e7d453dd11193" providerId="LiveId" clId="{06E132CA-B4CC-47AC-9555-392663F742C0}" dt="2022-04-29T12:28:14.068" v="6339" actId="1076"/>
          <ac:cxnSpMkLst>
            <pc:docMk/>
            <pc:sldMk cId="2434601526" sldId="343"/>
            <ac:cxnSpMk id="7" creationId="{A5F3C823-100E-4C9C-BD3E-4C648EDEDB57}"/>
          </ac:cxnSpMkLst>
        </pc:cxnChg>
      </pc:sldChg>
      <pc:sldChg chg="addSp delSp modSp add mod ord modNotesTx">
        <pc:chgData name="Matt Lyle" userId="a96e7d453dd11193" providerId="LiveId" clId="{06E132CA-B4CC-47AC-9555-392663F742C0}" dt="2022-04-30T07:33:28.789" v="11358" actId="114"/>
        <pc:sldMkLst>
          <pc:docMk/>
          <pc:sldMk cId="1861013200" sldId="344"/>
        </pc:sldMkLst>
        <pc:spChg chg="mod">
          <ac:chgData name="Matt Lyle" userId="a96e7d453dd11193" providerId="LiveId" clId="{06E132CA-B4CC-47AC-9555-392663F742C0}" dt="2022-04-29T12:31:27.542" v="6376" actId="2711"/>
          <ac:spMkLst>
            <pc:docMk/>
            <pc:sldMk cId="1861013200" sldId="344"/>
            <ac:spMk id="6" creationId="{B3E0C85A-B346-4C3F-9A60-7135D780BB16}"/>
          </ac:spMkLst>
        </pc:spChg>
        <pc:spChg chg="add del">
          <ac:chgData name="Matt Lyle" userId="a96e7d453dd11193" providerId="LiveId" clId="{06E132CA-B4CC-47AC-9555-392663F742C0}" dt="2022-04-30T07:32:41.854" v="11340" actId="22"/>
          <ac:spMkLst>
            <pc:docMk/>
            <pc:sldMk cId="1861013200" sldId="344"/>
            <ac:spMk id="8" creationId="{81D363B0-1F5D-451C-A36C-08AE47E73BF9}"/>
          </ac:spMkLst>
        </pc:spChg>
      </pc:sldChg>
      <pc:sldChg chg="addSp delSp modSp add mod ord modNotesTx">
        <pc:chgData name="Matt Lyle" userId="a96e7d453dd11193" providerId="LiveId" clId="{06E132CA-B4CC-47AC-9555-392663F742C0}" dt="2022-04-30T09:16:41.027" v="15427" actId="20577"/>
        <pc:sldMkLst>
          <pc:docMk/>
          <pc:sldMk cId="267910164" sldId="345"/>
        </pc:sldMkLst>
        <pc:spChg chg="mod">
          <ac:chgData name="Matt Lyle" userId="a96e7d453dd11193" providerId="LiveId" clId="{06E132CA-B4CC-47AC-9555-392663F742C0}" dt="2022-04-29T13:01:10.570" v="6528" actId="14100"/>
          <ac:spMkLst>
            <pc:docMk/>
            <pc:sldMk cId="267910164" sldId="345"/>
            <ac:spMk id="5" creationId="{A32782C0-44D0-4777-B247-1B1162C074CA}"/>
          </ac:spMkLst>
        </pc:spChg>
        <pc:spChg chg="mod">
          <ac:chgData name="Matt Lyle" userId="a96e7d453dd11193" providerId="LiveId" clId="{06E132CA-B4CC-47AC-9555-392663F742C0}" dt="2022-04-29T12:31:38.278" v="6378" actId="2711"/>
          <ac:spMkLst>
            <pc:docMk/>
            <pc:sldMk cId="267910164" sldId="345"/>
            <ac:spMk id="6" creationId="{B3E0C85A-B346-4C3F-9A60-7135D780BB16}"/>
          </ac:spMkLst>
        </pc:spChg>
        <pc:spChg chg="add del mod">
          <ac:chgData name="Matt Lyle" userId="a96e7d453dd11193" providerId="LiveId" clId="{06E132CA-B4CC-47AC-9555-392663F742C0}" dt="2022-04-30T07:59:10.572" v="12314" actId="478"/>
          <ac:spMkLst>
            <pc:docMk/>
            <pc:sldMk cId="267910164" sldId="345"/>
            <ac:spMk id="8" creationId="{A69C2B45-0AEE-4996-9331-8CAD16679261}"/>
          </ac:spMkLst>
        </pc:spChg>
        <pc:spChg chg="add mod">
          <ac:chgData name="Matt Lyle" userId="a96e7d453dd11193" providerId="LiveId" clId="{06E132CA-B4CC-47AC-9555-392663F742C0}" dt="2022-04-30T07:59:21.770" v="12319" actId="20577"/>
          <ac:spMkLst>
            <pc:docMk/>
            <pc:sldMk cId="267910164" sldId="345"/>
            <ac:spMk id="9" creationId="{974AAF2B-577C-4646-B6D1-4359CE921B12}"/>
          </ac:spMkLst>
        </pc:spChg>
      </pc:sldChg>
      <pc:sldChg chg="add del">
        <pc:chgData name="Matt Lyle" userId="a96e7d453dd11193" providerId="LiveId" clId="{06E132CA-B4CC-47AC-9555-392663F742C0}" dt="2022-04-29T12:30:37.715" v="6360" actId="47"/>
        <pc:sldMkLst>
          <pc:docMk/>
          <pc:sldMk cId="4218066941" sldId="345"/>
        </pc:sldMkLst>
      </pc:sldChg>
      <pc:sldChg chg="addSp delSp modSp new mod ord modAnim modNotesTx">
        <pc:chgData name="Matt Lyle" userId="a96e7d453dd11193" providerId="LiveId" clId="{06E132CA-B4CC-47AC-9555-392663F742C0}" dt="2022-04-30T08:47:42.213" v="13696" actId="20577"/>
        <pc:sldMkLst>
          <pc:docMk/>
          <pc:sldMk cId="2383806941" sldId="346"/>
        </pc:sldMkLst>
        <pc:spChg chg="add mod">
          <ac:chgData name="Matt Lyle" userId="a96e7d453dd11193" providerId="LiveId" clId="{06E132CA-B4CC-47AC-9555-392663F742C0}" dt="2022-04-29T13:06:26.806" v="6604" actId="207"/>
          <ac:spMkLst>
            <pc:docMk/>
            <pc:sldMk cId="2383806941" sldId="346"/>
            <ac:spMk id="2" creationId="{5C407691-8403-486C-AE8D-839912E90244}"/>
          </ac:spMkLst>
        </pc:spChg>
        <pc:spChg chg="add del mod">
          <ac:chgData name="Matt Lyle" userId="a96e7d453dd11193" providerId="LiveId" clId="{06E132CA-B4CC-47AC-9555-392663F742C0}" dt="2022-04-29T13:01:37.633" v="6530" actId="478"/>
          <ac:spMkLst>
            <pc:docMk/>
            <pc:sldMk cId="2383806941" sldId="346"/>
            <ac:spMk id="3" creationId="{5CD57843-2FF2-4D2A-B93D-5E4CA14C6539}"/>
          </ac:spMkLst>
        </pc:spChg>
        <pc:spChg chg="mod">
          <ac:chgData name="Matt Lyle" userId="a96e7d453dd11193" providerId="LiveId" clId="{06E132CA-B4CC-47AC-9555-392663F742C0}" dt="2022-04-29T13:01:34.180" v="6529"/>
          <ac:spMkLst>
            <pc:docMk/>
            <pc:sldMk cId="2383806941" sldId="346"/>
            <ac:spMk id="5" creationId="{7A22E9D3-5EF3-46EA-9C86-5381FDA2B64F}"/>
          </ac:spMkLst>
        </pc:spChg>
        <pc:spChg chg="add mod">
          <ac:chgData name="Matt Lyle" userId="a96e7d453dd11193" providerId="LiveId" clId="{06E132CA-B4CC-47AC-9555-392663F742C0}" dt="2022-04-30T07:50:18.643" v="12278" actId="1076"/>
          <ac:spMkLst>
            <pc:docMk/>
            <pc:sldMk cId="2383806941" sldId="346"/>
            <ac:spMk id="19" creationId="{FC617C3D-EE37-4CCC-A598-A41FCD0FD654}"/>
          </ac:spMkLst>
        </pc:spChg>
        <pc:spChg chg="add mod">
          <ac:chgData name="Matt Lyle" userId="a96e7d453dd11193" providerId="LiveId" clId="{06E132CA-B4CC-47AC-9555-392663F742C0}" dt="2022-04-29T13:04:52.411" v="6574"/>
          <ac:spMkLst>
            <pc:docMk/>
            <pc:sldMk cId="2383806941" sldId="346"/>
            <ac:spMk id="20" creationId="{2BBE52AA-3E4A-48C1-96E5-604A0ADEE9B8}"/>
          </ac:spMkLst>
        </pc:spChg>
        <pc:spChg chg="add del mod">
          <ac:chgData name="Matt Lyle" userId="a96e7d453dd11193" providerId="LiveId" clId="{06E132CA-B4CC-47AC-9555-392663F742C0}" dt="2022-04-30T07:50:12.852" v="12276" actId="478"/>
          <ac:spMkLst>
            <pc:docMk/>
            <pc:sldMk cId="2383806941" sldId="346"/>
            <ac:spMk id="22" creationId="{3C869FD2-CE1B-43D4-8B4E-33E37C64C64C}"/>
          </ac:spMkLst>
        </pc:spChg>
        <pc:grpChg chg="add mod">
          <ac:chgData name="Matt Lyle" userId="a96e7d453dd11193" providerId="LiveId" clId="{06E132CA-B4CC-47AC-9555-392663F742C0}" dt="2022-04-29T13:01:59.083" v="6533" actId="14100"/>
          <ac:grpSpMkLst>
            <pc:docMk/>
            <pc:sldMk cId="2383806941" sldId="346"/>
            <ac:grpSpMk id="4" creationId="{40C66EF5-6CDD-4BB6-A039-BB2C6EBAF2EF}"/>
          </ac:grpSpMkLst>
        </pc:grpChg>
        <pc:grpChg chg="add mod">
          <ac:chgData name="Matt Lyle" userId="a96e7d453dd11193" providerId="LiveId" clId="{06E132CA-B4CC-47AC-9555-392663F742C0}" dt="2022-04-29T13:02:07.668" v="6535" actId="14100"/>
          <ac:grpSpMkLst>
            <pc:docMk/>
            <pc:sldMk cId="2383806941" sldId="346"/>
            <ac:grpSpMk id="7" creationId="{A1849407-034F-4954-8533-4CBA84AD5429}"/>
          </ac:grpSpMkLst>
        </pc:grpChg>
        <pc:grpChg chg="add del mod">
          <ac:chgData name="Matt Lyle" userId="a96e7d453dd11193" providerId="LiveId" clId="{06E132CA-B4CC-47AC-9555-392663F742C0}" dt="2022-04-29T13:03:55.328" v="6560" actId="14100"/>
          <ac:grpSpMkLst>
            <pc:docMk/>
            <pc:sldMk cId="2383806941" sldId="346"/>
            <ac:grpSpMk id="13" creationId="{3BF75183-28A9-49F6-9D98-4A51A890180A}"/>
          </ac:grpSpMkLst>
        </pc:grpChg>
        <pc:cxnChg chg="mod">
          <ac:chgData name="Matt Lyle" userId="a96e7d453dd11193" providerId="LiveId" clId="{06E132CA-B4CC-47AC-9555-392663F742C0}" dt="2022-04-29T13:01:34.180" v="6529"/>
          <ac:cxnSpMkLst>
            <pc:docMk/>
            <pc:sldMk cId="2383806941" sldId="346"/>
            <ac:cxnSpMk id="6" creationId="{3866054A-ADF0-4912-9BD7-12A6889EEAE0}"/>
          </ac:cxnSpMkLst>
        </pc:cxnChg>
        <pc:cxnChg chg="mod">
          <ac:chgData name="Matt Lyle" userId="a96e7d453dd11193" providerId="LiveId" clId="{06E132CA-B4CC-47AC-9555-392663F742C0}" dt="2022-04-29T13:01:34.180" v="6529"/>
          <ac:cxnSpMkLst>
            <pc:docMk/>
            <pc:sldMk cId="2383806941" sldId="346"/>
            <ac:cxnSpMk id="8" creationId="{80604804-00C2-47A0-83E7-79FEF609B3C1}"/>
          </ac:cxnSpMkLst>
        </pc:cxnChg>
        <pc:cxnChg chg="mod">
          <ac:chgData name="Matt Lyle" userId="a96e7d453dd11193" providerId="LiveId" clId="{06E132CA-B4CC-47AC-9555-392663F742C0}" dt="2022-04-29T13:01:34.180" v="6529"/>
          <ac:cxnSpMkLst>
            <pc:docMk/>
            <pc:sldMk cId="2383806941" sldId="346"/>
            <ac:cxnSpMk id="9" creationId="{DD6EDBB0-A312-4D83-9A16-28DC2D0FA0F1}"/>
          </ac:cxnSpMkLst>
        </pc:cxnChg>
        <pc:cxnChg chg="mod">
          <ac:chgData name="Matt Lyle" userId="a96e7d453dd11193" providerId="LiveId" clId="{06E132CA-B4CC-47AC-9555-392663F742C0}" dt="2022-04-29T13:01:34.180" v="6529"/>
          <ac:cxnSpMkLst>
            <pc:docMk/>
            <pc:sldMk cId="2383806941" sldId="346"/>
            <ac:cxnSpMk id="10" creationId="{B09765FC-D56C-4298-8B67-14040A4872F3}"/>
          </ac:cxnSpMkLst>
        </pc:cxnChg>
        <pc:cxnChg chg="mod">
          <ac:chgData name="Matt Lyle" userId="a96e7d453dd11193" providerId="LiveId" clId="{06E132CA-B4CC-47AC-9555-392663F742C0}" dt="2022-04-29T13:02:14.847" v="6536" actId="1076"/>
          <ac:cxnSpMkLst>
            <pc:docMk/>
            <pc:sldMk cId="2383806941" sldId="346"/>
            <ac:cxnSpMk id="11" creationId="{C192DDF1-F722-4338-882B-CF3A59D09F47}"/>
          </ac:cxnSpMkLst>
        </pc:cxnChg>
        <pc:cxnChg chg="mod">
          <ac:chgData name="Matt Lyle" userId="a96e7d453dd11193" providerId="LiveId" clId="{06E132CA-B4CC-47AC-9555-392663F742C0}" dt="2022-04-29T13:02:17.564" v="6537" actId="1076"/>
          <ac:cxnSpMkLst>
            <pc:docMk/>
            <pc:sldMk cId="2383806941" sldId="346"/>
            <ac:cxnSpMk id="12" creationId="{54C16DA7-7E04-43E5-8739-5768E9372D05}"/>
          </ac:cxnSpMkLst>
        </pc:cxnChg>
        <pc:cxnChg chg="mod">
          <ac:chgData name="Matt Lyle" userId="a96e7d453dd11193" providerId="LiveId" clId="{06E132CA-B4CC-47AC-9555-392663F742C0}" dt="2022-04-29T13:03:39.674" v="6556" actId="14100"/>
          <ac:cxnSpMkLst>
            <pc:docMk/>
            <pc:sldMk cId="2383806941" sldId="346"/>
            <ac:cxnSpMk id="14" creationId="{716E05ED-770C-493C-95E6-8543D8B4411E}"/>
          </ac:cxnSpMkLst>
        </pc:cxnChg>
        <pc:cxnChg chg="mod">
          <ac:chgData name="Matt Lyle" userId="a96e7d453dd11193" providerId="LiveId" clId="{06E132CA-B4CC-47AC-9555-392663F742C0}" dt="2022-04-29T13:03:14.790" v="6549"/>
          <ac:cxnSpMkLst>
            <pc:docMk/>
            <pc:sldMk cId="2383806941" sldId="346"/>
            <ac:cxnSpMk id="15" creationId="{0326C5C8-9599-44DC-9051-4D8AA4E1427D}"/>
          </ac:cxnSpMkLst>
        </pc:cxnChg>
        <pc:cxnChg chg="del mod">
          <ac:chgData name="Matt Lyle" userId="a96e7d453dd11193" providerId="LiveId" clId="{06E132CA-B4CC-47AC-9555-392663F742C0}" dt="2022-04-29T13:03:32.129" v="6555" actId="478"/>
          <ac:cxnSpMkLst>
            <pc:docMk/>
            <pc:sldMk cId="2383806941" sldId="346"/>
            <ac:cxnSpMk id="16" creationId="{5FCD20E3-10FD-4AB8-BC6C-C42A8999A2CF}"/>
          </ac:cxnSpMkLst>
        </pc:cxnChg>
        <pc:cxnChg chg="del mod">
          <ac:chgData name="Matt Lyle" userId="a96e7d453dd11193" providerId="LiveId" clId="{06E132CA-B4CC-47AC-9555-392663F742C0}" dt="2022-04-29T13:03:21.468" v="6551" actId="478"/>
          <ac:cxnSpMkLst>
            <pc:docMk/>
            <pc:sldMk cId="2383806941" sldId="346"/>
            <ac:cxnSpMk id="17" creationId="{7C72D1EB-A979-419D-97A0-C6D5EE161D03}"/>
          </ac:cxnSpMkLst>
        </pc:cxnChg>
        <pc:cxnChg chg="mod">
          <ac:chgData name="Matt Lyle" userId="a96e7d453dd11193" providerId="LiveId" clId="{06E132CA-B4CC-47AC-9555-392663F742C0}" dt="2022-04-29T13:04:35.076" v="6572" actId="1036"/>
          <ac:cxnSpMkLst>
            <pc:docMk/>
            <pc:sldMk cId="2383806941" sldId="346"/>
            <ac:cxnSpMk id="18" creationId="{0615FA47-8B94-4C4F-893B-48F3B519347F}"/>
          </ac:cxnSpMkLst>
        </pc:cxnChg>
        <pc:cxnChg chg="add mod">
          <ac:chgData name="Matt Lyle" userId="a96e7d453dd11193" providerId="LiveId" clId="{06E132CA-B4CC-47AC-9555-392663F742C0}" dt="2022-04-29T13:04:52.411" v="6574"/>
          <ac:cxnSpMkLst>
            <pc:docMk/>
            <pc:sldMk cId="2383806941" sldId="346"/>
            <ac:cxnSpMk id="21" creationId="{422966C1-7F62-4807-A78B-AEE68A4C3A7D}"/>
          </ac:cxnSpMkLst>
        </pc:cxnChg>
      </pc:sldChg>
      <pc:sldChg chg="addSp delSp modSp add del mod ord modAnim">
        <pc:chgData name="Matt Lyle" userId="a96e7d453dd11193" providerId="LiveId" clId="{06E132CA-B4CC-47AC-9555-392663F742C0}" dt="2022-04-30T08:34:52.646" v="12575" actId="47"/>
        <pc:sldMkLst>
          <pc:docMk/>
          <pc:sldMk cId="1619312991" sldId="347"/>
        </pc:sldMkLst>
        <pc:spChg chg="add mod">
          <ac:chgData name="Matt Lyle" userId="a96e7d453dd11193" providerId="LiveId" clId="{06E132CA-B4CC-47AC-9555-392663F742C0}" dt="2022-04-29T12:48:00.783" v="6494" actId="164"/>
          <ac:spMkLst>
            <pc:docMk/>
            <pc:sldMk cId="1619312991" sldId="347"/>
            <ac:spMk id="2" creationId="{F9FB83DC-82D6-4E7E-83EF-727AEDB64355}"/>
          </ac:spMkLst>
        </pc:spChg>
        <pc:spChg chg="mod">
          <ac:chgData name="Matt Lyle" userId="a96e7d453dd11193" providerId="LiveId" clId="{06E132CA-B4CC-47AC-9555-392663F742C0}" dt="2022-04-29T12:54:45.640" v="6502" actId="2711"/>
          <ac:spMkLst>
            <pc:docMk/>
            <pc:sldMk cId="1619312991" sldId="347"/>
            <ac:spMk id="5" creationId="{A32782C0-44D0-4777-B247-1B1162C074CA}"/>
          </ac:spMkLst>
        </pc:spChg>
        <pc:spChg chg="del">
          <ac:chgData name="Matt Lyle" userId="a96e7d453dd11193" providerId="LiveId" clId="{06E132CA-B4CC-47AC-9555-392663F742C0}" dt="2022-04-30T07:49:17.506" v="12268" actId="478"/>
          <ac:spMkLst>
            <pc:docMk/>
            <pc:sldMk cId="1619312991" sldId="347"/>
            <ac:spMk id="8" creationId="{D430F3F0-3655-4310-91C5-40FCA186D942}"/>
          </ac:spMkLst>
        </pc:spChg>
        <pc:spChg chg="add del mod">
          <ac:chgData name="Matt Lyle" userId="a96e7d453dd11193" providerId="LiveId" clId="{06E132CA-B4CC-47AC-9555-392663F742C0}" dt="2022-04-29T13:32:21.142" v="7586" actId="21"/>
          <ac:spMkLst>
            <pc:docMk/>
            <pc:sldMk cId="1619312991" sldId="347"/>
            <ac:spMk id="22" creationId="{39DAA65E-EA75-44C7-8357-72C11B2E2FF5}"/>
          </ac:spMkLst>
        </pc:spChg>
        <pc:spChg chg="add del mod">
          <ac:chgData name="Matt Lyle" userId="a96e7d453dd11193" providerId="LiveId" clId="{06E132CA-B4CC-47AC-9555-392663F742C0}" dt="2022-04-29T13:32:25.137" v="7588"/>
          <ac:spMkLst>
            <pc:docMk/>
            <pc:sldMk cId="1619312991" sldId="347"/>
            <ac:spMk id="23" creationId="{38691B5B-B51B-48B8-BE4E-0230912662F8}"/>
          </ac:spMkLst>
        </pc:spChg>
        <pc:grpChg chg="add mod">
          <ac:chgData name="Matt Lyle" userId="a96e7d453dd11193" providerId="LiveId" clId="{06E132CA-B4CC-47AC-9555-392663F742C0}" dt="2022-04-29T12:47:17.102" v="6493" actId="14100"/>
          <ac:grpSpMkLst>
            <pc:docMk/>
            <pc:sldMk cId="1619312991" sldId="347"/>
            <ac:grpSpMk id="20" creationId="{BBA00498-86E3-4845-AAA4-765EFB32D72A}"/>
          </ac:grpSpMkLst>
        </pc:grpChg>
        <pc:grpChg chg="add mod">
          <ac:chgData name="Matt Lyle" userId="a96e7d453dd11193" providerId="LiveId" clId="{06E132CA-B4CC-47AC-9555-392663F742C0}" dt="2022-04-30T07:09:41.829" v="10888" actId="1076"/>
          <ac:grpSpMkLst>
            <pc:docMk/>
            <pc:sldMk cId="1619312991" sldId="347"/>
            <ac:grpSpMk id="21" creationId="{F3FB96C6-124B-44A2-A233-9C0529259EFE}"/>
          </ac:grpSpMkLst>
        </pc:grpChg>
        <pc:cxnChg chg="add mod">
          <ac:chgData name="Matt Lyle" userId="a96e7d453dd11193" providerId="LiveId" clId="{06E132CA-B4CC-47AC-9555-392663F742C0}" dt="2022-04-29T12:48:00.783" v="6494" actId="164"/>
          <ac:cxnSpMkLst>
            <pc:docMk/>
            <pc:sldMk cId="1619312991" sldId="347"/>
            <ac:cxnSpMk id="4" creationId="{FD76ED91-79A4-4EF4-B10C-81D4AF1C12E4}"/>
          </ac:cxnSpMkLst>
        </pc:cxnChg>
        <pc:cxnChg chg="add mod">
          <ac:chgData name="Matt Lyle" userId="a96e7d453dd11193" providerId="LiveId" clId="{06E132CA-B4CC-47AC-9555-392663F742C0}" dt="2022-04-29T12:47:13.626" v="6492" actId="164"/>
          <ac:cxnSpMkLst>
            <pc:docMk/>
            <pc:sldMk cId="1619312991" sldId="347"/>
            <ac:cxnSpMk id="12" creationId="{F154C72A-8614-40C4-A8BF-E56AC30B4090}"/>
          </ac:cxnSpMkLst>
        </pc:cxnChg>
        <pc:cxnChg chg="add mod">
          <ac:chgData name="Matt Lyle" userId="a96e7d453dd11193" providerId="LiveId" clId="{06E132CA-B4CC-47AC-9555-392663F742C0}" dt="2022-04-29T12:47:13.626" v="6492" actId="164"/>
          <ac:cxnSpMkLst>
            <pc:docMk/>
            <pc:sldMk cId="1619312991" sldId="347"/>
            <ac:cxnSpMk id="13" creationId="{4AE4BC5F-C071-49DB-B60F-FEC6451CFA66}"/>
          </ac:cxnSpMkLst>
        </pc:cxnChg>
        <pc:cxnChg chg="add mod">
          <ac:chgData name="Matt Lyle" userId="a96e7d453dd11193" providerId="LiveId" clId="{06E132CA-B4CC-47AC-9555-392663F742C0}" dt="2022-04-29T12:47:13.626" v="6492" actId="164"/>
          <ac:cxnSpMkLst>
            <pc:docMk/>
            <pc:sldMk cId="1619312991" sldId="347"/>
            <ac:cxnSpMk id="16" creationId="{81838D79-A330-4AA3-99EF-2676265E4E8B}"/>
          </ac:cxnSpMkLst>
        </pc:cxnChg>
        <pc:cxnChg chg="add mod">
          <ac:chgData name="Matt Lyle" userId="a96e7d453dd11193" providerId="LiveId" clId="{06E132CA-B4CC-47AC-9555-392663F742C0}" dt="2022-04-29T12:47:13.626" v="6492" actId="164"/>
          <ac:cxnSpMkLst>
            <pc:docMk/>
            <pc:sldMk cId="1619312991" sldId="347"/>
            <ac:cxnSpMk id="17" creationId="{ADEA72FB-8A90-4652-B68B-0BCB3300C2B5}"/>
          </ac:cxnSpMkLst>
        </pc:cxnChg>
        <pc:cxnChg chg="add mod">
          <ac:chgData name="Matt Lyle" userId="a96e7d453dd11193" providerId="LiveId" clId="{06E132CA-B4CC-47AC-9555-392663F742C0}" dt="2022-04-29T12:47:13.626" v="6492" actId="164"/>
          <ac:cxnSpMkLst>
            <pc:docMk/>
            <pc:sldMk cId="1619312991" sldId="347"/>
            <ac:cxnSpMk id="18" creationId="{1C213C3B-C22D-4E32-B1B3-0F8239649E4D}"/>
          </ac:cxnSpMkLst>
        </pc:cxnChg>
      </pc:sldChg>
      <pc:sldChg chg="addSp delSp modSp add mod delAnim modAnim modNotesTx">
        <pc:chgData name="Matt Lyle" userId="a96e7d453dd11193" providerId="LiveId" clId="{06E132CA-B4CC-47AC-9555-392663F742C0}" dt="2022-04-30T08:53:16.628" v="14242" actId="207"/>
        <pc:sldMkLst>
          <pc:docMk/>
          <pc:sldMk cId="3484626366" sldId="348"/>
        </pc:sldMkLst>
        <pc:spChg chg="mod">
          <ac:chgData name="Matt Lyle" userId="a96e7d453dd11193" providerId="LiveId" clId="{06E132CA-B4CC-47AC-9555-392663F742C0}" dt="2022-04-30T08:53:16.628" v="14242" actId="207"/>
          <ac:spMkLst>
            <pc:docMk/>
            <pc:sldMk cId="3484626366" sldId="348"/>
            <ac:spMk id="5" creationId="{A32782C0-44D0-4777-B247-1B1162C074CA}"/>
          </ac:spMkLst>
        </pc:spChg>
        <pc:spChg chg="del">
          <ac:chgData name="Matt Lyle" userId="a96e7d453dd11193" providerId="LiveId" clId="{06E132CA-B4CC-47AC-9555-392663F742C0}" dt="2022-04-29T13:08:03.171" v="6621" actId="478"/>
          <ac:spMkLst>
            <pc:docMk/>
            <pc:sldMk cId="3484626366" sldId="348"/>
            <ac:spMk id="8" creationId="{D430F3F0-3655-4310-91C5-40FCA186D942}"/>
          </ac:spMkLst>
        </pc:spChg>
        <pc:spChg chg="add mod">
          <ac:chgData name="Matt Lyle" userId="a96e7d453dd11193" providerId="LiveId" clId="{06E132CA-B4CC-47AC-9555-392663F742C0}" dt="2022-04-30T04:14:11.173" v="9195" actId="20577"/>
          <ac:spMkLst>
            <pc:docMk/>
            <pc:sldMk cId="3484626366" sldId="348"/>
            <ac:spMk id="19" creationId="{D9177C3B-1F84-4D68-B82D-67CAAF6EB8B6}"/>
          </ac:spMkLst>
        </pc:spChg>
        <pc:spChg chg="add del mod">
          <ac:chgData name="Matt Lyle" userId="a96e7d453dd11193" providerId="LiveId" clId="{06E132CA-B4CC-47AC-9555-392663F742C0}" dt="2022-04-30T07:51:15.135" v="12279" actId="478"/>
          <ac:spMkLst>
            <pc:docMk/>
            <pc:sldMk cId="3484626366" sldId="348"/>
            <ac:spMk id="22" creationId="{373A376B-EE57-4F06-A1F1-782298197911}"/>
          </ac:spMkLst>
        </pc:spChg>
        <pc:spChg chg="add del mod">
          <ac:chgData name="Matt Lyle" userId="a96e7d453dd11193" providerId="LiveId" clId="{06E132CA-B4CC-47AC-9555-392663F742C0}" dt="2022-04-29T13:32:11.336" v="7583" actId="21"/>
          <ac:spMkLst>
            <pc:docMk/>
            <pc:sldMk cId="3484626366" sldId="348"/>
            <ac:spMk id="23" creationId="{B62A19A7-FE98-4948-99C7-32EC4E092977}"/>
          </ac:spMkLst>
        </pc:spChg>
        <pc:spChg chg="add mod">
          <ac:chgData name="Matt Lyle" userId="a96e7d453dd11193" providerId="LiveId" clId="{06E132CA-B4CC-47AC-9555-392663F742C0}" dt="2022-04-29T13:32:30.230" v="7595" actId="1037"/>
          <ac:spMkLst>
            <pc:docMk/>
            <pc:sldMk cId="3484626366" sldId="348"/>
            <ac:spMk id="24" creationId="{7F2CCBEB-B982-41C6-8416-B8E3119B92A3}"/>
          </ac:spMkLst>
        </pc:spChg>
        <pc:grpChg chg="del">
          <ac:chgData name="Matt Lyle" userId="a96e7d453dd11193" providerId="LiveId" clId="{06E132CA-B4CC-47AC-9555-392663F742C0}" dt="2022-04-29T13:07:44.213" v="6607" actId="478"/>
          <ac:grpSpMkLst>
            <pc:docMk/>
            <pc:sldMk cId="3484626366" sldId="348"/>
            <ac:grpSpMk id="20" creationId="{BBA00498-86E3-4845-AAA4-765EFB32D72A}"/>
          </ac:grpSpMkLst>
        </pc:grpChg>
        <pc:grpChg chg="del">
          <ac:chgData name="Matt Lyle" userId="a96e7d453dd11193" providerId="LiveId" clId="{06E132CA-B4CC-47AC-9555-392663F742C0}" dt="2022-04-29T13:07:42.919" v="6606" actId="478"/>
          <ac:grpSpMkLst>
            <pc:docMk/>
            <pc:sldMk cId="3484626366" sldId="348"/>
            <ac:grpSpMk id="21" creationId="{F3FB96C6-124B-44A2-A233-9C0529259EFE}"/>
          </ac:grpSpMkLst>
        </pc:grpChg>
      </pc:sldChg>
      <pc:sldChg chg="addSp delSp modSp add mod ord delAnim modAnim modNotesTx">
        <pc:chgData name="Matt Lyle" userId="a96e7d453dd11193" providerId="LiveId" clId="{06E132CA-B4CC-47AC-9555-392663F742C0}" dt="2022-04-30T09:12:14.800" v="14958" actId="113"/>
        <pc:sldMkLst>
          <pc:docMk/>
          <pc:sldMk cId="186719013" sldId="349"/>
        </pc:sldMkLst>
        <pc:spChg chg="mod">
          <ac:chgData name="Matt Lyle" userId="a96e7d453dd11193" providerId="LiveId" clId="{06E132CA-B4CC-47AC-9555-392663F742C0}" dt="2022-04-30T09:02:37.352" v="14534" actId="20577"/>
          <ac:spMkLst>
            <pc:docMk/>
            <pc:sldMk cId="186719013" sldId="349"/>
            <ac:spMk id="5" creationId="{A32782C0-44D0-4777-B247-1B1162C074CA}"/>
          </ac:spMkLst>
        </pc:spChg>
        <pc:spChg chg="add del mod">
          <ac:chgData name="Matt Lyle" userId="a96e7d453dd11193" providerId="LiveId" clId="{06E132CA-B4CC-47AC-9555-392663F742C0}" dt="2022-04-30T07:55:18.112" v="12289" actId="1076"/>
          <ac:spMkLst>
            <pc:docMk/>
            <pc:sldMk cId="186719013" sldId="349"/>
            <ac:spMk id="8" creationId="{D430F3F0-3655-4310-91C5-40FCA186D942}"/>
          </ac:spMkLst>
        </pc:spChg>
        <pc:spChg chg="add mod">
          <ac:chgData name="Matt Lyle" userId="a96e7d453dd11193" providerId="LiveId" clId="{06E132CA-B4CC-47AC-9555-392663F742C0}" dt="2022-04-30T07:55:25.065" v="12295" actId="20577"/>
          <ac:spMkLst>
            <pc:docMk/>
            <pc:sldMk cId="186719013" sldId="349"/>
            <ac:spMk id="9" creationId="{4F35F922-29BB-4F86-99A3-C1C8866C1E65}"/>
          </ac:spMkLst>
        </pc:spChg>
        <pc:grpChg chg="del">
          <ac:chgData name="Matt Lyle" userId="a96e7d453dd11193" providerId="LiveId" clId="{06E132CA-B4CC-47AC-9555-392663F742C0}" dt="2022-04-29T13:33:58.320" v="7632" actId="478"/>
          <ac:grpSpMkLst>
            <pc:docMk/>
            <pc:sldMk cId="186719013" sldId="349"/>
            <ac:grpSpMk id="20" creationId="{BBA00498-86E3-4845-AAA4-765EFB32D72A}"/>
          </ac:grpSpMkLst>
        </pc:grpChg>
        <pc:grpChg chg="del">
          <ac:chgData name="Matt Lyle" userId="a96e7d453dd11193" providerId="LiveId" clId="{06E132CA-B4CC-47AC-9555-392663F742C0}" dt="2022-04-29T13:33:55.085" v="7631" actId="478"/>
          <ac:grpSpMkLst>
            <pc:docMk/>
            <pc:sldMk cId="186719013" sldId="349"/>
            <ac:grpSpMk id="21" creationId="{F3FB96C6-124B-44A2-A233-9C0529259EFE}"/>
          </ac:grpSpMkLst>
        </pc:grpChg>
      </pc:sldChg>
      <pc:sldChg chg="addSp delSp modSp add mod ord modAnim modNotes modNotesTx">
        <pc:chgData name="Matt Lyle" userId="a96e7d453dd11193" providerId="LiveId" clId="{06E132CA-B4CC-47AC-9555-392663F742C0}" dt="2022-04-30T13:17:36.718" v="20599" actId="14100"/>
        <pc:sldMkLst>
          <pc:docMk/>
          <pc:sldMk cId="1011623650" sldId="350"/>
        </pc:sldMkLst>
        <pc:spChg chg="add del mod">
          <ac:chgData name="Matt Lyle" userId="a96e7d453dd11193" providerId="LiveId" clId="{06E132CA-B4CC-47AC-9555-392663F742C0}" dt="2022-04-30T04:00:04.039" v="8292" actId="478"/>
          <ac:spMkLst>
            <pc:docMk/>
            <pc:sldMk cId="1011623650" sldId="350"/>
            <ac:spMk id="2" creationId="{AEA41EE7-8F9A-423C-9EFE-2EC5BDC12AD1}"/>
          </ac:spMkLst>
        </pc:spChg>
        <pc:spChg chg="add del mod">
          <ac:chgData name="Matt Lyle" userId="a96e7d453dd11193" providerId="LiveId" clId="{06E132CA-B4CC-47AC-9555-392663F742C0}" dt="2022-04-29T23:54:47.961" v="8210" actId="478"/>
          <ac:spMkLst>
            <pc:docMk/>
            <pc:sldMk cId="1011623650" sldId="350"/>
            <ac:spMk id="5" creationId="{5AC818F5-3EC7-4D6B-8C63-EFF296282C5F}"/>
          </ac:spMkLst>
        </pc:spChg>
        <pc:spChg chg="add del mod ord">
          <ac:chgData name="Matt Lyle" userId="a96e7d453dd11193" providerId="LiveId" clId="{06E132CA-B4CC-47AC-9555-392663F742C0}" dt="2022-04-30T04:00:04.039" v="8292" actId="478"/>
          <ac:spMkLst>
            <pc:docMk/>
            <pc:sldMk cId="1011623650" sldId="350"/>
            <ac:spMk id="6" creationId="{40395C89-D38A-467C-A255-CC04FE40C657}"/>
          </ac:spMkLst>
        </pc:spChg>
        <pc:spChg chg="del">
          <ac:chgData name="Matt Lyle" userId="a96e7d453dd11193" providerId="LiveId" clId="{06E132CA-B4CC-47AC-9555-392663F742C0}" dt="2022-04-29T23:49:17.711" v="8196" actId="478"/>
          <ac:spMkLst>
            <pc:docMk/>
            <pc:sldMk cId="1011623650" sldId="350"/>
            <ac:spMk id="7" creationId="{1575FF45-BAE8-461D-9EAE-BA0067D95CF1}"/>
          </ac:spMkLst>
        </pc:spChg>
        <pc:spChg chg="add del mod ord">
          <ac:chgData name="Matt Lyle" userId="a96e7d453dd11193" providerId="LiveId" clId="{06E132CA-B4CC-47AC-9555-392663F742C0}" dt="2022-04-30T04:00:01.264" v="8291" actId="478"/>
          <ac:spMkLst>
            <pc:docMk/>
            <pc:sldMk cId="1011623650" sldId="350"/>
            <ac:spMk id="8" creationId="{E86DE473-C5FE-4E0C-969F-936CD47BFF7E}"/>
          </ac:spMkLst>
        </pc:spChg>
        <pc:spChg chg="mod">
          <ac:chgData name="Matt Lyle" userId="a96e7d453dd11193" providerId="LiveId" clId="{06E132CA-B4CC-47AC-9555-392663F742C0}" dt="2022-04-30T03:59:30.553" v="8268"/>
          <ac:spMkLst>
            <pc:docMk/>
            <pc:sldMk cId="1011623650" sldId="350"/>
            <ac:spMk id="10" creationId="{46EE1204-CDD2-4BD6-B99B-9A7A91257ADA}"/>
          </ac:spMkLst>
        </pc:spChg>
        <pc:spChg chg="mod">
          <ac:chgData name="Matt Lyle" userId="a96e7d453dd11193" providerId="LiveId" clId="{06E132CA-B4CC-47AC-9555-392663F742C0}" dt="2022-04-30T03:59:30.553" v="8268"/>
          <ac:spMkLst>
            <pc:docMk/>
            <pc:sldMk cId="1011623650" sldId="350"/>
            <ac:spMk id="11" creationId="{68355E75-07B0-4869-B342-E6971AEA4F91}"/>
          </ac:spMkLst>
        </pc:spChg>
        <pc:spChg chg="del mod">
          <ac:chgData name="Matt Lyle" userId="a96e7d453dd11193" providerId="LiveId" clId="{06E132CA-B4CC-47AC-9555-392663F742C0}" dt="2022-04-30T04:11:36.107" v="9186" actId="478"/>
          <ac:spMkLst>
            <pc:docMk/>
            <pc:sldMk cId="1011623650" sldId="350"/>
            <ac:spMk id="12" creationId="{EC9C31D6-5CD4-4BF8-8ABF-8778F48B0798}"/>
          </ac:spMkLst>
        </pc:spChg>
        <pc:spChg chg="mod">
          <ac:chgData name="Matt Lyle" userId="a96e7d453dd11193" providerId="LiveId" clId="{06E132CA-B4CC-47AC-9555-392663F742C0}" dt="2022-04-30T03:59:30.553" v="8268"/>
          <ac:spMkLst>
            <pc:docMk/>
            <pc:sldMk cId="1011623650" sldId="350"/>
            <ac:spMk id="13" creationId="{EF0F200D-1D0A-4A33-A9A8-095ED718DA5D}"/>
          </ac:spMkLst>
        </pc:spChg>
        <pc:spChg chg="mod">
          <ac:chgData name="Matt Lyle" userId="a96e7d453dd11193" providerId="LiveId" clId="{06E132CA-B4CC-47AC-9555-392663F742C0}" dt="2022-04-30T03:59:30.553" v="8268"/>
          <ac:spMkLst>
            <pc:docMk/>
            <pc:sldMk cId="1011623650" sldId="350"/>
            <ac:spMk id="14" creationId="{5033E54A-52B0-437F-81AC-03BA19B6B79B}"/>
          </ac:spMkLst>
        </pc:spChg>
        <pc:spChg chg="mod">
          <ac:chgData name="Matt Lyle" userId="a96e7d453dd11193" providerId="LiveId" clId="{06E132CA-B4CC-47AC-9555-392663F742C0}" dt="2022-04-30T03:59:36.298" v="8270"/>
          <ac:spMkLst>
            <pc:docMk/>
            <pc:sldMk cId="1011623650" sldId="350"/>
            <ac:spMk id="16" creationId="{F414C481-9A25-4522-A006-9288D79368CE}"/>
          </ac:spMkLst>
        </pc:spChg>
        <pc:spChg chg="mod">
          <ac:chgData name="Matt Lyle" userId="a96e7d453dd11193" providerId="LiveId" clId="{06E132CA-B4CC-47AC-9555-392663F742C0}" dt="2022-04-30T03:59:36.298" v="8270"/>
          <ac:spMkLst>
            <pc:docMk/>
            <pc:sldMk cId="1011623650" sldId="350"/>
            <ac:spMk id="17" creationId="{0F794FBE-F95C-40BB-BA49-3033D955B9FA}"/>
          </ac:spMkLst>
        </pc:spChg>
        <pc:spChg chg="mod">
          <ac:chgData name="Matt Lyle" userId="a96e7d453dd11193" providerId="LiveId" clId="{06E132CA-B4CC-47AC-9555-392663F742C0}" dt="2022-04-30T03:59:36.298" v="8270"/>
          <ac:spMkLst>
            <pc:docMk/>
            <pc:sldMk cId="1011623650" sldId="350"/>
            <ac:spMk id="18" creationId="{34EB7F2B-2465-4D69-B1ED-C7E598F13C96}"/>
          </ac:spMkLst>
        </pc:spChg>
        <pc:spChg chg="mod">
          <ac:chgData name="Matt Lyle" userId="a96e7d453dd11193" providerId="LiveId" clId="{06E132CA-B4CC-47AC-9555-392663F742C0}" dt="2022-04-30T03:59:36.298" v="8270"/>
          <ac:spMkLst>
            <pc:docMk/>
            <pc:sldMk cId="1011623650" sldId="350"/>
            <ac:spMk id="19" creationId="{21D28180-98C2-4485-AFAC-CE7072F3BFC3}"/>
          </ac:spMkLst>
        </pc:spChg>
        <pc:spChg chg="mod topLvl">
          <ac:chgData name="Matt Lyle" userId="a96e7d453dd11193" providerId="LiveId" clId="{06E132CA-B4CC-47AC-9555-392663F742C0}" dt="2022-04-30T04:10:50.195" v="9168" actId="1076"/>
          <ac:spMkLst>
            <pc:docMk/>
            <pc:sldMk cId="1011623650" sldId="350"/>
            <ac:spMk id="21" creationId="{50F5AFB7-AD7B-4329-A8A2-10D6BB034167}"/>
          </ac:spMkLst>
        </pc:spChg>
        <pc:spChg chg="mod topLvl">
          <ac:chgData name="Matt Lyle" userId="a96e7d453dd11193" providerId="LiveId" clId="{06E132CA-B4CC-47AC-9555-392663F742C0}" dt="2022-04-30T04:10:50.195" v="9168" actId="1076"/>
          <ac:spMkLst>
            <pc:docMk/>
            <pc:sldMk cId="1011623650" sldId="350"/>
            <ac:spMk id="22" creationId="{24E57D4F-D5E9-4C36-9C87-B6ED49FB4FBD}"/>
          </ac:spMkLst>
        </pc:spChg>
        <pc:spChg chg="mod topLvl">
          <ac:chgData name="Matt Lyle" userId="a96e7d453dd11193" providerId="LiveId" clId="{06E132CA-B4CC-47AC-9555-392663F742C0}" dt="2022-04-30T04:10:50.195" v="9168" actId="1076"/>
          <ac:spMkLst>
            <pc:docMk/>
            <pc:sldMk cId="1011623650" sldId="350"/>
            <ac:spMk id="23" creationId="{C643BF8E-C25B-42D2-A129-B3922212058A}"/>
          </ac:spMkLst>
        </pc:spChg>
        <pc:spChg chg="mod topLvl">
          <ac:chgData name="Matt Lyle" userId="a96e7d453dd11193" providerId="LiveId" clId="{06E132CA-B4CC-47AC-9555-392663F742C0}" dt="2022-04-30T04:10:50.195" v="9168" actId="1076"/>
          <ac:spMkLst>
            <pc:docMk/>
            <pc:sldMk cId="1011623650" sldId="350"/>
            <ac:spMk id="24" creationId="{57AB4E6B-A451-42D1-BCAD-D35B38D4F95D}"/>
          </ac:spMkLst>
        </pc:spChg>
        <pc:spChg chg="mod">
          <ac:chgData name="Matt Lyle" userId="a96e7d453dd11193" providerId="LiveId" clId="{06E132CA-B4CC-47AC-9555-392663F742C0}" dt="2022-04-30T04:09:40.908" v="9139"/>
          <ac:spMkLst>
            <pc:docMk/>
            <pc:sldMk cId="1011623650" sldId="350"/>
            <ac:spMk id="26" creationId="{C331ECC9-2090-4156-8663-44ADB964EEB0}"/>
          </ac:spMkLst>
        </pc:spChg>
        <pc:spChg chg="mod">
          <ac:chgData name="Matt Lyle" userId="a96e7d453dd11193" providerId="LiveId" clId="{06E132CA-B4CC-47AC-9555-392663F742C0}" dt="2022-04-30T04:09:40.908" v="9139"/>
          <ac:spMkLst>
            <pc:docMk/>
            <pc:sldMk cId="1011623650" sldId="350"/>
            <ac:spMk id="27" creationId="{4F7448BC-CC56-4B2A-AA07-3C2A32CE5571}"/>
          </ac:spMkLst>
        </pc:spChg>
        <pc:spChg chg="mod">
          <ac:chgData name="Matt Lyle" userId="a96e7d453dd11193" providerId="LiveId" clId="{06E132CA-B4CC-47AC-9555-392663F742C0}" dt="2022-04-30T04:09:40.908" v="9139"/>
          <ac:spMkLst>
            <pc:docMk/>
            <pc:sldMk cId="1011623650" sldId="350"/>
            <ac:spMk id="28" creationId="{01573025-73D3-493B-92E6-A1FB72629C99}"/>
          </ac:spMkLst>
        </pc:spChg>
        <pc:spChg chg="mod">
          <ac:chgData name="Matt Lyle" userId="a96e7d453dd11193" providerId="LiveId" clId="{06E132CA-B4CC-47AC-9555-392663F742C0}" dt="2022-04-30T04:09:40.908" v="9139"/>
          <ac:spMkLst>
            <pc:docMk/>
            <pc:sldMk cId="1011623650" sldId="350"/>
            <ac:spMk id="29" creationId="{287FDD8B-FB28-4607-ABEA-F0D96A2239D3}"/>
          </ac:spMkLst>
        </pc:spChg>
        <pc:spChg chg="add del mod ord">
          <ac:chgData name="Matt Lyle" userId="a96e7d453dd11193" providerId="LiveId" clId="{06E132CA-B4CC-47AC-9555-392663F742C0}" dt="2022-04-30T04:11:05.543" v="9170" actId="478"/>
          <ac:spMkLst>
            <pc:docMk/>
            <pc:sldMk cId="1011623650" sldId="350"/>
            <ac:spMk id="30" creationId="{AFA633A7-4ABC-4D69-B196-5AA43C476F38}"/>
          </ac:spMkLst>
        </pc:spChg>
        <pc:spChg chg="add mod ord">
          <ac:chgData name="Matt Lyle" userId="a96e7d453dd11193" providerId="LiveId" clId="{06E132CA-B4CC-47AC-9555-392663F742C0}" dt="2022-04-30T04:11:29.309" v="9184" actId="20577"/>
          <ac:spMkLst>
            <pc:docMk/>
            <pc:sldMk cId="1011623650" sldId="350"/>
            <ac:spMk id="31" creationId="{DB63BFDD-66C7-4CC4-818E-D4E8BFCE5B3E}"/>
          </ac:spMkLst>
        </pc:spChg>
        <pc:grpChg chg="add del mod">
          <ac:chgData name="Matt Lyle" userId="a96e7d453dd11193" providerId="LiveId" clId="{06E132CA-B4CC-47AC-9555-392663F742C0}" dt="2022-04-30T03:59:33.887" v="8269"/>
          <ac:grpSpMkLst>
            <pc:docMk/>
            <pc:sldMk cId="1011623650" sldId="350"/>
            <ac:grpSpMk id="9" creationId="{A9DA61D5-3092-464A-A1FC-B699F66AF1EA}"/>
          </ac:grpSpMkLst>
        </pc:grpChg>
        <pc:grpChg chg="add del mod">
          <ac:chgData name="Matt Lyle" userId="a96e7d453dd11193" providerId="LiveId" clId="{06E132CA-B4CC-47AC-9555-392663F742C0}" dt="2022-04-30T03:59:52.945" v="8273"/>
          <ac:grpSpMkLst>
            <pc:docMk/>
            <pc:sldMk cId="1011623650" sldId="350"/>
            <ac:grpSpMk id="15" creationId="{F05BCA8E-86D7-4FCF-BC8D-D8E72B62F72A}"/>
          </ac:grpSpMkLst>
        </pc:grpChg>
        <pc:grpChg chg="add del mod">
          <ac:chgData name="Matt Lyle" userId="a96e7d453dd11193" providerId="LiveId" clId="{06E132CA-B4CC-47AC-9555-392663F742C0}" dt="2022-04-30T04:10:00.472" v="9149" actId="165"/>
          <ac:grpSpMkLst>
            <pc:docMk/>
            <pc:sldMk cId="1011623650" sldId="350"/>
            <ac:grpSpMk id="20" creationId="{4765D634-98BA-4089-9D0C-5529EE4E9DCD}"/>
          </ac:grpSpMkLst>
        </pc:grpChg>
        <pc:grpChg chg="add del mod">
          <ac:chgData name="Matt Lyle" userId="a96e7d453dd11193" providerId="LiveId" clId="{06E132CA-B4CC-47AC-9555-392663F742C0}" dt="2022-04-30T04:09:52.411" v="9144"/>
          <ac:grpSpMkLst>
            <pc:docMk/>
            <pc:sldMk cId="1011623650" sldId="350"/>
            <ac:grpSpMk id="25" creationId="{754585FD-C8D9-44DF-8DFB-4FBC9B986F22}"/>
          </ac:grpSpMkLst>
        </pc:grpChg>
      </pc:sldChg>
      <pc:sldChg chg="addSp delSp modSp add mod modNotesTx">
        <pc:chgData name="Matt Lyle" userId="a96e7d453dd11193" providerId="LiveId" clId="{06E132CA-B4CC-47AC-9555-392663F742C0}" dt="2022-04-30T09:13:55.821" v="14997" actId="20577"/>
        <pc:sldMkLst>
          <pc:docMk/>
          <pc:sldMk cId="2129257530" sldId="351"/>
        </pc:sldMkLst>
        <pc:spChg chg="mod">
          <ac:chgData name="Matt Lyle" userId="a96e7d453dd11193" providerId="LiveId" clId="{06E132CA-B4CC-47AC-9555-392663F742C0}" dt="2022-04-30T09:03:51.255" v="14540" actId="20577"/>
          <ac:spMkLst>
            <pc:docMk/>
            <pc:sldMk cId="2129257530" sldId="351"/>
            <ac:spMk id="5" creationId="{A32782C0-44D0-4777-B247-1B1162C074CA}"/>
          </ac:spMkLst>
        </pc:spChg>
        <pc:spChg chg="del">
          <ac:chgData name="Matt Lyle" userId="a96e7d453dd11193" providerId="LiveId" clId="{06E132CA-B4CC-47AC-9555-392663F742C0}" dt="2022-04-30T05:08:41.002" v="10343" actId="478"/>
          <ac:spMkLst>
            <pc:docMk/>
            <pc:sldMk cId="2129257530" sldId="351"/>
            <ac:spMk id="8" creationId="{D430F3F0-3655-4310-91C5-40FCA186D942}"/>
          </ac:spMkLst>
        </pc:spChg>
        <pc:spChg chg="add mod">
          <ac:chgData name="Matt Lyle" userId="a96e7d453dd11193" providerId="LiveId" clId="{06E132CA-B4CC-47AC-9555-392663F742C0}" dt="2022-04-30T08:55:27.561" v="14392" actId="1076"/>
          <ac:spMkLst>
            <pc:docMk/>
            <pc:sldMk cId="2129257530" sldId="351"/>
            <ac:spMk id="9" creationId="{57E96777-7EAA-4DCA-BFC1-92517813DEF6}"/>
          </ac:spMkLst>
        </pc:spChg>
        <pc:spChg chg="add del">
          <ac:chgData name="Matt Lyle" userId="a96e7d453dd11193" providerId="LiveId" clId="{06E132CA-B4CC-47AC-9555-392663F742C0}" dt="2022-04-30T07:56:26.044" v="12297" actId="22"/>
          <ac:spMkLst>
            <pc:docMk/>
            <pc:sldMk cId="2129257530" sldId="351"/>
            <ac:spMk id="10" creationId="{7ACDED18-FE49-4D77-BDC9-EB9F18A1007E}"/>
          </ac:spMkLst>
        </pc:spChg>
        <pc:spChg chg="add mod">
          <ac:chgData name="Matt Lyle" userId="a96e7d453dd11193" providerId="LiveId" clId="{06E132CA-B4CC-47AC-9555-392663F742C0}" dt="2022-04-30T08:32:45.744" v="12446"/>
          <ac:spMkLst>
            <pc:docMk/>
            <pc:sldMk cId="2129257530" sldId="351"/>
            <ac:spMk id="11" creationId="{CF951067-E1E3-4537-AC1B-BA8B9317ACB9}"/>
          </ac:spMkLst>
        </pc:spChg>
        <pc:spChg chg="add del">
          <ac:chgData name="Matt Lyle" userId="a96e7d453dd11193" providerId="LiveId" clId="{06E132CA-B4CC-47AC-9555-392663F742C0}" dt="2022-04-30T09:08:07.584" v="14733" actId="22"/>
          <ac:spMkLst>
            <pc:docMk/>
            <pc:sldMk cId="2129257530" sldId="351"/>
            <ac:spMk id="12" creationId="{E4F51A79-8B16-46DA-8D90-81623FDBCEFF}"/>
          </ac:spMkLst>
        </pc:spChg>
        <pc:spChg chg="add mod">
          <ac:chgData name="Matt Lyle" userId="a96e7d453dd11193" providerId="LiveId" clId="{06E132CA-B4CC-47AC-9555-392663F742C0}" dt="2022-04-30T09:09:48.274" v="14897" actId="20577"/>
          <ac:spMkLst>
            <pc:docMk/>
            <pc:sldMk cId="2129257530" sldId="351"/>
            <ac:spMk id="13" creationId="{2E53FC23-34D1-4362-A97A-455EFC261EC9}"/>
          </ac:spMkLst>
        </pc:spChg>
      </pc:sldChg>
      <pc:sldChg chg="addSp modSp new del mod ord modClrScheme chgLayout">
        <pc:chgData name="Matt Lyle" userId="a96e7d453dd11193" providerId="LiveId" clId="{06E132CA-B4CC-47AC-9555-392663F742C0}" dt="2022-04-30T11:23:16.849" v="18953" actId="47"/>
        <pc:sldMkLst>
          <pc:docMk/>
          <pc:sldMk cId="1317574923" sldId="352"/>
        </pc:sldMkLst>
        <pc:graphicFrameChg chg="add mod">
          <ac:chgData name="Matt Lyle" userId="a96e7d453dd11193" providerId="LiveId" clId="{06E132CA-B4CC-47AC-9555-392663F742C0}" dt="2022-04-30T05:07:39.449" v="10338" actId="1076"/>
          <ac:graphicFrameMkLst>
            <pc:docMk/>
            <pc:sldMk cId="1317574923" sldId="352"/>
            <ac:graphicFrameMk id="2" creationId="{D95226CF-9B74-4C2E-9C26-2CFB1680AB9D}"/>
          </ac:graphicFrameMkLst>
        </pc:graphicFrameChg>
      </pc:sldChg>
      <pc:sldChg chg="addSp delSp modSp add mod modAnim">
        <pc:chgData name="Matt Lyle" userId="a96e7d453dd11193" providerId="LiveId" clId="{06E132CA-B4CC-47AC-9555-392663F742C0}" dt="2022-04-30T13:07:04.487" v="20580" actId="1076"/>
        <pc:sldMkLst>
          <pc:docMk/>
          <pc:sldMk cId="1327934918" sldId="353"/>
        </pc:sldMkLst>
        <pc:spChg chg="mod">
          <ac:chgData name="Matt Lyle" userId="a96e7d453dd11193" providerId="LiveId" clId="{06E132CA-B4CC-47AC-9555-392663F742C0}" dt="2022-04-30T11:13:59.678" v="18615" actId="20577"/>
          <ac:spMkLst>
            <pc:docMk/>
            <pc:sldMk cId="1327934918" sldId="353"/>
            <ac:spMk id="3" creationId="{4A0D84D7-FFB3-4D76-90FC-B5B233D3A3D6}"/>
          </ac:spMkLst>
        </pc:spChg>
        <pc:spChg chg="add del mod">
          <ac:chgData name="Matt Lyle" userId="a96e7d453dd11193" providerId="LiveId" clId="{06E132CA-B4CC-47AC-9555-392663F742C0}" dt="2022-04-30T11:09:42.614" v="18461"/>
          <ac:spMkLst>
            <pc:docMk/>
            <pc:sldMk cId="1327934918" sldId="353"/>
            <ac:spMk id="15" creationId="{35A045B1-42ED-4F5A-BBE3-A1E69F8AD365}"/>
          </ac:spMkLst>
        </pc:spChg>
        <pc:grpChg chg="add mod">
          <ac:chgData name="Matt Lyle" userId="a96e7d453dd11193" providerId="LiveId" clId="{06E132CA-B4CC-47AC-9555-392663F742C0}" dt="2022-04-30T11:14:08.702" v="18616" actId="1076"/>
          <ac:grpSpMkLst>
            <pc:docMk/>
            <pc:sldMk cId="1327934918" sldId="353"/>
            <ac:grpSpMk id="4" creationId="{C0C001E5-7AB9-478D-81EA-17A4AA6DD631}"/>
          </ac:grpSpMkLst>
        </pc:grpChg>
        <pc:grpChg chg="add mod">
          <ac:chgData name="Matt Lyle" userId="a96e7d453dd11193" providerId="LiveId" clId="{06E132CA-B4CC-47AC-9555-392663F742C0}" dt="2022-04-30T11:13:16.828" v="18549" actId="1037"/>
          <ac:grpSpMkLst>
            <pc:docMk/>
            <pc:sldMk cId="1327934918" sldId="353"/>
            <ac:grpSpMk id="8" creationId="{F0081AE8-F975-4EE8-9CD0-FE397DFF4F0C}"/>
          </ac:grpSpMkLst>
        </pc:grpChg>
        <pc:graphicFrameChg chg="add del">
          <ac:chgData name="Matt Lyle" userId="a96e7d453dd11193" providerId="LiveId" clId="{06E132CA-B4CC-47AC-9555-392663F742C0}" dt="2022-04-30T11:05:56.684" v="18339" actId="3680"/>
          <ac:graphicFrameMkLst>
            <pc:docMk/>
            <pc:sldMk cId="1327934918" sldId="353"/>
            <ac:graphicFrameMk id="13" creationId="{EA4FE119-6E26-4FB6-A212-DC056EE65D43}"/>
          </ac:graphicFrameMkLst>
        </pc:graphicFrameChg>
        <pc:graphicFrameChg chg="add mod modGraphic">
          <ac:chgData name="Matt Lyle" userId="a96e7d453dd11193" providerId="LiveId" clId="{06E132CA-B4CC-47AC-9555-392663F742C0}" dt="2022-04-30T13:07:04.487" v="20580" actId="1076"/>
          <ac:graphicFrameMkLst>
            <pc:docMk/>
            <pc:sldMk cId="1327934918" sldId="353"/>
            <ac:graphicFrameMk id="14" creationId="{76C48FFD-B0F5-4319-84AA-7A9092B59D25}"/>
          </ac:graphicFrameMkLst>
        </pc:graphicFrameChg>
        <pc:cxnChg chg="mod">
          <ac:chgData name="Matt Lyle" userId="a96e7d453dd11193" providerId="LiveId" clId="{06E132CA-B4CC-47AC-9555-392663F742C0}" dt="2022-04-30T06:32:28.407" v="10748" actId="14100"/>
          <ac:cxnSpMkLst>
            <pc:docMk/>
            <pc:sldMk cId="1327934918" sldId="353"/>
            <ac:cxnSpMk id="5" creationId="{7A07AC37-12CE-45FF-8DC0-A4427967AE28}"/>
          </ac:cxnSpMkLst>
        </pc:cxnChg>
        <pc:cxnChg chg="mod">
          <ac:chgData name="Matt Lyle" userId="a96e7d453dd11193" providerId="LiveId" clId="{06E132CA-B4CC-47AC-9555-392663F742C0}" dt="2022-04-30T06:32:05.264" v="10745" actId="1076"/>
          <ac:cxnSpMkLst>
            <pc:docMk/>
            <pc:sldMk cId="1327934918" sldId="353"/>
            <ac:cxnSpMk id="6" creationId="{54D3F0D7-8191-4F7E-A43D-1F9687F07F50}"/>
          </ac:cxnSpMkLst>
        </pc:cxnChg>
        <pc:cxnChg chg="mod">
          <ac:chgData name="Matt Lyle" userId="a96e7d453dd11193" providerId="LiveId" clId="{06E132CA-B4CC-47AC-9555-392663F742C0}" dt="2022-04-30T06:32:00.132" v="10744" actId="1076"/>
          <ac:cxnSpMkLst>
            <pc:docMk/>
            <pc:sldMk cId="1327934918" sldId="353"/>
            <ac:cxnSpMk id="7" creationId="{A4BE1E9B-3CA1-43EE-A1CE-44FEA00D26A5}"/>
          </ac:cxnSpMkLst>
        </pc:cxnChg>
        <pc:cxnChg chg="mod">
          <ac:chgData name="Matt Lyle" userId="a96e7d453dd11193" providerId="LiveId" clId="{06E132CA-B4CC-47AC-9555-392663F742C0}" dt="2022-04-30T11:05:00.045" v="18200" actId="14100"/>
          <ac:cxnSpMkLst>
            <pc:docMk/>
            <pc:sldMk cId="1327934918" sldId="353"/>
            <ac:cxnSpMk id="9" creationId="{195B6087-DF5C-4DDF-8807-532E131CE3C3}"/>
          </ac:cxnSpMkLst>
        </pc:cxnChg>
        <pc:cxnChg chg="mod">
          <ac:chgData name="Matt Lyle" userId="a96e7d453dd11193" providerId="LiveId" clId="{06E132CA-B4CC-47AC-9555-392663F742C0}" dt="2022-04-30T11:04:56.238" v="18199" actId="1076"/>
          <ac:cxnSpMkLst>
            <pc:docMk/>
            <pc:sldMk cId="1327934918" sldId="353"/>
            <ac:cxnSpMk id="10" creationId="{B460FE70-E8D6-4ABD-A9BC-B73B5E0676A5}"/>
          </ac:cxnSpMkLst>
        </pc:cxnChg>
        <pc:cxnChg chg="mod">
          <ac:chgData name="Matt Lyle" userId="a96e7d453dd11193" providerId="LiveId" clId="{06E132CA-B4CC-47AC-9555-392663F742C0}" dt="2022-04-30T11:04:16.248" v="18151"/>
          <ac:cxnSpMkLst>
            <pc:docMk/>
            <pc:sldMk cId="1327934918" sldId="353"/>
            <ac:cxnSpMk id="11" creationId="{F5E5DAA4-A5DB-4281-8342-D1984D19E696}"/>
          </ac:cxnSpMkLst>
        </pc:cxnChg>
      </pc:sldChg>
      <pc:sldChg chg="addSp delSp modSp new mod modClrScheme modAnim chgLayout modNotes modNotesTx">
        <pc:chgData name="Matt Lyle" userId="a96e7d453dd11193" providerId="LiveId" clId="{06E132CA-B4CC-47AC-9555-392663F742C0}" dt="2022-04-30T13:17:00.484" v="20591" actId="478"/>
        <pc:sldMkLst>
          <pc:docMk/>
          <pc:sldMk cId="4243359328" sldId="354"/>
        </pc:sldMkLst>
        <pc:spChg chg="add del mod">
          <ac:chgData name="Matt Lyle" userId="a96e7d453dd11193" providerId="LiveId" clId="{06E132CA-B4CC-47AC-9555-392663F742C0}" dt="2022-04-30T07:04:16.831" v="10857" actId="21"/>
          <ac:spMkLst>
            <pc:docMk/>
            <pc:sldMk cId="4243359328" sldId="354"/>
            <ac:spMk id="5" creationId="{F25373BE-A346-454A-85BC-DB240E734C46}"/>
          </ac:spMkLst>
        </pc:spChg>
        <pc:spChg chg="add del">
          <ac:chgData name="Matt Lyle" userId="a96e7d453dd11193" providerId="LiveId" clId="{06E132CA-B4CC-47AC-9555-392663F742C0}" dt="2022-04-30T07:02:02.891" v="10820" actId="22"/>
          <ac:spMkLst>
            <pc:docMk/>
            <pc:sldMk cId="4243359328" sldId="354"/>
            <ac:spMk id="7" creationId="{92CD16CB-0752-4AB7-A252-F0AD4D4D96C7}"/>
          </ac:spMkLst>
        </pc:spChg>
        <pc:spChg chg="add mod">
          <ac:chgData name="Matt Lyle" userId="a96e7d453dd11193" providerId="LiveId" clId="{06E132CA-B4CC-47AC-9555-392663F742C0}" dt="2022-04-30T09:25:42.641" v="16078" actId="1076"/>
          <ac:spMkLst>
            <pc:docMk/>
            <pc:sldMk cId="4243359328" sldId="354"/>
            <ac:spMk id="9" creationId="{B89D937F-A3FE-4677-ABC2-DD45502E1396}"/>
          </ac:spMkLst>
        </pc:spChg>
        <pc:spChg chg="add mod">
          <ac:chgData name="Matt Lyle" userId="a96e7d453dd11193" providerId="LiveId" clId="{06E132CA-B4CC-47AC-9555-392663F742C0}" dt="2022-04-30T07:04:27.937" v="10864" actId="1076"/>
          <ac:spMkLst>
            <pc:docMk/>
            <pc:sldMk cId="4243359328" sldId="354"/>
            <ac:spMk id="10" creationId="{4040C5DA-FA56-42D1-B9B9-A2C6206F515C}"/>
          </ac:spMkLst>
        </pc:spChg>
        <pc:picChg chg="add mod">
          <ac:chgData name="Matt Lyle" userId="a96e7d453dd11193" providerId="LiveId" clId="{06E132CA-B4CC-47AC-9555-392663F742C0}" dt="2022-04-30T07:05:24.187" v="10878" actId="14100"/>
          <ac:picMkLst>
            <pc:docMk/>
            <pc:sldMk cId="4243359328" sldId="354"/>
            <ac:picMk id="3" creationId="{101B163F-8C8A-4DA8-ABB5-381B0A5429F7}"/>
          </ac:picMkLst>
        </pc:picChg>
      </pc:sldChg>
      <pc:sldChg chg="modSp add mod modAnim modNotesTx">
        <pc:chgData name="Matt Lyle" userId="a96e7d453dd11193" providerId="LiveId" clId="{06E132CA-B4CC-47AC-9555-392663F742C0}" dt="2022-04-30T08:41:33.303" v="13458" actId="20577"/>
        <pc:sldMkLst>
          <pc:docMk/>
          <pc:sldMk cId="4039843532" sldId="355"/>
        </pc:sldMkLst>
        <pc:spChg chg="mod">
          <ac:chgData name="Matt Lyle" userId="a96e7d453dd11193" providerId="LiveId" clId="{06E132CA-B4CC-47AC-9555-392663F742C0}" dt="2022-04-30T07:49:36.255" v="12271" actId="113"/>
          <ac:spMkLst>
            <pc:docMk/>
            <pc:sldMk cId="4039843532" sldId="355"/>
            <ac:spMk id="5" creationId="{A32782C0-44D0-4777-B247-1B1162C074CA}"/>
          </ac:spMkLst>
        </pc:spChg>
      </pc:sldChg>
      <pc:sldChg chg="addSp delSp modSp new mod modClrScheme chgLayout modNotesTx">
        <pc:chgData name="Matt Lyle" userId="a96e7d453dd11193" providerId="LiveId" clId="{06E132CA-B4CC-47AC-9555-392663F742C0}" dt="2022-04-30T10:31:38.775" v="16142" actId="6549"/>
        <pc:sldMkLst>
          <pc:docMk/>
          <pc:sldMk cId="1303699225" sldId="356"/>
        </pc:sldMkLst>
        <pc:spChg chg="add del mod">
          <ac:chgData name="Matt Lyle" userId="a96e7d453dd11193" providerId="LiveId" clId="{06E132CA-B4CC-47AC-9555-392663F742C0}" dt="2022-04-30T08:09:44.605" v="12398" actId="21"/>
          <ac:spMkLst>
            <pc:docMk/>
            <pc:sldMk cId="1303699225" sldId="356"/>
            <ac:spMk id="3" creationId="{6D6FA8AD-CDE5-4912-B06F-79B1CD2951FE}"/>
          </ac:spMkLst>
        </pc:spChg>
        <pc:spChg chg="add mod">
          <ac:chgData name="Matt Lyle" userId="a96e7d453dd11193" providerId="LiveId" clId="{06E132CA-B4CC-47AC-9555-392663F742C0}" dt="2022-04-30T08:12:43.615" v="12444" actId="1076"/>
          <ac:spMkLst>
            <pc:docMk/>
            <pc:sldMk cId="1303699225" sldId="356"/>
            <ac:spMk id="6" creationId="{0D6163A4-3AD0-4FB0-8A51-64C81E1301E8}"/>
          </ac:spMkLst>
        </pc:spChg>
        <pc:spChg chg="add mod">
          <ac:chgData name="Matt Lyle" userId="a96e7d453dd11193" providerId="LiveId" clId="{06E132CA-B4CC-47AC-9555-392663F742C0}" dt="2022-04-30T08:13:03.646" v="12445" actId="207"/>
          <ac:spMkLst>
            <pc:docMk/>
            <pc:sldMk cId="1303699225" sldId="356"/>
            <ac:spMk id="8" creationId="{5C7086EE-E5B5-4568-842E-B4AA15D0EE85}"/>
          </ac:spMkLst>
        </pc:spChg>
        <pc:graphicFrameChg chg="add del mod">
          <ac:chgData name="Matt Lyle" userId="a96e7d453dd11193" providerId="LiveId" clId="{06E132CA-B4CC-47AC-9555-392663F742C0}" dt="2022-04-30T08:08:43.524" v="12367" actId="478"/>
          <ac:graphicFrameMkLst>
            <pc:docMk/>
            <pc:sldMk cId="1303699225" sldId="356"/>
            <ac:graphicFrameMk id="2" creationId="{5A891B7A-87C8-4105-8848-AD6A7546F290}"/>
          </ac:graphicFrameMkLst>
        </pc:graphicFrameChg>
        <pc:picChg chg="add mod">
          <ac:chgData name="Matt Lyle" userId="a96e7d453dd11193" providerId="LiveId" clId="{06E132CA-B4CC-47AC-9555-392663F742C0}" dt="2022-04-30T08:11:19.106" v="12419" actId="1076"/>
          <ac:picMkLst>
            <pc:docMk/>
            <pc:sldMk cId="1303699225" sldId="356"/>
            <ac:picMk id="5" creationId="{B9E6E5C6-D630-4D81-A28E-C2B94C4F9852}"/>
          </ac:picMkLst>
        </pc:picChg>
      </pc:sldChg>
      <pc:sldChg chg="modSp add mod ord modNotesTx">
        <pc:chgData name="Matt Lyle" userId="a96e7d453dd11193" providerId="LiveId" clId="{06E132CA-B4CC-47AC-9555-392663F742C0}" dt="2022-04-30T13:02:50.025" v="20409" actId="20577"/>
        <pc:sldMkLst>
          <pc:docMk/>
          <pc:sldMk cId="1070290467" sldId="357"/>
        </pc:sldMkLst>
        <pc:spChg chg="mod">
          <ac:chgData name="Matt Lyle" userId="a96e7d453dd11193" providerId="LiveId" clId="{06E132CA-B4CC-47AC-9555-392663F742C0}" dt="2022-04-30T10:36:26.347" v="16145"/>
          <ac:spMkLst>
            <pc:docMk/>
            <pc:sldMk cId="1070290467" sldId="357"/>
            <ac:spMk id="14" creationId="{7AB6D17F-C598-4300-9554-18F8396D77DB}"/>
          </ac:spMkLst>
        </pc:spChg>
        <pc:spChg chg="mod">
          <ac:chgData name="Matt Lyle" userId="a96e7d453dd11193" providerId="LiveId" clId="{06E132CA-B4CC-47AC-9555-392663F742C0}" dt="2022-04-30T10:36:23.740" v="16144" actId="20577"/>
          <ac:spMkLst>
            <pc:docMk/>
            <pc:sldMk cId="1070290467" sldId="357"/>
            <ac:spMk id="18" creationId="{6D804F02-669D-4866-9067-A331E9BDFB62}"/>
          </ac:spMkLst>
        </pc:spChg>
      </pc:sldChg>
      <pc:sldChg chg="modSp add mod ord modNotesTx">
        <pc:chgData name="Matt Lyle" userId="a96e7d453dd11193" providerId="LiveId" clId="{06E132CA-B4CC-47AC-9555-392663F742C0}" dt="2022-04-30T13:03:24.841" v="20478" actId="20577"/>
        <pc:sldMkLst>
          <pc:docMk/>
          <pc:sldMk cId="2831093034" sldId="358"/>
        </pc:sldMkLst>
        <pc:spChg chg="mod">
          <ac:chgData name="Matt Lyle" userId="a96e7d453dd11193" providerId="LiveId" clId="{06E132CA-B4CC-47AC-9555-392663F742C0}" dt="2022-04-30T10:55:48.939" v="17136" actId="13926"/>
          <ac:spMkLst>
            <pc:docMk/>
            <pc:sldMk cId="2831093034" sldId="358"/>
            <ac:spMk id="3" creationId="{4A0D84D7-FFB3-4D76-90FC-B5B233D3A3D6}"/>
          </ac:spMkLst>
        </pc:spChg>
      </pc:sldChg>
      <pc:sldChg chg="addSp delSp modSp add mod ord modNotes modNotesTx">
        <pc:chgData name="Matt Lyle" userId="a96e7d453dd11193" providerId="LiveId" clId="{06E132CA-B4CC-47AC-9555-392663F742C0}" dt="2022-04-30T13:17:06.784" v="20594" actId="1076"/>
        <pc:sldMkLst>
          <pc:docMk/>
          <pc:sldMk cId="2672937794" sldId="359"/>
        </pc:sldMkLst>
        <pc:spChg chg="mod">
          <ac:chgData name="Matt Lyle" userId="a96e7d453dd11193" providerId="LiveId" clId="{06E132CA-B4CC-47AC-9555-392663F742C0}" dt="2022-04-30T11:03:21.642" v="18111" actId="20577"/>
          <ac:spMkLst>
            <pc:docMk/>
            <pc:sldMk cId="2672937794" sldId="359"/>
            <ac:spMk id="3" creationId="{4A0D84D7-FFB3-4D76-90FC-B5B233D3A3D6}"/>
          </ac:spMkLst>
        </pc:spChg>
        <pc:spChg chg="add mod">
          <ac:chgData name="Matt Lyle" userId="a96e7d453dd11193" providerId="LiveId" clId="{06E132CA-B4CC-47AC-9555-392663F742C0}" dt="2022-04-30T11:20:18.016" v="18913"/>
          <ac:spMkLst>
            <pc:docMk/>
            <pc:sldMk cId="2672937794" sldId="359"/>
            <ac:spMk id="8" creationId="{7175C98B-23D4-49A7-86A9-81771DFE7CDA}"/>
          </ac:spMkLst>
        </pc:spChg>
        <pc:spChg chg="del">
          <ac:chgData name="Matt Lyle" userId="a96e7d453dd11193" providerId="LiveId" clId="{06E132CA-B4CC-47AC-9555-392663F742C0}" dt="2022-04-30T11:00:57.098" v="18107" actId="478"/>
          <ac:spMkLst>
            <pc:docMk/>
            <pc:sldMk cId="2672937794" sldId="359"/>
            <ac:spMk id="10" creationId="{76354908-E113-4714-8A96-5F9A0BAF38D6}"/>
          </ac:spMkLst>
        </pc:spChg>
      </pc:sldChg>
      <pc:sldChg chg="addSp delSp modSp new mod modClrScheme modAnim chgLayout modNotes">
        <pc:chgData name="Matt Lyle" userId="a96e7d453dd11193" providerId="LiveId" clId="{06E132CA-B4CC-47AC-9555-392663F742C0}" dt="2022-04-30T13:18:58.168" v="20635" actId="20577"/>
        <pc:sldMkLst>
          <pc:docMk/>
          <pc:sldMk cId="3606496516" sldId="360"/>
        </pc:sldMkLst>
        <pc:spChg chg="add del mod">
          <ac:chgData name="Matt Lyle" userId="a96e7d453dd11193" providerId="LiveId" clId="{06E132CA-B4CC-47AC-9555-392663F742C0}" dt="2022-04-30T11:09:51.499" v="18463"/>
          <ac:spMkLst>
            <pc:docMk/>
            <pc:sldMk cId="3606496516" sldId="360"/>
            <ac:spMk id="2" creationId="{20780776-65C5-484B-9787-C5B3D7BF709C}"/>
          </ac:spMkLst>
        </pc:spChg>
        <pc:spChg chg="add del mod">
          <ac:chgData name="Matt Lyle" userId="a96e7d453dd11193" providerId="LiveId" clId="{06E132CA-B4CC-47AC-9555-392663F742C0}" dt="2022-04-30T11:09:59.445" v="18467"/>
          <ac:spMkLst>
            <pc:docMk/>
            <pc:sldMk cId="3606496516" sldId="360"/>
            <ac:spMk id="3" creationId="{22F326DB-1CC0-4107-A353-4C80EFC52839}"/>
          </ac:spMkLst>
        </pc:spChg>
        <pc:spChg chg="add mod">
          <ac:chgData name="Matt Lyle" userId="a96e7d453dd11193" providerId="LiveId" clId="{06E132CA-B4CC-47AC-9555-392663F742C0}" dt="2022-04-30T12:06:36.124" v="19549" actId="6549"/>
          <ac:spMkLst>
            <pc:docMk/>
            <pc:sldMk cId="3606496516" sldId="360"/>
            <ac:spMk id="5" creationId="{EC987D49-8789-4857-AD4F-94B471DC5106}"/>
          </ac:spMkLst>
        </pc:spChg>
        <pc:spChg chg="add mod">
          <ac:chgData name="Matt Lyle" userId="a96e7d453dd11193" providerId="LiveId" clId="{06E132CA-B4CC-47AC-9555-392663F742C0}" dt="2022-04-30T12:08:43.016" v="19591" actId="1076"/>
          <ac:spMkLst>
            <pc:docMk/>
            <pc:sldMk cId="3606496516" sldId="360"/>
            <ac:spMk id="22" creationId="{8696451B-F07F-43C1-B4F3-754D5128721A}"/>
          </ac:spMkLst>
        </pc:spChg>
        <pc:spChg chg="add del mod">
          <ac:chgData name="Matt Lyle" userId="a96e7d453dd11193" providerId="LiveId" clId="{06E132CA-B4CC-47AC-9555-392663F742C0}" dt="2022-04-30T12:09:48.016" v="19619" actId="21"/>
          <ac:spMkLst>
            <pc:docMk/>
            <pc:sldMk cId="3606496516" sldId="360"/>
            <ac:spMk id="23" creationId="{10C88E1D-415B-478D-9457-8CE6B7A098A8}"/>
          </ac:spMkLst>
        </pc:spChg>
        <pc:grpChg chg="add del mod">
          <ac:chgData name="Matt Lyle" userId="a96e7d453dd11193" providerId="LiveId" clId="{06E132CA-B4CC-47AC-9555-392663F742C0}" dt="2022-04-30T12:06:46.271" v="19554" actId="478"/>
          <ac:grpSpMkLst>
            <pc:docMk/>
            <pc:sldMk cId="3606496516" sldId="360"/>
            <ac:grpSpMk id="6" creationId="{43645048-692D-493A-B02C-8527DA4099C9}"/>
          </ac:grpSpMkLst>
        </pc:grpChg>
        <pc:grpChg chg="add del mod">
          <ac:chgData name="Matt Lyle" userId="a96e7d453dd11193" providerId="LiveId" clId="{06E132CA-B4CC-47AC-9555-392663F742C0}" dt="2022-04-30T12:06:42.515" v="19553" actId="478"/>
          <ac:grpSpMkLst>
            <pc:docMk/>
            <pc:sldMk cId="3606496516" sldId="360"/>
            <ac:grpSpMk id="10" creationId="{ADA6093E-171F-4273-862F-36872366AF29}"/>
          </ac:grpSpMkLst>
        </pc:grpChg>
        <pc:cxnChg chg="mod">
          <ac:chgData name="Matt Lyle" userId="a96e7d453dd11193" providerId="LiveId" clId="{06E132CA-B4CC-47AC-9555-392663F742C0}" dt="2022-04-30T11:48:29.986" v="19441" actId="14100"/>
          <ac:cxnSpMkLst>
            <pc:docMk/>
            <pc:sldMk cId="3606496516" sldId="360"/>
            <ac:cxnSpMk id="7" creationId="{8AA0588D-433F-4792-A6F3-9012760BA981}"/>
          </ac:cxnSpMkLst>
        </pc:cxnChg>
        <pc:cxnChg chg="mod">
          <ac:chgData name="Matt Lyle" userId="a96e7d453dd11193" providerId="LiveId" clId="{06E132CA-B4CC-47AC-9555-392663F742C0}" dt="2022-04-30T11:45:37.795" v="19414"/>
          <ac:cxnSpMkLst>
            <pc:docMk/>
            <pc:sldMk cId="3606496516" sldId="360"/>
            <ac:cxnSpMk id="8" creationId="{AC3AB7E3-8332-4B83-823F-E11B28D34E55}"/>
          </ac:cxnSpMkLst>
        </pc:cxnChg>
        <pc:cxnChg chg="mod">
          <ac:chgData name="Matt Lyle" userId="a96e7d453dd11193" providerId="LiveId" clId="{06E132CA-B4CC-47AC-9555-392663F742C0}" dt="2022-04-30T11:45:37.795" v="19414"/>
          <ac:cxnSpMkLst>
            <pc:docMk/>
            <pc:sldMk cId="3606496516" sldId="360"/>
            <ac:cxnSpMk id="9" creationId="{3FE25F78-2A88-45C4-BAAF-587DD87DB13E}"/>
          </ac:cxnSpMkLst>
        </pc:cxnChg>
        <pc:cxnChg chg="mod">
          <ac:chgData name="Matt Lyle" userId="a96e7d453dd11193" providerId="LiveId" clId="{06E132CA-B4CC-47AC-9555-392663F742C0}" dt="2022-04-30T11:47:04.130" v="19429" actId="14100"/>
          <ac:cxnSpMkLst>
            <pc:docMk/>
            <pc:sldMk cId="3606496516" sldId="360"/>
            <ac:cxnSpMk id="11" creationId="{D13EB9D2-DC9C-458E-8099-66054CAF8E88}"/>
          </ac:cxnSpMkLst>
        </pc:cxnChg>
        <pc:cxnChg chg="mod">
          <ac:chgData name="Matt Lyle" userId="a96e7d453dd11193" providerId="LiveId" clId="{06E132CA-B4CC-47AC-9555-392663F742C0}" dt="2022-04-30T11:48:58.272" v="19444" actId="14100"/>
          <ac:cxnSpMkLst>
            <pc:docMk/>
            <pc:sldMk cId="3606496516" sldId="360"/>
            <ac:cxnSpMk id="12" creationId="{50D09B34-6B31-4538-9490-5731181ECCB7}"/>
          </ac:cxnSpMkLst>
        </pc:cxnChg>
        <pc:cxnChg chg="del mod">
          <ac:chgData name="Matt Lyle" userId="a96e7d453dd11193" providerId="LiveId" clId="{06E132CA-B4CC-47AC-9555-392663F742C0}" dt="2022-04-30T11:46:47.801" v="19426" actId="478"/>
          <ac:cxnSpMkLst>
            <pc:docMk/>
            <pc:sldMk cId="3606496516" sldId="360"/>
            <ac:cxnSpMk id="13" creationId="{082CDAC7-8E9F-4D60-9614-B607FC90FC77}"/>
          </ac:cxnSpMkLst>
        </pc:cxnChg>
      </pc:sldChg>
      <pc:sldChg chg="addSp delSp modSp add mod delAnim modAnim modNotesTx">
        <pc:chgData name="Matt Lyle" userId="a96e7d453dd11193" providerId="LiveId" clId="{06E132CA-B4CC-47AC-9555-392663F742C0}" dt="2022-04-30T11:22:05.632" v="18952" actId="6549"/>
        <pc:sldMkLst>
          <pc:docMk/>
          <pc:sldMk cId="3034169010" sldId="361"/>
        </pc:sldMkLst>
        <pc:spChg chg="add mod ord">
          <ac:chgData name="Matt Lyle" userId="a96e7d453dd11193" providerId="LiveId" clId="{06E132CA-B4CC-47AC-9555-392663F742C0}" dt="2022-04-30T11:21:07.799" v="18917" actId="1076"/>
          <ac:spMkLst>
            <pc:docMk/>
            <pc:sldMk cId="3034169010" sldId="361"/>
            <ac:spMk id="2" creationId="{E18A5DED-3EFD-436E-9318-9D9B51AC6C49}"/>
          </ac:spMkLst>
        </pc:spChg>
        <pc:spChg chg="del">
          <ac:chgData name="Matt Lyle" userId="a96e7d453dd11193" providerId="LiveId" clId="{06E132CA-B4CC-47AC-9555-392663F742C0}" dt="2022-04-30T11:20:52.412" v="18914" actId="478"/>
          <ac:spMkLst>
            <pc:docMk/>
            <pc:sldMk cId="3034169010" sldId="361"/>
            <ac:spMk id="3" creationId="{4A0D84D7-FFB3-4D76-90FC-B5B233D3A3D6}"/>
          </ac:spMkLst>
        </pc:spChg>
        <pc:spChg chg="add mod">
          <ac:chgData name="Matt Lyle" userId="a96e7d453dd11193" providerId="LiveId" clId="{06E132CA-B4CC-47AC-9555-392663F742C0}" dt="2022-04-30T11:14:47.931" v="18617" actId="1076"/>
          <ac:spMkLst>
            <pc:docMk/>
            <pc:sldMk cId="3034169010" sldId="361"/>
            <ac:spMk id="12" creationId="{1173166B-20D2-4F14-84E5-39A91E244FBA}"/>
          </ac:spMkLst>
        </pc:spChg>
        <pc:spChg chg="add mod">
          <ac:chgData name="Matt Lyle" userId="a96e7d453dd11193" providerId="LiveId" clId="{06E132CA-B4CC-47AC-9555-392663F742C0}" dt="2022-04-30T11:21:01.894" v="18916"/>
          <ac:spMkLst>
            <pc:docMk/>
            <pc:sldMk cId="3034169010" sldId="361"/>
            <ac:spMk id="15" creationId="{D15EE099-2B55-4789-9D2C-5778669CF098}"/>
          </ac:spMkLst>
        </pc:spChg>
        <pc:grpChg chg="del">
          <ac:chgData name="Matt Lyle" userId="a96e7d453dd11193" providerId="LiveId" clId="{06E132CA-B4CC-47AC-9555-392663F742C0}" dt="2022-04-30T11:20:56.166" v="18915" actId="478"/>
          <ac:grpSpMkLst>
            <pc:docMk/>
            <pc:sldMk cId="3034169010" sldId="361"/>
            <ac:grpSpMk id="4" creationId="{C0C001E5-7AB9-478D-81EA-17A4AA6DD631}"/>
          </ac:grpSpMkLst>
        </pc:grpChg>
        <pc:grpChg chg="del">
          <ac:chgData name="Matt Lyle" userId="a96e7d453dd11193" providerId="LiveId" clId="{06E132CA-B4CC-47AC-9555-392663F742C0}" dt="2022-04-30T11:20:56.166" v="18915" actId="478"/>
          <ac:grpSpMkLst>
            <pc:docMk/>
            <pc:sldMk cId="3034169010" sldId="361"/>
            <ac:grpSpMk id="8" creationId="{F0081AE8-F975-4EE8-9CD0-FE397DFF4F0C}"/>
          </ac:grpSpMkLst>
        </pc:grpChg>
        <pc:grpChg chg="add mod">
          <ac:chgData name="Matt Lyle" userId="a96e7d453dd11193" providerId="LiveId" clId="{06E132CA-B4CC-47AC-9555-392663F742C0}" dt="2022-04-30T11:21:01.894" v="18916"/>
          <ac:grpSpMkLst>
            <pc:docMk/>
            <pc:sldMk cId="3034169010" sldId="361"/>
            <ac:grpSpMk id="16" creationId="{2F8C56EA-2A93-45B3-B8AD-E4EC4BB70306}"/>
          </ac:grpSpMkLst>
        </pc:grpChg>
        <pc:grpChg chg="add mod">
          <ac:chgData name="Matt Lyle" userId="a96e7d453dd11193" providerId="LiveId" clId="{06E132CA-B4CC-47AC-9555-392663F742C0}" dt="2022-04-30T11:21:01.894" v="18916"/>
          <ac:grpSpMkLst>
            <pc:docMk/>
            <pc:sldMk cId="3034169010" sldId="361"/>
            <ac:grpSpMk id="20" creationId="{FBF9D3FC-CEAC-4D52-9DDE-9F1B6F9A9559}"/>
          </ac:grpSpMkLst>
        </pc:grpChg>
        <pc:graphicFrameChg chg="del">
          <ac:chgData name="Matt Lyle" userId="a96e7d453dd11193" providerId="LiveId" clId="{06E132CA-B4CC-47AC-9555-392663F742C0}" dt="2022-04-30T11:10:07.044" v="18469" actId="478"/>
          <ac:graphicFrameMkLst>
            <pc:docMk/>
            <pc:sldMk cId="3034169010" sldId="361"/>
            <ac:graphicFrameMk id="14" creationId="{76C48FFD-B0F5-4319-84AA-7A9092B59D25}"/>
          </ac:graphicFrameMkLst>
        </pc:graphicFrameChg>
        <pc:cxnChg chg="mod">
          <ac:chgData name="Matt Lyle" userId="a96e7d453dd11193" providerId="LiveId" clId="{06E132CA-B4CC-47AC-9555-392663F742C0}" dt="2022-04-30T11:21:01.894" v="18916"/>
          <ac:cxnSpMkLst>
            <pc:docMk/>
            <pc:sldMk cId="3034169010" sldId="361"/>
            <ac:cxnSpMk id="17" creationId="{30664060-9F42-4DD4-A54E-E9C8914D1652}"/>
          </ac:cxnSpMkLst>
        </pc:cxnChg>
        <pc:cxnChg chg="mod">
          <ac:chgData name="Matt Lyle" userId="a96e7d453dd11193" providerId="LiveId" clId="{06E132CA-B4CC-47AC-9555-392663F742C0}" dt="2022-04-30T11:21:01.894" v="18916"/>
          <ac:cxnSpMkLst>
            <pc:docMk/>
            <pc:sldMk cId="3034169010" sldId="361"/>
            <ac:cxnSpMk id="18" creationId="{6C50F770-A205-4AA0-84CA-20BC0C7CA752}"/>
          </ac:cxnSpMkLst>
        </pc:cxnChg>
        <pc:cxnChg chg="mod">
          <ac:chgData name="Matt Lyle" userId="a96e7d453dd11193" providerId="LiveId" clId="{06E132CA-B4CC-47AC-9555-392663F742C0}" dt="2022-04-30T11:21:01.894" v="18916"/>
          <ac:cxnSpMkLst>
            <pc:docMk/>
            <pc:sldMk cId="3034169010" sldId="361"/>
            <ac:cxnSpMk id="19" creationId="{4091F1BF-F8CC-49E6-958A-76256B3BCF51}"/>
          </ac:cxnSpMkLst>
        </pc:cxnChg>
        <pc:cxnChg chg="mod">
          <ac:chgData name="Matt Lyle" userId="a96e7d453dd11193" providerId="LiveId" clId="{06E132CA-B4CC-47AC-9555-392663F742C0}" dt="2022-04-30T11:21:01.894" v="18916"/>
          <ac:cxnSpMkLst>
            <pc:docMk/>
            <pc:sldMk cId="3034169010" sldId="361"/>
            <ac:cxnSpMk id="21" creationId="{5C9184AF-A8E4-498A-9534-89CCDDC0D1F2}"/>
          </ac:cxnSpMkLst>
        </pc:cxnChg>
        <pc:cxnChg chg="mod">
          <ac:chgData name="Matt Lyle" userId="a96e7d453dd11193" providerId="LiveId" clId="{06E132CA-B4CC-47AC-9555-392663F742C0}" dt="2022-04-30T11:21:01.894" v="18916"/>
          <ac:cxnSpMkLst>
            <pc:docMk/>
            <pc:sldMk cId="3034169010" sldId="361"/>
            <ac:cxnSpMk id="22" creationId="{9060E8A6-97D9-413E-A3CF-2422F737A0D3}"/>
          </ac:cxnSpMkLst>
        </pc:cxnChg>
        <pc:cxnChg chg="mod">
          <ac:chgData name="Matt Lyle" userId="a96e7d453dd11193" providerId="LiveId" clId="{06E132CA-B4CC-47AC-9555-392663F742C0}" dt="2022-04-30T11:21:01.894" v="18916"/>
          <ac:cxnSpMkLst>
            <pc:docMk/>
            <pc:sldMk cId="3034169010" sldId="361"/>
            <ac:cxnSpMk id="23" creationId="{5C3A0094-FBDE-463E-A51C-B43B47BA2AB4}"/>
          </ac:cxnSpMkLst>
        </pc:cxnChg>
      </pc:sldChg>
      <pc:sldChg chg="addSp delSp modSp add mod addAnim delAnim modAnim">
        <pc:chgData name="Matt Lyle" userId="a96e7d453dd11193" providerId="LiveId" clId="{06E132CA-B4CC-47AC-9555-392663F742C0}" dt="2022-04-30T12:35:13.515" v="19933" actId="1076"/>
        <pc:sldMkLst>
          <pc:docMk/>
          <pc:sldMk cId="1343156365" sldId="362"/>
        </pc:sldMkLst>
        <pc:spChg chg="del">
          <ac:chgData name="Matt Lyle" userId="a96e7d453dd11193" providerId="LiveId" clId="{06E132CA-B4CC-47AC-9555-392663F742C0}" dt="2022-04-30T11:53:02.527" v="19449" actId="478"/>
          <ac:spMkLst>
            <pc:docMk/>
            <pc:sldMk cId="1343156365" sldId="362"/>
            <ac:spMk id="5" creationId="{EC987D49-8789-4857-AD4F-94B471DC5106}"/>
          </ac:spMkLst>
        </pc:spChg>
        <pc:spChg chg="add mod">
          <ac:chgData name="Matt Lyle" userId="a96e7d453dd11193" providerId="LiveId" clId="{06E132CA-B4CC-47AC-9555-392663F742C0}" dt="2022-04-30T12:30:03.496" v="19687" actId="6549"/>
          <ac:spMkLst>
            <pc:docMk/>
            <pc:sldMk cId="1343156365" sldId="362"/>
            <ac:spMk id="13" creationId="{F23BDDBD-2140-4FAD-A277-81705831EDD8}"/>
          </ac:spMkLst>
        </pc:spChg>
        <pc:grpChg chg="del">
          <ac:chgData name="Matt Lyle" userId="a96e7d453dd11193" providerId="LiveId" clId="{06E132CA-B4CC-47AC-9555-392663F742C0}" dt="2022-04-30T11:52:59.986" v="19448" actId="478"/>
          <ac:grpSpMkLst>
            <pc:docMk/>
            <pc:sldMk cId="1343156365" sldId="362"/>
            <ac:grpSpMk id="6" creationId="{43645048-692D-493A-B02C-8527DA4099C9}"/>
          </ac:grpSpMkLst>
        </pc:grpChg>
        <pc:grpChg chg="del">
          <ac:chgData name="Matt Lyle" userId="a96e7d453dd11193" providerId="LiveId" clId="{06E132CA-B4CC-47AC-9555-392663F742C0}" dt="2022-04-30T11:52:59.986" v="19448" actId="478"/>
          <ac:grpSpMkLst>
            <pc:docMk/>
            <pc:sldMk cId="1343156365" sldId="362"/>
            <ac:grpSpMk id="10" creationId="{ADA6093E-171F-4273-862F-36872366AF29}"/>
          </ac:grpSpMkLst>
        </pc:grpChg>
        <pc:grpChg chg="add mod">
          <ac:chgData name="Matt Lyle" userId="a96e7d453dd11193" providerId="LiveId" clId="{06E132CA-B4CC-47AC-9555-392663F742C0}" dt="2022-04-30T12:30:51.109" v="19694" actId="1076"/>
          <ac:grpSpMkLst>
            <pc:docMk/>
            <pc:sldMk cId="1343156365" sldId="362"/>
            <ac:grpSpMk id="14" creationId="{FCAD119F-40C3-49EC-B4B9-B99D7B96D92A}"/>
          </ac:grpSpMkLst>
        </pc:grpChg>
        <pc:graphicFrameChg chg="add del mod modGraphic">
          <ac:chgData name="Matt Lyle" userId="a96e7d453dd11193" providerId="LiveId" clId="{06E132CA-B4CC-47AC-9555-392663F742C0}" dt="2022-04-30T12:35:13.515" v="19933" actId="1076"/>
          <ac:graphicFrameMkLst>
            <pc:docMk/>
            <pc:sldMk cId="1343156365" sldId="362"/>
            <ac:graphicFrameMk id="18" creationId="{6F04936A-435F-429F-AA08-B0EA151267CD}"/>
          </ac:graphicFrameMkLst>
        </pc:graphicFrameChg>
        <pc:cxnChg chg="mod">
          <ac:chgData name="Matt Lyle" userId="a96e7d453dd11193" providerId="LiveId" clId="{06E132CA-B4CC-47AC-9555-392663F742C0}" dt="2022-04-30T12:30:44.548" v="19693" actId="1076"/>
          <ac:cxnSpMkLst>
            <pc:docMk/>
            <pc:sldMk cId="1343156365" sldId="362"/>
            <ac:cxnSpMk id="15" creationId="{08525EC4-577F-41A9-BB17-C279F7DF1E68}"/>
          </ac:cxnSpMkLst>
        </pc:cxnChg>
        <pc:cxnChg chg="mod">
          <ac:chgData name="Matt Lyle" userId="a96e7d453dd11193" providerId="LiveId" clId="{06E132CA-B4CC-47AC-9555-392663F742C0}" dt="2022-04-30T12:30:26.292" v="19688"/>
          <ac:cxnSpMkLst>
            <pc:docMk/>
            <pc:sldMk cId="1343156365" sldId="362"/>
            <ac:cxnSpMk id="16" creationId="{662EAA5D-D847-41B5-B34E-47B5BD97D510}"/>
          </ac:cxnSpMkLst>
        </pc:cxnChg>
        <pc:cxnChg chg="mod">
          <ac:chgData name="Matt Lyle" userId="a96e7d453dd11193" providerId="LiveId" clId="{06E132CA-B4CC-47AC-9555-392663F742C0}" dt="2022-04-30T12:30:26.292" v="19688"/>
          <ac:cxnSpMkLst>
            <pc:docMk/>
            <pc:sldMk cId="1343156365" sldId="362"/>
            <ac:cxnSpMk id="17" creationId="{031D888D-43A0-4B9C-9873-A15D9BD541BA}"/>
          </ac:cxnSpMkLst>
        </pc:cxnChg>
      </pc:sldChg>
      <pc:sldChg chg="addSp delSp modSp add mod delAnim modAnim">
        <pc:chgData name="Matt Lyle" userId="a96e7d453dd11193" providerId="LiveId" clId="{06E132CA-B4CC-47AC-9555-392663F742C0}" dt="2022-04-30T12:19:17.348" v="19645" actId="478"/>
        <pc:sldMkLst>
          <pc:docMk/>
          <pc:sldMk cId="3744246032" sldId="363"/>
        </pc:sldMkLst>
        <pc:spChg chg="mod">
          <ac:chgData name="Matt Lyle" userId="a96e7d453dd11193" providerId="LiveId" clId="{06E132CA-B4CC-47AC-9555-392663F742C0}" dt="2022-04-30T12:19:12.163" v="19641" actId="6549"/>
          <ac:spMkLst>
            <pc:docMk/>
            <pc:sldMk cId="3744246032" sldId="363"/>
            <ac:spMk id="5" creationId="{EC987D49-8789-4857-AD4F-94B471DC5106}"/>
          </ac:spMkLst>
        </pc:spChg>
        <pc:spChg chg="add del mod">
          <ac:chgData name="Matt Lyle" userId="a96e7d453dd11193" providerId="LiveId" clId="{06E132CA-B4CC-47AC-9555-392663F742C0}" dt="2022-04-30T12:09:39.037" v="19615" actId="21"/>
          <ac:spMkLst>
            <pc:docMk/>
            <pc:sldMk cId="3744246032" sldId="363"/>
            <ac:spMk id="13" creationId="{3DFB3FA4-EBA1-405B-8D3E-23774CAE1F79}"/>
          </ac:spMkLst>
        </pc:spChg>
        <pc:spChg chg="add del mod">
          <ac:chgData name="Matt Lyle" userId="a96e7d453dd11193" providerId="LiveId" clId="{06E132CA-B4CC-47AC-9555-392663F742C0}" dt="2022-04-30T12:19:13.332" v="19642" actId="478"/>
          <ac:spMkLst>
            <pc:docMk/>
            <pc:sldMk cId="3744246032" sldId="363"/>
            <ac:spMk id="14" creationId="{4F625C42-3188-4DF7-833F-93CF0CE57CCC}"/>
          </ac:spMkLst>
        </pc:spChg>
        <pc:spChg chg="add del mod ord">
          <ac:chgData name="Matt Lyle" userId="a96e7d453dd11193" providerId="LiveId" clId="{06E132CA-B4CC-47AC-9555-392663F742C0}" dt="2022-04-30T12:19:17.348" v="19645" actId="478"/>
          <ac:spMkLst>
            <pc:docMk/>
            <pc:sldMk cId="3744246032" sldId="363"/>
            <ac:spMk id="15" creationId="{0F9CA7B1-2245-46CB-BA8D-4E0DF5FD846F}"/>
          </ac:spMkLst>
        </pc:spChg>
        <pc:spChg chg="add del mod ord">
          <ac:chgData name="Matt Lyle" userId="a96e7d453dd11193" providerId="LiveId" clId="{06E132CA-B4CC-47AC-9555-392663F742C0}" dt="2022-04-30T12:19:14.205" v="19643" actId="478"/>
          <ac:spMkLst>
            <pc:docMk/>
            <pc:sldMk cId="3744246032" sldId="363"/>
            <ac:spMk id="16" creationId="{DDFFB836-51F0-4909-B482-3118349500A3}"/>
          </ac:spMkLst>
        </pc:spChg>
        <pc:grpChg chg="del">
          <ac:chgData name="Matt Lyle" userId="a96e7d453dd11193" providerId="LiveId" clId="{06E132CA-B4CC-47AC-9555-392663F742C0}" dt="2022-04-30T12:19:15.001" v="19644" actId="478"/>
          <ac:grpSpMkLst>
            <pc:docMk/>
            <pc:sldMk cId="3744246032" sldId="363"/>
            <ac:grpSpMk id="6" creationId="{43645048-692D-493A-B02C-8527DA4099C9}"/>
          </ac:grpSpMkLst>
        </pc:grpChg>
      </pc:sldChg>
      <pc:sldChg chg="addSp delSp modSp add mod ord modAnim">
        <pc:chgData name="Matt Lyle" userId="a96e7d453dd11193" providerId="LiveId" clId="{06E132CA-B4CC-47AC-9555-392663F742C0}" dt="2022-04-30T12:23:26.506" v="19683" actId="1076"/>
        <pc:sldMkLst>
          <pc:docMk/>
          <pc:sldMk cId="2129787346" sldId="364"/>
        </pc:sldMkLst>
        <pc:spChg chg="add mod">
          <ac:chgData name="Matt Lyle" userId="a96e7d453dd11193" providerId="LiveId" clId="{06E132CA-B4CC-47AC-9555-392663F742C0}" dt="2022-04-30T12:23:17.919" v="19681" actId="1036"/>
          <ac:spMkLst>
            <pc:docMk/>
            <pc:sldMk cId="2129787346" sldId="364"/>
            <ac:spMk id="5" creationId="{BE4D7745-1E90-4ABA-ABA2-3B524A725713}"/>
          </ac:spMkLst>
        </pc:spChg>
        <pc:spChg chg="mod">
          <ac:chgData name="Matt Lyle" userId="a96e7d453dd11193" providerId="LiveId" clId="{06E132CA-B4CC-47AC-9555-392663F742C0}" dt="2022-04-30T12:23:26.506" v="19683" actId="1076"/>
          <ac:spMkLst>
            <pc:docMk/>
            <pc:sldMk cId="2129787346" sldId="364"/>
            <ac:spMk id="9" creationId="{B89D937F-A3FE-4677-ABC2-DD45502E1396}"/>
          </ac:spMkLst>
        </pc:spChg>
        <pc:spChg chg="del">
          <ac:chgData name="Matt Lyle" userId="a96e7d453dd11193" providerId="LiveId" clId="{06E132CA-B4CC-47AC-9555-392663F742C0}" dt="2022-04-30T12:20:33.575" v="19653" actId="478"/>
          <ac:spMkLst>
            <pc:docMk/>
            <pc:sldMk cId="2129787346" sldId="364"/>
            <ac:spMk id="10" creationId="{4040C5DA-FA56-42D1-B9B9-A2C6206F515C}"/>
          </ac:spMkLst>
        </pc:spChg>
      </pc:sldChg>
      <pc:sldChg chg="add modAnim">
        <pc:chgData name="Matt Lyle" userId="a96e7d453dd11193" providerId="LiveId" clId="{06E132CA-B4CC-47AC-9555-392663F742C0}" dt="2022-04-30T12:24:32.940" v="19685"/>
        <pc:sldMkLst>
          <pc:docMk/>
          <pc:sldMk cId="2690678448" sldId="365"/>
        </pc:sldMkLst>
      </pc:sldChg>
      <pc:sldChg chg="addSp modSp add mod modAnim modNotesTx">
        <pc:chgData name="Matt Lyle" userId="a96e7d453dd11193" providerId="LiveId" clId="{06E132CA-B4CC-47AC-9555-392663F742C0}" dt="2022-04-30T12:40:47.374" v="20036"/>
        <pc:sldMkLst>
          <pc:docMk/>
          <pc:sldMk cId="903509124" sldId="366"/>
        </pc:sldMkLst>
        <pc:spChg chg="add mod">
          <ac:chgData name="Matt Lyle" userId="a96e7d453dd11193" providerId="LiveId" clId="{06E132CA-B4CC-47AC-9555-392663F742C0}" dt="2022-04-30T12:40:43.127" v="20034" actId="1076"/>
          <ac:spMkLst>
            <pc:docMk/>
            <pc:sldMk cId="903509124" sldId="366"/>
            <ac:spMk id="8" creationId="{B6A943A2-4D5C-4542-A7F2-091D5AD069EA}"/>
          </ac:spMkLst>
        </pc:spChg>
        <pc:grpChg chg="add mod">
          <ac:chgData name="Matt Lyle" userId="a96e7d453dd11193" providerId="LiveId" clId="{06E132CA-B4CC-47AC-9555-392663F742C0}" dt="2022-04-30T12:30:54.856" v="19695"/>
          <ac:grpSpMkLst>
            <pc:docMk/>
            <pc:sldMk cId="903509124" sldId="366"/>
            <ac:grpSpMk id="3" creationId="{3EF7120D-D4A2-4ED9-A260-42A350BEBAEB}"/>
          </ac:grpSpMkLst>
        </pc:grpChg>
        <pc:cxnChg chg="mod">
          <ac:chgData name="Matt Lyle" userId="a96e7d453dd11193" providerId="LiveId" clId="{06E132CA-B4CC-47AC-9555-392663F742C0}" dt="2022-04-30T12:30:54.856" v="19695"/>
          <ac:cxnSpMkLst>
            <pc:docMk/>
            <pc:sldMk cId="903509124" sldId="366"/>
            <ac:cxnSpMk id="4" creationId="{B1D688DA-9FE0-4A07-AC7E-086FF7859213}"/>
          </ac:cxnSpMkLst>
        </pc:cxnChg>
        <pc:cxnChg chg="mod">
          <ac:chgData name="Matt Lyle" userId="a96e7d453dd11193" providerId="LiveId" clId="{06E132CA-B4CC-47AC-9555-392663F742C0}" dt="2022-04-30T12:30:54.856" v="19695"/>
          <ac:cxnSpMkLst>
            <pc:docMk/>
            <pc:sldMk cId="903509124" sldId="366"/>
            <ac:cxnSpMk id="5" creationId="{505B361C-51D4-42E8-A44C-9F0DE69FB59B}"/>
          </ac:cxnSpMkLst>
        </pc:cxnChg>
        <pc:cxnChg chg="mod">
          <ac:chgData name="Matt Lyle" userId="a96e7d453dd11193" providerId="LiveId" clId="{06E132CA-B4CC-47AC-9555-392663F742C0}" dt="2022-04-30T12:30:54.856" v="19695"/>
          <ac:cxnSpMkLst>
            <pc:docMk/>
            <pc:sldMk cId="903509124" sldId="366"/>
            <ac:cxnSpMk id="6" creationId="{F72E629B-1608-4E4C-81E4-7AF8BA893FDA}"/>
          </ac:cxnSpMkLst>
        </pc:cxnChg>
      </pc:sldChg>
      <pc:sldChg chg="addSp delSp modSp add mod delAnim modAnim modNotesTx">
        <pc:chgData name="Matt Lyle" userId="a96e7d453dd11193" providerId="LiveId" clId="{06E132CA-B4CC-47AC-9555-392663F742C0}" dt="2022-04-30T13:37:15.331" v="21133" actId="20577"/>
        <pc:sldMkLst>
          <pc:docMk/>
          <pc:sldMk cId="1325500206" sldId="367"/>
        </pc:sldMkLst>
        <pc:spChg chg="add mod">
          <ac:chgData name="Matt Lyle" userId="a96e7d453dd11193" providerId="LiveId" clId="{06E132CA-B4CC-47AC-9555-392663F742C0}" dt="2022-04-30T13:31:12.432" v="20690" actId="13926"/>
          <ac:spMkLst>
            <pc:docMk/>
            <pc:sldMk cId="1325500206" sldId="367"/>
            <ac:spMk id="9" creationId="{27936E45-BF94-425B-9E73-54A7BEB7A2F3}"/>
          </ac:spMkLst>
        </pc:spChg>
        <pc:spChg chg="add del mod">
          <ac:chgData name="Matt Lyle" userId="a96e7d453dd11193" providerId="LiveId" clId="{06E132CA-B4CC-47AC-9555-392663F742C0}" dt="2022-04-30T12:36:22.959" v="19943" actId="478"/>
          <ac:spMkLst>
            <pc:docMk/>
            <pc:sldMk cId="1325500206" sldId="367"/>
            <ac:spMk id="10" creationId="{560705C5-1C0A-4887-B9F3-72D4DB05EC3A}"/>
          </ac:spMkLst>
        </pc:spChg>
        <pc:spChg chg="mod">
          <ac:chgData name="Matt Lyle" userId="a96e7d453dd11193" providerId="LiveId" clId="{06E132CA-B4CC-47AC-9555-392663F742C0}" dt="2022-04-30T12:37:10.343" v="19981" actId="13926"/>
          <ac:spMkLst>
            <pc:docMk/>
            <pc:sldMk cId="1325500206" sldId="367"/>
            <ac:spMk id="13" creationId="{F23BDDBD-2140-4FAD-A277-81705831EDD8}"/>
          </ac:spMkLst>
        </pc:spChg>
        <pc:graphicFrameChg chg="del">
          <ac:chgData name="Matt Lyle" userId="a96e7d453dd11193" providerId="LiveId" clId="{06E132CA-B4CC-47AC-9555-392663F742C0}" dt="2022-04-30T12:35:32.196" v="19935" actId="478"/>
          <ac:graphicFrameMkLst>
            <pc:docMk/>
            <pc:sldMk cId="1325500206" sldId="367"/>
            <ac:graphicFrameMk id="18" creationId="{6F04936A-435F-429F-AA08-B0EA151267CD}"/>
          </ac:graphicFrameMkLst>
        </pc:graphicFrameChg>
      </pc:sldChg>
      <pc:sldChg chg="addSp delSp modSp add mod ord modAnim">
        <pc:chgData name="Matt Lyle" userId="a96e7d453dd11193" providerId="LiveId" clId="{06E132CA-B4CC-47AC-9555-392663F742C0}" dt="2022-04-30T12:38:27.483" v="19992" actId="13926"/>
        <pc:sldMkLst>
          <pc:docMk/>
          <pc:sldMk cId="36896122" sldId="368"/>
        </pc:sldMkLst>
        <pc:spChg chg="add del">
          <ac:chgData name="Matt Lyle" userId="a96e7d453dd11193" providerId="LiveId" clId="{06E132CA-B4CC-47AC-9555-392663F742C0}" dt="2022-04-30T12:37:53.961" v="19985" actId="22"/>
          <ac:spMkLst>
            <pc:docMk/>
            <pc:sldMk cId="36896122" sldId="368"/>
            <ac:spMk id="8" creationId="{5F59774E-77FE-4638-B996-BB911C89C3A1}"/>
          </ac:spMkLst>
        </pc:spChg>
        <pc:spChg chg="add mod">
          <ac:chgData name="Matt Lyle" userId="a96e7d453dd11193" providerId="LiveId" clId="{06E132CA-B4CC-47AC-9555-392663F742C0}" dt="2022-04-30T12:38:09.201" v="19989" actId="13926"/>
          <ac:spMkLst>
            <pc:docMk/>
            <pc:sldMk cId="36896122" sldId="368"/>
            <ac:spMk id="9" creationId="{C070DA67-92F6-4A38-8378-7DC67825F507}"/>
          </ac:spMkLst>
        </pc:spChg>
        <pc:spChg chg="mod">
          <ac:chgData name="Matt Lyle" userId="a96e7d453dd11193" providerId="LiveId" clId="{06E132CA-B4CC-47AC-9555-392663F742C0}" dt="2022-04-30T12:38:27.483" v="19992" actId="13926"/>
          <ac:spMkLst>
            <pc:docMk/>
            <pc:sldMk cId="36896122" sldId="368"/>
            <ac:spMk id="13" creationId="{F23BDDBD-2140-4FAD-A277-81705831EDD8}"/>
          </ac:spMkLst>
        </pc:spChg>
      </pc:sldChg>
      <pc:sldChg chg="modNotes modNotesTx">
        <pc:chgData name="Matt Lyle" userId="a96e7d453dd11193" providerId="LiveId" clId="{06E132CA-B4CC-47AC-9555-392663F742C0}" dt="2022-04-30T13:54:02.528" v="22769" actId="20577"/>
        <pc:sldMkLst>
          <pc:docMk/>
          <pc:sldMk cId="3328383552" sldId="369"/>
        </pc:sldMkLst>
      </pc:sldChg>
      <pc:sldChg chg="addSp delSp add del setBg delDesignElem">
        <pc:chgData name="Matt Lyle" userId="a96e7d453dd11193" providerId="LiveId" clId="{06E132CA-B4CC-47AC-9555-392663F742C0}" dt="2022-04-30T12:41:13.199" v="20040"/>
        <pc:sldMkLst>
          <pc:docMk/>
          <pc:sldMk cId="3918519028" sldId="369"/>
        </pc:sldMkLst>
        <pc:spChg chg="add del">
          <ac:chgData name="Matt Lyle" userId="a96e7d453dd11193" providerId="LiveId" clId="{06E132CA-B4CC-47AC-9555-392663F742C0}" dt="2022-04-30T12:41:13.199" v="20040"/>
          <ac:spMkLst>
            <pc:docMk/>
            <pc:sldMk cId="3918519028" sldId="369"/>
            <ac:spMk id="25" creationId="{60328808-6121-4268-B0D0-AB78E2170B13}"/>
          </ac:spMkLst>
        </pc:spChg>
        <pc:spChg chg="add del">
          <ac:chgData name="Matt Lyle" userId="a96e7d453dd11193" providerId="LiveId" clId="{06E132CA-B4CC-47AC-9555-392663F742C0}" dt="2022-04-30T12:41:13.199" v="20040"/>
          <ac:spMkLst>
            <pc:docMk/>
            <pc:sldMk cId="3918519028" sldId="369"/>
            <ac:spMk id="26" creationId="{7BC06BCF-7320-499B-88F4-B5CA302B79C0}"/>
          </ac:spMkLst>
        </pc:spChg>
        <pc:spChg chg="add del">
          <ac:chgData name="Matt Lyle" userId="a96e7d453dd11193" providerId="LiveId" clId="{06E132CA-B4CC-47AC-9555-392663F742C0}" dt="2022-04-30T12:41:13.199" v="20040"/>
          <ac:spMkLst>
            <pc:docMk/>
            <pc:sldMk cId="3918519028" sldId="369"/>
            <ac:spMk id="27" creationId="{50554E2E-2922-4366-AD14-32C37F7334F0}"/>
          </ac:spMkLst>
        </pc:spChg>
        <pc:spChg chg="add del">
          <ac:chgData name="Matt Lyle" userId="a96e7d453dd11193" providerId="LiveId" clId="{06E132CA-B4CC-47AC-9555-392663F742C0}" dt="2022-04-30T12:41:13.199" v="20040"/>
          <ac:spMkLst>
            <pc:docMk/>
            <pc:sldMk cId="3918519028" sldId="369"/>
            <ac:spMk id="28" creationId="{AF0FF6D8-83C6-4E16-A659-121582CA01A0}"/>
          </ac:spMkLst>
        </pc:spChg>
        <pc:spChg chg="add del">
          <ac:chgData name="Matt Lyle" userId="a96e7d453dd11193" providerId="LiveId" clId="{06E132CA-B4CC-47AC-9555-392663F742C0}" dt="2022-04-30T12:41:13.199" v="20040"/>
          <ac:spMkLst>
            <pc:docMk/>
            <pc:sldMk cId="3918519028" sldId="369"/>
            <ac:spMk id="29" creationId="{D697F9F0-BF9E-41B1-A538-7AFA9E965D4B}"/>
          </ac:spMkLst>
        </pc:spChg>
        <pc:spChg chg="add del">
          <ac:chgData name="Matt Lyle" userId="a96e7d453dd11193" providerId="LiveId" clId="{06E132CA-B4CC-47AC-9555-392663F742C0}" dt="2022-04-30T12:41:13.199" v="20040"/>
          <ac:spMkLst>
            <pc:docMk/>
            <pc:sldMk cId="3918519028" sldId="369"/>
            <ac:spMk id="30" creationId="{D9D0FB2B-1753-41DC-BEA8-7B80EF89DB86}"/>
          </ac:spMkLst>
        </pc:spChg>
        <pc:spChg chg="add del">
          <ac:chgData name="Matt Lyle" userId="a96e7d453dd11193" providerId="LiveId" clId="{06E132CA-B4CC-47AC-9555-392663F742C0}" dt="2022-04-30T12:41:13.199" v="20040"/>
          <ac:spMkLst>
            <pc:docMk/>
            <pc:sldMk cId="3918519028" sldId="369"/>
            <ac:spMk id="31" creationId="{C909C433-6200-400E-ACC5-60A5004869B3}"/>
          </ac:spMkLst>
        </pc:spChg>
      </pc:sldChg>
      <pc:sldMasterChg chg="addSldLayout delSldLayout modSldLayout">
        <pc:chgData name="Matt Lyle" userId="a96e7d453dd11193" providerId="LiveId" clId="{06E132CA-B4CC-47AC-9555-392663F742C0}" dt="2022-04-30T11:41:54.984" v="19352"/>
        <pc:sldMasterMkLst>
          <pc:docMk/>
          <pc:sldMasterMk cId="322613345" sldId="2147483737"/>
        </pc:sldMasterMkLst>
        <pc:sldLayoutChg chg="addSp delSp modSp mod setBg">
          <pc:chgData name="Matt Lyle" userId="a96e7d453dd11193" providerId="LiveId" clId="{06E132CA-B4CC-47AC-9555-392663F742C0}" dt="2022-04-29T11:47:34.914" v="5701"/>
          <pc:sldLayoutMkLst>
            <pc:docMk/>
            <pc:sldMasterMk cId="322613345" sldId="2147483737"/>
            <pc:sldLayoutMk cId="2221494467" sldId="2147483735"/>
          </pc:sldLayoutMkLst>
          <pc:spChg chg="add del mod">
            <ac:chgData name="Matt Lyle" userId="a96e7d453dd11193" providerId="LiveId" clId="{06E132CA-B4CC-47AC-9555-392663F742C0}" dt="2022-04-29T11:43:08.341" v="5637"/>
            <ac:spMkLst>
              <pc:docMk/>
              <pc:sldMasterMk cId="322613345" sldId="2147483737"/>
              <pc:sldLayoutMk cId="2221494467" sldId="2147483735"/>
              <ac:spMk id="2" creationId="{816F5158-86E5-4C81-8747-0BF70851804E}"/>
            </ac:spMkLst>
          </pc:spChg>
          <pc:spChg chg="add del mod">
            <ac:chgData name="Matt Lyle" userId="a96e7d453dd11193" providerId="LiveId" clId="{06E132CA-B4CC-47AC-9555-392663F742C0}" dt="2022-04-29T11:43:08.341" v="5637"/>
            <ac:spMkLst>
              <pc:docMk/>
              <pc:sldMasterMk cId="322613345" sldId="2147483737"/>
              <pc:sldLayoutMk cId="2221494467" sldId="2147483735"/>
              <ac:spMk id="3" creationId="{F5E8B444-9F1D-4BD1-8E2E-847D3E4FA2A9}"/>
            </ac:spMkLst>
          </pc:spChg>
          <pc:spChg chg="mod">
            <ac:chgData name="Matt Lyle" userId="a96e7d453dd11193" providerId="LiveId" clId="{06E132CA-B4CC-47AC-9555-392663F742C0}" dt="2022-04-29T11:43:06.961" v="5636"/>
            <ac:spMkLst>
              <pc:docMk/>
              <pc:sldMasterMk cId="322613345" sldId="2147483737"/>
              <pc:sldLayoutMk cId="2221494467" sldId="2147483735"/>
              <ac:spMk id="5" creationId="{C6850F52-A35C-4CDB-943D-4C9928CD9117}"/>
            </ac:spMkLst>
          </pc:spChg>
          <pc:spChg chg="mod">
            <ac:chgData name="Matt Lyle" userId="a96e7d453dd11193" providerId="LiveId" clId="{06E132CA-B4CC-47AC-9555-392663F742C0}" dt="2022-04-29T11:43:06.961" v="5636"/>
            <ac:spMkLst>
              <pc:docMk/>
              <pc:sldMasterMk cId="322613345" sldId="2147483737"/>
              <pc:sldLayoutMk cId="2221494467" sldId="2147483735"/>
              <ac:spMk id="6" creationId="{6BDB1581-DF97-42CA-9C82-4CF8DB6D8C67}"/>
            </ac:spMkLst>
          </pc:spChg>
          <pc:spChg chg="mod">
            <ac:chgData name="Matt Lyle" userId="a96e7d453dd11193" providerId="LiveId" clId="{06E132CA-B4CC-47AC-9555-392663F742C0}" dt="2022-04-29T11:43:06.961" v="5636"/>
            <ac:spMkLst>
              <pc:docMk/>
              <pc:sldMasterMk cId="322613345" sldId="2147483737"/>
              <pc:sldLayoutMk cId="2221494467" sldId="2147483735"/>
              <ac:spMk id="7" creationId="{7C1E34E4-B802-48F5-BD3A-5AD4BA140FE4}"/>
            </ac:spMkLst>
          </pc:spChg>
          <pc:spChg chg="mod">
            <ac:chgData name="Matt Lyle" userId="a96e7d453dd11193" providerId="LiveId" clId="{06E132CA-B4CC-47AC-9555-392663F742C0}" dt="2022-04-29T11:43:06.961" v="5636"/>
            <ac:spMkLst>
              <pc:docMk/>
              <pc:sldMasterMk cId="322613345" sldId="2147483737"/>
              <pc:sldLayoutMk cId="2221494467" sldId="2147483735"/>
              <ac:spMk id="8" creationId="{E2BD9FAA-311B-404C-9767-348DDBE0F3D4}"/>
            </ac:spMkLst>
          </pc:spChg>
          <pc:spChg chg="mod">
            <ac:chgData name="Matt Lyle" userId="a96e7d453dd11193" providerId="LiveId" clId="{06E132CA-B4CC-47AC-9555-392663F742C0}" dt="2022-04-29T11:43:06.961" v="5636"/>
            <ac:spMkLst>
              <pc:docMk/>
              <pc:sldMasterMk cId="322613345" sldId="2147483737"/>
              <pc:sldLayoutMk cId="2221494467" sldId="2147483735"/>
              <ac:spMk id="11" creationId="{B0ADD2DF-F01E-419C-8C10-E97401406187}"/>
            </ac:spMkLst>
          </pc:spChg>
          <pc:spChg chg="mod">
            <ac:chgData name="Matt Lyle" userId="a96e7d453dd11193" providerId="LiveId" clId="{06E132CA-B4CC-47AC-9555-392663F742C0}" dt="2022-04-29T11:43:06.961" v="5636"/>
            <ac:spMkLst>
              <pc:docMk/>
              <pc:sldMasterMk cId="322613345" sldId="2147483737"/>
              <pc:sldLayoutMk cId="2221494467" sldId="2147483735"/>
              <ac:spMk id="12" creationId="{DA702F15-D279-4F2D-A1CD-7C082B630D1E}"/>
            </ac:spMkLst>
          </pc:spChg>
          <pc:spChg chg="mod">
            <ac:chgData name="Matt Lyle" userId="a96e7d453dd11193" providerId="LiveId" clId="{06E132CA-B4CC-47AC-9555-392663F742C0}" dt="2022-04-29T11:43:06.961" v="5636"/>
            <ac:spMkLst>
              <pc:docMk/>
              <pc:sldMasterMk cId="322613345" sldId="2147483737"/>
              <pc:sldLayoutMk cId="2221494467" sldId="2147483735"/>
              <ac:spMk id="13" creationId="{D299183E-1939-41C7-92D5-43532F725309}"/>
            </ac:spMkLst>
          </pc:spChg>
          <pc:spChg chg="mod">
            <ac:chgData name="Matt Lyle" userId="a96e7d453dd11193" providerId="LiveId" clId="{06E132CA-B4CC-47AC-9555-392663F742C0}" dt="2022-04-29T11:43:06.961" v="5636"/>
            <ac:spMkLst>
              <pc:docMk/>
              <pc:sldMasterMk cId="322613345" sldId="2147483737"/>
              <pc:sldLayoutMk cId="2221494467" sldId="2147483735"/>
              <ac:spMk id="14" creationId="{5F642967-0B7C-4E72-A17C-F398B9430045}"/>
            </ac:spMkLst>
          </pc:spChg>
          <pc:spChg chg="add del mod">
            <ac:chgData name="Matt Lyle" userId="a96e7d453dd11193" providerId="LiveId" clId="{06E132CA-B4CC-47AC-9555-392663F742C0}" dt="2022-04-29T11:47:34.914" v="5701"/>
            <ac:spMkLst>
              <pc:docMk/>
              <pc:sldMasterMk cId="322613345" sldId="2147483737"/>
              <pc:sldLayoutMk cId="2221494467" sldId="2147483735"/>
              <ac:spMk id="15" creationId="{3A29FB5A-F4AB-4322-971A-58AD2ACC0655}"/>
            </ac:spMkLst>
          </pc:spChg>
          <pc:spChg chg="add del mod">
            <ac:chgData name="Matt Lyle" userId="a96e7d453dd11193" providerId="LiveId" clId="{06E132CA-B4CC-47AC-9555-392663F742C0}" dt="2022-04-29T11:47:34.914" v="5701"/>
            <ac:spMkLst>
              <pc:docMk/>
              <pc:sldMasterMk cId="322613345" sldId="2147483737"/>
              <pc:sldLayoutMk cId="2221494467" sldId="2147483735"/>
              <ac:spMk id="16" creationId="{612CD1BF-CDAB-4828-9CDD-235BD8967C49}"/>
            </ac:spMkLst>
          </pc:spChg>
          <pc:spChg chg="mod">
            <ac:chgData name="Matt Lyle" userId="a96e7d453dd11193" providerId="LiveId" clId="{06E132CA-B4CC-47AC-9555-392663F742C0}" dt="2022-04-29T11:43:09.870" v="5638"/>
            <ac:spMkLst>
              <pc:docMk/>
              <pc:sldMasterMk cId="322613345" sldId="2147483737"/>
              <pc:sldLayoutMk cId="2221494467" sldId="2147483735"/>
              <ac:spMk id="18" creationId="{972E9AD7-11EB-4D15-85D4-B13F534D3BC0}"/>
            </ac:spMkLst>
          </pc:spChg>
          <pc:spChg chg="mod">
            <ac:chgData name="Matt Lyle" userId="a96e7d453dd11193" providerId="LiveId" clId="{06E132CA-B4CC-47AC-9555-392663F742C0}" dt="2022-04-29T11:43:09.870" v="5638"/>
            <ac:spMkLst>
              <pc:docMk/>
              <pc:sldMasterMk cId="322613345" sldId="2147483737"/>
              <pc:sldLayoutMk cId="2221494467" sldId="2147483735"/>
              <ac:spMk id="19" creationId="{AC9DA59C-10F6-4325-88A5-A459564BE20F}"/>
            </ac:spMkLst>
          </pc:spChg>
          <pc:spChg chg="mod">
            <ac:chgData name="Matt Lyle" userId="a96e7d453dd11193" providerId="LiveId" clId="{06E132CA-B4CC-47AC-9555-392663F742C0}" dt="2022-04-29T11:43:09.870" v="5638"/>
            <ac:spMkLst>
              <pc:docMk/>
              <pc:sldMasterMk cId="322613345" sldId="2147483737"/>
              <pc:sldLayoutMk cId="2221494467" sldId="2147483735"/>
              <ac:spMk id="20" creationId="{6145C231-D1FB-4047-A12C-113AC28CB4D6}"/>
            </ac:spMkLst>
          </pc:spChg>
          <pc:spChg chg="mod">
            <ac:chgData name="Matt Lyle" userId="a96e7d453dd11193" providerId="LiveId" clId="{06E132CA-B4CC-47AC-9555-392663F742C0}" dt="2022-04-29T11:43:09.870" v="5638"/>
            <ac:spMkLst>
              <pc:docMk/>
              <pc:sldMasterMk cId="322613345" sldId="2147483737"/>
              <pc:sldLayoutMk cId="2221494467" sldId="2147483735"/>
              <ac:spMk id="21" creationId="{597A884D-C6E7-434C-B70A-FC60A5BEAFE1}"/>
            </ac:spMkLst>
          </pc:spChg>
          <pc:spChg chg="mod">
            <ac:chgData name="Matt Lyle" userId="a96e7d453dd11193" providerId="LiveId" clId="{06E132CA-B4CC-47AC-9555-392663F742C0}" dt="2022-04-29T11:43:09.870" v="5638"/>
            <ac:spMkLst>
              <pc:docMk/>
              <pc:sldMasterMk cId="322613345" sldId="2147483737"/>
              <pc:sldLayoutMk cId="2221494467" sldId="2147483735"/>
              <ac:spMk id="24" creationId="{E3254CC9-BD48-473F-91B9-473CB7CB2D26}"/>
            </ac:spMkLst>
          </pc:spChg>
          <pc:spChg chg="mod">
            <ac:chgData name="Matt Lyle" userId="a96e7d453dd11193" providerId="LiveId" clId="{06E132CA-B4CC-47AC-9555-392663F742C0}" dt="2022-04-29T11:43:09.870" v="5638"/>
            <ac:spMkLst>
              <pc:docMk/>
              <pc:sldMasterMk cId="322613345" sldId="2147483737"/>
              <pc:sldLayoutMk cId="2221494467" sldId="2147483735"/>
              <ac:spMk id="25" creationId="{589AD94C-DE91-48FE-9FFC-231AA48CF1FE}"/>
            </ac:spMkLst>
          </pc:spChg>
          <pc:spChg chg="mod">
            <ac:chgData name="Matt Lyle" userId="a96e7d453dd11193" providerId="LiveId" clId="{06E132CA-B4CC-47AC-9555-392663F742C0}" dt="2022-04-29T11:43:09.870" v="5638"/>
            <ac:spMkLst>
              <pc:docMk/>
              <pc:sldMasterMk cId="322613345" sldId="2147483737"/>
              <pc:sldLayoutMk cId="2221494467" sldId="2147483735"/>
              <ac:spMk id="26" creationId="{2071B303-3808-4DFA-B4AC-621EDC87DAB1}"/>
            </ac:spMkLst>
          </pc:spChg>
          <pc:spChg chg="mod">
            <ac:chgData name="Matt Lyle" userId="a96e7d453dd11193" providerId="LiveId" clId="{06E132CA-B4CC-47AC-9555-392663F742C0}" dt="2022-04-29T11:43:09.870" v="5638"/>
            <ac:spMkLst>
              <pc:docMk/>
              <pc:sldMasterMk cId="322613345" sldId="2147483737"/>
              <pc:sldLayoutMk cId="2221494467" sldId="2147483735"/>
              <ac:spMk id="27" creationId="{6EB42AF1-B749-4968-97F8-3602955644DF}"/>
            </ac:spMkLst>
          </pc:spChg>
          <pc:spChg chg="add del mod ord">
            <ac:chgData name="Matt Lyle" userId="a96e7d453dd11193" providerId="LiveId" clId="{06E132CA-B4CC-47AC-9555-392663F742C0}" dt="2022-04-29T11:47:34.039" v="5699" actId="11529"/>
            <ac:spMkLst>
              <pc:docMk/>
              <pc:sldMasterMk cId="322613345" sldId="2147483737"/>
              <pc:sldLayoutMk cId="2221494467" sldId="2147483735"/>
              <ac:spMk id="28" creationId="{83901DF5-F111-45E4-B994-5B483A0C7D9C}"/>
            </ac:spMkLst>
          </pc:spChg>
          <pc:spChg chg="add del mod">
            <ac:chgData name="Matt Lyle" userId="a96e7d453dd11193" providerId="LiveId" clId="{06E132CA-B4CC-47AC-9555-392663F742C0}" dt="2022-04-29T11:44:37.404" v="5665"/>
            <ac:spMkLst>
              <pc:docMk/>
              <pc:sldMasterMk cId="322613345" sldId="2147483737"/>
              <pc:sldLayoutMk cId="2221494467" sldId="2147483735"/>
              <ac:spMk id="29" creationId="{0FB0D6C2-AE68-45F1-8F75-51C2835B7FE1}"/>
            </ac:spMkLst>
          </pc:spChg>
          <pc:spChg chg="add del mod">
            <ac:chgData name="Matt Lyle" userId="a96e7d453dd11193" providerId="LiveId" clId="{06E132CA-B4CC-47AC-9555-392663F742C0}" dt="2022-04-29T11:44:37.404" v="5665"/>
            <ac:spMkLst>
              <pc:docMk/>
              <pc:sldMasterMk cId="322613345" sldId="2147483737"/>
              <pc:sldLayoutMk cId="2221494467" sldId="2147483735"/>
              <ac:spMk id="30" creationId="{C3EF0490-0501-4ABE-B6B0-A4750D6A4E40}"/>
            </ac:spMkLst>
          </pc:spChg>
          <pc:spChg chg="mod">
            <ac:chgData name="Matt Lyle" userId="a96e7d453dd11193" providerId="LiveId" clId="{06E132CA-B4CC-47AC-9555-392663F742C0}" dt="2022-04-29T11:44:33.456" v="5658"/>
            <ac:spMkLst>
              <pc:docMk/>
              <pc:sldMasterMk cId="322613345" sldId="2147483737"/>
              <pc:sldLayoutMk cId="2221494467" sldId="2147483735"/>
              <ac:spMk id="32" creationId="{489AA0C8-4B13-40E7-91BF-FB8C3B2B0721}"/>
            </ac:spMkLst>
          </pc:spChg>
          <pc:spChg chg="mod">
            <ac:chgData name="Matt Lyle" userId="a96e7d453dd11193" providerId="LiveId" clId="{06E132CA-B4CC-47AC-9555-392663F742C0}" dt="2022-04-29T11:44:33.456" v="5658"/>
            <ac:spMkLst>
              <pc:docMk/>
              <pc:sldMasterMk cId="322613345" sldId="2147483737"/>
              <pc:sldLayoutMk cId="2221494467" sldId="2147483735"/>
              <ac:spMk id="33" creationId="{B559FF4A-B23A-4867-A7DF-46332BE32893}"/>
            </ac:spMkLst>
          </pc:spChg>
          <pc:spChg chg="mod">
            <ac:chgData name="Matt Lyle" userId="a96e7d453dd11193" providerId="LiveId" clId="{06E132CA-B4CC-47AC-9555-392663F742C0}" dt="2022-04-29T11:44:33.456" v="5658"/>
            <ac:spMkLst>
              <pc:docMk/>
              <pc:sldMasterMk cId="322613345" sldId="2147483737"/>
              <pc:sldLayoutMk cId="2221494467" sldId="2147483735"/>
              <ac:spMk id="34" creationId="{BF75424E-7E52-4831-9CA3-7A83FB127F50}"/>
            </ac:spMkLst>
          </pc:spChg>
          <pc:spChg chg="mod">
            <ac:chgData name="Matt Lyle" userId="a96e7d453dd11193" providerId="LiveId" clId="{06E132CA-B4CC-47AC-9555-392663F742C0}" dt="2022-04-29T11:44:33.456" v="5658"/>
            <ac:spMkLst>
              <pc:docMk/>
              <pc:sldMasterMk cId="322613345" sldId="2147483737"/>
              <pc:sldLayoutMk cId="2221494467" sldId="2147483735"/>
              <ac:spMk id="35" creationId="{2E24D028-D66F-44FA-80CB-384F5E240999}"/>
            </ac:spMkLst>
          </pc:spChg>
          <pc:spChg chg="mod">
            <ac:chgData name="Matt Lyle" userId="a96e7d453dd11193" providerId="LiveId" clId="{06E132CA-B4CC-47AC-9555-392663F742C0}" dt="2022-04-29T11:44:33.456" v="5658"/>
            <ac:spMkLst>
              <pc:docMk/>
              <pc:sldMasterMk cId="322613345" sldId="2147483737"/>
              <pc:sldLayoutMk cId="2221494467" sldId="2147483735"/>
              <ac:spMk id="38" creationId="{6A899CAF-36D3-4F45-BEA0-C4D7786D6A33}"/>
            </ac:spMkLst>
          </pc:spChg>
          <pc:spChg chg="mod">
            <ac:chgData name="Matt Lyle" userId="a96e7d453dd11193" providerId="LiveId" clId="{06E132CA-B4CC-47AC-9555-392663F742C0}" dt="2022-04-29T11:44:33.456" v="5658"/>
            <ac:spMkLst>
              <pc:docMk/>
              <pc:sldMasterMk cId="322613345" sldId="2147483737"/>
              <pc:sldLayoutMk cId="2221494467" sldId="2147483735"/>
              <ac:spMk id="39" creationId="{DE4C3886-DACA-4949-A51B-C7CE98D243DE}"/>
            </ac:spMkLst>
          </pc:spChg>
          <pc:spChg chg="mod">
            <ac:chgData name="Matt Lyle" userId="a96e7d453dd11193" providerId="LiveId" clId="{06E132CA-B4CC-47AC-9555-392663F742C0}" dt="2022-04-29T11:44:33.456" v="5658"/>
            <ac:spMkLst>
              <pc:docMk/>
              <pc:sldMasterMk cId="322613345" sldId="2147483737"/>
              <pc:sldLayoutMk cId="2221494467" sldId="2147483735"/>
              <ac:spMk id="40" creationId="{0B7FFE77-12F9-49E7-9CCC-935DF174F055}"/>
            </ac:spMkLst>
          </pc:spChg>
          <pc:spChg chg="mod">
            <ac:chgData name="Matt Lyle" userId="a96e7d453dd11193" providerId="LiveId" clId="{06E132CA-B4CC-47AC-9555-392663F742C0}" dt="2022-04-29T11:44:33.456" v="5658"/>
            <ac:spMkLst>
              <pc:docMk/>
              <pc:sldMasterMk cId="322613345" sldId="2147483737"/>
              <pc:sldLayoutMk cId="2221494467" sldId="2147483735"/>
              <ac:spMk id="41" creationId="{028DCDFD-B6AC-475F-8947-73D869643DE4}"/>
            </ac:spMkLst>
          </pc:spChg>
          <pc:grpChg chg="add del mod">
            <ac:chgData name="Matt Lyle" userId="a96e7d453dd11193" providerId="LiveId" clId="{06E132CA-B4CC-47AC-9555-392663F742C0}" dt="2022-04-29T11:43:08.341" v="5637"/>
            <ac:grpSpMkLst>
              <pc:docMk/>
              <pc:sldMasterMk cId="322613345" sldId="2147483737"/>
              <pc:sldLayoutMk cId="2221494467" sldId="2147483735"/>
              <ac:grpSpMk id="4" creationId="{46775DAC-9254-42F1-9A30-9B7984C310C2}"/>
            </ac:grpSpMkLst>
          </pc:grpChg>
          <pc:grpChg chg="add del mod">
            <ac:chgData name="Matt Lyle" userId="a96e7d453dd11193" providerId="LiveId" clId="{06E132CA-B4CC-47AC-9555-392663F742C0}" dt="2022-04-29T11:43:08.341" v="5637"/>
            <ac:grpSpMkLst>
              <pc:docMk/>
              <pc:sldMasterMk cId="322613345" sldId="2147483737"/>
              <pc:sldLayoutMk cId="2221494467" sldId="2147483735"/>
              <ac:grpSpMk id="10" creationId="{7BA9C9F1-BD29-4E00-AA69-3A385B011EA1}"/>
            </ac:grpSpMkLst>
          </pc:grpChg>
          <pc:grpChg chg="add del mod">
            <ac:chgData name="Matt Lyle" userId="a96e7d453dd11193" providerId="LiveId" clId="{06E132CA-B4CC-47AC-9555-392663F742C0}" dt="2022-04-29T11:47:34.914" v="5701"/>
            <ac:grpSpMkLst>
              <pc:docMk/>
              <pc:sldMasterMk cId="322613345" sldId="2147483737"/>
              <pc:sldLayoutMk cId="2221494467" sldId="2147483735"/>
              <ac:grpSpMk id="17" creationId="{ED59248F-F1B3-424C-9D40-FF6D99AD8E61}"/>
            </ac:grpSpMkLst>
          </pc:grpChg>
          <pc:grpChg chg="add del mod">
            <ac:chgData name="Matt Lyle" userId="a96e7d453dd11193" providerId="LiveId" clId="{06E132CA-B4CC-47AC-9555-392663F742C0}" dt="2022-04-29T11:47:34.914" v="5701"/>
            <ac:grpSpMkLst>
              <pc:docMk/>
              <pc:sldMasterMk cId="322613345" sldId="2147483737"/>
              <pc:sldLayoutMk cId="2221494467" sldId="2147483735"/>
              <ac:grpSpMk id="23" creationId="{DA9A7EC0-0EAF-40D6-B7CF-4F78334A5E6B}"/>
            </ac:grpSpMkLst>
          </pc:grpChg>
          <pc:grpChg chg="add del mod">
            <ac:chgData name="Matt Lyle" userId="a96e7d453dd11193" providerId="LiveId" clId="{06E132CA-B4CC-47AC-9555-392663F742C0}" dt="2022-04-29T11:44:37.404" v="5665"/>
            <ac:grpSpMkLst>
              <pc:docMk/>
              <pc:sldMasterMk cId="322613345" sldId="2147483737"/>
              <pc:sldLayoutMk cId="2221494467" sldId="2147483735"/>
              <ac:grpSpMk id="31" creationId="{C4238081-89CC-407C-8BF0-635BEFE7DE0B}"/>
            </ac:grpSpMkLst>
          </pc:grpChg>
          <pc:grpChg chg="add del mod">
            <ac:chgData name="Matt Lyle" userId="a96e7d453dd11193" providerId="LiveId" clId="{06E132CA-B4CC-47AC-9555-392663F742C0}" dt="2022-04-29T11:44:37.404" v="5665"/>
            <ac:grpSpMkLst>
              <pc:docMk/>
              <pc:sldMasterMk cId="322613345" sldId="2147483737"/>
              <pc:sldLayoutMk cId="2221494467" sldId="2147483735"/>
              <ac:grpSpMk id="37" creationId="{21F85718-ED63-43CC-B26F-CB4CCE24AD24}"/>
            </ac:grpSpMkLst>
          </pc:grpChg>
          <pc:picChg chg="add del mod">
            <ac:chgData name="Matt Lyle" userId="a96e7d453dd11193" providerId="LiveId" clId="{06E132CA-B4CC-47AC-9555-392663F742C0}" dt="2022-04-29T11:43:08.341" v="5637"/>
            <ac:picMkLst>
              <pc:docMk/>
              <pc:sldMasterMk cId="322613345" sldId="2147483737"/>
              <pc:sldLayoutMk cId="2221494467" sldId="2147483735"/>
              <ac:picMk id="9" creationId="{FE00242B-FB81-4073-9C6A-6702E5A4D8E2}"/>
            </ac:picMkLst>
          </pc:picChg>
          <pc:picChg chg="add del mod">
            <ac:chgData name="Matt Lyle" userId="a96e7d453dd11193" providerId="LiveId" clId="{06E132CA-B4CC-47AC-9555-392663F742C0}" dt="2022-04-29T11:47:34.914" v="5701"/>
            <ac:picMkLst>
              <pc:docMk/>
              <pc:sldMasterMk cId="322613345" sldId="2147483737"/>
              <pc:sldLayoutMk cId="2221494467" sldId="2147483735"/>
              <ac:picMk id="22" creationId="{A8CB0092-2CFA-4FDE-B77D-913BFD273FCE}"/>
            </ac:picMkLst>
          </pc:picChg>
          <pc:picChg chg="add del mod">
            <ac:chgData name="Matt Lyle" userId="a96e7d453dd11193" providerId="LiveId" clId="{06E132CA-B4CC-47AC-9555-392663F742C0}" dt="2022-04-29T11:44:37.404" v="5665"/>
            <ac:picMkLst>
              <pc:docMk/>
              <pc:sldMasterMk cId="322613345" sldId="2147483737"/>
              <pc:sldLayoutMk cId="2221494467" sldId="2147483735"/>
              <ac:picMk id="36" creationId="{E9200E94-8882-4FF9-892C-02B2D25434F0}"/>
            </ac:picMkLst>
          </pc:picChg>
        </pc:sldLayoutChg>
        <pc:sldLayoutChg chg="modSp del mod">
          <pc:chgData name="Matt Lyle" userId="a96e7d453dd11193" providerId="LiveId" clId="{06E132CA-B4CC-47AC-9555-392663F742C0}" dt="2022-04-28T12:52:31.583" v="54" actId="2696"/>
          <pc:sldLayoutMkLst>
            <pc:docMk/>
            <pc:sldMasterMk cId="322613345" sldId="2147483737"/>
            <pc:sldLayoutMk cId="3115330111" sldId="2147483747"/>
          </pc:sldLayoutMkLst>
          <pc:picChg chg="mod">
            <ac:chgData name="Matt Lyle" userId="a96e7d453dd11193" providerId="LiveId" clId="{06E132CA-B4CC-47AC-9555-392663F742C0}" dt="2022-04-28T12:52:18.335" v="50" actId="14100"/>
            <ac:picMkLst>
              <pc:docMk/>
              <pc:sldMasterMk cId="322613345" sldId="2147483737"/>
              <pc:sldLayoutMk cId="3115330111" sldId="2147483747"/>
              <ac:picMk id="4" creationId="{D5536177-D464-484F-BB90-84430A81F200}"/>
            </ac:picMkLst>
          </pc:picChg>
        </pc:sldLayoutChg>
        <pc:sldLayoutChg chg="addSp delSp modSp mod">
          <pc:chgData name="Matt Lyle" userId="a96e7d453dd11193" providerId="LiveId" clId="{06E132CA-B4CC-47AC-9555-392663F742C0}" dt="2022-04-29T11:48:52.117" v="5716" actId="1076"/>
          <pc:sldLayoutMkLst>
            <pc:docMk/>
            <pc:sldMasterMk cId="322613345" sldId="2147483737"/>
            <pc:sldLayoutMk cId="681198513" sldId="2147483749"/>
          </pc:sldLayoutMkLst>
          <pc:picChg chg="del">
            <ac:chgData name="Matt Lyle" userId="a96e7d453dd11193" providerId="LiveId" clId="{06E132CA-B4CC-47AC-9555-392663F742C0}" dt="2022-04-29T11:41:16.652" v="5621" actId="478"/>
            <ac:picMkLst>
              <pc:docMk/>
              <pc:sldMasterMk cId="322613345" sldId="2147483737"/>
              <pc:sldLayoutMk cId="681198513" sldId="2147483749"/>
              <ac:picMk id="2" creationId="{B460EC34-B936-4CEB-8820-AE4932CF82FE}"/>
            </ac:picMkLst>
          </pc:picChg>
          <pc:picChg chg="add del mod">
            <ac:chgData name="Matt Lyle" userId="a96e7d453dd11193" providerId="LiveId" clId="{06E132CA-B4CC-47AC-9555-392663F742C0}" dt="2022-04-29T11:41:36.575" v="5628" actId="478"/>
            <ac:picMkLst>
              <pc:docMk/>
              <pc:sldMasterMk cId="322613345" sldId="2147483737"/>
              <pc:sldLayoutMk cId="681198513" sldId="2147483749"/>
              <ac:picMk id="3" creationId="{12BF9D49-55A1-496D-B75A-065F0CE1D67D}"/>
            </ac:picMkLst>
          </pc:picChg>
          <pc:picChg chg="add del mod">
            <ac:chgData name="Matt Lyle" userId="a96e7d453dd11193" providerId="LiveId" clId="{06E132CA-B4CC-47AC-9555-392663F742C0}" dt="2022-04-29T11:41:38.639" v="5629" actId="478"/>
            <ac:picMkLst>
              <pc:docMk/>
              <pc:sldMasterMk cId="322613345" sldId="2147483737"/>
              <pc:sldLayoutMk cId="681198513" sldId="2147483749"/>
              <ac:picMk id="4" creationId="{B88E781A-713B-494C-9866-13CD7E9F7E57}"/>
            </ac:picMkLst>
          </pc:picChg>
          <pc:picChg chg="add mod">
            <ac:chgData name="Matt Lyle" userId="a96e7d453dd11193" providerId="LiveId" clId="{06E132CA-B4CC-47AC-9555-392663F742C0}" dt="2022-04-29T11:48:52.117" v="5716" actId="1076"/>
            <ac:picMkLst>
              <pc:docMk/>
              <pc:sldMasterMk cId="322613345" sldId="2147483737"/>
              <pc:sldLayoutMk cId="681198513" sldId="2147483749"/>
              <ac:picMk id="5" creationId="{B0ECE2D9-7BF0-4437-B856-9CB355968D61}"/>
            </ac:picMkLst>
          </pc:picChg>
          <pc:cxnChg chg="add mod">
            <ac:chgData name="Matt Lyle" userId="a96e7d453dd11193" providerId="LiveId" clId="{06E132CA-B4CC-47AC-9555-392663F742C0}" dt="2022-04-29T11:48:49.679" v="5715" actId="1076"/>
            <ac:cxnSpMkLst>
              <pc:docMk/>
              <pc:sldMasterMk cId="322613345" sldId="2147483737"/>
              <pc:sldLayoutMk cId="681198513" sldId="2147483749"/>
              <ac:cxnSpMk id="6" creationId="{94659D67-822F-4539-B051-D2BFFA52A546}"/>
            </ac:cxnSpMkLst>
          </pc:cxnChg>
        </pc:sldLayoutChg>
        <pc:sldLayoutChg chg="addSp delSp modSp add mod modTransition">
          <pc:chgData name="Matt Lyle" userId="a96e7d453dd11193" providerId="LiveId" clId="{06E132CA-B4CC-47AC-9555-392663F742C0}" dt="2022-04-30T05:13:18.438" v="10392"/>
          <pc:sldLayoutMkLst>
            <pc:docMk/>
            <pc:sldMasterMk cId="322613345" sldId="2147483737"/>
            <pc:sldLayoutMk cId="2200272209" sldId="2147483752"/>
          </pc:sldLayoutMkLst>
          <pc:graphicFrameChg chg="add del mod">
            <ac:chgData name="Matt Lyle" userId="a96e7d453dd11193" providerId="LiveId" clId="{06E132CA-B4CC-47AC-9555-392663F742C0}" dt="2022-04-29T12:03:18.508" v="5758" actId="478"/>
            <ac:graphicFrameMkLst>
              <pc:docMk/>
              <pc:sldMasterMk cId="322613345" sldId="2147483737"/>
              <pc:sldLayoutMk cId="2200272209" sldId="2147483752"/>
              <ac:graphicFrameMk id="6" creationId="{02E46778-166C-4DFC-9653-7260ECB32D01}"/>
            </ac:graphicFrameMkLst>
          </pc:graphicFrameChg>
          <pc:graphicFrameChg chg="add del mod">
            <ac:chgData name="Matt Lyle" userId="a96e7d453dd11193" providerId="LiveId" clId="{06E132CA-B4CC-47AC-9555-392663F742C0}" dt="2022-04-29T12:03:20.538" v="5759" actId="478"/>
            <ac:graphicFrameMkLst>
              <pc:docMk/>
              <pc:sldMasterMk cId="322613345" sldId="2147483737"/>
              <pc:sldLayoutMk cId="2200272209" sldId="2147483752"/>
              <ac:graphicFrameMk id="7" creationId="{263C4967-1409-45B2-B8BD-6C048B7EC7FC}"/>
            </ac:graphicFrameMkLst>
          </pc:graphicFrameChg>
          <pc:graphicFrameChg chg="add del mod">
            <ac:chgData name="Matt Lyle" userId="a96e7d453dd11193" providerId="LiveId" clId="{06E132CA-B4CC-47AC-9555-392663F742C0}" dt="2022-04-29T12:04:46.053" v="5764" actId="478"/>
            <ac:graphicFrameMkLst>
              <pc:docMk/>
              <pc:sldMasterMk cId="322613345" sldId="2147483737"/>
              <pc:sldLayoutMk cId="2200272209" sldId="2147483752"/>
              <ac:graphicFrameMk id="8" creationId="{B42AB773-1FA2-415D-B898-138959C79D7D}"/>
            </ac:graphicFrameMkLst>
          </pc:graphicFrameChg>
          <pc:graphicFrameChg chg="add del mod">
            <ac:chgData name="Matt Lyle" userId="a96e7d453dd11193" providerId="LiveId" clId="{06E132CA-B4CC-47AC-9555-392663F742C0}" dt="2022-04-29T12:05:44.179" v="5770"/>
            <ac:graphicFrameMkLst>
              <pc:docMk/>
              <pc:sldMasterMk cId="322613345" sldId="2147483737"/>
              <pc:sldLayoutMk cId="2200272209" sldId="2147483752"/>
              <ac:graphicFrameMk id="9" creationId="{1C23E097-52EF-4E2C-A58F-DC32E1691A5A}"/>
            </ac:graphicFrameMkLst>
          </pc:graphicFrameChg>
          <pc:graphicFrameChg chg="add del mod">
            <ac:chgData name="Matt Lyle" userId="a96e7d453dd11193" providerId="LiveId" clId="{06E132CA-B4CC-47AC-9555-392663F742C0}" dt="2022-04-29T12:06:59.975" v="5774" actId="478"/>
            <ac:graphicFrameMkLst>
              <pc:docMk/>
              <pc:sldMasterMk cId="322613345" sldId="2147483737"/>
              <pc:sldLayoutMk cId="2200272209" sldId="2147483752"/>
              <ac:graphicFrameMk id="10" creationId="{836FAD63-915B-49A4-A38C-0A9C1E859E58}"/>
            </ac:graphicFrameMkLst>
          </pc:graphicFrameChg>
          <pc:graphicFrameChg chg="add del mod">
            <ac:chgData name="Matt Lyle" userId="a96e7d453dd11193" providerId="LiveId" clId="{06E132CA-B4CC-47AC-9555-392663F742C0}" dt="2022-04-29T12:07:06.775" v="5777" actId="478"/>
            <ac:graphicFrameMkLst>
              <pc:docMk/>
              <pc:sldMasterMk cId="322613345" sldId="2147483737"/>
              <pc:sldLayoutMk cId="2200272209" sldId="2147483752"/>
              <ac:graphicFrameMk id="11" creationId="{03E05247-0FC1-4321-984A-F46478EE5FDE}"/>
            </ac:graphicFrameMkLst>
          </pc:graphicFrameChg>
          <pc:picChg chg="add del mod modCrop">
            <ac:chgData name="Matt Lyle" userId="a96e7d453dd11193" providerId="LiveId" clId="{06E132CA-B4CC-47AC-9555-392663F742C0}" dt="2022-04-29T12:02:41.149" v="5748" actId="478"/>
            <ac:picMkLst>
              <pc:docMk/>
              <pc:sldMasterMk cId="322613345" sldId="2147483737"/>
              <pc:sldLayoutMk cId="2200272209" sldId="2147483752"/>
              <ac:picMk id="3" creationId="{79DFBC58-0251-46DB-927B-FED904781E03}"/>
            </ac:picMkLst>
          </pc:picChg>
          <pc:picChg chg="add del mod modCrop">
            <ac:chgData name="Matt Lyle" userId="a96e7d453dd11193" providerId="LiveId" clId="{06E132CA-B4CC-47AC-9555-392663F742C0}" dt="2022-04-29T12:02:43.271" v="5750" actId="478"/>
            <ac:picMkLst>
              <pc:docMk/>
              <pc:sldMasterMk cId="322613345" sldId="2147483737"/>
              <pc:sldLayoutMk cId="2200272209" sldId="2147483752"/>
              <ac:picMk id="5" creationId="{9E94285B-DDE0-47ED-915A-555265F74FF4}"/>
            </ac:picMkLst>
          </pc:picChg>
          <pc:picChg chg="add del mod">
            <ac:chgData name="Matt Lyle" userId="a96e7d453dd11193" providerId="LiveId" clId="{06E132CA-B4CC-47AC-9555-392663F742C0}" dt="2022-04-29T12:09:16.133" v="5783" actId="478"/>
            <ac:picMkLst>
              <pc:docMk/>
              <pc:sldMasterMk cId="322613345" sldId="2147483737"/>
              <pc:sldLayoutMk cId="2200272209" sldId="2147483752"/>
              <ac:picMk id="13" creationId="{A6079D24-6A7C-45C1-9910-EBD609045C7C}"/>
            </ac:picMkLst>
          </pc:picChg>
          <pc:picChg chg="add mod">
            <ac:chgData name="Matt Lyle" userId="a96e7d453dd11193" providerId="LiveId" clId="{06E132CA-B4CC-47AC-9555-392663F742C0}" dt="2022-04-30T05:13:18.438" v="10392"/>
            <ac:picMkLst>
              <pc:docMk/>
              <pc:sldMasterMk cId="322613345" sldId="2147483737"/>
              <pc:sldLayoutMk cId="2200272209" sldId="2147483752"/>
              <ac:picMk id="15" creationId="{EED31A40-2801-4A61-836B-CB04607A360C}"/>
            </ac:picMkLst>
          </pc:picChg>
          <pc:cxnChg chg="add mod">
            <ac:chgData name="Matt Lyle" userId="a96e7d453dd11193" providerId="LiveId" clId="{06E132CA-B4CC-47AC-9555-392663F742C0}" dt="2022-04-29T12:01:57.355" v="5739"/>
            <ac:cxnSpMkLst>
              <pc:docMk/>
              <pc:sldMasterMk cId="322613345" sldId="2147483737"/>
              <pc:sldLayoutMk cId="2200272209" sldId="2147483752"/>
              <ac:cxnSpMk id="4" creationId="{D32540EE-81BB-45BD-98BE-4ED88230610D}"/>
            </ac:cxnSpMkLst>
          </pc:cxnChg>
        </pc:sldLayoutChg>
        <pc:sldLayoutChg chg="addSp delSp modSp add del mod modTransition">
          <pc:chgData name="Matt Lyle" userId="a96e7d453dd11193" providerId="LiveId" clId="{06E132CA-B4CC-47AC-9555-392663F742C0}" dt="2022-04-29T11:47:32.402" v="5689" actId="2890"/>
          <pc:sldLayoutMkLst>
            <pc:docMk/>
            <pc:sldMasterMk cId="322613345" sldId="2147483737"/>
            <pc:sldLayoutMk cId="3432668861" sldId="2147483752"/>
          </pc:sldLayoutMkLst>
          <pc:spChg chg="mod">
            <ac:chgData name="Matt Lyle" userId="a96e7d453dd11193" providerId="LiveId" clId="{06E132CA-B4CC-47AC-9555-392663F742C0}" dt="2022-04-29T11:45:39.071" v="5685" actId="14100"/>
            <ac:spMkLst>
              <pc:docMk/>
              <pc:sldMasterMk cId="322613345" sldId="2147483737"/>
              <pc:sldLayoutMk cId="3432668861" sldId="2147483752"/>
              <ac:spMk id="15" creationId="{3A29FB5A-F4AB-4322-971A-58AD2ACC0655}"/>
            </ac:spMkLst>
          </pc:spChg>
          <pc:spChg chg="mod">
            <ac:chgData name="Matt Lyle" userId="a96e7d453dd11193" providerId="LiveId" clId="{06E132CA-B4CC-47AC-9555-392663F742C0}" dt="2022-04-29T11:45:39.071" v="5685" actId="14100"/>
            <ac:spMkLst>
              <pc:docMk/>
              <pc:sldMasterMk cId="322613345" sldId="2147483737"/>
              <pc:sldLayoutMk cId="3432668861" sldId="2147483752"/>
              <ac:spMk id="16" creationId="{612CD1BF-CDAB-4828-9CDD-235BD8967C49}"/>
            </ac:spMkLst>
          </pc:spChg>
          <pc:grpChg chg="mod">
            <ac:chgData name="Matt Lyle" userId="a96e7d453dd11193" providerId="LiveId" clId="{06E132CA-B4CC-47AC-9555-392663F742C0}" dt="2022-04-29T11:45:39.071" v="5685" actId="14100"/>
            <ac:grpSpMkLst>
              <pc:docMk/>
              <pc:sldMasterMk cId="322613345" sldId="2147483737"/>
              <pc:sldLayoutMk cId="3432668861" sldId="2147483752"/>
              <ac:grpSpMk id="17" creationId="{ED59248F-F1B3-424C-9D40-FF6D99AD8E61}"/>
            </ac:grpSpMkLst>
          </pc:grpChg>
          <pc:grpChg chg="mod">
            <ac:chgData name="Matt Lyle" userId="a96e7d453dd11193" providerId="LiveId" clId="{06E132CA-B4CC-47AC-9555-392663F742C0}" dt="2022-04-29T11:45:39.071" v="5685" actId="14100"/>
            <ac:grpSpMkLst>
              <pc:docMk/>
              <pc:sldMasterMk cId="322613345" sldId="2147483737"/>
              <pc:sldLayoutMk cId="3432668861" sldId="2147483752"/>
              <ac:grpSpMk id="23" creationId="{DA9A7EC0-0EAF-40D6-B7CF-4F78334A5E6B}"/>
            </ac:grpSpMkLst>
          </pc:grpChg>
          <pc:picChg chg="add del mod">
            <ac:chgData name="Matt Lyle" userId="a96e7d453dd11193" providerId="LiveId" clId="{06E132CA-B4CC-47AC-9555-392663F742C0}" dt="2022-04-29T11:47:32.226" v="5688" actId="1076"/>
            <ac:picMkLst>
              <pc:docMk/>
              <pc:sldMasterMk cId="322613345" sldId="2147483737"/>
              <pc:sldLayoutMk cId="3432668861" sldId="2147483752"/>
              <ac:picMk id="22" creationId="{A8CB0092-2CFA-4FDE-B77D-913BFD273FCE}"/>
            </ac:picMkLst>
          </pc:picChg>
        </pc:sldLayoutChg>
        <pc:sldLayoutChg chg="delSp modSp add mod modTransition">
          <pc:chgData name="Matt Lyle" userId="a96e7d453dd11193" providerId="LiveId" clId="{06E132CA-B4CC-47AC-9555-392663F742C0}" dt="2022-04-29T12:18:57.381" v="6265" actId="1076"/>
          <pc:sldLayoutMkLst>
            <pc:docMk/>
            <pc:sldMasterMk cId="322613345" sldId="2147483737"/>
            <pc:sldLayoutMk cId="2156371060" sldId="2147483753"/>
          </pc:sldLayoutMkLst>
          <pc:picChg chg="mod">
            <ac:chgData name="Matt Lyle" userId="a96e7d453dd11193" providerId="LiveId" clId="{06E132CA-B4CC-47AC-9555-392663F742C0}" dt="2022-04-29T12:18:57.381" v="6265" actId="1076"/>
            <ac:picMkLst>
              <pc:docMk/>
              <pc:sldMasterMk cId="322613345" sldId="2147483737"/>
              <pc:sldLayoutMk cId="2156371060" sldId="2147483753"/>
              <ac:picMk id="5" creationId="{B0ECE2D9-7BF0-4437-B856-9CB355968D61}"/>
            </ac:picMkLst>
          </pc:picChg>
          <pc:cxnChg chg="del mod">
            <ac:chgData name="Matt Lyle" userId="a96e7d453dd11193" providerId="LiveId" clId="{06E132CA-B4CC-47AC-9555-392663F742C0}" dt="2022-04-29T12:18:55.196" v="6264" actId="478"/>
            <ac:cxnSpMkLst>
              <pc:docMk/>
              <pc:sldMasterMk cId="322613345" sldId="2147483737"/>
              <pc:sldLayoutMk cId="2156371060" sldId="2147483753"/>
              <ac:cxnSpMk id="6" creationId="{94659D67-822F-4539-B051-D2BFFA52A546}"/>
            </ac:cxnSpMkLst>
          </pc:cxnChg>
        </pc:sldLayoutChg>
        <pc:sldLayoutChg chg="addSp delSp modSp add mod modTransition setBg">
          <pc:chgData name="Matt Lyle" userId="a96e7d453dd11193" providerId="LiveId" clId="{06E132CA-B4CC-47AC-9555-392663F742C0}" dt="2022-04-30T11:41:54.984" v="19352"/>
          <pc:sldLayoutMkLst>
            <pc:docMk/>
            <pc:sldMasterMk cId="322613345" sldId="2147483737"/>
            <pc:sldLayoutMk cId="2275077700" sldId="2147483754"/>
          </pc:sldLayoutMkLst>
          <pc:picChg chg="add mod modCrop">
            <ac:chgData name="Matt Lyle" userId="a96e7d453dd11193" providerId="LiveId" clId="{06E132CA-B4CC-47AC-9555-392663F742C0}" dt="2022-04-30T11:41:54.029" v="19350" actId="732"/>
            <ac:picMkLst>
              <pc:docMk/>
              <pc:sldMasterMk cId="322613345" sldId="2147483737"/>
              <pc:sldLayoutMk cId="2275077700" sldId="2147483754"/>
              <ac:picMk id="3" creationId="{DB54FDBC-BC56-44EF-A205-7F664FFE1081}"/>
            </ac:picMkLst>
          </pc:picChg>
          <pc:picChg chg="add mod modCrop">
            <ac:chgData name="Matt Lyle" userId="a96e7d453dd11193" providerId="LiveId" clId="{06E132CA-B4CC-47AC-9555-392663F742C0}" dt="2022-04-30T11:41:52.077" v="19346" actId="1076"/>
            <ac:picMkLst>
              <pc:docMk/>
              <pc:sldMasterMk cId="322613345" sldId="2147483737"/>
              <pc:sldLayoutMk cId="2275077700" sldId="2147483754"/>
              <ac:picMk id="4" creationId="{23793138-1F42-43AA-B18F-C67078AC6A8C}"/>
            </ac:picMkLst>
          </pc:picChg>
          <pc:picChg chg="add del mod ord modCrop">
            <ac:chgData name="Matt Lyle" userId="a96e7d453dd11193" providerId="LiveId" clId="{06E132CA-B4CC-47AC-9555-392663F742C0}" dt="2022-04-30T11:41:54.984" v="19352"/>
            <ac:picMkLst>
              <pc:docMk/>
              <pc:sldMasterMk cId="322613345" sldId="2147483737"/>
              <pc:sldLayoutMk cId="2275077700" sldId="2147483754"/>
              <ac:picMk id="5" creationId="{1782E884-3969-4EBF-B3C9-3C5CAE8C4B7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SG"/>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CF3A665-25A6-4B33-9AD5-E3763AF1B991}" type="datetimeFigureOut">
              <a:rPr lang="en-SG" smtClean="0"/>
              <a:t>8/5/2022</a:t>
            </a:fld>
            <a:endParaRPr lang="en-SG"/>
          </a:p>
        </p:txBody>
      </p:sp>
      <p:sp>
        <p:nvSpPr>
          <p:cNvPr id="4" name="Slide Image Placeholder 3"/>
          <p:cNvSpPr>
            <a:spLocks noGrp="1" noRot="1" noChangeAspect="1"/>
          </p:cNvSpPr>
          <p:nvPr>
            <p:ph type="sldImg" idx="2"/>
          </p:nvPr>
        </p:nvSpPr>
        <p:spPr>
          <a:xfrm>
            <a:off x="1858963" y="604838"/>
            <a:ext cx="3597275" cy="2697162"/>
          </a:xfrm>
          <a:prstGeom prst="rect">
            <a:avLst/>
          </a:prstGeom>
          <a:noFill/>
          <a:ln w="12700">
            <a:solidFill>
              <a:prstClr val="black"/>
            </a:solidFill>
          </a:ln>
        </p:spPr>
        <p:txBody>
          <a:bodyPr vert="horz" lIns="96661" tIns="48331" rIns="96661" bIns="48331" rtlCol="0" anchor="ctr"/>
          <a:lstStyle/>
          <a:p>
            <a:endParaRPr lang="en-SG"/>
          </a:p>
        </p:txBody>
      </p:sp>
      <p:sp>
        <p:nvSpPr>
          <p:cNvPr id="5" name="Notes Placeholder 4"/>
          <p:cNvSpPr>
            <a:spLocks noGrp="1"/>
          </p:cNvSpPr>
          <p:nvPr>
            <p:ph type="body" sz="quarter" idx="3"/>
          </p:nvPr>
        </p:nvSpPr>
        <p:spPr>
          <a:xfrm>
            <a:off x="731520" y="3553061"/>
            <a:ext cx="5852160" cy="4847989"/>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SG"/>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A87367B-3B25-496F-A1A4-141C7F88EB41}" type="slidenum">
              <a:rPr lang="en-SG" smtClean="0"/>
              <a:t>‹#›</a:t>
            </a:fld>
            <a:endParaRPr lang="en-SG"/>
          </a:p>
        </p:txBody>
      </p:sp>
    </p:spTree>
    <p:extLst>
      <p:ext uri="{BB962C8B-B14F-4D97-AF65-F5344CB8AC3E}">
        <p14:creationId xmlns:p14="http://schemas.microsoft.com/office/powerpoint/2010/main" val="421672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Arial" panose="020B0604020202020204" pitchFamily="34" charset="0"/>
              </a:rPr>
              <a:t>Richard Hawkins, a renowned scientist and an avowed atheist, wrote a graphic science book aimed primarily at children and young adults titled the Magic of Reality.</a:t>
            </a:r>
          </a:p>
          <a:p>
            <a:endParaRPr lang="en-SG" dirty="0">
              <a:latin typeface="Calibri" panose="020F0502020204030204" pitchFamily="34" charset="0"/>
              <a:ea typeface="Calibri" panose="020F0502020204030204" pitchFamily="34" charset="0"/>
              <a:cs typeface="Arial" panose="020B0604020202020204" pitchFamily="34" charset="0"/>
            </a:endParaRPr>
          </a:p>
          <a:p>
            <a:r>
              <a:rPr lang="en-US" dirty="0">
                <a:latin typeface="Calibri" panose="020F0502020204030204" pitchFamily="34" charset="0"/>
                <a:ea typeface="Calibri" panose="020F0502020204030204" pitchFamily="34" charset="0"/>
                <a:cs typeface="Arial" panose="020B0604020202020204" pitchFamily="34" charset="0"/>
              </a:rPr>
              <a:t>In this book, he explains that supernatural magic is what our ancestors invoked to explain the world before they developed the scientific method. </a:t>
            </a:r>
          </a:p>
          <a:p>
            <a:endParaRPr lang="en-SG" dirty="0">
              <a:latin typeface="Calibri" panose="020F0502020204030204" pitchFamily="34" charset="0"/>
              <a:ea typeface="Calibri" panose="020F0502020204030204" pitchFamily="34" charset="0"/>
              <a:cs typeface="Arial" panose="020B0604020202020204" pitchFamily="34" charset="0"/>
            </a:endParaRPr>
          </a:p>
          <a:p>
            <a:r>
              <a:rPr lang="en-US" dirty="0">
                <a:latin typeface="Calibri" panose="020F0502020204030204" pitchFamily="34" charset="0"/>
                <a:ea typeface="Calibri" panose="020F0502020204030204" pitchFamily="34" charset="0"/>
                <a:cs typeface="Arial" panose="020B0604020202020204" pitchFamily="34" charset="0"/>
              </a:rPr>
              <a:t>Each chapter usually begins by showing how a myth from some ancient civilization attempts to explain something that we know today can be defined scientifically.</a:t>
            </a:r>
          </a:p>
          <a:p>
            <a:endParaRPr lang="en-SG" dirty="0">
              <a:latin typeface="Calibri" panose="020F0502020204030204" pitchFamily="34" charset="0"/>
              <a:ea typeface="Calibri" panose="020F0502020204030204" pitchFamily="34" charset="0"/>
              <a:cs typeface="Arial" panose="020B0604020202020204" pitchFamily="34" charset="0"/>
            </a:endParaRPr>
          </a:p>
          <a:p>
            <a:r>
              <a:rPr lang="en-US" dirty="0">
                <a:latin typeface="Calibri" panose="020F0502020204030204" pitchFamily="34" charset="0"/>
                <a:ea typeface="Calibri" panose="020F0502020204030204" pitchFamily="34" charset="0"/>
                <a:cs typeface="Arial" panose="020B0604020202020204" pitchFamily="34" charset="0"/>
              </a:rPr>
              <a:t>In addition to looking at these many different myths, in each chapter, he goes to great lengths to make sure he also talks about the Hebrew tribes of the Middle East. For example, he states that they had a single god, whom they regarded as superior to the gods of rival tribes.” </a:t>
            </a:r>
          </a:p>
          <a:p>
            <a:endParaRPr lang="en-SG" dirty="0">
              <a:latin typeface="Calibri" panose="020F0502020204030204" pitchFamily="34" charset="0"/>
              <a:ea typeface="Calibri" panose="020F0502020204030204" pitchFamily="34" charset="0"/>
              <a:cs typeface="Arial" panose="020B0604020202020204" pitchFamily="34" charset="0"/>
            </a:endParaRPr>
          </a:p>
          <a:p>
            <a:r>
              <a:rPr lang="en-US" dirty="0">
                <a:latin typeface="Calibri" panose="020F0502020204030204" pitchFamily="34" charset="0"/>
                <a:ea typeface="Calibri" panose="020F0502020204030204" pitchFamily="34" charset="0"/>
                <a:cs typeface="Arial" panose="020B0604020202020204" pitchFamily="34" charset="0"/>
              </a:rPr>
              <a:t>In fact, he goes out of his way to relate the God of the Bible to the many fictitious beliefs that have existed throughout time.</a:t>
            </a:r>
            <a:endParaRPr lang="en-SG"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1</a:t>
            </a:fld>
            <a:endParaRPr lang="en-SG"/>
          </a:p>
        </p:txBody>
      </p:sp>
    </p:spTree>
    <p:extLst>
      <p:ext uri="{BB962C8B-B14F-4D97-AF65-F5344CB8AC3E}">
        <p14:creationId xmlns:p14="http://schemas.microsoft.com/office/powerpoint/2010/main" val="185407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Calibri" panose="020F0502020204030204" pitchFamily="34" charset="0"/>
                <a:cs typeface="Arial" panose="020B0604020202020204" pitchFamily="34" charset="0"/>
              </a:rPr>
              <a:t>Why was Ahab so bad? </a:t>
            </a:r>
          </a:p>
          <a:p>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Let me just read from 1 Kings 16 vs 30 to 33:</a:t>
            </a:r>
          </a:p>
          <a:p>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b="1" baseline="30000" dirty="0">
                <a:latin typeface="Calibri" panose="020F0502020204030204" pitchFamily="34" charset="0"/>
                <a:ea typeface="Calibri" panose="020F0502020204030204" pitchFamily="34" charset="0"/>
                <a:cs typeface="Arial" panose="020B0604020202020204" pitchFamily="34" charset="0"/>
              </a:rPr>
              <a:t>30 </a:t>
            </a:r>
            <a:r>
              <a:rPr lang="en-US" sz="1300" dirty="0">
                <a:latin typeface="Calibri" panose="020F0502020204030204" pitchFamily="34" charset="0"/>
                <a:ea typeface="Calibri" panose="020F0502020204030204" pitchFamily="34" charset="0"/>
                <a:cs typeface="Arial" panose="020B0604020202020204" pitchFamily="34" charset="0"/>
              </a:rPr>
              <a:t>Ahab son of </a:t>
            </a:r>
            <a:r>
              <a:rPr lang="en-US" sz="1300" dirty="0" err="1">
                <a:latin typeface="Calibri" panose="020F0502020204030204" pitchFamily="34" charset="0"/>
                <a:ea typeface="Calibri" panose="020F0502020204030204" pitchFamily="34" charset="0"/>
                <a:cs typeface="Arial" panose="020B0604020202020204" pitchFamily="34" charset="0"/>
              </a:rPr>
              <a:t>Omri</a:t>
            </a:r>
            <a:r>
              <a:rPr lang="en-US" sz="1300" dirty="0">
                <a:latin typeface="Calibri" panose="020F0502020204030204" pitchFamily="34" charset="0"/>
                <a:ea typeface="Calibri" panose="020F0502020204030204" pitchFamily="34" charset="0"/>
                <a:cs typeface="Arial" panose="020B0604020202020204" pitchFamily="34" charset="0"/>
              </a:rPr>
              <a:t> did more evil in the eyes of the Lord than any of those before him.</a:t>
            </a:r>
          </a:p>
          <a:p>
            <a:r>
              <a:rPr lang="en-US" sz="1300" dirty="0">
                <a:latin typeface="Calibri" panose="020F0502020204030204" pitchFamily="34" charset="0"/>
                <a:ea typeface="Calibri" panose="020F0502020204030204" pitchFamily="34" charset="0"/>
                <a:cs typeface="Arial" panose="020B0604020202020204" pitchFamily="34" charset="0"/>
              </a:rPr>
              <a:t> </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b="1" baseline="30000" dirty="0">
                <a:latin typeface="Calibri" panose="020F0502020204030204" pitchFamily="34" charset="0"/>
                <a:ea typeface="Calibri" panose="020F0502020204030204" pitchFamily="34" charset="0"/>
                <a:cs typeface="Arial" panose="020B0604020202020204" pitchFamily="34" charset="0"/>
              </a:rPr>
              <a:t>31 </a:t>
            </a:r>
            <a:r>
              <a:rPr lang="en-US" sz="1300" dirty="0">
                <a:latin typeface="Calibri" panose="020F0502020204030204" pitchFamily="34" charset="0"/>
                <a:ea typeface="Calibri" panose="020F0502020204030204" pitchFamily="34" charset="0"/>
                <a:cs typeface="Arial" panose="020B0604020202020204" pitchFamily="34" charset="0"/>
              </a:rPr>
              <a:t>He not only considered it trivial to commit the sins of Jeroboam son of </a:t>
            </a:r>
            <a:r>
              <a:rPr lang="en-US" sz="1300" dirty="0" err="1">
                <a:latin typeface="Calibri" panose="020F0502020204030204" pitchFamily="34" charset="0"/>
                <a:ea typeface="Calibri" panose="020F0502020204030204" pitchFamily="34" charset="0"/>
                <a:cs typeface="Arial" panose="020B0604020202020204" pitchFamily="34" charset="0"/>
              </a:rPr>
              <a:t>Nebat</a:t>
            </a:r>
            <a:r>
              <a:rPr lang="en-US" sz="1300" dirty="0">
                <a:latin typeface="Calibri" panose="020F0502020204030204" pitchFamily="34" charset="0"/>
                <a:ea typeface="Calibri" panose="020F0502020204030204" pitchFamily="34" charset="0"/>
                <a:cs typeface="Arial" panose="020B0604020202020204" pitchFamily="34" charset="0"/>
              </a:rPr>
              <a:t>, but he also married Jezebel daughter of </a:t>
            </a:r>
            <a:r>
              <a:rPr lang="en-US" sz="1300" dirty="0" err="1">
                <a:latin typeface="Calibri" panose="020F0502020204030204" pitchFamily="34" charset="0"/>
                <a:ea typeface="Calibri" panose="020F0502020204030204" pitchFamily="34" charset="0"/>
                <a:cs typeface="Arial" panose="020B0604020202020204" pitchFamily="34" charset="0"/>
              </a:rPr>
              <a:t>Ethbaal</a:t>
            </a:r>
            <a:r>
              <a:rPr lang="en-US" sz="1300" dirty="0">
                <a:latin typeface="Calibri" panose="020F0502020204030204" pitchFamily="34" charset="0"/>
                <a:ea typeface="Calibri" panose="020F0502020204030204" pitchFamily="34" charset="0"/>
                <a:cs typeface="Arial" panose="020B0604020202020204" pitchFamily="34" charset="0"/>
              </a:rPr>
              <a:t> king of the Sidonians, and began to serve Baal and worship him.</a:t>
            </a:r>
          </a:p>
          <a:p>
            <a:r>
              <a:rPr lang="en-US" sz="1300" dirty="0">
                <a:latin typeface="Calibri" panose="020F0502020204030204" pitchFamily="34" charset="0"/>
                <a:ea typeface="Calibri" panose="020F0502020204030204" pitchFamily="34" charset="0"/>
                <a:cs typeface="Arial" panose="020B0604020202020204" pitchFamily="34" charset="0"/>
              </a:rPr>
              <a:t> </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b="1" baseline="30000" dirty="0">
                <a:latin typeface="Calibri" panose="020F0502020204030204" pitchFamily="34" charset="0"/>
                <a:ea typeface="Calibri" panose="020F0502020204030204" pitchFamily="34" charset="0"/>
                <a:cs typeface="Arial" panose="020B0604020202020204" pitchFamily="34" charset="0"/>
              </a:rPr>
              <a:t>32 </a:t>
            </a:r>
            <a:r>
              <a:rPr lang="en-US" sz="1300" dirty="0">
                <a:latin typeface="Calibri" panose="020F0502020204030204" pitchFamily="34" charset="0"/>
                <a:ea typeface="Calibri" panose="020F0502020204030204" pitchFamily="34" charset="0"/>
                <a:cs typeface="Arial" panose="020B0604020202020204" pitchFamily="34" charset="0"/>
              </a:rPr>
              <a:t>He set up an altar for Baal in the temple of Baal that he built in Samaria. </a:t>
            </a:r>
          </a:p>
          <a:p>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b="1" baseline="30000" dirty="0">
                <a:latin typeface="Calibri" panose="020F0502020204030204" pitchFamily="34" charset="0"/>
                <a:ea typeface="Calibri" panose="020F0502020204030204" pitchFamily="34" charset="0"/>
                <a:cs typeface="Arial" panose="020B0604020202020204" pitchFamily="34" charset="0"/>
              </a:rPr>
              <a:t>33 </a:t>
            </a:r>
            <a:r>
              <a:rPr lang="en-US" sz="1300" dirty="0">
                <a:latin typeface="Calibri" panose="020F0502020204030204" pitchFamily="34" charset="0"/>
                <a:ea typeface="Calibri" panose="020F0502020204030204" pitchFamily="34" charset="0"/>
                <a:cs typeface="Arial" panose="020B0604020202020204" pitchFamily="34" charset="0"/>
              </a:rPr>
              <a:t>Ahab also made an Asherah pole and did more to arouse the anger of the Lord, the God of Israel, than did all the kings of Israel before him.</a:t>
            </a:r>
          </a:p>
          <a:p>
            <a:endParaRPr lang="en-US"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So what can you expect when you have 7 bad kings in a row?</a:t>
            </a:r>
            <a:endParaRPr lang="en-SG" sz="13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10</a:t>
            </a:fld>
            <a:endParaRPr lang="en-SG"/>
          </a:p>
        </p:txBody>
      </p:sp>
    </p:spTree>
    <p:extLst>
      <p:ext uri="{BB962C8B-B14F-4D97-AF65-F5344CB8AC3E}">
        <p14:creationId xmlns:p14="http://schemas.microsoft.com/office/powerpoint/2010/main" val="60996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a:xfrm>
            <a:off x="731520" y="3553061"/>
            <a:ext cx="5852160" cy="5566412"/>
          </a:xfrm>
        </p:spPr>
        <p:txBody>
          <a:bodyPr/>
          <a:lstStyle/>
          <a:p>
            <a:pPr defTabSz="966612">
              <a:defRPr/>
            </a:pPr>
            <a:r>
              <a:rPr lang="en-US" sz="1300" dirty="0"/>
              <a:t>What you see in 1 Kings chapter 17, verse 1</a:t>
            </a:r>
          </a:p>
          <a:p>
            <a:pPr defTabSz="966612">
              <a:defRPr/>
            </a:pPr>
            <a:endParaRPr lang="en-US" sz="1300" dirty="0"/>
          </a:p>
          <a:p>
            <a:pPr defTabSz="966612">
              <a:defRPr/>
            </a:pPr>
            <a:r>
              <a:rPr lang="en-US" sz="1300" dirty="0"/>
              <a:t>The prophet Elijah proclaims God’s judgment on Ahab and Israel.  </a:t>
            </a:r>
          </a:p>
          <a:p>
            <a:pPr defTabSz="966612">
              <a:defRPr/>
            </a:pPr>
            <a:endParaRPr lang="en-US" sz="1300" dirty="0"/>
          </a:p>
          <a:p>
            <a:pPr defTabSz="966612">
              <a:defRPr/>
            </a:pPr>
            <a:r>
              <a:rPr lang="en-US" sz="1300" dirty="0"/>
              <a:t>Because King Ahab did more evil in the eyes of the Lord than any of the kings before him, God kept it from raining in all of Israel.</a:t>
            </a:r>
          </a:p>
          <a:p>
            <a:pPr defTabSz="966612">
              <a:defRPr/>
            </a:pPr>
            <a:endParaRPr lang="en-US" sz="1300" dirty="0"/>
          </a:p>
          <a:p>
            <a:pPr defTabSz="966612">
              <a:defRPr/>
            </a:pPr>
            <a:r>
              <a:rPr lang="en-US" sz="1300" dirty="0"/>
              <a:t>Starting at verse 1 we read that:</a:t>
            </a:r>
          </a:p>
          <a:p>
            <a:pPr defTabSz="966612">
              <a:defRPr/>
            </a:pPr>
            <a:r>
              <a:rPr lang="en-US" sz="1300" dirty="0"/>
              <a:t>Now Elijah the </a:t>
            </a:r>
            <a:r>
              <a:rPr lang="en-US" sz="1300" dirty="0" err="1"/>
              <a:t>Tishbite</a:t>
            </a:r>
            <a:r>
              <a:rPr lang="en-US" sz="1300" dirty="0"/>
              <a:t>, of </a:t>
            </a:r>
            <a:r>
              <a:rPr lang="en-US" sz="1300" dirty="0" err="1"/>
              <a:t>Tishbe</a:t>
            </a:r>
            <a:r>
              <a:rPr lang="en-US" sz="1300" dirty="0"/>
              <a:t> in Gilead, said to Ahab, “As the Lord, the God of Israel, lives, before whom I stand, there shall be neither dew nor rain these years, except by my word.”</a:t>
            </a:r>
          </a:p>
          <a:p>
            <a:pPr defTabSz="966612">
              <a:defRPr/>
            </a:pPr>
            <a:endParaRPr lang="en-US" sz="1300" dirty="0"/>
          </a:p>
          <a:p>
            <a:pPr defTabSz="966612">
              <a:defRPr/>
            </a:pPr>
            <a:r>
              <a:rPr lang="en-US" sz="1300" dirty="0"/>
              <a:t>Elijah is proclaiming that the God of Israel is superior to those other gods that Ahab worships and then pronounces the judgment: there will be a long drought. </a:t>
            </a:r>
          </a:p>
          <a:p>
            <a:pPr defTabSz="966612">
              <a:defRPr/>
            </a:pPr>
            <a:endParaRPr lang="en-US" sz="1300" dirty="0"/>
          </a:p>
          <a:p>
            <a:pPr defTabSz="966612">
              <a:defRPr/>
            </a:pPr>
            <a:r>
              <a:rPr lang="en-US" sz="1300" dirty="0"/>
              <a:t>Why a drought? The Baal of Ahab and Jezebel was a storm-god. Baal worshipers believed that their god made rain, which is a quite important detail in an agricultural community. Elijah apparently prays for a drought to prove that Yahweh, not Baal, is in charge of crop-enriching rains.</a:t>
            </a:r>
          </a:p>
          <a:p>
            <a:pPr defTabSz="966612">
              <a:defRPr/>
            </a:pPr>
            <a:endParaRPr lang="en-US" sz="1300" dirty="0"/>
          </a:p>
          <a:p>
            <a:pPr>
              <a:lnSpc>
                <a:spcPct val="107000"/>
              </a:lnSpc>
            </a:pPr>
            <a:r>
              <a:rPr lang="en-US" sz="1300" dirty="0">
                <a:ea typeface="Calibri" panose="020F0502020204030204" pitchFamily="34" charset="0"/>
                <a:cs typeface="Arial" panose="020B0604020202020204" pitchFamily="34" charset="0"/>
              </a:rPr>
              <a:t>Does this sound like the beginning of an epic battle between good and evil? Not really. Of course, we know Ahab is evil. </a:t>
            </a:r>
            <a:endParaRPr lang="en-SG" sz="1300" dirty="0">
              <a:ea typeface="Calibri" panose="020F0502020204030204" pitchFamily="34" charset="0"/>
              <a:cs typeface="Arial" panose="020B0604020202020204" pitchFamily="34" charset="0"/>
            </a:endParaRPr>
          </a:p>
          <a:p>
            <a:pPr marL="302066" indent="-302066">
              <a:lnSpc>
                <a:spcPct val="107000"/>
              </a:lnSpc>
              <a:buFont typeface="Arial" panose="020B0604020202020204" pitchFamily="34" charset="0"/>
              <a:buChar char="•"/>
            </a:pPr>
            <a:r>
              <a:rPr lang="en-US" sz="1300" dirty="0">
                <a:ea typeface="Calibri" panose="020F0502020204030204" pitchFamily="34" charset="0"/>
                <a:cs typeface="Arial" panose="020B0604020202020204" pitchFamily="34" charset="0"/>
              </a:rPr>
              <a:t>But who is Elijah? What do we know about him besides being a </a:t>
            </a:r>
            <a:r>
              <a:rPr lang="en-US" sz="1300" dirty="0" err="1">
                <a:ea typeface="Calibri" panose="020F0502020204030204" pitchFamily="34" charset="0"/>
                <a:cs typeface="Arial" panose="020B0604020202020204" pitchFamily="34" charset="0"/>
              </a:rPr>
              <a:t>Tishbite</a:t>
            </a:r>
            <a:r>
              <a:rPr lang="en-US" sz="1300" dirty="0">
                <a:ea typeface="Calibri" panose="020F0502020204030204" pitchFamily="34" charset="0"/>
                <a:cs typeface="Arial" panose="020B0604020202020204" pitchFamily="34" charset="0"/>
              </a:rPr>
              <a:t> from </a:t>
            </a:r>
            <a:r>
              <a:rPr lang="en-US" sz="1300" dirty="0" err="1">
                <a:ea typeface="Calibri" panose="020F0502020204030204" pitchFamily="34" charset="0"/>
                <a:cs typeface="Arial" panose="020B0604020202020204" pitchFamily="34" charset="0"/>
              </a:rPr>
              <a:t>Tishbe</a:t>
            </a:r>
            <a:r>
              <a:rPr lang="en-US" sz="1300" dirty="0">
                <a:ea typeface="Calibri" panose="020F0502020204030204" pitchFamily="34" charset="0"/>
                <a:cs typeface="Arial" panose="020B0604020202020204" pitchFamily="34" charset="0"/>
              </a:rPr>
              <a:t>? </a:t>
            </a:r>
            <a:endParaRPr lang="en-SG" sz="1300" dirty="0">
              <a:ea typeface="Calibri" panose="020F0502020204030204" pitchFamily="34" charset="0"/>
              <a:cs typeface="Arial" panose="020B0604020202020204" pitchFamily="34" charset="0"/>
            </a:endParaRPr>
          </a:p>
          <a:p>
            <a:pPr marL="302066" indent="-302066">
              <a:lnSpc>
                <a:spcPct val="107000"/>
              </a:lnSpc>
              <a:buFont typeface="Arial" panose="020B0604020202020204" pitchFamily="34" charset="0"/>
              <a:buChar char="•"/>
            </a:pPr>
            <a:r>
              <a:rPr lang="en-US" sz="1300" dirty="0">
                <a:ea typeface="Calibri" panose="020F0502020204030204" pitchFamily="34" charset="0"/>
                <a:cs typeface="Arial" panose="020B0604020202020204" pitchFamily="34" charset="0"/>
              </a:rPr>
              <a:t>Where does this confrontation take place? </a:t>
            </a:r>
            <a:endParaRPr lang="en-SG" sz="1300" dirty="0">
              <a:ea typeface="Calibri" panose="020F0502020204030204" pitchFamily="34" charset="0"/>
              <a:cs typeface="Arial" panose="020B0604020202020204" pitchFamily="34" charset="0"/>
            </a:endParaRPr>
          </a:p>
          <a:p>
            <a:pPr marL="302066" indent="-302066">
              <a:lnSpc>
                <a:spcPct val="107000"/>
              </a:lnSpc>
              <a:buFont typeface="Arial" panose="020B0604020202020204" pitchFamily="34" charset="0"/>
              <a:buChar char="•"/>
            </a:pPr>
            <a:r>
              <a:rPr lang="en-US" sz="1300" dirty="0">
                <a:ea typeface="Calibri" panose="020F0502020204030204" pitchFamily="34" charset="0"/>
                <a:cs typeface="Arial" panose="020B0604020202020204" pitchFamily="34" charset="0"/>
              </a:rPr>
              <a:t>How does King Ahab react?</a:t>
            </a:r>
            <a:endParaRPr lang="en-SG" sz="1300" dirty="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11</a:t>
            </a:fld>
            <a:endParaRPr lang="en-SG"/>
          </a:p>
        </p:txBody>
      </p:sp>
    </p:spTree>
    <p:extLst>
      <p:ext uri="{BB962C8B-B14F-4D97-AF65-F5344CB8AC3E}">
        <p14:creationId xmlns:p14="http://schemas.microsoft.com/office/powerpoint/2010/main" val="255687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Our chapter today does not tell us much about Elijah. </a:t>
            </a:r>
          </a:p>
          <a:p>
            <a:pPr defTabSz="966612">
              <a:defRPr/>
            </a:pPr>
            <a:endParaRPr lang="en-US" sz="1300" dirty="0"/>
          </a:p>
          <a:p>
            <a:pPr defTabSz="966612">
              <a:defRPr/>
            </a:pPr>
            <a:r>
              <a:rPr lang="en-US" sz="1300" dirty="0"/>
              <a:t>The name E-li-</a:t>
            </a:r>
            <a:r>
              <a:rPr lang="en-US" sz="1300" dirty="0" err="1"/>
              <a:t>jah</a:t>
            </a:r>
            <a:r>
              <a:rPr lang="en-US" sz="1300" dirty="0"/>
              <a:t> sounds similar to the Hebrew word E-lo-him. Elijah means “my God is Yahweh,” a name that shouted defiance to Ahab while declaring allegiance to the Lord.</a:t>
            </a:r>
          </a:p>
          <a:p>
            <a:pPr defTabSz="966612">
              <a:defRPr/>
            </a:pPr>
            <a:endParaRPr lang="en-US" sz="1300" dirty="0"/>
          </a:p>
          <a:p>
            <a:pPr defTabSz="966612">
              <a:defRPr/>
            </a:pPr>
            <a:r>
              <a:rPr lang="en-US" sz="1300" dirty="0"/>
              <a:t>He is from </a:t>
            </a:r>
            <a:r>
              <a:rPr lang="en-US" sz="1300" dirty="0" err="1"/>
              <a:t>Tisbe</a:t>
            </a:r>
            <a:r>
              <a:rPr lang="en-US" sz="1300" dirty="0"/>
              <a:t> in Gilead. We don’t know where </a:t>
            </a:r>
            <a:r>
              <a:rPr lang="en-US" sz="1300" dirty="0" err="1"/>
              <a:t>Tishbe</a:t>
            </a:r>
            <a:r>
              <a:rPr lang="en-US" sz="1300" dirty="0"/>
              <a:t> is, but Gilead is east of the Jordan River. </a:t>
            </a:r>
          </a:p>
          <a:p>
            <a:pPr defTabSz="966612">
              <a:defRPr/>
            </a:pPr>
            <a:endParaRPr lang="en-US" sz="1300" dirty="0"/>
          </a:p>
          <a:p>
            <a:pPr defTabSz="966612">
              <a:defRPr/>
            </a:pPr>
            <a:r>
              <a:rPr lang="en-US" sz="1300" dirty="0"/>
              <a:t>In our passage today, he is seen to speak for God. And then when God speaks, he obeys.</a:t>
            </a:r>
          </a:p>
          <a:p>
            <a:pPr defTabSz="966612">
              <a:defRPr/>
            </a:pPr>
            <a:endParaRPr lang="en-US" sz="1300" dirty="0"/>
          </a:p>
          <a:p>
            <a:pPr defTabSz="966612">
              <a:defRPr/>
            </a:pPr>
            <a:r>
              <a:rPr lang="en-US" sz="1300" dirty="0"/>
              <a:t>If you jump forward to 1 Kings 18, the next chapter, you will see that Elijah is well known. The palace administrator recognized him, bowed down to the ground, and said, “Is it really you, my lord Elijah?”</a:t>
            </a:r>
          </a:p>
          <a:p>
            <a:pPr defTabSz="966612">
              <a:defRPr/>
            </a:pPr>
            <a:endParaRPr lang="en-US" sz="1300" dirty="0"/>
          </a:p>
          <a:p>
            <a:pPr defTabSz="966612">
              <a:defRPr/>
            </a:pPr>
            <a:r>
              <a:rPr lang="en-US" sz="1300" dirty="0"/>
              <a:t>But in this chapter, it is not really important who Elijah is. What is more important is what he does. What he does is stand up to the King. </a:t>
            </a:r>
          </a:p>
          <a:p>
            <a:pPr defTabSz="966612">
              <a:defRPr/>
            </a:pPr>
            <a:endParaRPr lang="en-US" sz="1300" dirty="0"/>
          </a:p>
          <a:p>
            <a:pPr defTabSz="966612">
              <a:defRPr/>
            </a:pPr>
            <a:r>
              <a:rPr lang="en-US" sz="1300" dirty="0"/>
              <a:t>His courage illustrates a key principle. When you know you stand before God, you will have the courage to stand up to kings.</a:t>
            </a:r>
          </a:p>
          <a:p>
            <a:pPr defTabSz="966612">
              <a:defRPr/>
            </a:pPr>
            <a:endParaRPr lang="en-US" sz="1300" dirty="0"/>
          </a:p>
          <a:p>
            <a:pPr defTabSz="966612">
              <a:defRPr/>
            </a:pPr>
            <a:endParaRPr lang="en-US" sz="1300" dirty="0"/>
          </a:p>
        </p:txBody>
      </p:sp>
      <p:sp>
        <p:nvSpPr>
          <p:cNvPr id="4" name="Slide Number Placeholder 3"/>
          <p:cNvSpPr>
            <a:spLocks noGrp="1"/>
          </p:cNvSpPr>
          <p:nvPr>
            <p:ph type="sldNum" sz="quarter" idx="5"/>
          </p:nvPr>
        </p:nvSpPr>
        <p:spPr/>
        <p:txBody>
          <a:bodyPr/>
          <a:lstStyle/>
          <a:p>
            <a:fld id="{FA87367B-3B25-496F-A1A4-141C7F88EB41}" type="slidenum">
              <a:rPr lang="en-SG" smtClean="0"/>
              <a:t>12</a:t>
            </a:fld>
            <a:endParaRPr lang="en-SG"/>
          </a:p>
        </p:txBody>
      </p:sp>
    </p:spTree>
    <p:extLst>
      <p:ext uri="{BB962C8B-B14F-4D97-AF65-F5344CB8AC3E}">
        <p14:creationId xmlns:p14="http://schemas.microsoft.com/office/powerpoint/2010/main" val="80968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a:xfrm>
            <a:off x="731520" y="3553061"/>
            <a:ext cx="5852160" cy="5443062"/>
          </a:xfrm>
        </p:spPr>
        <p:txBody>
          <a:bodyPr/>
          <a:lstStyle/>
          <a:p>
            <a:pPr defTabSz="966612">
              <a:defRPr/>
            </a:pPr>
            <a:r>
              <a:rPr lang="en-US" sz="1300" dirty="0"/>
              <a:t>Today we don’t stand up before kings. Instead, we stand up before the world, especially when God’s word is challenged. </a:t>
            </a:r>
          </a:p>
          <a:p>
            <a:pPr defTabSz="966612">
              <a:defRPr/>
            </a:pPr>
            <a:endParaRPr lang="en-US" sz="1300" dirty="0"/>
          </a:p>
          <a:p>
            <a:pPr defTabSz="966612">
              <a:defRPr/>
            </a:pPr>
            <a:r>
              <a:rPr lang="en-US" sz="1300" dirty="0"/>
              <a:t>God’s word says, “So God created man in His own image, in the image of God he created him; male and female he created them.”</a:t>
            </a:r>
          </a:p>
          <a:p>
            <a:pPr defTabSz="966612">
              <a:defRPr/>
            </a:pPr>
            <a:endParaRPr lang="en-US" sz="1300" dirty="0"/>
          </a:p>
          <a:p>
            <a:pPr defTabSz="966612">
              <a:defRPr/>
            </a:pPr>
            <a:r>
              <a:rPr lang="en-US" sz="1300" dirty="0"/>
              <a:t>God’s word says, “For you formed my inward parts; you knitted me together in my mother’s womb. I praise you, for I am fearfully and wonderfully made. “</a:t>
            </a:r>
          </a:p>
          <a:p>
            <a:pPr defTabSz="966612">
              <a:defRPr/>
            </a:pPr>
            <a:endParaRPr lang="en-US" sz="1300" dirty="0"/>
          </a:p>
          <a:p>
            <a:pPr defTabSz="966612">
              <a:defRPr/>
            </a:pPr>
            <a:r>
              <a:rPr lang="en-US" sz="1300" dirty="0"/>
              <a:t>But man says a woman’s right to choose supersedes the image of God, the image that is on the unborn child in the womb of the mother. </a:t>
            </a:r>
          </a:p>
          <a:p>
            <a:pPr defTabSz="966612">
              <a:defRPr/>
            </a:pPr>
            <a:endParaRPr lang="en-US" sz="1300" dirty="0"/>
          </a:p>
          <a:p>
            <a:pPr defTabSz="966612">
              <a:defRPr/>
            </a:pPr>
            <a:r>
              <a:rPr lang="en-US" sz="1300" dirty="0"/>
              <a:t>In fact, at American schools, if your child has a headache, the school nurse won’t give out a Paracetamol, or Tylenol.</a:t>
            </a:r>
          </a:p>
          <a:p>
            <a:pPr defTabSz="966612">
              <a:defRPr/>
            </a:pPr>
            <a:endParaRPr lang="en-US" sz="1300" dirty="0"/>
          </a:p>
          <a:p>
            <a:pPr defTabSz="966612">
              <a:defRPr/>
            </a:pPr>
            <a:r>
              <a:rPr lang="en-US" sz="1300" dirty="0"/>
              <a:t>But suppose your daughter wants to get an abortion. In that case, she can walk into a clinic in many states and have a full-blown medical procedure performed with parental consent. </a:t>
            </a:r>
          </a:p>
          <a:p>
            <a:pPr defTabSz="966612">
              <a:defRPr/>
            </a:pPr>
            <a:endParaRPr lang="en-US" sz="1300" dirty="0"/>
          </a:p>
          <a:p>
            <a:pPr defTabSz="966612">
              <a:defRPr/>
            </a:pPr>
            <a:r>
              <a:rPr lang="en-US" sz="1300" dirty="0"/>
              <a:t>That is why we must be alert for when God’s truth is being challenged in our time.</a:t>
            </a:r>
          </a:p>
          <a:p>
            <a:pPr defTabSz="966612">
              <a:defRPr/>
            </a:pPr>
            <a:endParaRPr lang="en-US" sz="1300" dirty="0"/>
          </a:p>
          <a:p>
            <a:r>
              <a:rPr lang="en-SG" sz="1300" dirty="0"/>
              <a:t>God’s word was being challenged in Elijah’s time. Elijah was alert! Elijah had the courage to stand before the King!  So now what?</a:t>
            </a:r>
          </a:p>
          <a:p>
            <a:endParaRPr lang="en-SG" sz="1300" dirty="0"/>
          </a:p>
          <a:p>
            <a:r>
              <a:rPr lang="en-US" sz="1300" dirty="0"/>
              <a:t>Where would Elijah go after pronouncing his prophecy? How would he be taken care of if there was famine in the land due to lack of rain?</a:t>
            </a:r>
            <a:endParaRPr lang="en-SG" sz="1300" dirty="0"/>
          </a:p>
        </p:txBody>
      </p:sp>
      <p:sp>
        <p:nvSpPr>
          <p:cNvPr id="4" name="Slide Number Placeholder 3"/>
          <p:cNvSpPr>
            <a:spLocks noGrp="1"/>
          </p:cNvSpPr>
          <p:nvPr>
            <p:ph type="sldNum" sz="quarter" idx="5"/>
          </p:nvPr>
        </p:nvSpPr>
        <p:spPr/>
        <p:txBody>
          <a:bodyPr/>
          <a:lstStyle/>
          <a:p>
            <a:fld id="{FA87367B-3B25-496F-A1A4-141C7F88EB41}" type="slidenum">
              <a:rPr lang="en-SG" smtClean="0"/>
              <a:t>13</a:t>
            </a:fld>
            <a:endParaRPr lang="en-SG"/>
          </a:p>
        </p:txBody>
      </p:sp>
    </p:spTree>
    <p:extLst>
      <p:ext uri="{BB962C8B-B14F-4D97-AF65-F5344CB8AC3E}">
        <p14:creationId xmlns:p14="http://schemas.microsoft.com/office/powerpoint/2010/main" val="2076188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Elijah goes where God tells him to go. And when he does, we will see that God miraculously provides for Elijah.  </a:t>
            </a:r>
          </a:p>
          <a:p>
            <a:pPr defTabSz="966612">
              <a:defRPr/>
            </a:pPr>
            <a:endParaRPr lang="en-US" sz="1300" dirty="0"/>
          </a:p>
          <a:p>
            <a:pPr defTabSz="966612">
              <a:defRPr/>
            </a:pPr>
            <a:r>
              <a:rPr lang="en-US" sz="1300" dirty="0"/>
              <a:t>In this next section of scripture, from vs. 2 to 16, we will see that Elijah is taken care of unexpectedly, not once, but twice.</a:t>
            </a:r>
          </a:p>
          <a:p>
            <a:pPr defTabSz="966612">
              <a:defRPr/>
            </a:pPr>
            <a:endParaRPr lang="en-US" sz="1300" dirty="0"/>
          </a:p>
          <a:p>
            <a:pPr defTabSz="966612">
              <a:defRPr/>
            </a:pPr>
            <a:r>
              <a:rPr lang="en-US" sz="1300" dirty="0"/>
              <a:t>Now reading vs. 2 and 3:  And the word of the Lord came to him: “Depart from here and turn eastward and hide yourself by the brook Cherith, which is east of the Jordan.</a:t>
            </a:r>
          </a:p>
          <a:p>
            <a:pPr defTabSz="966612">
              <a:defRPr/>
            </a:pPr>
            <a:endParaRPr lang="en-US" sz="1300" dirty="0"/>
          </a:p>
          <a:p>
            <a:pPr defTabSz="966612">
              <a:defRPr/>
            </a:pPr>
            <a:r>
              <a:rPr lang="en-US" sz="1300" dirty="0"/>
              <a:t>God gives Elijah a command. It is a very precise and detailed command in 3 parts. I find it interesting that we are told more about Elijah’s trivial departure than the crucial confrontation in vs. 1. </a:t>
            </a:r>
          </a:p>
          <a:p>
            <a:pPr defTabSz="966612">
              <a:defRPr/>
            </a:pPr>
            <a:endParaRPr lang="en-US" sz="1300" dirty="0"/>
          </a:p>
          <a:p>
            <a:pPr defTabSz="966612">
              <a:defRPr/>
            </a:pPr>
            <a:r>
              <a:rPr lang="en-US" sz="1300" dirty="0"/>
              <a:t>Obviously, there is something not so trivial going on. You see, God is preparing Elijah for a future battle. Elijah has learned to stand up for God. Now he must learn to trust in God. Fortunately, God gives him very clear directions, in 3 parts.</a:t>
            </a:r>
          </a:p>
          <a:p>
            <a:pPr defTabSz="966612">
              <a:defRPr/>
            </a:pPr>
            <a:endParaRPr lang="en-US" sz="1300" dirty="0"/>
          </a:p>
          <a:p>
            <a:pPr defTabSz="966612">
              <a:defRPr/>
            </a:pPr>
            <a:r>
              <a:rPr lang="en-US" sz="1300" dirty="0"/>
              <a:t>From these directions, we can surmise that the confrontation in verse 1 took place in Samaria, Ahab’s capital because Gilead would be east of the city.</a:t>
            </a:r>
          </a:p>
          <a:p>
            <a:pPr defTabSz="966612">
              <a:defRPr/>
            </a:pP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14</a:t>
            </a:fld>
            <a:endParaRPr lang="en-SG"/>
          </a:p>
        </p:txBody>
      </p:sp>
    </p:spTree>
    <p:extLst>
      <p:ext uri="{BB962C8B-B14F-4D97-AF65-F5344CB8AC3E}">
        <p14:creationId xmlns:p14="http://schemas.microsoft.com/office/powerpoint/2010/main" val="590078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God continues giving Elijah directions in the next verse. He says, “You shall drink from the brook.”</a:t>
            </a:r>
          </a:p>
          <a:p>
            <a:pPr defTabSz="966612">
              <a:defRPr/>
            </a:pPr>
            <a:endParaRPr lang="en-US" sz="1300" dirty="0"/>
          </a:p>
          <a:p>
            <a:pPr defTabSz="966612">
              <a:defRPr/>
            </a:pPr>
            <a:r>
              <a:rPr lang="en-US" sz="1300" dirty="0"/>
              <a:t>Drink from a brook? That’s easy to follow. </a:t>
            </a:r>
          </a:p>
          <a:p>
            <a:pPr defTabSz="966612">
              <a:defRPr/>
            </a:pPr>
            <a:endParaRPr lang="en-US" sz="1300" dirty="0"/>
          </a:p>
          <a:p>
            <a:pPr defTabSz="966612">
              <a:defRPr/>
            </a:pPr>
            <a:r>
              <a:rPr lang="en-US" sz="1300" dirty="0"/>
              <a:t>But then God says, “and I have commanded the ravens to feed you there.” </a:t>
            </a:r>
          </a:p>
          <a:p>
            <a:pPr defTabSz="966612">
              <a:defRPr/>
            </a:pPr>
            <a:endParaRPr lang="en-US" sz="1300" dirty="0"/>
          </a:p>
          <a:p>
            <a:pPr defTabSz="966612">
              <a:defRPr/>
            </a:pPr>
            <a:r>
              <a:rPr lang="en-US" sz="1300" dirty="0"/>
              <a:t>If Elijah had asked “Hey Siri, what do ravens eat? Siri would tell him that ravens eat a wide variety of insects, including beetles, caterpillars, rodents, lizards, and frogs. Ravens also regularly eat the decaying flesh of animals and garbage. </a:t>
            </a:r>
          </a:p>
          <a:p>
            <a:pPr defTabSz="966612">
              <a:defRPr/>
            </a:pPr>
            <a:endParaRPr lang="en-US" sz="1300" dirty="0"/>
          </a:p>
          <a:p>
            <a:pPr defTabSz="966612">
              <a:defRPr/>
            </a:pPr>
            <a:r>
              <a:rPr lang="en-US" sz="1300" dirty="0"/>
              <a:t>Elijah didn’t have Siri, but he probably knew what ravens ate. So what does Elijah do? </a:t>
            </a:r>
          </a:p>
          <a:p>
            <a:pPr defTabSz="966612">
              <a:defRPr/>
            </a:pP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15</a:t>
            </a:fld>
            <a:endParaRPr lang="en-SG"/>
          </a:p>
        </p:txBody>
      </p:sp>
    </p:spTree>
    <p:extLst>
      <p:ext uri="{BB962C8B-B14F-4D97-AF65-F5344CB8AC3E}">
        <p14:creationId xmlns:p14="http://schemas.microsoft.com/office/powerpoint/2010/main" val="164797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ea typeface="Calibri" panose="020F0502020204030204" pitchFamily="34" charset="0"/>
                <a:cs typeface="Arial" panose="020B0604020202020204" pitchFamily="34" charset="0"/>
              </a:rPr>
              <a:t>Elijah obeyed the Lord. The Hebrew text is very clear Elijah followed God’s direction.</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“So he went and did according to the word of the Lord.” </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Notice two separate verbs. He went where the Lord told him to go. He did what the Lord told him to do.  </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And then, the author repeats Elijah’s compliance with the word of the Lord. Stating that “He went and lived by the brook Cherith that is east of the Jordan.”</a:t>
            </a:r>
          </a:p>
        </p:txBody>
      </p:sp>
      <p:sp>
        <p:nvSpPr>
          <p:cNvPr id="4" name="Slide Number Placeholder 3"/>
          <p:cNvSpPr>
            <a:spLocks noGrp="1"/>
          </p:cNvSpPr>
          <p:nvPr>
            <p:ph type="sldNum" sz="quarter" idx="5"/>
          </p:nvPr>
        </p:nvSpPr>
        <p:spPr/>
        <p:txBody>
          <a:bodyPr/>
          <a:lstStyle/>
          <a:p>
            <a:fld id="{FA87367B-3B25-496F-A1A4-141C7F88EB41}" type="slidenum">
              <a:rPr lang="en-SG" smtClean="0"/>
              <a:t>16</a:t>
            </a:fld>
            <a:endParaRPr lang="en-SG"/>
          </a:p>
        </p:txBody>
      </p:sp>
    </p:spTree>
    <p:extLst>
      <p:ext uri="{BB962C8B-B14F-4D97-AF65-F5344CB8AC3E}">
        <p14:creationId xmlns:p14="http://schemas.microsoft.com/office/powerpoint/2010/main" val="2456790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ea typeface="Calibri" panose="020F0502020204030204" pitchFamily="34" charset="0"/>
                <a:cs typeface="Arial" panose="020B0604020202020204" pitchFamily="34" charset="0"/>
              </a:rPr>
              <a:t>I want to point out that we have been reading from the English Standard Version. But as you know, I am ambidextrous when it comes to using Bible translations. I like to look at a verse in different translations and compare the differences. </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While there are many different good translations, I tend to stick with the ESV, NASB, NIV, and NLT. </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The ESV and NASB attempt to retain much of the structure of the original language. These are known as formal-equivalent translations, whereas the NIV and NLT try to use more standard English phrases and grammar. </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As a result, the text of the NLT is usually much longer than the ESV. But in this case, the NLT removes much of the repetitiveness found in the original language and simply states, “So Elijah did as the Lord told him and camped beside </a:t>
            </a:r>
            <a:r>
              <a:rPr lang="en-US" sz="1300" dirty="0" err="1">
                <a:ea typeface="Calibri" panose="020F0502020204030204" pitchFamily="34" charset="0"/>
                <a:cs typeface="Arial" panose="020B0604020202020204" pitchFamily="34" charset="0"/>
              </a:rPr>
              <a:t>Kerith</a:t>
            </a:r>
            <a:r>
              <a:rPr lang="en-US" sz="1300" dirty="0">
                <a:ea typeface="Calibri" panose="020F0502020204030204" pitchFamily="34" charset="0"/>
                <a:cs typeface="Arial" panose="020B0604020202020204" pitchFamily="34" charset="0"/>
              </a:rPr>
              <a:t> Brook, east of the Jordan.</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Calibri" panose="020F0502020204030204" pitchFamily="34" charset="0"/>
              </a:rPr>
              <a:t>The NLT has the same meaning. It shows Elijah obeys the Lord. But when you compare it with the ESV, you get a much fuller understanding of the importance of Elijah’s compliance with the word of the Lord.  </a:t>
            </a:r>
          </a:p>
          <a:p>
            <a:pPr defTabSz="966612">
              <a:defRPr/>
            </a:pPr>
            <a:endParaRPr lang="en-US" sz="1300" dirty="0">
              <a:ea typeface="Calibri" panose="020F0502020204030204" pitchFamily="34" charset="0"/>
              <a:cs typeface="Calibri" panose="020F0502020204030204" pitchFamily="34" charset="0"/>
            </a:endParaRPr>
          </a:p>
          <a:p>
            <a:pPr defTabSz="966612">
              <a:defRPr/>
            </a:pPr>
            <a:r>
              <a:rPr lang="en-US" sz="1300" dirty="0">
                <a:ea typeface="Calibri" panose="020F0502020204030204" pitchFamily="34" charset="0"/>
                <a:cs typeface="Calibri" panose="020F0502020204030204" pitchFamily="34" charset="0"/>
              </a:rPr>
              <a:t>And because of this compliance, . . . </a:t>
            </a:r>
            <a:endParaRPr lang="en-SG" sz="1300" dirty="0">
              <a:ea typeface="Calibri" panose="020F0502020204030204" pitchFamily="34" charset="0"/>
              <a:cs typeface="Arial" panose="020B0604020202020204" pitchFamily="34" charset="0"/>
            </a:endParaRPr>
          </a:p>
          <a:p>
            <a:pPr defTabSz="966612">
              <a:defRPr/>
            </a:pPr>
            <a:endParaRPr lang="en-US" sz="1300" dirty="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17</a:t>
            </a:fld>
            <a:endParaRPr lang="en-SG"/>
          </a:p>
        </p:txBody>
      </p:sp>
    </p:spTree>
    <p:extLst>
      <p:ext uri="{BB962C8B-B14F-4D97-AF65-F5344CB8AC3E}">
        <p14:creationId xmlns:p14="http://schemas.microsoft.com/office/powerpoint/2010/main" val="3560979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We read that “And the ravens brought him bread and meat in the morning, and bread and meat in the evening, and he drank from the brook.”</a:t>
            </a:r>
          </a:p>
          <a:p>
            <a:pPr defTabSz="966612">
              <a:defRPr/>
            </a:pPr>
            <a:endParaRPr lang="en-US" sz="1300" dirty="0"/>
          </a:p>
          <a:p>
            <a:pPr defTabSz="966612">
              <a:defRPr/>
            </a:pPr>
            <a:r>
              <a:rPr lang="en-US" sz="1300" dirty="0"/>
              <a:t>Again, notice the repetition. The author could have just written the ravens brought Elijah bread and meat. But he goes out of the way to mention that it was twice a day. </a:t>
            </a:r>
          </a:p>
          <a:p>
            <a:pPr defTabSz="966612">
              <a:defRPr/>
            </a:pPr>
            <a:endParaRPr lang="en-US" sz="1300" dirty="0"/>
          </a:p>
          <a:p>
            <a:pPr defTabSz="966612">
              <a:defRPr/>
            </a:pPr>
            <a:r>
              <a:rPr lang="en-US" sz="1300" dirty="0"/>
              <a:t>This is our first miracle.</a:t>
            </a:r>
          </a:p>
          <a:p>
            <a:pPr defTabSz="966612">
              <a:defRPr/>
            </a:pP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18</a:t>
            </a:fld>
            <a:endParaRPr lang="en-SG"/>
          </a:p>
        </p:txBody>
      </p:sp>
    </p:spTree>
    <p:extLst>
      <p:ext uri="{BB962C8B-B14F-4D97-AF65-F5344CB8AC3E}">
        <p14:creationId xmlns:p14="http://schemas.microsoft.com/office/powerpoint/2010/main" val="3876654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a:lnSpc>
                <a:spcPct val="107000"/>
              </a:lnSpc>
              <a:spcAft>
                <a:spcPts val="846"/>
              </a:spcAft>
            </a:pPr>
            <a:r>
              <a:rPr lang="en-US" sz="1300" dirty="0">
                <a:effectLst/>
                <a:latin typeface="Calibri" panose="020F0502020204030204" pitchFamily="34" charset="0"/>
                <a:ea typeface="Calibri" panose="020F0502020204030204" pitchFamily="34" charset="0"/>
                <a:cs typeface="Calibri" panose="020F0502020204030204" pitchFamily="34" charset="0"/>
              </a:rPr>
              <a:t>One definition is that a miracle is an unexpected outpouring of God’s power in an event that defies ordinary explanation, which occurs for the purpose of advancing God’s kingdom.</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 </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Elijah receiving food from ravens fits this definition of a miracle. </a:t>
            </a:r>
          </a:p>
          <a:p>
            <a:pPr>
              <a:lnSpc>
                <a:spcPct val="107000"/>
              </a:lnSpc>
            </a:pPr>
            <a:endParaRPr lang="en-US" sz="13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Some might say this was expected because God said so, maybe, but it definitely defies ordinary explanation. </a:t>
            </a:r>
          </a:p>
          <a:p>
            <a:pPr>
              <a:lnSpc>
                <a:spcPct val="107000"/>
              </a:lnSpc>
            </a:pPr>
            <a:endParaRPr lang="en-US" sz="13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And the purpose? How is God’s kingdom being advanced? In this case, I would say that Elijah is learning to trust in God and that God can provide for him. </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defTabSz="966612">
              <a:defRPr/>
            </a:pPr>
            <a:endParaRPr lang="en-US" sz="1300" dirty="0"/>
          </a:p>
        </p:txBody>
      </p:sp>
      <p:sp>
        <p:nvSpPr>
          <p:cNvPr id="4" name="Slide Number Placeholder 3"/>
          <p:cNvSpPr>
            <a:spLocks noGrp="1"/>
          </p:cNvSpPr>
          <p:nvPr>
            <p:ph type="sldNum" sz="quarter" idx="5"/>
          </p:nvPr>
        </p:nvSpPr>
        <p:spPr/>
        <p:txBody>
          <a:bodyPr/>
          <a:lstStyle/>
          <a:p>
            <a:fld id="{FA87367B-3B25-496F-A1A4-141C7F88EB41}" type="slidenum">
              <a:rPr lang="en-SG" smtClean="0"/>
              <a:t>19</a:t>
            </a:fld>
            <a:endParaRPr lang="en-SG"/>
          </a:p>
        </p:txBody>
      </p:sp>
    </p:spTree>
    <p:extLst>
      <p:ext uri="{BB962C8B-B14F-4D97-AF65-F5344CB8AC3E}">
        <p14:creationId xmlns:p14="http://schemas.microsoft.com/office/powerpoint/2010/main" val="115756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dirty="0"/>
              <a:t>Dawkins’ attack on the God of the Bible culminates in his final chapter titled “What is a Miracle?”</a:t>
            </a:r>
          </a:p>
          <a:p>
            <a:endParaRPr lang="en-US" dirty="0"/>
          </a:p>
          <a:p>
            <a:r>
              <a:rPr lang="en-US" dirty="0"/>
              <a:t>He claims to scientifically look at various miracles and uses this formula to see what is most plausible</a:t>
            </a:r>
          </a:p>
          <a:p>
            <a:endParaRPr lang="en-US" dirty="0"/>
          </a:p>
          <a:p>
            <a:pPr marL="181240" indent="-181240">
              <a:buFont typeface="Arial" panose="020B0604020202020204" pitchFamily="34" charset="0"/>
              <a:buChar char="•"/>
            </a:pPr>
            <a:r>
              <a:rPr lang="en-US" dirty="0"/>
              <a:t>The story was fabricated; it was made up (he also gives a few examples of hoaxes)</a:t>
            </a:r>
          </a:p>
          <a:p>
            <a:pPr marL="181240" indent="-181240">
              <a:buFont typeface="Arial" panose="020B0604020202020204" pitchFamily="34" charset="0"/>
              <a:buChar char="•"/>
            </a:pPr>
            <a:r>
              <a:rPr lang="en-US" dirty="0"/>
              <a:t>Something happened that can be explained scientifically but was misunderstood by those who saw it.</a:t>
            </a:r>
          </a:p>
          <a:p>
            <a:pPr marL="181240" indent="-181240">
              <a:buFont typeface="Arial" panose="020B0604020202020204" pitchFamily="34" charset="0"/>
              <a:buChar char="•"/>
            </a:pPr>
            <a:r>
              <a:rPr lang="en-US" dirty="0"/>
              <a:t>Or it really happened but uses outrageous claims, such as “the sun really did move about the sky and come crashing down towards the horrified crowd.” The language he uses is clearly designed to discredit the miracle.</a:t>
            </a:r>
          </a:p>
          <a:p>
            <a:endParaRPr lang="en-US" dirty="0"/>
          </a:p>
          <a:p>
            <a:r>
              <a:rPr lang="en-US" dirty="0"/>
              <a:t>He concludes that the stories in the Bible are pure fiction. He emphasizes this over and over. And all this is in a “science” book.</a:t>
            </a:r>
          </a:p>
          <a:p>
            <a:endParaRPr lang="en-US" dirty="0"/>
          </a:p>
          <a:p>
            <a:r>
              <a:rPr lang="en-US" dirty="0"/>
              <a:t>You know what?  </a:t>
            </a:r>
          </a:p>
          <a:p>
            <a:r>
              <a:rPr lang="en-US" dirty="0"/>
              <a:t>His repeated attacks show this is a </a:t>
            </a:r>
            <a:r>
              <a:rPr lang="en-US" b="1" dirty="0"/>
              <a:t>NOT</a:t>
            </a:r>
            <a:r>
              <a:rPr lang="en-US" dirty="0"/>
              <a:t> book about science.</a:t>
            </a:r>
          </a:p>
          <a:p>
            <a:endParaRPr lang="en-US" dirty="0"/>
          </a:p>
          <a:p>
            <a:r>
              <a:rPr lang="en-US" dirty="0"/>
              <a:t>You know what else?  </a:t>
            </a:r>
          </a:p>
          <a:p>
            <a:r>
              <a:rPr lang="en-US" dirty="0"/>
              <a:t>He is wrong! Miracles do exist.</a:t>
            </a:r>
          </a:p>
        </p:txBody>
      </p:sp>
      <p:sp>
        <p:nvSpPr>
          <p:cNvPr id="4" name="Slide Number Placeholder 3"/>
          <p:cNvSpPr>
            <a:spLocks noGrp="1"/>
          </p:cNvSpPr>
          <p:nvPr>
            <p:ph type="sldNum" sz="quarter" idx="5"/>
          </p:nvPr>
        </p:nvSpPr>
        <p:spPr/>
        <p:txBody>
          <a:bodyPr/>
          <a:lstStyle/>
          <a:p>
            <a:fld id="{FA87367B-3B25-496F-A1A4-141C7F88EB41}" type="slidenum">
              <a:rPr lang="en-SG" smtClean="0"/>
              <a:t>2</a:t>
            </a:fld>
            <a:endParaRPr lang="en-SG"/>
          </a:p>
        </p:txBody>
      </p:sp>
    </p:spTree>
    <p:extLst>
      <p:ext uri="{BB962C8B-B14F-4D97-AF65-F5344CB8AC3E}">
        <p14:creationId xmlns:p14="http://schemas.microsoft.com/office/powerpoint/2010/main" val="3141045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a:xfrm>
            <a:off x="731520" y="3553061"/>
            <a:ext cx="5852160" cy="5103567"/>
          </a:xfrm>
        </p:spPr>
        <p:txBody>
          <a:bodyPr/>
          <a:lstStyle/>
          <a:p>
            <a:pPr defTabSz="966612">
              <a:defRPr/>
            </a:pPr>
            <a:r>
              <a:rPr lang="en-US" sz="1300" dirty="0"/>
              <a:t>But if God is providing for him, why is it that “after a while the brook dried up?” </a:t>
            </a:r>
          </a:p>
          <a:p>
            <a:pPr defTabSz="966612">
              <a:defRPr/>
            </a:pPr>
            <a:endParaRPr lang="en-US" sz="1300" dirty="0"/>
          </a:p>
          <a:p>
            <a:pPr defTabSz="966612">
              <a:defRPr/>
            </a:pPr>
            <a:r>
              <a:rPr lang="en-US" sz="1300" dirty="0"/>
              <a:t>The answer is obvious. “Because there was no rain in the land.” That was the judgment that Elijah pronounced. And without rain, the small brooks and creeks eventually dry up. </a:t>
            </a:r>
          </a:p>
          <a:p>
            <a:pPr defTabSz="966612">
              <a:defRPr/>
            </a:pPr>
            <a:endParaRPr lang="en-US" sz="1300" dirty="0"/>
          </a:p>
          <a:p>
            <a:pPr defTabSz="966612">
              <a:defRPr/>
            </a:pPr>
            <a:r>
              <a:rPr lang="en-US" sz="1300" dirty="0"/>
              <a:t>This was actually an annual occurrence in many places. After the snow melts in the mountains, the water would flow west, towards the Mediterranean sea; or east towards the Sea of Galilee, the Jordan River, and the Dead Sea.</a:t>
            </a:r>
          </a:p>
          <a:p>
            <a:pPr defTabSz="966612">
              <a:defRPr/>
            </a:pPr>
            <a:endParaRPr lang="en-US" sz="1300" dirty="0"/>
          </a:p>
          <a:p>
            <a:pPr defTabSz="966612">
              <a:defRPr/>
            </a:pPr>
            <a:r>
              <a:rPr lang="en-US" sz="1300" dirty="0"/>
              <a:t>The smaller creeks would swell with water in the spring and eventually dry up late in the summer.</a:t>
            </a:r>
          </a:p>
          <a:p>
            <a:pPr defTabSz="966612">
              <a:defRPr/>
            </a:pPr>
            <a:endParaRPr lang="en-US" sz="1300" dirty="0"/>
          </a:p>
          <a:p>
            <a:pPr defTabSz="966612">
              <a:defRPr/>
            </a:pPr>
            <a:r>
              <a:rPr lang="en-US" sz="1300" dirty="0"/>
              <a:t>We don’t know if the Cherith brook was one that generally dried up every year. But we do know that it went dry due to the drought pronounced by Elijah.</a:t>
            </a:r>
          </a:p>
          <a:p>
            <a:pPr defTabSz="966612">
              <a:defRPr/>
            </a:pPr>
            <a:endParaRPr lang="en-US" sz="1300" dirty="0"/>
          </a:p>
          <a:p>
            <a:pPr defTabSz="966612">
              <a:defRPr/>
            </a:pPr>
            <a:r>
              <a:rPr lang="en-US" sz="1300" dirty="0"/>
              <a:t>Would you call this a miracle?   It could be. The drought resulted from an outpouring of God’s power.</a:t>
            </a:r>
          </a:p>
          <a:p>
            <a:pPr defTabSz="966612">
              <a:defRPr/>
            </a:pPr>
            <a:endParaRPr lang="en-US" sz="1300" dirty="0"/>
          </a:p>
          <a:p>
            <a:pPr defTabSz="966612">
              <a:defRPr/>
            </a:pPr>
            <a:r>
              <a:rPr lang="en-US" sz="1300" dirty="0"/>
              <a:t>And it is being used to advance His kingdom by showing the impotence of Baal, the supposed god of rain. </a:t>
            </a:r>
          </a:p>
          <a:p>
            <a:pPr defTabSz="966612">
              <a:defRPr/>
            </a:pPr>
            <a:endParaRPr lang="en-US" sz="1300" dirty="0"/>
          </a:p>
          <a:p>
            <a:pPr defTabSz="966612">
              <a:defRPr/>
            </a:pPr>
            <a:r>
              <a:rPr lang="en-US" sz="1300" dirty="0"/>
              <a:t>But in this chapter, it is mentioned matter-of-factly. So I would conclude that this could be a miracle, but it is not the focus of this chapter. The other miracles will answer the question, “Why do miracles happen?”</a:t>
            </a: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20</a:t>
            </a:fld>
            <a:endParaRPr lang="en-SG"/>
          </a:p>
        </p:txBody>
      </p:sp>
    </p:spTree>
    <p:extLst>
      <p:ext uri="{BB962C8B-B14F-4D97-AF65-F5344CB8AC3E}">
        <p14:creationId xmlns:p14="http://schemas.microsoft.com/office/powerpoint/2010/main" val="1718376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Before we get to that answer, let’s look at our second miracle. God has already used ravens to provide for Elijah. But due to the drought, he no longer has access to water.</a:t>
            </a:r>
          </a:p>
          <a:p>
            <a:pPr defTabSz="966612">
              <a:defRPr/>
            </a:pPr>
            <a:endParaRPr lang="en-US" sz="1300" dirty="0"/>
          </a:p>
          <a:p>
            <a:pPr defTabSz="966612">
              <a:defRPr/>
            </a:pPr>
            <a:r>
              <a:rPr lang="en-US" sz="1300" dirty="0"/>
              <a:t>So we read that 8 “Then the word of the Lord came to him,  “Arise, go to Zarephath, which belongs to Sidon, and dwell there. Behold, I have commanded a widow there to feed you.” 10 So he arose and went to Zarephath.</a:t>
            </a:r>
          </a:p>
          <a:p>
            <a:pPr defTabSz="966612">
              <a:defRPr/>
            </a:pPr>
            <a:endParaRPr lang="en-US" sz="1300" dirty="0"/>
          </a:p>
          <a:p>
            <a:pPr defTabSz="966612">
              <a:defRPr/>
            </a:pPr>
            <a:r>
              <a:rPr lang="en-US" sz="1300" dirty="0"/>
              <a:t>In the same manner as the first miracle, when God told Elijah to go, he went. </a:t>
            </a:r>
          </a:p>
          <a:p>
            <a:pPr defTabSz="966612">
              <a:defRPr/>
            </a:pPr>
            <a:endParaRPr lang="en-US" sz="1300" dirty="0"/>
          </a:p>
          <a:p>
            <a:pPr defTabSz="966612">
              <a:defRPr/>
            </a:pPr>
            <a:r>
              <a:rPr lang="en-US" sz="1300" dirty="0"/>
              <a:t>In this case, instead of being fed by ravens, God tells Elijah that a widow will feed him. </a:t>
            </a:r>
          </a:p>
          <a:p>
            <a:pPr defTabSz="966612">
              <a:defRPr/>
            </a:pPr>
            <a:endParaRPr lang="en-US" sz="1300" dirty="0"/>
          </a:p>
          <a:p>
            <a:pPr defTabSz="966612">
              <a:defRPr/>
            </a:pPr>
            <a:r>
              <a:rPr lang="en-US" sz="1300" dirty="0"/>
              <a:t>This is unusual because widows and orphans are usually the poorest in society. But Elijah obeyed. He got up and went to Zarephath.</a:t>
            </a:r>
          </a:p>
          <a:p>
            <a:pPr defTabSz="966612">
              <a:defRPr/>
            </a:pPr>
            <a:endParaRPr lang="en-US" sz="1300" dirty="0"/>
          </a:p>
        </p:txBody>
      </p:sp>
      <p:sp>
        <p:nvSpPr>
          <p:cNvPr id="4" name="Slide Number Placeholder 3"/>
          <p:cNvSpPr>
            <a:spLocks noGrp="1"/>
          </p:cNvSpPr>
          <p:nvPr>
            <p:ph type="sldNum" sz="quarter" idx="5"/>
          </p:nvPr>
        </p:nvSpPr>
        <p:spPr/>
        <p:txBody>
          <a:bodyPr/>
          <a:lstStyle/>
          <a:p>
            <a:fld id="{FA87367B-3B25-496F-A1A4-141C7F88EB41}" type="slidenum">
              <a:rPr lang="en-SG" smtClean="0"/>
              <a:t>21</a:t>
            </a:fld>
            <a:endParaRPr lang="en-SG"/>
          </a:p>
        </p:txBody>
      </p:sp>
    </p:spTree>
    <p:extLst>
      <p:ext uri="{BB962C8B-B14F-4D97-AF65-F5344CB8AC3E}">
        <p14:creationId xmlns:p14="http://schemas.microsoft.com/office/powerpoint/2010/main" val="303238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sz="1300" dirty="0"/>
              <a:t>Where is Zarephath? It is part of the Kingdom of Sidon. Earlier we read that the King of Sidon was Jezebel’s father. Jezebel was Ahab’s queen. She introduced Ahab to Baal worship. Later in 1 Kings, we see that she is pretty wicked herself. </a:t>
            </a:r>
          </a:p>
          <a:p>
            <a:endParaRPr lang="en-US" sz="1300" dirty="0"/>
          </a:p>
          <a:p>
            <a:r>
              <a:rPr lang="en-US" sz="1300" dirty="0"/>
              <a:t>Yet God sends Elijah to the doorstep of the Kingdom of Sidon. </a:t>
            </a:r>
          </a:p>
          <a:p>
            <a:endParaRPr lang="en-SG" sz="1300" dirty="0"/>
          </a:p>
        </p:txBody>
      </p:sp>
      <p:sp>
        <p:nvSpPr>
          <p:cNvPr id="4" name="Slide Number Placeholder 3"/>
          <p:cNvSpPr>
            <a:spLocks noGrp="1"/>
          </p:cNvSpPr>
          <p:nvPr>
            <p:ph type="sldNum" sz="quarter" idx="5"/>
          </p:nvPr>
        </p:nvSpPr>
        <p:spPr/>
        <p:txBody>
          <a:bodyPr/>
          <a:lstStyle/>
          <a:p>
            <a:fld id="{FA87367B-3B25-496F-A1A4-141C7F88EB41}" type="slidenum">
              <a:rPr lang="en-SG" smtClean="0"/>
              <a:t>22</a:t>
            </a:fld>
            <a:endParaRPr lang="en-SG"/>
          </a:p>
        </p:txBody>
      </p:sp>
    </p:spTree>
    <p:extLst>
      <p:ext uri="{BB962C8B-B14F-4D97-AF65-F5344CB8AC3E}">
        <p14:creationId xmlns:p14="http://schemas.microsoft.com/office/powerpoint/2010/main" val="3930144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And when he came to the gate of the city, behold, a widow was there gathering sticks. And he called to her and said, “Bring me a little water in a vessel, that I may drink.” 11 And as she was going to bring it, he called to her and said, “Bring me a morsel of bread in your hand.” </a:t>
            </a:r>
          </a:p>
          <a:p>
            <a:pPr defTabSz="966612">
              <a:defRPr/>
            </a:pPr>
            <a:endParaRPr lang="en-US" sz="1300" dirty="0"/>
          </a:p>
          <a:p>
            <a:pPr defTabSz="966612">
              <a:defRPr/>
            </a:pPr>
            <a:r>
              <a:rPr lang="en-US" sz="1300" dirty="0"/>
              <a:t>Elijah finds a widow, just as God told him. He asks for a little water and a piece of bread. </a:t>
            </a:r>
          </a:p>
          <a:p>
            <a:pPr defTabSz="966612">
              <a:defRPr/>
            </a:pPr>
            <a:endParaRPr lang="en-US" sz="1300" dirty="0"/>
          </a:p>
          <a:p>
            <a:pPr defTabSz="966612">
              <a:defRPr/>
            </a:pPr>
            <a:r>
              <a:rPr lang="en-US" sz="1300" dirty="0"/>
              <a:t>When I first read this, I wondered if Elijah was being demanding.  Bring me food!  Bring me water!  </a:t>
            </a:r>
          </a:p>
          <a:p>
            <a:pPr defTabSz="966612">
              <a:defRPr/>
            </a:pPr>
            <a:endParaRPr lang="en-US" sz="1300" dirty="0"/>
          </a:p>
          <a:p>
            <a:pPr defTabSz="966612">
              <a:defRPr/>
            </a:pPr>
            <a:r>
              <a:rPr lang="en-US" sz="1300" dirty="0"/>
              <a:t>Or maybe that was the way they spoke?  I was not sure. </a:t>
            </a:r>
          </a:p>
          <a:p>
            <a:pPr defTabSz="966612">
              <a:defRPr/>
            </a:pPr>
            <a:endParaRPr lang="en-US" sz="1300" dirty="0"/>
          </a:p>
          <a:p>
            <a:pPr defTabSz="966612">
              <a:defRPr/>
            </a:pPr>
            <a:r>
              <a:rPr lang="en-US" sz="1300" dirty="0"/>
              <a:t>I looked at a commentary. It stated that “Elijah’s request would have been very modest within the range of normal hospitality (which was often offered at the gate of the city).</a:t>
            </a:r>
          </a:p>
          <a:p>
            <a:pPr defTabSz="966612">
              <a:defRPr/>
            </a:pPr>
            <a:endParaRPr lang="en-US" sz="1300" dirty="0"/>
          </a:p>
          <a:p>
            <a:pPr defTabSz="966612">
              <a:defRPr/>
            </a:pPr>
            <a:r>
              <a:rPr lang="en-US" sz="1300" dirty="0"/>
              <a:t>This meant that Elijah was not being demanding.</a:t>
            </a:r>
          </a:p>
        </p:txBody>
      </p:sp>
      <p:sp>
        <p:nvSpPr>
          <p:cNvPr id="4" name="Slide Number Placeholder 3"/>
          <p:cNvSpPr>
            <a:spLocks noGrp="1"/>
          </p:cNvSpPr>
          <p:nvPr>
            <p:ph type="sldNum" sz="quarter" idx="5"/>
          </p:nvPr>
        </p:nvSpPr>
        <p:spPr/>
        <p:txBody>
          <a:bodyPr/>
          <a:lstStyle/>
          <a:p>
            <a:fld id="{FA87367B-3B25-496F-A1A4-141C7F88EB41}" type="slidenum">
              <a:rPr lang="en-SG" smtClean="0"/>
              <a:t>23</a:t>
            </a:fld>
            <a:endParaRPr lang="en-SG"/>
          </a:p>
        </p:txBody>
      </p:sp>
    </p:spTree>
    <p:extLst>
      <p:ext uri="{BB962C8B-B14F-4D97-AF65-F5344CB8AC3E}">
        <p14:creationId xmlns:p14="http://schemas.microsoft.com/office/powerpoint/2010/main" val="620286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You can see the much clearer in the dynamic equivalent translations.  The NIV has Elijah asking, “Would you bring me a little water in a jar so I may have a drink</a:t>
            </a:r>
          </a:p>
          <a:p>
            <a:pPr defTabSz="966612">
              <a:defRPr/>
            </a:pPr>
            <a:endParaRPr lang="en-US" sz="1300" dirty="0"/>
          </a:p>
          <a:p>
            <a:pPr defTabSz="966612">
              <a:defRPr/>
            </a:pPr>
            <a:r>
              <a:rPr lang="en-US" sz="1300" dirty="0"/>
              <a:t>The NLT goes even further on the politeness scale, stating, “Would you please bring me a little water in a cup?”</a:t>
            </a:r>
          </a:p>
          <a:p>
            <a:pPr defTabSz="966612">
              <a:defRPr/>
            </a:pPr>
            <a:endParaRPr lang="en-US" sz="1300" dirty="0"/>
          </a:p>
          <a:p>
            <a:pPr defTabSz="966612">
              <a:defRPr/>
            </a:pPr>
            <a:r>
              <a:rPr lang="en-US" sz="1300" dirty="0"/>
              <a:t>So, it is indeed a polite request. </a:t>
            </a:r>
          </a:p>
          <a:p>
            <a:pPr defTabSz="966612">
              <a:defRPr/>
            </a:pPr>
            <a:r>
              <a:rPr lang="en-US" sz="1300" dirty="0"/>
              <a:t> </a:t>
            </a:r>
          </a:p>
          <a:p>
            <a:pPr defTabSz="966612">
              <a:defRPr/>
            </a:pPr>
            <a:endParaRPr lang="en-US" sz="1300" dirty="0">
              <a:ea typeface="Calibri" panose="020F0502020204030204" pitchFamily="34" charset="0"/>
              <a:cs typeface="Arial" panose="020B0604020202020204" pitchFamily="34" charset="0"/>
            </a:endParaRPr>
          </a:p>
          <a:p>
            <a:pPr defTabSz="966612">
              <a:defRPr/>
            </a:pPr>
            <a:endParaRPr lang="en-SG" sz="1300" dirty="0">
              <a:ea typeface="Calibri" panose="020F0502020204030204" pitchFamily="34" charset="0"/>
              <a:cs typeface="Arial" panose="020B0604020202020204" pitchFamily="34" charset="0"/>
            </a:endParaRPr>
          </a:p>
          <a:p>
            <a:pPr defTabSz="966612">
              <a:defRPr/>
            </a:pP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24</a:t>
            </a:fld>
            <a:endParaRPr lang="en-SG"/>
          </a:p>
        </p:txBody>
      </p:sp>
    </p:spTree>
    <p:extLst>
      <p:ext uri="{BB962C8B-B14F-4D97-AF65-F5344CB8AC3E}">
        <p14:creationId xmlns:p14="http://schemas.microsoft.com/office/powerpoint/2010/main" val="1821318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Unfortunately, the widow is unable to accommodate. She doesn’t say no. Instead, she just states </a:t>
            </a:r>
          </a:p>
          <a:p>
            <a:pPr defTabSz="966612">
              <a:defRPr/>
            </a:pPr>
            <a:endParaRPr lang="en-US" sz="1300" dirty="0"/>
          </a:p>
          <a:p>
            <a:pPr defTabSz="966612">
              <a:defRPr/>
            </a:pPr>
            <a:r>
              <a:rPr lang="en-US" sz="1300" dirty="0"/>
              <a:t>As the Lord your God lives, I have nothing baked, only a handful of flour in a jar and a little oil in a jug. And now I am gathering a couple of sticks that I may go in and prepare it for myself and my son, that we may eat it and die.”</a:t>
            </a:r>
          </a:p>
          <a:p>
            <a:pPr defTabSz="966612">
              <a:defRPr/>
            </a:pPr>
            <a:endParaRPr lang="en-US" sz="1300" dirty="0"/>
          </a:p>
          <a:p>
            <a:pPr defTabSz="966612">
              <a:defRPr/>
            </a:pPr>
            <a:r>
              <a:rPr lang="en-US" sz="1300" dirty="0"/>
              <a:t>Actually, a very polite response.  </a:t>
            </a:r>
          </a:p>
          <a:p>
            <a:pPr defTabSz="966612">
              <a:defRPr/>
            </a:pPr>
            <a:endParaRPr lang="en-US" sz="1300" dirty="0"/>
          </a:p>
          <a:p>
            <a:pPr defTabSz="966612">
              <a:defRPr/>
            </a:pPr>
            <a:r>
              <a:rPr lang="en-US" sz="1300" dirty="0"/>
              <a:t>But also one expected from a widow. You already expect the widow to be poor. Now there is a drought in the land, so she would even be worse off. </a:t>
            </a:r>
          </a:p>
          <a:p>
            <a:pPr defTabSz="966612">
              <a:defRPr/>
            </a:pPr>
            <a:endParaRPr lang="en-US" sz="1300" dirty="0"/>
          </a:p>
          <a:p>
            <a:pPr defTabSz="966612">
              <a:defRPr/>
            </a:pPr>
            <a:r>
              <a:rPr lang="en-US" sz="1300" dirty="0"/>
              <a:t>So why would God tell Elijah that a widow would provide him food?</a:t>
            </a:r>
          </a:p>
          <a:p>
            <a:pPr defTabSz="966612">
              <a:defRPr/>
            </a:pPr>
            <a:endParaRPr lang="en-US" sz="1300" dirty="0"/>
          </a:p>
          <a:p>
            <a:pPr defTabSz="966612">
              <a:defRPr/>
            </a:pPr>
            <a:endParaRPr lang="en-US" sz="1300" dirty="0"/>
          </a:p>
        </p:txBody>
      </p:sp>
      <p:sp>
        <p:nvSpPr>
          <p:cNvPr id="4" name="Slide Number Placeholder 3"/>
          <p:cNvSpPr>
            <a:spLocks noGrp="1"/>
          </p:cNvSpPr>
          <p:nvPr>
            <p:ph type="sldNum" sz="quarter" idx="5"/>
          </p:nvPr>
        </p:nvSpPr>
        <p:spPr/>
        <p:txBody>
          <a:bodyPr/>
          <a:lstStyle/>
          <a:p>
            <a:fld id="{FA87367B-3B25-496F-A1A4-141C7F88EB41}" type="slidenum">
              <a:rPr lang="en-SG" smtClean="0"/>
              <a:t>25</a:t>
            </a:fld>
            <a:endParaRPr lang="en-SG"/>
          </a:p>
        </p:txBody>
      </p:sp>
    </p:spTree>
    <p:extLst>
      <p:ext uri="{BB962C8B-B14F-4D97-AF65-F5344CB8AC3E}">
        <p14:creationId xmlns:p14="http://schemas.microsoft.com/office/powerpoint/2010/main" val="90674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Here is why, our second miracle. </a:t>
            </a:r>
          </a:p>
          <a:p>
            <a:pPr defTabSz="966612">
              <a:defRPr/>
            </a:pPr>
            <a:endParaRPr lang="en-US" sz="1300" dirty="0"/>
          </a:p>
          <a:p>
            <a:pPr defTabSz="966612">
              <a:defRPr/>
            </a:pPr>
            <a:r>
              <a:rPr lang="en-US" sz="1300" dirty="0"/>
              <a:t> 13 And Elijah said to her, “Do not fear; go and do as you have said. But first make me a little cake of it and bring it to me, and afterward make something for yourself and your son. </a:t>
            </a:r>
          </a:p>
          <a:p>
            <a:pPr defTabSz="966612">
              <a:defRPr/>
            </a:pPr>
            <a:endParaRPr lang="en-US" sz="1300" dirty="0"/>
          </a:p>
          <a:p>
            <a:pPr defTabSz="966612">
              <a:defRPr/>
            </a:pPr>
            <a:r>
              <a:rPr lang="en-US" sz="1300" dirty="0"/>
              <a:t>14 For thus says the Lord, the God of Israel, ‘The jar of flour shall not be spent, and the jug of oil shall not be empty, until the day that the Lord sends rain upon the earth.’” </a:t>
            </a:r>
          </a:p>
          <a:p>
            <a:pPr defTabSz="966612">
              <a:defRPr/>
            </a:pPr>
            <a:endParaRPr lang="en-US" sz="1300" dirty="0"/>
          </a:p>
          <a:p>
            <a:pPr defTabSz="966612">
              <a:defRPr/>
            </a:pPr>
            <a:r>
              <a:rPr lang="en-US" sz="1300" dirty="0"/>
              <a:t>15 And she went and did as Elijah said. And she and he and her household ate for many days. </a:t>
            </a:r>
          </a:p>
          <a:p>
            <a:pPr defTabSz="966612">
              <a:defRPr/>
            </a:pPr>
            <a:endParaRPr lang="en-US" sz="1300" dirty="0"/>
          </a:p>
          <a:p>
            <a:pPr defTabSz="966612">
              <a:defRPr/>
            </a:pPr>
            <a:r>
              <a:rPr lang="en-US" sz="1300" dirty="0"/>
              <a:t>16 The jar of flour was not spent, neither did the jug of oil become empty, according to the word of the Lord that he spoke by Elijah.</a:t>
            </a:r>
          </a:p>
          <a:p>
            <a:pPr defTabSz="966612">
              <a:defRPr/>
            </a:pP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26</a:t>
            </a:fld>
            <a:endParaRPr lang="en-SG"/>
          </a:p>
        </p:txBody>
      </p:sp>
    </p:spTree>
    <p:extLst>
      <p:ext uri="{BB962C8B-B14F-4D97-AF65-F5344CB8AC3E}">
        <p14:creationId xmlns:p14="http://schemas.microsoft.com/office/powerpoint/2010/main" val="544580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There are a few interesting points within the Hebrew text.</a:t>
            </a:r>
          </a:p>
          <a:p>
            <a:pPr defTabSz="966612">
              <a:defRPr/>
            </a:pPr>
            <a:endParaRPr lang="en-US" sz="1300" dirty="0"/>
          </a:p>
          <a:p>
            <a:pPr defTabSz="966612">
              <a:defRPr/>
            </a:pPr>
            <a:r>
              <a:rPr lang="en-US" sz="1300" dirty="0"/>
              <a:t>First, the widow went and did as Elijah told her, just as Elijah went and did as God told him in vs 5. </a:t>
            </a:r>
          </a:p>
          <a:p>
            <a:pPr defTabSz="966612">
              <a:defRPr/>
            </a:pPr>
            <a:endParaRPr lang="en-US" sz="1300" dirty="0"/>
          </a:p>
          <a:p>
            <a:pPr defTabSz="966612">
              <a:defRPr/>
            </a:pPr>
            <a:r>
              <a:rPr lang="en-US" sz="1300" dirty="0"/>
              <a:t>That is not the only similarity. Going back to vs 5, it reads </a:t>
            </a:r>
          </a:p>
          <a:p>
            <a:pPr defTabSz="966612">
              <a:defRPr/>
            </a:pPr>
            <a:endParaRPr lang="en-US" sz="1300" dirty="0"/>
          </a:p>
          <a:p>
            <a:pPr defTabSz="966612">
              <a:defRPr/>
            </a:pPr>
            <a:r>
              <a:rPr lang="en-US" sz="1300" dirty="0">
                <a:ea typeface="Calibri" panose="020F0502020204030204" pitchFamily="34" charset="0"/>
                <a:cs typeface="Arial" panose="020B0604020202020204" pitchFamily="34" charset="0"/>
              </a:rPr>
              <a:t>“So he went and did according to the word of the Lord. He went and lived by the brook Cherith that is east of the Jordan.”</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Because Elijah went and did as the Lord commanded, it tells us in vs 6 that he was fed by the ravens.</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Because the widow went and did as Elijah commanded, the text tell us the jar of flour and the jug of oil did not run out. </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The first miracle of provision supported just Elijah. The second miracle of provision support not just Elijah but also the widow and her child.</a:t>
            </a:r>
          </a:p>
        </p:txBody>
      </p:sp>
      <p:sp>
        <p:nvSpPr>
          <p:cNvPr id="4" name="Slide Number Placeholder 3"/>
          <p:cNvSpPr>
            <a:spLocks noGrp="1"/>
          </p:cNvSpPr>
          <p:nvPr>
            <p:ph type="sldNum" sz="quarter" idx="5"/>
          </p:nvPr>
        </p:nvSpPr>
        <p:spPr/>
        <p:txBody>
          <a:bodyPr/>
          <a:lstStyle/>
          <a:p>
            <a:fld id="{FA87367B-3B25-496F-A1A4-141C7F88EB41}" type="slidenum">
              <a:rPr lang="en-SG" smtClean="0"/>
              <a:t>27</a:t>
            </a:fld>
            <a:endParaRPr lang="en-SG"/>
          </a:p>
        </p:txBody>
      </p:sp>
    </p:spTree>
    <p:extLst>
      <p:ext uri="{BB962C8B-B14F-4D97-AF65-F5344CB8AC3E}">
        <p14:creationId xmlns:p14="http://schemas.microsoft.com/office/powerpoint/2010/main" val="855593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ea typeface="Calibri" panose="020F0502020204030204" pitchFamily="34" charset="0"/>
                <a:cs typeface="Arial" panose="020B0604020202020204" pitchFamily="34" charset="0"/>
              </a:rPr>
              <a:t>From this we see another key principle. God not only works through us; he works in us to prepare us for his next great purpose.</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SG" sz="1300" dirty="0">
                <a:ea typeface="Calibri" panose="020F0502020204030204" pitchFamily="34" charset="0"/>
                <a:cs typeface="Arial" panose="020B0604020202020204" pitchFamily="34" charset="0"/>
              </a:rPr>
              <a:t>Although Elijah stood up to Ahab, he was not ready to face the consequences of having the King and Queen after him. So God teaches him that He is in control. </a:t>
            </a:r>
          </a:p>
          <a:p>
            <a:pPr defTabSz="966612">
              <a:defRPr/>
            </a:pPr>
            <a:endParaRPr lang="en-US" dirty="0"/>
          </a:p>
        </p:txBody>
      </p:sp>
      <p:sp>
        <p:nvSpPr>
          <p:cNvPr id="4" name="Slide Number Placeholder 3"/>
          <p:cNvSpPr>
            <a:spLocks noGrp="1"/>
          </p:cNvSpPr>
          <p:nvPr>
            <p:ph type="sldNum" sz="quarter" idx="5"/>
          </p:nvPr>
        </p:nvSpPr>
        <p:spPr/>
        <p:txBody>
          <a:bodyPr/>
          <a:lstStyle/>
          <a:p>
            <a:fld id="{FA87367B-3B25-496F-A1A4-141C7F88EB41}" type="slidenum">
              <a:rPr lang="en-SG" smtClean="0"/>
              <a:t>28</a:t>
            </a:fld>
            <a:endParaRPr lang="en-SG"/>
          </a:p>
        </p:txBody>
      </p:sp>
    </p:spTree>
    <p:extLst>
      <p:ext uri="{BB962C8B-B14F-4D97-AF65-F5344CB8AC3E}">
        <p14:creationId xmlns:p14="http://schemas.microsoft.com/office/powerpoint/2010/main" val="2784638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a:xfrm>
            <a:off x="731520" y="3553061"/>
            <a:ext cx="5852160" cy="5566412"/>
          </a:xfrm>
        </p:spPr>
        <p:txBody>
          <a:bodyPr/>
          <a:lstStyle/>
          <a:p>
            <a:pPr defTabSz="966612">
              <a:defRPr/>
            </a:pPr>
            <a:r>
              <a:rPr lang="en-US" sz="1300" dirty="0">
                <a:ea typeface="Calibri" panose="020F0502020204030204" pitchFamily="34" charset="0"/>
                <a:cs typeface="Arial" panose="020B0604020202020204" pitchFamily="34" charset="0"/>
              </a:rPr>
              <a:t>We need to be like Elijah. We need to be like the widow. We need to --Obey God, even when his directions may seem strange or unusual.</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I think back to when I was first asked to lead a Bible Study. In 2012, I was the executive officer of a navy base in Japan. The Navy chaplains reported to me. But it was also one of these navy chaplains who became my first mentor and encouraged me to teach a Bible study. </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So I started teaching a Bible Study. I had taught technical topics in the Navy, so I was familiar with PowerPoint and teaching methods. So that is how I approached the Bible Study. You might even notice that in my slides.</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Some people would ask, will you be a pastor when you retire. I would laugh and say, no way. Teaching a Bible to a small group is entirely different from standing in front of a congregation.</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Later, I would pay attention to different pastors’ speak and realize there was no way I could ever do that. I don’t mind helping out, whether taking care of the bank books or running a website. Just don’t have me speak in front of a crowd. </a:t>
            </a:r>
          </a:p>
          <a:p>
            <a:pPr defTabSz="966612">
              <a:defRPr/>
            </a:pPr>
            <a:endParaRPr lang="en-US" sz="1300" dirty="0">
              <a:ea typeface="Calibri" panose="020F0502020204030204" pitchFamily="34" charset="0"/>
              <a:cs typeface="Arial" panose="020B0604020202020204" pitchFamily="34" charset="0"/>
            </a:endParaRPr>
          </a:p>
          <a:p>
            <a:pPr defTabSz="966612">
              <a:defRPr/>
            </a:pPr>
            <a:r>
              <a:rPr lang="en-US" sz="1300" dirty="0">
                <a:ea typeface="Calibri" panose="020F0502020204030204" pitchFamily="34" charset="0"/>
                <a:cs typeface="Arial" panose="020B0604020202020204" pitchFamily="34" charset="0"/>
              </a:rPr>
              <a:t>But God was working in and through me. He brought Karla and I to Crossroads. And here I am now. I am still not comfortable speaking in front of a crowd, but I trust in God and obey his directions, knowing that he will get me through. </a:t>
            </a:r>
          </a:p>
          <a:p>
            <a:pPr defTabSz="966612">
              <a:defRPr/>
            </a:pPr>
            <a:endParaRPr lang="en-US" sz="1300" dirty="0"/>
          </a:p>
          <a:p>
            <a:pPr defTabSz="966612">
              <a:defRPr/>
            </a:pPr>
            <a:r>
              <a:rPr lang="en-US" sz="1300" dirty="0"/>
              <a:t>Just like Elijah and the widow trusted in God and he provided for them. </a:t>
            </a:r>
          </a:p>
          <a:p>
            <a:pPr defTabSz="966612">
              <a:defRPr/>
            </a:pPr>
            <a:endParaRPr lang="en-US" sz="1300" dirty="0"/>
          </a:p>
          <a:p>
            <a:pPr defTabSz="966612">
              <a:defRPr/>
            </a:pPr>
            <a:r>
              <a:rPr lang="en-US" sz="1300" dirty="0"/>
              <a:t>But then, tragedy strikes!</a:t>
            </a:r>
          </a:p>
        </p:txBody>
      </p:sp>
      <p:sp>
        <p:nvSpPr>
          <p:cNvPr id="4" name="Slide Number Placeholder 3"/>
          <p:cNvSpPr>
            <a:spLocks noGrp="1"/>
          </p:cNvSpPr>
          <p:nvPr>
            <p:ph type="sldNum" sz="quarter" idx="5"/>
          </p:nvPr>
        </p:nvSpPr>
        <p:spPr/>
        <p:txBody>
          <a:bodyPr/>
          <a:lstStyle/>
          <a:p>
            <a:fld id="{FA87367B-3B25-496F-A1A4-141C7F88EB41}" type="slidenum">
              <a:rPr lang="en-SG" smtClean="0"/>
              <a:t>29</a:t>
            </a:fld>
            <a:endParaRPr lang="en-SG"/>
          </a:p>
        </p:txBody>
      </p:sp>
    </p:spTree>
    <p:extLst>
      <p:ext uri="{BB962C8B-B14F-4D97-AF65-F5344CB8AC3E}">
        <p14:creationId xmlns:p14="http://schemas.microsoft.com/office/powerpoint/2010/main" val="371808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Calibri" panose="020F0502020204030204" pitchFamily="34" charset="0"/>
                <a:cs typeface="Arial" panose="020B0604020202020204" pitchFamily="34" charset="0"/>
              </a:rPr>
              <a:t>That is our topic today. Our goal is to answer the question, “Why do miracles happen?”</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SG" sz="1300" dirty="0">
                <a:latin typeface="Calibri" panose="020F0502020204030204" pitchFamily="34" charset="0"/>
                <a:ea typeface="Calibri" panose="020F0502020204030204" pitchFamily="34" charset="0"/>
                <a:cs typeface="Arial" panose="020B0604020202020204" pitchFamily="34" charset="0"/>
              </a:rPr>
              <a:t> </a:t>
            </a:r>
          </a:p>
          <a:p>
            <a:r>
              <a:rPr lang="en-US" sz="1300" dirty="0">
                <a:latin typeface="Calibri" panose="020F0502020204030204" pitchFamily="34" charset="0"/>
                <a:ea typeface="Calibri" panose="020F0502020204030204" pitchFamily="34" charset="0"/>
                <a:cs typeface="Arial" panose="020B0604020202020204" pitchFamily="34" charset="0"/>
              </a:rPr>
              <a:t>Our text will be 1</a:t>
            </a:r>
            <a:r>
              <a:rPr lang="en-US" sz="1300" baseline="30000" dirty="0">
                <a:latin typeface="Calibri" panose="020F0502020204030204" pitchFamily="34" charset="0"/>
                <a:ea typeface="Calibri" panose="020F0502020204030204" pitchFamily="34" charset="0"/>
                <a:cs typeface="Arial" panose="020B0604020202020204" pitchFamily="34" charset="0"/>
              </a:rPr>
              <a:t>st</a:t>
            </a:r>
            <a:r>
              <a:rPr lang="en-US" sz="1300" dirty="0">
                <a:latin typeface="Calibri" panose="020F0502020204030204" pitchFamily="34" charset="0"/>
                <a:ea typeface="Calibri" panose="020F0502020204030204" pitchFamily="34" charset="0"/>
                <a:cs typeface="Arial" panose="020B0604020202020204" pitchFamily="34" charset="0"/>
              </a:rPr>
              <a:t> Kings Chapter 17. In our text, we will see a series of miracles. The miracles themselves are fantastic. But more impressive is how God uses them for his purposes. </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 </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1</a:t>
            </a:r>
            <a:r>
              <a:rPr lang="en-US" sz="1300" baseline="30000" dirty="0">
                <a:latin typeface="Calibri" panose="020F0502020204030204" pitchFamily="34" charset="0"/>
                <a:ea typeface="Calibri" panose="020F0502020204030204" pitchFamily="34" charset="0"/>
                <a:cs typeface="Arial" panose="020B0604020202020204" pitchFamily="34" charset="0"/>
              </a:rPr>
              <a:t>st</a:t>
            </a:r>
            <a:r>
              <a:rPr lang="en-US" sz="1300" dirty="0">
                <a:latin typeface="Calibri" panose="020F0502020204030204" pitchFamily="34" charset="0"/>
                <a:ea typeface="Calibri" panose="020F0502020204030204" pitchFamily="34" charset="0"/>
                <a:cs typeface="Arial" panose="020B0604020202020204" pitchFamily="34" charset="0"/>
              </a:rPr>
              <a:t> Kings 17 introduces a new prophet for the nation of Israel. His name is Elijah, and he delivers a prophecy to king Ahab.  Elijah then wanders off into the wilderness and experiences a miracle. Eventually, God directs Elijah to a town on the Mediterranean seacoast, where more miracles follow.  </a:t>
            </a:r>
            <a:endParaRPr lang="en-SG" sz="13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3</a:t>
            </a:fld>
            <a:endParaRPr lang="en-SG"/>
          </a:p>
        </p:txBody>
      </p:sp>
    </p:spTree>
    <p:extLst>
      <p:ext uri="{BB962C8B-B14F-4D97-AF65-F5344CB8AC3E}">
        <p14:creationId xmlns:p14="http://schemas.microsoft.com/office/powerpoint/2010/main" val="287964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a:lnSpc>
                <a:spcPct val="107000"/>
              </a:lnSpc>
            </a:pPr>
            <a:r>
              <a:rPr lang="en-US" sz="1300" dirty="0">
                <a:ea typeface="Calibri" panose="020F0502020204030204" pitchFamily="34" charset="0"/>
                <a:cs typeface="Calibri" panose="020F0502020204030204" pitchFamily="34" charset="0"/>
              </a:rPr>
              <a:t>But tragedy provides an opportunity for God to work another miracle.</a:t>
            </a:r>
            <a:endParaRPr lang="en-SG" sz="1300" dirty="0">
              <a:ea typeface="Calibri" panose="020F0502020204030204" pitchFamily="34" charset="0"/>
              <a:cs typeface="Arial" panose="020B0604020202020204" pitchFamily="34" charset="0"/>
            </a:endParaRPr>
          </a:p>
          <a:p>
            <a:pPr>
              <a:lnSpc>
                <a:spcPct val="107000"/>
              </a:lnSpc>
            </a:pPr>
            <a:r>
              <a:rPr lang="en-US" sz="1300" dirty="0">
                <a:ea typeface="Calibri" panose="020F0502020204030204" pitchFamily="34" charset="0"/>
                <a:cs typeface="Arial" panose="020B0604020202020204" pitchFamily="34" charset="0"/>
              </a:rPr>
              <a:t> </a:t>
            </a:r>
            <a:endParaRPr lang="en-SG" sz="1300" dirty="0">
              <a:ea typeface="Calibri" panose="020F0502020204030204" pitchFamily="34" charset="0"/>
              <a:cs typeface="Arial" panose="020B0604020202020204" pitchFamily="34" charset="0"/>
            </a:endParaRPr>
          </a:p>
          <a:p>
            <a:pPr>
              <a:lnSpc>
                <a:spcPct val="107000"/>
              </a:lnSpc>
            </a:pPr>
            <a:r>
              <a:rPr lang="en-US" sz="1300" dirty="0">
                <a:ea typeface="Calibri" panose="020F0502020204030204" pitchFamily="34" charset="0"/>
                <a:cs typeface="Arial" panose="020B0604020202020204" pitchFamily="34" charset="0"/>
              </a:rPr>
              <a:t>God miraculously resurrects the widow’s son</a:t>
            </a:r>
            <a:endParaRPr lang="en-SG" sz="1300" dirty="0">
              <a:ea typeface="Calibri" panose="020F0502020204030204" pitchFamily="34" charset="0"/>
              <a:cs typeface="Arial" panose="020B0604020202020204" pitchFamily="34" charset="0"/>
            </a:endParaRPr>
          </a:p>
          <a:p>
            <a:pPr>
              <a:lnSpc>
                <a:spcPct val="107000"/>
              </a:lnSpc>
            </a:pPr>
            <a:r>
              <a:rPr lang="en-US" sz="1300" dirty="0">
                <a:ea typeface="Calibri" panose="020F0502020204030204" pitchFamily="34" charset="0"/>
                <a:cs typeface="Arial" panose="020B0604020202020204" pitchFamily="34" charset="0"/>
              </a:rPr>
              <a:t> </a:t>
            </a:r>
            <a:endParaRPr lang="en-SG" sz="1300" dirty="0">
              <a:ea typeface="Calibri" panose="020F0502020204030204" pitchFamily="34" charset="0"/>
              <a:cs typeface="Arial" panose="020B0604020202020204" pitchFamily="34" charset="0"/>
            </a:endParaRPr>
          </a:p>
          <a:p>
            <a:pPr>
              <a:lnSpc>
                <a:spcPct val="107000"/>
              </a:lnSpc>
            </a:pPr>
            <a:r>
              <a:rPr lang="en-US" sz="1300" dirty="0">
                <a:ea typeface="Calibri" panose="020F0502020204030204" pitchFamily="34" charset="0"/>
                <a:cs typeface="Arial" panose="020B0604020202020204" pitchFamily="34" charset="0"/>
              </a:rPr>
              <a:t>God restores the son’s life after Elijah asks</a:t>
            </a:r>
            <a:endParaRPr lang="en-SG" sz="1300" dirty="0">
              <a:ea typeface="Calibri" panose="020F0502020204030204" pitchFamily="34" charset="0"/>
              <a:cs typeface="Arial" panose="020B0604020202020204" pitchFamily="34" charset="0"/>
            </a:endParaRPr>
          </a:p>
          <a:p>
            <a:pPr defTabSz="966612">
              <a:defRPr/>
            </a:pPr>
            <a:endParaRPr lang="en-US" sz="1300" dirty="0"/>
          </a:p>
          <a:p>
            <a:pPr defTabSz="966612">
              <a:defRPr/>
            </a:pPr>
            <a:r>
              <a:rPr lang="en-US" sz="1300" dirty="0"/>
              <a:t>17 After this the son of the woman, the mistress of the house, became ill. And his illness was so severe that there was no breath left in him. </a:t>
            </a:r>
          </a:p>
          <a:p>
            <a:pPr defTabSz="966612">
              <a:defRPr/>
            </a:pPr>
            <a:endParaRPr lang="en-US" sz="1300" dirty="0"/>
          </a:p>
          <a:p>
            <a:pPr defTabSz="966612">
              <a:defRPr/>
            </a:pPr>
            <a:r>
              <a:rPr lang="en-US" sz="1300" dirty="0"/>
              <a:t>18 And she said to Elijah, “What have you against me, O man of God? You have come to me to bring my sin to remembrance and to cause the death of my son!” </a:t>
            </a:r>
            <a:endParaRPr lang="en-SG" sz="1300" dirty="0"/>
          </a:p>
        </p:txBody>
      </p:sp>
      <p:sp>
        <p:nvSpPr>
          <p:cNvPr id="4" name="Slide Number Placeholder 3"/>
          <p:cNvSpPr>
            <a:spLocks noGrp="1"/>
          </p:cNvSpPr>
          <p:nvPr>
            <p:ph type="sldNum" sz="quarter" idx="5"/>
          </p:nvPr>
        </p:nvSpPr>
        <p:spPr/>
        <p:txBody>
          <a:bodyPr/>
          <a:lstStyle/>
          <a:p>
            <a:fld id="{FA87367B-3B25-496F-A1A4-141C7F88EB41}" type="slidenum">
              <a:rPr lang="en-SG" smtClean="0"/>
              <a:t>30</a:t>
            </a:fld>
            <a:endParaRPr lang="en-SG"/>
          </a:p>
        </p:txBody>
      </p:sp>
    </p:spTree>
    <p:extLst>
      <p:ext uri="{BB962C8B-B14F-4D97-AF65-F5344CB8AC3E}">
        <p14:creationId xmlns:p14="http://schemas.microsoft.com/office/powerpoint/2010/main" val="1839382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a:lnSpc>
                <a:spcPct val="107000"/>
              </a:lnSpc>
            </a:pPr>
            <a:r>
              <a:rPr lang="en-US" sz="1300" dirty="0">
                <a:ea typeface="Calibri" panose="020F0502020204030204" pitchFamily="34" charset="0"/>
                <a:cs typeface="Calibri" panose="020F0502020204030204" pitchFamily="34" charset="0"/>
              </a:rPr>
              <a:t>We don’t know what type of illness it was. The phrase “no breath left in him” is not saying it was a lung disease, only that he was dead. </a:t>
            </a:r>
          </a:p>
          <a:p>
            <a:pPr>
              <a:lnSpc>
                <a:spcPct val="107000"/>
              </a:lnSpc>
            </a:pPr>
            <a:endParaRPr lang="en-US" sz="1300" dirty="0">
              <a:cs typeface="Calibri" panose="020F0502020204030204" pitchFamily="34" charset="0"/>
            </a:endParaRPr>
          </a:p>
          <a:p>
            <a:pPr>
              <a:lnSpc>
                <a:spcPct val="107000"/>
              </a:lnSpc>
            </a:pPr>
            <a:r>
              <a:rPr lang="en-SG" sz="1300" dirty="0"/>
              <a:t>We don’t know how old the son was or how long he had been sick. </a:t>
            </a:r>
          </a:p>
          <a:p>
            <a:pPr>
              <a:lnSpc>
                <a:spcPct val="107000"/>
              </a:lnSpc>
            </a:pPr>
            <a:endParaRPr lang="en-SG" sz="1300" dirty="0"/>
          </a:p>
          <a:p>
            <a:pPr>
              <a:lnSpc>
                <a:spcPct val="107000"/>
              </a:lnSpc>
            </a:pPr>
            <a:r>
              <a:rPr lang="en-SG" sz="1300" dirty="0"/>
              <a:t>When Elijah first met the widow, she was collecting sticks for a fire. Her son was not with her. That could be due to him being too young to collect firewood or because he was already sick.  </a:t>
            </a:r>
          </a:p>
          <a:p>
            <a:pPr>
              <a:lnSpc>
                <a:spcPct val="107000"/>
              </a:lnSpc>
            </a:pPr>
            <a:endParaRPr lang="en-SG" sz="1300" dirty="0"/>
          </a:p>
          <a:p>
            <a:pPr>
              <a:lnSpc>
                <a:spcPct val="107000"/>
              </a:lnSpc>
            </a:pPr>
            <a:r>
              <a:rPr lang="en-SG" sz="1300" dirty="0"/>
              <a:t>Either way, the widow, who had already lost her husband, had now lost her child. She was obviously distraught. </a:t>
            </a:r>
          </a:p>
        </p:txBody>
      </p:sp>
      <p:sp>
        <p:nvSpPr>
          <p:cNvPr id="4" name="Slide Number Placeholder 3"/>
          <p:cNvSpPr>
            <a:spLocks noGrp="1"/>
          </p:cNvSpPr>
          <p:nvPr>
            <p:ph type="sldNum" sz="quarter" idx="5"/>
          </p:nvPr>
        </p:nvSpPr>
        <p:spPr/>
        <p:txBody>
          <a:bodyPr/>
          <a:lstStyle/>
          <a:p>
            <a:fld id="{FA87367B-3B25-496F-A1A4-141C7F88EB41}" type="slidenum">
              <a:rPr lang="en-SG" smtClean="0"/>
              <a:t>31</a:t>
            </a:fld>
            <a:endParaRPr lang="en-SG"/>
          </a:p>
        </p:txBody>
      </p:sp>
    </p:spTree>
    <p:extLst>
      <p:ext uri="{BB962C8B-B14F-4D97-AF65-F5344CB8AC3E}">
        <p14:creationId xmlns:p14="http://schemas.microsoft.com/office/powerpoint/2010/main" val="73106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a:lnSpc>
                <a:spcPct val="107000"/>
              </a:lnSpc>
            </a:pPr>
            <a:r>
              <a:rPr lang="en-US" sz="1300" dirty="0">
                <a:ea typeface="Calibri" panose="020F0502020204030204" pitchFamily="34" charset="0"/>
                <a:cs typeface="Calibri" panose="020F0502020204030204" pitchFamily="34" charset="0"/>
              </a:rPr>
              <a:t>We also see that the widow blamed Elijah as the cause of the death of her son. But before she blamed Elijah, she also acknowledged her own sin, implying that the son’s death was due to her sins being exposed by being in the presence of a man of God.</a:t>
            </a:r>
          </a:p>
          <a:p>
            <a:pPr>
              <a:lnSpc>
                <a:spcPct val="107000"/>
              </a:lnSpc>
            </a:pPr>
            <a:endParaRPr lang="en-US" sz="1300" dirty="0">
              <a:cs typeface="Calibri" panose="020F0502020204030204" pitchFamily="34" charset="0"/>
            </a:endParaRPr>
          </a:p>
          <a:p>
            <a:pPr>
              <a:lnSpc>
                <a:spcPct val="107000"/>
              </a:lnSpc>
            </a:pPr>
            <a:r>
              <a:rPr lang="en-US" sz="1300" dirty="0">
                <a:cs typeface="Calibri" panose="020F0502020204030204" pitchFamily="34" charset="0"/>
              </a:rPr>
              <a:t>In my Systematic Theology class this semester, we looked closely at the topic “why do bad things happen.” There are many different views, and each have strong Biblical and historical support. So don’t expect me to give you an answer. </a:t>
            </a:r>
          </a:p>
          <a:p>
            <a:pPr>
              <a:lnSpc>
                <a:spcPct val="107000"/>
              </a:lnSpc>
            </a:pPr>
            <a:endParaRPr lang="en-US" sz="1300" dirty="0">
              <a:cs typeface="Calibri" panose="020F0502020204030204" pitchFamily="34" charset="0"/>
            </a:endParaRPr>
          </a:p>
          <a:p>
            <a:pPr>
              <a:lnSpc>
                <a:spcPct val="107000"/>
              </a:lnSpc>
            </a:pPr>
            <a:r>
              <a:rPr lang="en-US" sz="1300" dirty="0">
                <a:cs typeface="Calibri" panose="020F0502020204030204" pitchFamily="34" charset="0"/>
              </a:rPr>
              <a:t>But what we see here is seen throughout the Bible. It is okay to ask God why bad things happen. Job was blameless and upright. But Job does ask </a:t>
            </a:r>
          </a:p>
          <a:p>
            <a:pPr>
              <a:lnSpc>
                <a:spcPct val="107000"/>
              </a:lnSpc>
            </a:pPr>
            <a:r>
              <a:rPr lang="en-US" sz="1300" dirty="0">
                <a:cs typeface="Calibri" panose="020F0502020204030204" pitchFamily="34" charset="0"/>
              </a:rPr>
              <a:t>“Why have you made me your mark?</a:t>
            </a:r>
          </a:p>
          <a:p>
            <a:pPr>
              <a:lnSpc>
                <a:spcPct val="107000"/>
              </a:lnSpc>
            </a:pPr>
            <a:r>
              <a:rPr lang="en-US" sz="1300" dirty="0">
                <a:cs typeface="Calibri" panose="020F0502020204030204" pitchFamily="34" charset="0"/>
              </a:rPr>
              <a:t>    Why have I become a burden to you?</a:t>
            </a:r>
          </a:p>
          <a:p>
            <a:pPr>
              <a:lnSpc>
                <a:spcPct val="107000"/>
              </a:lnSpc>
            </a:pPr>
            <a:r>
              <a:rPr lang="en-US" sz="1300" dirty="0">
                <a:cs typeface="Calibri" panose="020F0502020204030204" pitchFamily="34" charset="0"/>
              </a:rPr>
              <a:t>Why do you not pardon my transgression</a:t>
            </a:r>
          </a:p>
          <a:p>
            <a:pPr>
              <a:lnSpc>
                <a:spcPct val="107000"/>
              </a:lnSpc>
            </a:pPr>
            <a:endParaRPr lang="en-US" sz="1300" dirty="0">
              <a:cs typeface="Calibri" panose="020F0502020204030204" pitchFamily="34" charset="0"/>
            </a:endParaRPr>
          </a:p>
          <a:p>
            <a:pPr>
              <a:lnSpc>
                <a:spcPct val="107000"/>
              </a:lnSpc>
            </a:pPr>
            <a:r>
              <a:rPr lang="en-US" sz="1300" dirty="0">
                <a:cs typeface="Calibri" panose="020F0502020204030204" pitchFamily="34" charset="0"/>
              </a:rPr>
              <a:t>As you know, Job does not get a direct answer. The same thing happens here. Neither Elijah nor God tells us why the widow’s son died.</a:t>
            </a:r>
          </a:p>
          <a:p>
            <a:pPr>
              <a:lnSpc>
                <a:spcPct val="107000"/>
              </a:lnSpc>
            </a:pPr>
            <a:endParaRPr lang="en-US" sz="1300" dirty="0">
              <a:cs typeface="Calibri" panose="020F0502020204030204" pitchFamily="34" charset="0"/>
            </a:endParaRPr>
          </a:p>
          <a:p>
            <a:pPr>
              <a:lnSpc>
                <a:spcPct val="107000"/>
              </a:lnSpc>
            </a:pPr>
            <a:r>
              <a:rPr lang="en-US" sz="1300" dirty="0">
                <a:cs typeface="Calibri" panose="020F0502020204030204" pitchFamily="34" charset="0"/>
              </a:rPr>
              <a:t>Instead</a:t>
            </a:r>
          </a:p>
        </p:txBody>
      </p:sp>
      <p:sp>
        <p:nvSpPr>
          <p:cNvPr id="4" name="Slide Number Placeholder 3"/>
          <p:cNvSpPr>
            <a:spLocks noGrp="1"/>
          </p:cNvSpPr>
          <p:nvPr>
            <p:ph type="sldNum" sz="quarter" idx="5"/>
          </p:nvPr>
        </p:nvSpPr>
        <p:spPr/>
        <p:txBody>
          <a:bodyPr/>
          <a:lstStyle/>
          <a:p>
            <a:fld id="{FA87367B-3B25-496F-A1A4-141C7F88EB41}" type="slidenum">
              <a:rPr lang="en-SG" smtClean="0"/>
              <a:t>32</a:t>
            </a:fld>
            <a:endParaRPr lang="en-SG"/>
          </a:p>
        </p:txBody>
      </p:sp>
    </p:spTree>
    <p:extLst>
      <p:ext uri="{BB962C8B-B14F-4D97-AF65-F5344CB8AC3E}">
        <p14:creationId xmlns:p14="http://schemas.microsoft.com/office/powerpoint/2010/main" val="1243095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Elijah said to her “Give me your son.” And he took him from her arms and carried him up into the upper chamber where he lodged, and laid him on his own bed. </a:t>
            </a:r>
          </a:p>
          <a:p>
            <a:pPr defTabSz="966612">
              <a:defRPr/>
            </a:pPr>
            <a:endParaRPr lang="en-US" sz="1300" dirty="0"/>
          </a:p>
          <a:p>
            <a:pPr defTabSz="966612">
              <a:defRPr/>
            </a:pPr>
            <a:r>
              <a:rPr lang="en-US" sz="1300" dirty="0"/>
              <a:t>20 And he cried to the Lord, “O Lord my God, have you brought calamity even upon the widow with whom I sojourn, by killing her son?” </a:t>
            </a:r>
          </a:p>
          <a:p>
            <a:pPr defTabSz="966612">
              <a:defRPr/>
            </a:pPr>
            <a:endParaRPr lang="en-US" sz="1300" dirty="0"/>
          </a:p>
          <a:p>
            <a:pPr defTabSz="966612">
              <a:defRPr/>
            </a:pPr>
            <a:r>
              <a:rPr lang="en-US" sz="1300" dirty="0"/>
              <a:t>21 Then he stretched himself upon the child three times and cried to the Lord, “O Lord my God, let this child's life come into him again.” </a:t>
            </a:r>
          </a:p>
          <a:p>
            <a:pPr defTabSz="966612">
              <a:defRPr/>
            </a:pPr>
            <a:endParaRPr lang="en-US" sz="1300" dirty="0"/>
          </a:p>
          <a:p>
            <a:pPr defTabSz="966612">
              <a:defRPr/>
            </a:pPr>
            <a:r>
              <a:rPr lang="en-US" sz="1300" dirty="0"/>
              <a:t>22 And the Lord listened to the voice of Elijah. And the life of the child came into him again, and he revived.  </a:t>
            </a:r>
          </a:p>
          <a:p>
            <a:pPr defTabSz="966612">
              <a:defRPr/>
            </a:pPr>
            <a:endParaRPr lang="en-US" sz="1300" dirty="0"/>
          </a:p>
          <a:p>
            <a:pPr defTabSz="966612">
              <a:defRPr/>
            </a:pPr>
            <a:r>
              <a:rPr lang="en-US" sz="1300" dirty="0"/>
              <a:t>23 And Elijah took the child and brought him down from the upper chamber into the house and delivered him to his mother. And Elijah said, “See, your son lives.</a:t>
            </a:r>
          </a:p>
          <a:p>
            <a:endParaRPr lang="en-SG" sz="1300" dirty="0"/>
          </a:p>
          <a:p>
            <a:r>
              <a:rPr lang="en-SG" sz="1300" dirty="0"/>
              <a:t>Our third and final miracle.</a:t>
            </a:r>
          </a:p>
          <a:p>
            <a:endParaRPr lang="en-SG" sz="1300" dirty="0"/>
          </a:p>
        </p:txBody>
      </p:sp>
      <p:sp>
        <p:nvSpPr>
          <p:cNvPr id="4" name="Slide Number Placeholder 3"/>
          <p:cNvSpPr>
            <a:spLocks noGrp="1"/>
          </p:cNvSpPr>
          <p:nvPr>
            <p:ph type="sldNum" sz="quarter" idx="5"/>
          </p:nvPr>
        </p:nvSpPr>
        <p:spPr/>
        <p:txBody>
          <a:bodyPr/>
          <a:lstStyle/>
          <a:p>
            <a:fld id="{FA87367B-3B25-496F-A1A4-141C7F88EB41}" type="slidenum">
              <a:rPr lang="en-SG" smtClean="0"/>
              <a:t>33</a:t>
            </a:fld>
            <a:endParaRPr lang="en-SG"/>
          </a:p>
        </p:txBody>
      </p:sp>
    </p:spTree>
    <p:extLst>
      <p:ext uri="{BB962C8B-B14F-4D97-AF65-F5344CB8AC3E}">
        <p14:creationId xmlns:p14="http://schemas.microsoft.com/office/powerpoint/2010/main" val="1462059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sz="1300" dirty="0">
                <a:ea typeface="Calibri" panose="020F0502020204030204" pitchFamily="34" charset="0"/>
                <a:cs typeface="Arial" panose="020B0604020202020204" pitchFamily="34" charset="0"/>
              </a:rPr>
              <a:t>This leads to another key principle. Faith grows as we trust God’s word and see his faithfulness to his promises.</a:t>
            </a:r>
          </a:p>
          <a:p>
            <a:endParaRPr lang="en-US" sz="1300" dirty="0">
              <a:ea typeface="Calibri" panose="020F0502020204030204" pitchFamily="34" charset="0"/>
              <a:cs typeface="Arial" panose="020B0604020202020204" pitchFamily="34" charset="0"/>
            </a:endParaRPr>
          </a:p>
          <a:p>
            <a:r>
              <a:rPr lang="en-US" sz="1300" dirty="0">
                <a:ea typeface="Calibri" panose="020F0502020204030204" pitchFamily="34" charset="0"/>
                <a:cs typeface="Arial" panose="020B0604020202020204" pitchFamily="34" charset="0"/>
              </a:rPr>
              <a:t>Elijah is growing in faith. He is learning not only to trust in God, to cry out to God when in doubt. </a:t>
            </a:r>
          </a:p>
          <a:p>
            <a:endParaRPr lang="en-US" sz="1300" dirty="0">
              <a:ea typeface="Calibri" panose="020F0502020204030204" pitchFamily="34" charset="0"/>
              <a:cs typeface="Arial" panose="020B0604020202020204" pitchFamily="34" charset="0"/>
            </a:endParaRPr>
          </a:p>
          <a:p>
            <a:r>
              <a:rPr lang="en-US" sz="1300" dirty="0">
                <a:ea typeface="Calibri" panose="020F0502020204030204" pitchFamily="34" charset="0"/>
                <a:cs typeface="Arial" panose="020B0604020202020204" pitchFamily="34" charset="0"/>
              </a:rPr>
              <a:t>Elijah cries out to God and asks Him to restore the child’s life. </a:t>
            </a:r>
          </a:p>
          <a:p>
            <a:endParaRPr lang="en-US" sz="1300" dirty="0"/>
          </a:p>
          <a:p>
            <a:endParaRPr lang="en-SG" sz="1300" dirty="0"/>
          </a:p>
        </p:txBody>
      </p:sp>
      <p:sp>
        <p:nvSpPr>
          <p:cNvPr id="4" name="Slide Number Placeholder 3"/>
          <p:cNvSpPr>
            <a:spLocks noGrp="1"/>
          </p:cNvSpPr>
          <p:nvPr>
            <p:ph type="sldNum" sz="quarter" idx="5"/>
          </p:nvPr>
        </p:nvSpPr>
        <p:spPr/>
        <p:txBody>
          <a:bodyPr/>
          <a:lstStyle/>
          <a:p>
            <a:fld id="{FA87367B-3B25-496F-A1A4-141C7F88EB41}" type="slidenum">
              <a:rPr lang="en-SG" smtClean="0"/>
              <a:t>34</a:t>
            </a:fld>
            <a:endParaRPr lang="en-SG"/>
          </a:p>
        </p:txBody>
      </p:sp>
    </p:spTree>
    <p:extLst>
      <p:ext uri="{BB962C8B-B14F-4D97-AF65-F5344CB8AC3E}">
        <p14:creationId xmlns:p14="http://schemas.microsoft.com/office/powerpoint/2010/main" val="3248910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sz="1300" dirty="0"/>
              <a:t>When God does restore the child’s life, this shows us an important application for us today.</a:t>
            </a:r>
          </a:p>
          <a:p>
            <a:endParaRPr lang="en-US" sz="1300" dirty="0"/>
          </a:p>
          <a:p>
            <a:r>
              <a:rPr lang="en-US" sz="1300" dirty="0"/>
              <a:t>We need to let God work through our lives to accomplish his will. </a:t>
            </a:r>
          </a:p>
          <a:p>
            <a:endParaRPr lang="en-US" sz="1300" dirty="0"/>
          </a:p>
          <a:p>
            <a:r>
              <a:rPr lang="en-US" sz="1300" dirty="0"/>
              <a:t>When you let God work through your life, who knows, maybe you will experience a miracle. </a:t>
            </a:r>
          </a:p>
          <a:p>
            <a:endParaRPr lang="en-US" sz="1300" dirty="0"/>
          </a:p>
          <a:p>
            <a:r>
              <a:rPr lang="en-US" sz="1300" dirty="0"/>
              <a:t>But even without performing miracles we can live our lives to accomplish his will. </a:t>
            </a:r>
          </a:p>
          <a:p>
            <a:endParaRPr lang="en-US" sz="1300" dirty="0"/>
          </a:p>
          <a:p>
            <a:r>
              <a:rPr lang="en-US" sz="1300" dirty="0"/>
              <a:t>We need to let God work though us so that the people will react in the same manner as the widow. And what does the widow do after her son is brought back to life?</a:t>
            </a:r>
          </a:p>
          <a:p>
            <a:endParaRPr lang="en-US" sz="1300" dirty="0"/>
          </a:p>
          <a:p>
            <a:endParaRPr lang="en-SG" sz="1300" dirty="0"/>
          </a:p>
        </p:txBody>
      </p:sp>
      <p:sp>
        <p:nvSpPr>
          <p:cNvPr id="4" name="Slide Number Placeholder 3"/>
          <p:cNvSpPr>
            <a:spLocks noGrp="1"/>
          </p:cNvSpPr>
          <p:nvPr>
            <p:ph type="sldNum" sz="quarter" idx="5"/>
          </p:nvPr>
        </p:nvSpPr>
        <p:spPr/>
        <p:txBody>
          <a:bodyPr/>
          <a:lstStyle/>
          <a:p>
            <a:fld id="{FA87367B-3B25-496F-A1A4-141C7F88EB41}" type="slidenum">
              <a:rPr lang="en-SG" smtClean="0"/>
              <a:t>35</a:t>
            </a:fld>
            <a:endParaRPr lang="en-SG"/>
          </a:p>
        </p:txBody>
      </p:sp>
    </p:spTree>
    <p:extLst>
      <p:ext uri="{BB962C8B-B14F-4D97-AF65-F5344CB8AC3E}">
        <p14:creationId xmlns:p14="http://schemas.microsoft.com/office/powerpoint/2010/main" val="4101928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She proclaims Elijah is a man of God who speaks the truth. </a:t>
            </a:r>
          </a:p>
          <a:p>
            <a:pPr defTabSz="966612">
              <a:defRPr/>
            </a:pPr>
            <a:endParaRPr lang="en-US" sz="1300" dirty="0"/>
          </a:p>
          <a:p>
            <a:pPr defTabSz="966612">
              <a:defRPr/>
            </a:pPr>
            <a:r>
              <a:rPr lang="en-US" sz="1300" dirty="0">
                <a:ea typeface="Calibri" panose="020F0502020204030204" pitchFamily="34" charset="0"/>
              </a:rPr>
              <a:t>Because of the miracles, the widow recognizes the sovereignty of the God of Israel and that Elijah speaks for him</a:t>
            </a:r>
          </a:p>
          <a:p>
            <a:pPr defTabSz="966612">
              <a:defRPr/>
            </a:pPr>
            <a:endParaRPr lang="en-US" sz="1300" dirty="0"/>
          </a:p>
          <a:p>
            <a:pPr defTabSz="966612">
              <a:defRPr/>
            </a:pPr>
            <a:r>
              <a:rPr lang="en-US" sz="1300" dirty="0"/>
              <a:t>She says ““Now I know that you are a man of God, and that the word of the </a:t>
            </a:r>
            <a:r>
              <a:rPr lang="en-US" sz="1300" cap="small" dirty="0"/>
              <a:t>Lord</a:t>
            </a:r>
            <a:r>
              <a:rPr lang="en-US" sz="1300" dirty="0"/>
              <a:t> in your mouth is truth.”</a:t>
            </a:r>
          </a:p>
        </p:txBody>
      </p:sp>
      <p:sp>
        <p:nvSpPr>
          <p:cNvPr id="4" name="Slide Number Placeholder 3"/>
          <p:cNvSpPr>
            <a:spLocks noGrp="1"/>
          </p:cNvSpPr>
          <p:nvPr>
            <p:ph type="sldNum" sz="quarter" idx="5"/>
          </p:nvPr>
        </p:nvSpPr>
        <p:spPr/>
        <p:txBody>
          <a:bodyPr/>
          <a:lstStyle/>
          <a:p>
            <a:fld id="{FA87367B-3B25-496F-A1A4-141C7F88EB41}" type="slidenum">
              <a:rPr lang="en-SG" smtClean="0"/>
              <a:t>36</a:t>
            </a:fld>
            <a:endParaRPr lang="en-SG"/>
          </a:p>
        </p:txBody>
      </p:sp>
    </p:spTree>
    <p:extLst>
      <p:ext uri="{BB962C8B-B14F-4D97-AF65-F5344CB8AC3E}">
        <p14:creationId xmlns:p14="http://schemas.microsoft.com/office/powerpoint/2010/main" val="1983213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dirty="0"/>
              <a:t>The widow’s response illustrates our final key principle:  Our greatest calling is to declare God’s will faithfully and fearlessly. </a:t>
            </a:r>
          </a:p>
          <a:p>
            <a:pPr defTabSz="966612">
              <a:defRPr/>
            </a:pPr>
            <a:endParaRPr lang="en-US" dirty="0"/>
          </a:p>
          <a:p>
            <a:pPr defTabSz="966612">
              <a:defRPr/>
            </a:pPr>
            <a:r>
              <a:rPr lang="en-US" dirty="0"/>
              <a:t>For Elijah it was clear what God’s will was. God told Elijah where to go. God told Elijah what to do. I wish it was that easy for us.</a:t>
            </a:r>
          </a:p>
        </p:txBody>
      </p:sp>
      <p:sp>
        <p:nvSpPr>
          <p:cNvPr id="4" name="Slide Number Placeholder 3"/>
          <p:cNvSpPr>
            <a:spLocks noGrp="1"/>
          </p:cNvSpPr>
          <p:nvPr>
            <p:ph type="sldNum" sz="quarter" idx="5"/>
          </p:nvPr>
        </p:nvSpPr>
        <p:spPr/>
        <p:txBody>
          <a:bodyPr/>
          <a:lstStyle/>
          <a:p>
            <a:fld id="{FA87367B-3B25-496F-A1A4-141C7F88EB41}" type="slidenum">
              <a:rPr lang="en-SG" smtClean="0"/>
              <a:t>37</a:t>
            </a:fld>
            <a:endParaRPr lang="en-SG"/>
          </a:p>
        </p:txBody>
      </p:sp>
    </p:spTree>
    <p:extLst>
      <p:ext uri="{BB962C8B-B14F-4D97-AF65-F5344CB8AC3E}">
        <p14:creationId xmlns:p14="http://schemas.microsoft.com/office/powerpoint/2010/main" val="2733464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a:xfrm>
            <a:off x="731520" y="3553061"/>
            <a:ext cx="5852160" cy="5443062"/>
          </a:xfrm>
        </p:spPr>
        <p:txBody>
          <a:bodyPr/>
          <a:lstStyle/>
          <a:p>
            <a:r>
              <a:rPr lang="en-SG" sz="1300" dirty="0"/>
              <a:t>Instead, we need to </a:t>
            </a:r>
            <a:r>
              <a:rPr lang="en-US" sz="1300" dirty="0"/>
              <a:t>Listen carefully to God’s Word, so you can understand the message he is calling you to proclaim</a:t>
            </a:r>
            <a:endParaRPr lang="en-SG" sz="1300" dirty="0"/>
          </a:p>
          <a:p>
            <a:endParaRPr lang="en-SG" sz="1300" dirty="0"/>
          </a:p>
        </p:txBody>
      </p:sp>
      <p:sp>
        <p:nvSpPr>
          <p:cNvPr id="4" name="Slide Number Placeholder 3"/>
          <p:cNvSpPr>
            <a:spLocks noGrp="1"/>
          </p:cNvSpPr>
          <p:nvPr>
            <p:ph type="sldNum" sz="quarter" idx="5"/>
          </p:nvPr>
        </p:nvSpPr>
        <p:spPr/>
        <p:txBody>
          <a:bodyPr/>
          <a:lstStyle/>
          <a:p>
            <a:fld id="{FA87367B-3B25-496F-A1A4-141C7F88EB41}" type="slidenum">
              <a:rPr lang="en-SG" smtClean="0"/>
              <a:t>38</a:t>
            </a:fld>
            <a:endParaRPr lang="en-SG"/>
          </a:p>
        </p:txBody>
      </p:sp>
    </p:spTree>
    <p:extLst>
      <p:ext uri="{BB962C8B-B14F-4D97-AF65-F5344CB8AC3E}">
        <p14:creationId xmlns:p14="http://schemas.microsoft.com/office/powerpoint/2010/main" val="3466336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Now let’s go back and see what we learned. </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 </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In vs. 1, Elijah proclaims that the Lord, the God of Israel, Lives</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 </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Then we see 3 miracles. Two miracles of provision. First, God uses ravens to provide for Elijah. Then God uses a bottomless jar of flour and a jug of oil to provide for Elijah, a widow, and her son. For the final miracle, God brings the widow’s son back to life. </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 </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How does the widow respond? By proclaiming that God’s word is truth.</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 </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1300" dirty="0">
                <a:effectLst/>
                <a:latin typeface="Calibri" panose="020F0502020204030204" pitchFamily="34" charset="0"/>
                <a:ea typeface="Calibri" panose="020F0502020204030204" pitchFamily="34" charset="0"/>
                <a:cs typeface="Calibri" panose="020F0502020204030204" pitchFamily="34" charset="0"/>
              </a:rPr>
              <a:t>What can we learn from the widow?</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pPr defTabSz="966612">
              <a:defRPr/>
            </a:pPr>
            <a:endParaRPr lang="en-US" sz="1300" dirty="0">
              <a:latin typeface="+mn-lt"/>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39</a:t>
            </a:fld>
            <a:endParaRPr lang="en-SG"/>
          </a:p>
        </p:txBody>
      </p:sp>
    </p:spTree>
    <p:extLst>
      <p:ext uri="{BB962C8B-B14F-4D97-AF65-F5344CB8AC3E}">
        <p14:creationId xmlns:p14="http://schemas.microsoft.com/office/powerpoint/2010/main" val="287390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Calibri" panose="020F0502020204030204" pitchFamily="34" charset="0"/>
                <a:cs typeface="Arial" panose="020B0604020202020204" pitchFamily="34" charset="0"/>
              </a:rPr>
              <a:t>To understand why Elijah delivers his prophecy to King Ahab, we need to ground ourselves in history. </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 </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Terry Hall shows us that the entire history of the world can be divided into 7 great periods and that these seven periods are explained in the Bible.</a:t>
            </a:r>
          </a:p>
          <a:p>
            <a:endParaRPr lang="en-US"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The first period is covered by Genesis chapters 1 through 11. Terry Hall calls that period “Nations.”</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 </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The second period of history is called “Israel.” It is covered from Genesis chapter 12 through the rest of the Old Testament. Our story today is found in the Israel period.</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 </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 </a:t>
            </a:r>
            <a:endParaRPr lang="en-SG" sz="13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4</a:t>
            </a:fld>
            <a:endParaRPr lang="en-SG"/>
          </a:p>
        </p:txBody>
      </p:sp>
    </p:spTree>
    <p:extLst>
      <p:ext uri="{BB962C8B-B14F-4D97-AF65-F5344CB8AC3E}">
        <p14:creationId xmlns:p14="http://schemas.microsoft.com/office/powerpoint/2010/main" val="3806722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defTabSz="966612">
              <a:defRPr/>
            </a:pPr>
            <a:r>
              <a:rPr lang="en-US" sz="1300" dirty="0"/>
              <a:t>The God of Israel lives and rules over the gods of this world and proves that by miracles. This is the reason for the miracles.</a:t>
            </a:r>
          </a:p>
          <a:p>
            <a:pPr defTabSz="966612">
              <a:defRPr/>
            </a:pPr>
            <a:endParaRPr lang="en-US" sz="1300" dirty="0"/>
          </a:p>
          <a:p>
            <a:pPr defTabSz="966612">
              <a:defRPr/>
            </a:pPr>
            <a:r>
              <a:rPr lang="en-US" sz="1300" dirty="0"/>
              <a:t>It wasn’t the long drought that proved the God of Israel is superior to Jezebel’s Baal, a supposed god of rain.</a:t>
            </a:r>
          </a:p>
          <a:p>
            <a:pPr defTabSz="966612">
              <a:defRPr/>
            </a:pPr>
            <a:endParaRPr lang="en-US" sz="1300" dirty="0"/>
          </a:p>
          <a:p>
            <a:pPr defTabSz="966612">
              <a:defRPr/>
            </a:pPr>
            <a:r>
              <a:rPr lang="en-US" sz="1300" dirty="0"/>
              <a:t>Elijah obeying God, first by relying on ravens to feed him, then by relying on a poor widow who was almost out of oil and flour to provide for him. </a:t>
            </a:r>
          </a:p>
          <a:p>
            <a:pPr defTabSz="966612">
              <a:defRPr/>
            </a:pPr>
            <a:endParaRPr lang="en-US" sz="1300" dirty="0"/>
          </a:p>
          <a:p>
            <a:pPr defTabSz="966612">
              <a:defRPr/>
            </a:pPr>
            <a:r>
              <a:rPr lang="en-US" sz="1300" dirty="0"/>
              <a:t>And then when the widow's son died, and Elijah asked God to bring him back, God did so.  This allowed for a series of miracles to be performed by the God of Israel, the God of the Bible, who in the beginning, creating everything, and proves all that by his miracles.</a:t>
            </a:r>
          </a:p>
          <a:p>
            <a:pPr defTabSz="966612">
              <a:defRPr/>
            </a:pPr>
            <a:endParaRPr lang="en-US" sz="1300" dirty="0"/>
          </a:p>
          <a:p>
            <a:pPr defTabSz="966612">
              <a:defRPr/>
            </a:pPr>
            <a:r>
              <a:rPr lang="en-US" sz="1300" dirty="0"/>
              <a:t>Miracles do exist. I don’t care what Richard Dawkins book says.  </a:t>
            </a:r>
          </a:p>
          <a:p>
            <a:pPr defTabSz="966612">
              <a:defRPr/>
            </a:pPr>
            <a:endParaRPr lang="en-US" sz="1300" dirty="0"/>
          </a:p>
          <a:p>
            <a:pPr defTabSz="966612">
              <a:defRPr/>
            </a:pPr>
            <a:r>
              <a:rPr lang="en-US" sz="1300" dirty="0"/>
              <a:t>The only book I hold to is the Bible. </a:t>
            </a:r>
          </a:p>
        </p:txBody>
      </p:sp>
      <p:sp>
        <p:nvSpPr>
          <p:cNvPr id="4" name="Slide Number Placeholder 3"/>
          <p:cNvSpPr>
            <a:spLocks noGrp="1"/>
          </p:cNvSpPr>
          <p:nvPr>
            <p:ph type="sldNum" sz="quarter" idx="5"/>
          </p:nvPr>
        </p:nvSpPr>
        <p:spPr/>
        <p:txBody>
          <a:bodyPr/>
          <a:lstStyle/>
          <a:p>
            <a:fld id="{FA87367B-3B25-496F-A1A4-141C7F88EB41}" type="slidenum">
              <a:rPr lang="en-SG" smtClean="0"/>
              <a:t>40</a:t>
            </a:fld>
            <a:endParaRPr lang="en-SG"/>
          </a:p>
        </p:txBody>
      </p:sp>
    </p:spTree>
    <p:extLst>
      <p:ext uri="{BB962C8B-B14F-4D97-AF65-F5344CB8AC3E}">
        <p14:creationId xmlns:p14="http://schemas.microsoft.com/office/powerpoint/2010/main" val="2513138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0438" y="528638"/>
            <a:ext cx="2854325" cy="2141537"/>
          </a:xfrm>
        </p:spPr>
      </p:sp>
      <p:sp>
        <p:nvSpPr>
          <p:cNvPr id="3" name="Notes Placeholder 2"/>
          <p:cNvSpPr>
            <a:spLocks noGrp="1"/>
          </p:cNvSpPr>
          <p:nvPr>
            <p:ph type="body" idx="1"/>
          </p:nvPr>
        </p:nvSpPr>
        <p:spPr>
          <a:xfrm>
            <a:off x="525252" y="2872586"/>
            <a:ext cx="6228692" cy="6199976"/>
          </a:xfrm>
        </p:spPr>
        <p:txBody>
          <a:bodyPr/>
          <a:lstStyle/>
          <a:p>
            <a:r>
              <a:rPr lang="en-US" sz="1300" baseline="0" dirty="0"/>
              <a:t>The Bible tells me about another miracle involving a resurrection. The Resurrection of Jesus.</a:t>
            </a:r>
          </a:p>
          <a:p>
            <a:endParaRPr lang="en-US" sz="1300" baseline="0" dirty="0"/>
          </a:p>
          <a:p>
            <a:r>
              <a:rPr lang="en-US" sz="1300" baseline="0" dirty="0"/>
              <a:t>Since miracles prove that God lives and rules over the gods of this world, what does the miracle of Jesus’ resurrection tell us?</a:t>
            </a:r>
          </a:p>
          <a:p>
            <a:endParaRPr lang="en-US" sz="1300" baseline="0" dirty="0"/>
          </a:p>
          <a:p>
            <a:r>
              <a:rPr lang="en-US" sz="1300" baseline="0" dirty="0"/>
              <a:t>In his letter to the Romans Paul tells Jesus </a:t>
            </a:r>
            <a:r>
              <a:rPr lang="en-US" sz="1300" b="0" i="0" baseline="0" dirty="0">
                <a:solidFill>
                  <a:srgbClr val="000000"/>
                </a:solidFill>
                <a:effectLst/>
              </a:rPr>
              <a:t>was shown to be the Son of God when he was raised from the dead by the power of the Holy Spirit.</a:t>
            </a:r>
          </a:p>
          <a:p>
            <a:endParaRPr lang="en-US" sz="1300" b="0" i="0" baseline="0" dirty="0">
              <a:solidFill>
                <a:srgbClr val="000000"/>
              </a:solidFill>
              <a:effectLst/>
            </a:endParaRPr>
          </a:p>
          <a:p>
            <a:r>
              <a:rPr lang="en-US" sz="1300" b="0" i="0" baseline="0" dirty="0">
                <a:solidFill>
                  <a:srgbClr val="000000"/>
                </a:solidFill>
                <a:effectLst/>
              </a:rPr>
              <a:t>In his letter to the Corinthians, Paul explains to the believers that Christ has been raised from the dead, the </a:t>
            </a:r>
            <a:r>
              <a:rPr lang="en-US" sz="1300" b="0" i="0" baseline="0" dirty="0" err="1">
                <a:solidFill>
                  <a:srgbClr val="000000"/>
                </a:solidFill>
                <a:effectLst/>
              </a:rPr>
              <a:t>firstfruits</a:t>
            </a:r>
            <a:r>
              <a:rPr lang="en-US" sz="1300" b="0" i="0" baseline="0" dirty="0">
                <a:solidFill>
                  <a:srgbClr val="000000"/>
                </a:solidFill>
                <a:effectLst/>
              </a:rPr>
              <a:t> of those who have fallen asleep. 21 For as by a man, Adam, came death for all men, then also by a man has come also the resurrection of the dead. 22 For as in Adam all die, so also in Christ shall all be made alive. </a:t>
            </a:r>
          </a:p>
          <a:p>
            <a:endParaRPr lang="en-US" sz="1300" b="0" i="0" baseline="0" dirty="0">
              <a:solidFill>
                <a:srgbClr val="000000"/>
              </a:solidFill>
              <a:effectLst/>
            </a:endParaRPr>
          </a:p>
          <a:p>
            <a:r>
              <a:rPr lang="en-US" sz="1300" b="0" i="0" baseline="0" dirty="0">
                <a:solidFill>
                  <a:srgbClr val="000000"/>
                </a:solidFill>
                <a:effectLst/>
              </a:rPr>
              <a:t>That’s an amazing promise, </a:t>
            </a:r>
            <a:r>
              <a:rPr lang="en-US" sz="1300" b="0" i="0" baseline="0">
                <a:solidFill>
                  <a:srgbClr val="000000"/>
                </a:solidFill>
                <a:effectLst/>
              </a:rPr>
              <a:t>that when </a:t>
            </a:r>
            <a:r>
              <a:rPr lang="en-US" sz="1300" b="0" i="0" baseline="0" dirty="0">
                <a:solidFill>
                  <a:srgbClr val="000000"/>
                </a:solidFill>
                <a:effectLst/>
              </a:rPr>
              <a:t>we die, we will be made alive in Christ. </a:t>
            </a:r>
          </a:p>
          <a:p>
            <a:endParaRPr lang="en-US" sz="1300" b="0" i="0" baseline="0" dirty="0">
              <a:solidFill>
                <a:srgbClr val="000000"/>
              </a:solidFill>
              <a:effectLst/>
            </a:endParaRPr>
          </a:p>
          <a:p>
            <a:r>
              <a:rPr lang="en-US" sz="1300" b="0" i="0" baseline="0" dirty="0">
                <a:solidFill>
                  <a:srgbClr val="000000"/>
                </a:solidFill>
                <a:effectLst/>
              </a:rPr>
              <a:t>We have a promise that </a:t>
            </a:r>
          </a:p>
          <a:p>
            <a:r>
              <a:rPr lang="en-US" sz="1300" b="0" i="0" baseline="0" dirty="0">
                <a:solidFill>
                  <a:srgbClr val="000000"/>
                </a:solidFill>
                <a:effectLst/>
              </a:rPr>
              <a:t>What is sown is perishable; what is raised is imperishable.</a:t>
            </a:r>
          </a:p>
          <a:p>
            <a:r>
              <a:rPr lang="en-US" sz="1300" b="0" i="0" baseline="0" dirty="0">
                <a:solidFill>
                  <a:srgbClr val="000000"/>
                </a:solidFill>
                <a:effectLst/>
              </a:rPr>
              <a:t>What is sown in dishonor; is raised in glory. </a:t>
            </a:r>
          </a:p>
          <a:p>
            <a:r>
              <a:rPr lang="en-US" sz="1300" b="0" i="0" baseline="0" dirty="0">
                <a:solidFill>
                  <a:srgbClr val="000000"/>
                </a:solidFill>
                <a:effectLst/>
              </a:rPr>
              <a:t>What is sown in weakness; is raised in power. </a:t>
            </a:r>
          </a:p>
          <a:p>
            <a:r>
              <a:rPr lang="en-US" sz="1300" b="0" i="0" baseline="0" dirty="0">
                <a:solidFill>
                  <a:srgbClr val="000000"/>
                </a:solidFill>
                <a:effectLst/>
              </a:rPr>
              <a:t>What is sown a natural body; is raised a spiritual body. </a:t>
            </a:r>
          </a:p>
          <a:p>
            <a:endParaRPr lang="en-US" sz="1300" b="0" i="0" baseline="0" dirty="0">
              <a:solidFill>
                <a:srgbClr val="000000"/>
              </a:solidFill>
              <a:effectLst/>
            </a:endParaRPr>
          </a:p>
          <a:p>
            <a:r>
              <a:rPr lang="en-US" sz="1300" b="0" i="0" baseline="0" dirty="0">
                <a:solidFill>
                  <a:srgbClr val="000000"/>
                </a:solidFill>
                <a:effectLst/>
              </a:rPr>
              <a:t>Why do we have this promise? Because of the gospel which is the power of God for salvation to everyone who believes. Because of </a:t>
            </a:r>
            <a:r>
              <a:rPr lang="en-US" sz="1300" b="0" i="0" dirty="0">
                <a:solidFill>
                  <a:srgbClr val="000000"/>
                </a:solidFill>
                <a:effectLst/>
              </a:rPr>
              <a:t>the righteousness of God through the faithfulness of Jesus Christ for all who believe.  These and many more promises show us that God desires all people to be saved and to come to the knowledge of the truth. </a:t>
            </a:r>
          </a:p>
          <a:p>
            <a:endParaRPr lang="en-US" sz="1300" b="0" i="0" baseline="0" dirty="0">
              <a:solidFill>
                <a:srgbClr val="000000"/>
              </a:solidFill>
              <a:effectLst/>
            </a:endParaRPr>
          </a:p>
          <a:p>
            <a:r>
              <a:rPr lang="en-US" sz="1300" b="0" i="0" baseline="0" dirty="0">
                <a:solidFill>
                  <a:srgbClr val="000000"/>
                </a:solidFill>
                <a:effectLst/>
              </a:rPr>
              <a:t>The truth is that the God of Israel, the God of the Bible lives. And he is asking that you place your faith in him today.   Let us pray</a:t>
            </a:r>
            <a:endParaRPr lang="en-US" sz="1300" baseline="0" dirty="0"/>
          </a:p>
          <a:p>
            <a:endParaRPr lang="en-SG" sz="1300" baseline="0" dirty="0"/>
          </a:p>
        </p:txBody>
      </p:sp>
      <p:sp>
        <p:nvSpPr>
          <p:cNvPr id="4" name="Slide Number Placeholder 3"/>
          <p:cNvSpPr>
            <a:spLocks noGrp="1"/>
          </p:cNvSpPr>
          <p:nvPr>
            <p:ph type="sldNum" sz="quarter" idx="5"/>
          </p:nvPr>
        </p:nvSpPr>
        <p:spPr/>
        <p:txBody>
          <a:bodyPr/>
          <a:lstStyle/>
          <a:p>
            <a:fld id="{FA87367B-3B25-496F-A1A4-141C7F88EB41}" type="slidenum">
              <a:rPr lang="en-SG" smtClean="0"/>
              <a:t>41</a:t>
            </a:fld>
            <a:endParaRPr lang="en-SG"/>
          </a:p>
        </p:txBody>
      </p:sp>
    </p:spTree>
    <p:extLst>
      <p:ext uri="{BB962C8B-B14F-4D97-AF65-F5344CB8AC3E}">
        <p14:creationId xmlns:p14="http://schemas.microsoft.com/office/powerpoint/2010/main" val="414879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pPr>
              <a:spcAft>
                <a:spcPts val="846"/>
              </a:spcAft>
            </a:pPr>
            <a:r>
              <a:rPr lang="en-US" sz="1300" dirty="0">
                <a:latin typeface="Calibri" panose="020F0502020204030204" pitchFamily="34" charset="0"/>
                <a:ea typeface="Calibri" panose="020F0502020204030204" pitchFamily="34" charset="0"/>
                <a:cs typeface="Arial" panose="020B0604020202020204" pitchFamily="34" charset="0"/>
              </a:rPr>
              <a:t> We know there is a gap between the Old and New Testaments of about 400 years. These are called the silent years.</a:t>
            </a:r>
            <a:endParaRPr lang="en-SG" sz="1300" dirty="0">
              <a:latin typeface="Calibri" panose="020F0502020204030204" pitchFamily="34" charset="0"/>
              <a:ea typeface="Calibri" panose="020F0502020204030204" pitchFamily="34" charset="0"/>
              <a:cs typeface="Arial" panose="020B0604020202020204" pitchFamily="34" charset="0"/>
            </a:endParaRPr>
          </a:p>
          <a:p>
            <a:pPr>
              <a:spcAft>
                <a:spcPts val="846"/>
              </a:spcAft>
            </a:pPr>
            <a:endParaRPr lang="en-SG" sz="13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5</a:t>
            </a:fld>
            <a:endParaRPr lang="en-SG"/>
          </a:p>
        </p:txBody>
      </p:sp>
    </p:spTree>
    <p:extLst>
      <p:ext uri="{BB962C8B-B14F-4D97-AF65-F5344CB8AC3E}">
        <p14:creationId xmlns:p14="http://schemas.microsoft.com/office/powerpoint/2010/main" val="144077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Calibri" panose="020F0502020204030204" pitchFamily="34" charset="0"/>
                <a:cs typeface="Arial" panose="020B0604020202020204" pitchFamily="34" charset="0"/>
              </a:rPr>
              <a:t>We are currently living in the period called the “Church on Earth.” This is covered by Acts chapter 2 through Revelation chapter 3.</a:t>
            </a:r>
          </a:p>
          <a:p>
            <a:endParaRPr lang="en-US" sz="1300" dirty="0">
              <a:latin typeface="Calibri" panose="020F0502020204030204" pitchFamily="34" charset="0"/>
              <a:ea typeface="Calibri" panose="020F0502020204030204" pitchFamily="34" charset="0"/>
              <a:cs typeface="Arial" panose="020B0604020202020204" pitchFamily="34" charset="0"/>
            </a:endParaRPr>
          </a:p>
          <a:p>
            <a:pPr defTabSz="966612"/>
            <a:r>
              <a:rPr lang="en-US" sz="1300" dirty="0">
                <a:latin typeface="Calibri" panose="020F0502020204030204" pitchFamily="34" charset="0"/>
                <a:ea typeface="Calibri" panose="020F0502020204030204" pitchFamily="34" charset="0"/>
                <a:cs typeface="Arial" panose="020B0604020202020204" pitchFamily="34" charset="0"/>
              </a:rPr>
              <a:t>But again, today we will take a closer look at the great period of History about Israel.</a:t>
            </a:r>
            <a:endParaRPr lang="en-SG" sz="1300" dirty="0">
              <a:latin typeface="Calibri" panose="020F0502020204030204" pitchFamily="34" charset="0"/>
              <a:ea typeface="Calibri" panose="020F0502020204030204" pitchFamily="34" charset="0"/>
              <a:cs typeface="Arial" panose="020B0604020202020204" pitchFamily="34" charset="0"/>
            </a:endParaRPr>
          </a:p>
          <a:p>
            <a:endParaRPr lang="en-SG" sz="13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87367B-3B25-496F-A1A4-141C7F88EB41}" type="slidenum">
              <a:rPr lang="en-SG" smtClean="0"/>
              <a:t>6</a:t>
            </a:fld>
            <a:endParaRPr lang="en-SG"/>
          </a:p>
        </p:txBody>
      </p:sp>
    </p:spTree>
    <p:extLst>
      <p:ext uri="{BB962C8B-B14F-4D97-AF65-F5344CB8AC3E}">
        <p14:creationId xmlns:p14="http://schemas.microsoft.com/office/powerpoint/2010/main" val="307055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sz="1300" dirty="0">
                <a:effectLst/>
                <a:latin typeface="Calibri" panose="020F0502020204030204" pitchFamily="34" charset="0"/>
                <a:ea typeface="Calibri" panose="020F0502020204030204" pitchFamily="34" charset="0"/>
                <a:cs typeface="Arial" panose="020B0604020202020204" pitchFamily="34" charset="0"/>
              </a:rPr>
              <a:t>Max Anders uses a diagram a little more complex than the 7 great periods of history. </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r>
              <a:rPr lang="en-US" sz="1300" dirty="0">
                <a:effectLst/>
                <a:latin typeface="Calibri" panose="020F0502020204030204" pitchFamily="34" charset="0"/>
                <a:ea typeface="Calibri" panose="020F0502020204030204" pitchFamily="34" charset="0"/>
                <a:cs typeface="Arial" panose="020B0604020202020204" pitchFamily="34" charset="0"/>
              </a:rPr>
              <a:t> </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r>
              <a:rPr lang="en-US" sz="1300" dirty="0">
                <a:effectLst/>
                <a:latin typeface="Calibri" panose="020F0502020204030204" pitchFamily="34" charset="0"/>
                <a:ea typeface="Calibri" panose="020F0502020204030204" pitchFamily="34" charset="0"/>
                <a:cs typeface="Arial" panose="020B0604020202020204" pitchFamily="34" charset="0"/>
              </a:rPr>
              <a:t>This diagram was beneficial for me in understanding the Old Testament.</a:t>
            </a:r>
            <a:endParaRPr lang="en-SG" sz="1300" dirty="0">
              <a:effectLst/>
              <a:latin typeface="Calibri" panose="020F0502020204030204" pitchFamily="34" charset="0"/>
              <a:ea typeface="Calibri" panose="020F0502020204030204" pitchFamily="34" charset="0"/>
              <a:cs typeface="Arial" panose="020B0604020202020204" pitchFamily="34" charset="0"/>
            </a:endParaRPr>
          </a:p>
          <a:p>
            <a:endParaRPr lang="en-SG" sz="1300" dirty="0">
              <a:effectLst/>
              <a:latin typeface="Calibri" panose="020F0502020204030204" pitchFamily="34" charset="0"/>
              <a:ea typeface="Calibri" panose="020F0502020204030204" pitchFamily="34" charset="0"/>
              <a:cs typeface="Arial" panose="020B0604020202020204" pitchFamily="34" charset="0"/>
            </a:endParaRPr>
          </a:p>
          <a:p>
            <a:r>
              <a:rPr lang="en-US" sz="1300" dirty="0">
                <a:effectLst/>
                <a:latin typeface="Calibri" panose="020F0502020204030204" pitchFamily="34" charset="0"/>
                <a:ea typeface="Calibri" panose="020F0502020204030204" pitchFamily="34" charset="0"/>
                <a:cs typeface="Arial" panose="020B0604020202020204" pitchFamily="34" charset="0"/>
              </a:rPr>
              <a:t>When I read a story or passage, I see how it fits by looking at this diagram.</a:t>
            </a:r>
          </a:p>
          <a:p>
            <a:endParaRPr lang="en-US" sz="1300" dirty="0">
              <a:effectLst/>
              <a:latin typeface="Calibri" panose="020F0502020204030204" pitchFamily="34" charset="0"/>
              <a:ea typeface="Calibri" panose="020F0502020204030204" pitchFamily="34" charset="0"/>
              <a:cs typeface="Arial" panose="020B0604020202020204" pitchFamily="34" charset="0"/>
            </a:endParaRPr>
          </a:p>
          <a:p>
            <a:r>
              <a:rPr lang="en-US" sz="1300" dirty="0">
                <a:effectLst/>
                <a:latin typeface="Calibri" panose="020F0502020204030204" pitchFamily="34" charset="0"/>
                <a:ea typeface="Calibri" panose="020F0502020204030204" pitchFamily="34" charset="0"/>
                <a:cs typeface="Arial" panose="020B0604020202020204" pitchFamily="34" charset="0"/>
              </a:rPr>
              <a:t>The handout for today explains the symbols and acronyms on the diagram. Above the diagram, I also added a timeline showing the historical books of the Bible. </a:t>
            </a:r>
          </a:p>
          <a:p>
            <a:endParaRPr lang="en-SG" sz="1300" dirty="0">
              <a:effectLst/>
              <a:latin typeface="Calibri" panose="020F0502020204030204" pitchFamily="34" charset="0"/>
              <a:ea typeface="Calibri" panose="020F0502020204030204" pitchFamily="34" charset="0"/>
              <a:cs typeface="Arial" panose="020B0604020202020204" pitchFamily="34" charset="0"/>
            </a:endParaRPr>
          </a:p>
          <a:p>
            <a:r>
              <a:rPr lang="en-SG" sz="1300" dirty="0">
                <a:effectLst/>
                <a:latin typeface="Calibri" panose="020F0502020204030204" pitchFamily="34" charset="0"/>
                <a:ea typeface="Calibri" panose="020F0502020204030204" pitchFamily="34" charset="0"/>
                <a:cs typeface="Arial" panose="020B0604020202020204" pitchFamily="34" charset="0"/>
              </a:rPr>
              <a:t>Our study today is from 1</a:t>
            </a:r>
            <a:r>
              <a:rPr lang="en-SG" sz="1300" baseline="30000" dirty="0">
                <a:effectLst/>
                <a:latin typeface="Calibri" panose="020F0502020204030204" pitchFamily="34" charset="0"/>
                <a:ea typeface="Calibri" panose="020F0502020204030204" pitchFamily="34" charset="0"/>
                <a:cs typeface="Arial" panose="020B0604020202020204" pitchFamily="34" charset="0"/>
              </a:rPr>
              <a:t>st</a:t>
            </a:r>
            <a:r>
              <a:rPr lang="en-SG" sz="1300" dirty="0">
                <a:effectLst/>
                <a:latin typeface="Calibri" panose="020F0502020204030204" pitchFamily="34" charset="0"/>
                <a:ea typeface="Calibri" panose="020F0502020204030204" pitchFamily="34" charset="0"/>
                <a:cs typeface="Arial" panose="020B0604020202020204" pitchFamily="34" charset="0"/>
              </a:rPr>
              <a:t> Kings Chapter 17. It is represented by the split boxes shaded in yellow. The box is split, because the kingdom that was united under Saul, David, and Solomon was divided, hence the term Divided Kingdom. J for Judah was southern Kingdom, and its King was Rehoboam, the son of Solomon, hence the R in parenthesis after the J. </a:t>
            </a:r>
          </a:p>
          <a:p>
            <a:endParaRPr lang="en-SG" sz="1300" dirty="0">
              <a:effectLst/>
              <a:latin typeface="Calibri" panose="020F0502020204030204" pitchFamily="34" charset="0"/>
              <a:ea typeface="Calibri" panose="020F0502020204030204" pitchFamily="34" charset="0"/>
              <a:cs typeface="Arial" panose="020B0604020202020204" pitchFamily="34" charset="0"/>
            </a:endParaRPr>
          </a:p>
          <a:p>
            <a:r>
              <a:rPr lang="en-SG" sz="1300" dirty="0">
                <a:effectLst/>
                <a:latin typeface="Calibri" panose="020F0502020204030204" pitchFamily="34" charset="0"/>
                <a:ea typeface="Calibri" panose="020F0502020204030204" pitchFamily="34" charset="0"/>
                <a:cs typeface="Arial" panose="020B0604020202020204" pitchFamily="34" charset="0"/>
              </a:rPr>
              <a:t>The northern Kingdom is called Israel and its first king was Jeroboam. </a:t>
            </a:r>
          </a:p>
        </p:txBody>
      </p:sp>
      <p:sp>
        <p:nvSpPr>
          <p:cNvPr id="4" name="Slide Number Placeholder 3"/>
          <p:cNvSpPr>
            <a:spLocks noGrp="1"/>
          </p:cNvSpPr>
          <p:nvPr>
            <p:ph type="sldNum" sz="quarter" idx="5"/>
          </p:nvPr>
        </p:nvSpPr>
        <p:spPr/>
        <p:txBody>
          <a:bodyPr/>
          <a:lstStyle/>
          <a:p>
            <a:fld id="{FA87367B-3B25-496F-A1A4-141C7F88EB41}" type="slidenum">
              <a:rPr lang="en-SG" smtClean="0"/>
              <a:t>7</a:t>
            </a:fld>
            <a:endParaRPr lang="en-SG"/>
          </a:p>
        </p:txBody>
      </p:sp>
    </p:spTree>
    <p:extLst>
      <p:ext uri="{BB962C8B-B14F-4D97-AF65-F5344CB8AC3E}">
        <p14:creationId xmlns:p14="http://schemas.microsoft.com/office/powerpoint/2010/main" val="225169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sz="1300" dirty="0"/>
              <a:t>For the first 50 years after the split, there were 7 kings in Israel but only 3 in Judah. </a:t>
            </a:r>
          </a:p>
          <a:p>
            <a:endParaRPr lang="en-US" sz="1300" dirty="0"/>
          </a:p>
          <a:p>
            <a:r>
              <a:rPr lang="en-US" sz="1300" dirty="0"/>
              <a:t>Judah was more stable, like Singapore, with only 3 prime ministers since its independence in 1965.</a:t>
            </a:r>
          </a:p>
          <a:p>
            <a:endParaRPr lang="en-US" sz="1300" dirty="0"/>
          </a:p>
          <a:p>
            <a:r>
              <a:rPr lang="en-US" sz="1300" dirty="0"/>
              <a:t>The Bible tells us quite a bit about Jeroboam, the first King. All you really need to know is that he was an evil King. </a:t>
            </a:r>
          </a:p>
          <a:p>
            <a:endParaRPr lang="en-US" sz="1300" dirty="0"/>
          </a:p>
          <a:p>
            <a:r>
              <a:rPr lang="en-US" sz="1300" dirty="0"/>
              <a:t>He sinned against God and caused Israel to turn away from God. </a:t>
            </a:r>
          </a:p>
          <a:p>
            <a:endParaRPr lang="en-US" sz="1300" dirty="0"/>
          </a:p>
          <a:p>
            <a:r>
              <a:rPr lang="en-US" sz="1300" dirty="0"/>
              <a:t>In fact, he was so bad that the Bible gave a name to his behavior, calling it the “sins of Jeroboam.”</a:t>
            </a:r>
          </a:p>
          <a:p>
            <a:endParaRPr lang="en-US" sz="1300" dirty="0"/>
          </a:p>
          <a:p>
            <a:r>
              <a:rPr lang="en-US" sz="1300" dirty="0"/>
              <a:t>The rest of Israel’s kings were also evil. They were also compared to Jeroboam. </a:t>
            </a:r>
          </a:p>
        </p:txBody>
      </p:sp>
      <p:sp>
        <p:nvSpPr>
          <p:cNvPr id="4" name="Slide Number Placeholder 3"/>
          <p:cNvSpPr>
            <a:spLocks noGrp="1"/>
          </p:cNvSpPr>
          <p:nvPr>
            <p:ph type="sldNum" sz="quarter" idx="5"/>
          </p:nvPr>
        </p:nvSpPr>
        <p:spPr/>
        <p:txBody>
          <a:bodyPr/>
          <a:lstStyle/>
          <a:p>
            <a:fld id="{FA87367B-3B25-496F-A1A4-141C7F88EB41}" type="slidenum">
              <a:rPr lang="en-SG" smtClean="0"/>
              <a:t>8</a:t>
            </a:fld>
            <a:endParaRPr lang="en-SG"/>
          </a:p>
        </p:txBody>
      </p:sp>
    </p:spTree>
    <p:extLst>
      <p:ext uri="{BB962C8B-B14F-4D97-AF65-F5344CB8AC3E}">
        <p14:creationId xmlns:p14="http://schemas.microsoft.com/office/powerpoint/2010/main" val="192743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604838"/>
            <a:ext cx="3597275" cy="2697162"/>
          </a:xfrm>
        </p:spPr>
      </p:sp>
      <p:sp>
        <p:nvSpPr>
          <p:cNvPr id="3" name="Notes Placeholder 2"/>
          <p:cNvSpPr>
            <a:spLocks noGrp="1"/>
          </p:cNvSpPr>
          <p:nvPr>
            <p:ph type="body" idx="1"/>
          </p:nvPr>
        </p:nvSpPr>
        <p:spPr/>
        <p:txBody>
          <a:bodyPr/>
          <a:lstStyle/>
          <a:p>
            <a:r>
              <a:rPr lang="en-US" sz="1300" dirty="0">
                <a:latin typeface="Calibri" panose="020F0502020204030204" pitchFamily="34" charset="0"/>
                <a:ea typeface="Calibri" panose="020F0502020204030204" pitchFamily="34" charset="0"/>
                <a:cs typeface="Arial" panose="020B0604020202020204" pitchFamily="34" charset="0"/>
              </a:rPr>
              <a:t>Just how bad were the Kings of Israel? </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SG" sz="1300" dirty="0">
                <a:latin typeface="Calibri" panose="020F0502020204030204" pitchFamily="34" charset="0"/>
                <a:ea typeface="Calibri" panose="020F0502020204030204" pitchFamily="34" charset="0"/>
                <a:cs typeface="Arial" panose="020B0604020202020204" pitchFamily="34" charset="0"/>
              </a:rPr>
              <a:t> </a:t>
            </a:r>
          </a:p>
          <a:p>
            <a:r>
              <a:rPr lang="en-US" sz="1300" dirty="0">
                <a:latin typeface="Calibri" panose="020F0502020204030204" pitchFamily="34" charset="0"/>
                <a:ea typeface="Calibri" panose="020F0502020204030204" pitchFamily="34" charset="0"/>
                <a:cs typeface="Arial" panose="020B0604020202020204" pitchFamily="34" charset="0"/>
              </a:rPr>
              <a:t>We are familiar with comparisons. For example, in medicine and law enforcement, the relative strength of opioid pain killers is compared to morphine.</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US" sz="1300" dirty="0">
                <a:latin typeface="Calibri" panose="020F0502020204030204" pitchFamily="34" charset="0"/>
                <a:ea typeface="Calibri" panose="020F0502020204030204" pitchFamily="34" charset="0"/>
                <a:cs typeface="Arial" panose="020B0604020202020204" pitchFamily="34" charset="0"/>
              </a:rPr>
              <a:t> </a:t>
            </a:r>
            <a:endParaRPr lang="en-SG" sz="1300" dirty="0">
              <a:latin typeface="Calibri" panose="020F0502020204030204" pitchFamily="34" charset="0"/>
              <a:ea typeface="Calibri" panose="020F0502020204030204" pitchFamily="34" charset="0"/>
              <a:cs typeface="Arial" panose="020B0604020202020204" pitchFamily="34" charset="0"/>
            </a:endParaRPr>
          </a:p>
          <a:p>
            <a:r>
              <a:rPr lang="en-SG" sz="1300" dirty="0">
                <a:latin typeface="Calibri" panose="020F0502020204030204" pitchFamily="34" charset="0"/>
                <a:ea typeface="Calibri" panose="020F0502020204030204" pitchFamily="34" charset="0"/>
                <a:cs typeface="Arial" panose="020B0604020202020204" pitchFamily="34" charset="0"/>
              </a:rPr>
              <a:t>Oxycodone is 1.5x more potent than morphine. Methadone is 3x stronger than morphine. And fentanyl, 50 to 100x.</a:t>
            </a:r>
          </a:p>
          <a:p>
            <a:r>
              <a:rPr lang="en-SG" sz="1300" dirty="0">
                <a:latin typeface="Calibri" panose="020F0502020204030204" pitchFamily="34" charset="0"/>
                <a:ea typeface="Calibri" panose="020F0502020204030204" pitchFamily="34" charset="0"/>
                <a:cs typeface="Arial" panose="020B0604020202020204" pitchFamily="34" charset="0"/>
              </a:rPr>
              <a:t> </a:t>
            </a:r>
          </a:p>
          <a:p>
            <a:r>
              <a:rPr lang="en-SG" sz="1300" dirty="0">
                <a:latin typeface="Calibri" panose="020F0502020204030204" pitchFamily="34" charset="0"/>
                <a:ea typeface="Calibri" panose="020F0502020204030204" pitchFamily="34" charset="0"/>
                <a:cs typeface="Arial" panose="020B0604020202020204" pitchFamily="34" charset="0"/>
              </a:rPr>
              <a:t>The Bible tells us that the four kings following Jeroboam were just as bad or evil as Jeroboam. They were morphine level bad.</a:t>
            </a:r>
          </a:p>
          <a:p>
            <a:r>
              <a:rPr lang="en-SG" sz="1300" dirty="0">
                <a:latin typeface="Calibri" panose="020F0502020204030204" pitchFamily="34" charset="0"/>
                <a:ea typeface="Calibri" panose="020F0502020204030204" pitchFamily="34" charset="0"/>
                <a:cs typeface="Arial" panose="020B0604020202020204" pitchFamily="34" charset="0"/>
              </a:rPr>
              <a:t> </a:t>
            </a:r>
          </a:p>
          <a:p>
            <a:r>
              <a:rPr lang="en-SG" sz="1300" dirty="0">
                <a:latin typeface="Calibri" panose="020F0502020204030204" pitchFamily="34" charset="0"/>
                <a:ea typeface="Calibri" panose="020F0502020204030204" pitchFamily="34" charset="0"/>
                <a:cs typeface="Arial" panose="020B0604020202020204" pitchFamily="34" charset="0"/>
              </a:rPr>
              <a:t>But then </a:t>
            </a:r>
            <a:r>
              <a:rPr lang="en-SG" sz="1300" dirty="0" err="1">
                <a:latin typeface="Calibri" panose="020F0502020204030204" pitchFamily="34" charset="0"/>
                <a:ea typeface="Calibri" panose="020F0502020204030204" pitchFamily="34" charset="0"/>
                <a:cs typeface="Arial" panose="020B0604020202020204" pitchFamily="34" charset="0"/>
              </a:rPr>
              <a:t>Omri</a:t>
            </a:r>
            <a:r>
              <a:rPr lang="en-SG" sz="1300" dirty="0">
                <a:latin typeface="Calibri" panose="020F0502020204030204" pitchFamily="34" charset="0"/>
                <a:ea typeface="Calibri" panose="020F0502020204030204" pitchFamily="34" charset="0"/>
                <a:cs typeface="Arial" panose="020B0604020202020204" pitchFamily="34" charset="0"/>
              </a:rPr>
              <a:t> did more evil than his predecessors. So he would be oxycodone level.</a:t>
            </a:r>
          </a:p>
          <a:p>
            <a:r>
              <a:rPr lang="en-SG" sz="1300" dirty="0">
                <a:latin typeface="Calibri" panose="020F0502020204030204" pitchFamily="34" charset="0"/>
                <a:ea typeface="Calibri" panose="020F0502020204030204" pitchFamily="34" charset="0"/>
                <a:cs typeface="Arial" panose="020B0604020202020204" pitchFamily="34" charset="0"/>
              </a:rPr>
              <a:t> </a:t>
            </a:r>
          </a:p>
          <a:p>
            <a:r>
              <a:rPr lang="en-SG" sz="1300" dirty="0">
                <a:latin typeface="Calibri" panose="020F0502020204030204" pitchFamily="34" charset="0"/>
                <a:ea typeface="Calibri" panose="020F0502020204030204" pitchFamily="34" charset="0"/>
                <a:cs typeface="Arial" panose="020B0604020202020204" pitchFamily="34" charset="0"/>
              </a:rPr>
              <a:t>And then we come to Ahab, the son of </a:t>
            </a:r>
            <a:r>
              <a:rPr lang="en-SG" sz="1300" dirty="0" err="1">
                <a:latin typeface="Calibri" panose="020F0502020204030204" pitchFamily="34" charset="0"/>
                <a:ea typeface="Calibri" panose="020F0502020204030204" pitchFamily="34" charset="0"/>
                <a:cs typeface="Arial" panose="020B0604020202020204" pitchFamily="34" charset="0"/>
              </a:rPr>
              <a:t>Omri</a:t>
            </a:r>
            <a:r>
              <a:rPr lang="en-SG" sz="1300" dirty="0">
                <a:latin typeface="Calibri" panose="020F0502020204030204" pitchFamily="34" charset="0"/>
                <a:ea typeface="Calibri" panose="020F0502020204030204" pitchFamily="34" charset="0"/>
                <a:cs typeface="Arial" panose="020B0604020202020204" pitchFamily="34" charset="0"/>
              </a:rPr>
              <a:t>. He was worse. He would be methadone or fentanyl.</a:t>
            </a:r>
          </a:p>
        </p:txBody>
      </p:sp>
      <p:sp>
        <p:nvSpPr>
          <p:cNvPr id="4" name="Slide Number Placeholder 3"/>
          <p:cNvSpPr>
            <a:spLocks noGrp="1"/>
          </p:cNvSpPr>
          <p:nvPr>
            <p:ph type="sldNum" sz="quarter" idx="5"/>
          </p:nvPr>
        </p:nvSpPr>
        <p:spPr/>
        <p:txBody>
          <a:bodyPr/>
          <a:lstStyle/>
          <a:p>
            <a:fld id="{FA87367B-3B25-496F-A1A4-141C7F88EB41}" type="slidenum">
              <a:rPr lang="en-SG" smtClean="0"/>
              <a:t>9</a:t>
            </a:fld>
            <a:endParaRPr lang="en-SG"/>
          </a:p>
        </p:txBody>
      </p:sp>
    </p:spTree>
    <p:extLst>
      <p:ext uri="{BB962C8B-B14F-4D97-AF65-F5344CB8AC3E}">
        <p14:creationId xmlns:p14="http://schemas.microsoft.com/office/powerpoint/2010/main" val="262838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9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32540EE-81BB-45BD-98BE-4ED88230610D}"/>
              </a:ext>
            </a:extLst>
          </p:cNvPr>
          <p:cNvCxnSpPr/>
          <p:nvPr userDrawn="1"/>
        </p:nvCxnSpPr>
        <p:spPr>
          <a:xfrm>
            <a:off x="324728" y="5788152"/>
            <a:ext cx="3977640" cy="0"/>
          </a:xfrm>
          <a:prstGeom prst="line">
            <a:avLst/>
          </a:prstGeom>
          <a:noFill/>
          <a:ln w="19050" cap="flat" cmpd="sng" algn="ctr">
            <a:solidFill>
              <a:sysClr val="window" lastClr="FFFFFF"/>
            </a:solidFill>
            <a:prstDash val="solid"/>
            <a:miter lim="800000"/>
          </a:ln>
          <a:effectLst/>
        </p:spPr>
      </p:cxnSp>
      <p:pic>
        <p:nvPicPr>
          <p:cNvPr id="3" name="Picture 2" descr="A picture containing grass, field, nature, pasture&#10;&#10;Description automatically generated">
            <a:extLst>
              <a:ext uri="{FF2B5EF4-FFF2-40B4-BE49-F238E27FC236}">
                <a16:creationId xmlns:a16="http://schemas.microsoft.com/office/drawing/2014/main" id="{7A4345CF-8400-7102-E66E-D405EC19572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6237" b="43763"/>
          <a:stretch/>
        </p:blipFill>
        <p:spPr>
          <a:xfrm>
            <a:off x="0" y="0"/>
            <a:ext cx="9144000" cy="6858000"/>
          </a:xfrm>
          <a:prstGeom prst="rect">
            <a:avLst/>
          </a:prstGeom>
        </p:spPr>
      </p:pic>
    </p:spTree>
    <p:extLst>
      <p:ext uri="{BB962C8B-B14F-4D97-AF65-F5344CB8AC3E}">
        <p14:creationId xmlns:p14="http://schemas.microsoft.com/office/powerpoint/2010/main" val="220027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40404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5259A9-D89B-4747-ADA6-95392EB3CBFB}"/>
              </a:ext>
            </a:extLst>
          </p:cNvPr>
          <p:cNvSpPr/>
          <p:nvPr userDrawn="1"/>
        </p:nvSpPr>
        <p:spPr>
          <a:xfrm>
            <a:off x="114300" y="114300"/>
            <a:ext cx="8896350" cy="6619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6" name="Straight Connector 5">
            <a:extLst>
              <a:ext uri="{FF2B5EF4-FFF2-40B4-BE49-F238E27FC236}">
                <a16:creationId xmlns:a16="http://schemas.microsoft.com/office/drawing/2014/main" id="{482A1FA6-B84E-4965-8BAA-A9CAE3CA2337}"/>
              </a:ext>
            </a:extLst>
          </p:cNvPr>
          <p:cNvCxnSpPr>
            <a:cxnSpLocks/>
          </p:cNvCxnSpPr>
          <p:nvPr userDrawn="1"/>
        </p:nvCxnSpPr>
        <p:spPr>
          <a:xfrm>
            <a:off x="3853715" y="5443702"/>
            <a:ext cx="4800600"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63574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rgbClr val="272727"/>
        </a:solidFill>
        <a:effectLst/>
      </p:bgPr>
    </p:bg>
    <p:spTree>
      <p:nvGrpSpPr>
        <p:cNvPr id="1" name=""/>
        <p:cNvGrpSpPr/>
        <p:nvPr/>
      </p:nvGrpSpPr>
      <p:grpSpPr>
        <a:xfrm>
          <a:off x="0" y="0"/>
          <a:ext cx="0" cy="0"/>
          <a:chOff x="0" y="0"/>
          <a:chExt cx="0" cy="0"/>
        </a:xfrm>
      </p:grpSpPr>
      <p:pic>
        <p:nvPicPr>
          <p:cNvPr id="12" name="Picture 11" descr="A black and white logo&#10;&#10;Description automatically generated with medium confidence">
            <a:extLst>
              <a:ext uri="{FF2B5EF4-FFF2-40B4-BE49-F238E27FC236}">
                <a16:creationId xmlns:a16="http://schemas.microsoft.com/office/drawing/2014/main" id="{3779A62A-0CED-1AA5-9A4A-7292385DBC24}"/>
              </a:ext>
            </a:extLst>
          </p:cNvPr>
          <p:cNvPicPr>
            <a:picLocks noChangeAspect="1"/>
          </p:cNvPicPr>
          <p:nvPr userDrawn="1"/>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26064" y="5661248"/>
            <a:ext cx="1992969" cy="840964"/>
          </a:xfrm>
          <a:prstGeom prst="rect">
            <a:avLst/>
          </a:prstGeom>
        </p:spPr>
      </p:pic>
    </p:spTree>
    <p:extLst>
      <p:ext uri="{BB962C8B-B14F-4D97-AF65-F5344CB8AC3E}">
        <p14:creationId xmlns:p14="http://schemas.microsoft.com/office/powerpoint/2010/main" val="68119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rgbClr val="272727"/>
        </a:solidFill>
        <a:effectLst/>
      </p:bgPr>
    </p:bg>
    <p:spTree>
      <p:nvGrpSpPr>
        <p:cNvPr id="1" name=""/>
        <p:cNvGrpSpPr/>
        <p:nvPr/>
      </p:nvGrpSpPr>
      <p:grpSpPr>
        <a:xfrm>
          <a:off x="0" y="0"/>
          <a:ext cx="0" cy="0"/>
          <a:chOff x="0" y="0"/>
          <a:chExt cx="0" cy="0"/>
        </a:xfrm>
      </p:grpSpPr>
      <p:pic>
        <p:nvPicPr>
          <p:cNvPr id="4" name="Picture 3" descr="A vintage weighing scales">
            <a:extLst>
              <a:ext uri="{FF2B5EF4-FFF2-40B4-BE49-F238E27FC236}">
                <a16:creationId xmlns:a16="http://schemas.microsoft.com/office/drawing/2014/main" id="{F3FF1151-7286-4A17-E705-7E358D1721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318329" y="5553236"/>
            <a:ext cx="2776949" cy="901804"/>
          </a:xfrm>
          <a:prstGeom prst="rect">
            <a:avLst/>
          </a:prstGeom>
        </p:spPr>
      </p:pic>
    </p:spTree>
    <p:extLst>
      <p:ext uri="{BB962C8B-B14F-4D97-AF65-F5344CB8AC3E}">
        <p14:creationId xmlns:p14="http://schemas.microsoft.com/office/powerpoint/2010/main" val="203091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rgbClr val="272727"/>
        </a:solidFill>
        <a:effectLst/>
      </p:bgPr>
    </p:bg>
    <p:spTree>
      <p:nvGrpSpPr>
        <p:cNvPr id="1" name=""/>
        <p:cNvGrpSpPr/>
        <p:nvPr/>
      </p:nvGrpSpPr>
      <p:grpSpPr>
        <a:xfrm>
          <a:off x="0" y="0"/>
          <a:ext cx="0" cy="0"/>
          <a:chOff x="0" y="0"/>
          <a:chExt cx="0" cy="0"/>
        </a:xfrm>
      </p:grpSpPr>
      <p:pic>
        <p:nvPicPr>
          <p:cNvPr id="3" name="Picture 2" descr="A vintage weighing scales">
            <a:extLst>
              <a:ext uri="{FF2B5EF4-FFF2-40B4-BE49-F238E27FC236}">
                <a16:creationId xmlns:a16="http://schemas.microsoft.com/office/drawing/2014/main" id="{F1DE0176-8C2B-7A63-475B-C3A4A0E548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6192180" y="5805264"/>
            <a:ext cx="2776949" cy="901804"/>
          </a:xfrm>
          <a:prstGeom prst="rect">
            <a:avLst/>
          </a:prstGeom>
        </p:spPr>
      </p:pic>
    </p:spTree>
    <p:extLst>
      <p:ext uri="{BB962C8B-B14F-4D97-AF65-F5344CB8AC3E}">
        <p14:creationId xmlns:p14="http://schemas.microsoft.com/office/powerpoint/2010/main" val="215637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rgbClr val="272727"/>
        </a:solidFill>
        <a:effectLst/>
      </p:bgPr>
    </p:bg>
    <p:spTree>
      <p:nvGrpSpPr>
        <p:cNvPr id="1" name=""/>
        <p:cNvGrpSpPr/>
        <p:nvPr/>
      </p:nvGrpSpPr>
      <p:grpSpPr>
        <a:xfrm>
          <a:off x="0" y="0"/>
          <a:ext cx="0" cy="0"/>
          <a:chOff x="0" y="0"/>
          <a:chExt cx="0" cy="0"/>
        </a:xfrm>
      </p:grpSpPr>
      <p:pic>
        <p:nvPicPr>
          <p:cNvPr id="4" name="Picture 3" descr="Red arrow deviating from a line of white arrows">
            <a:extLst>
              <a:ext uri="{FF2B5EF4-FFF2-40B4-BE49-F238E27FC236}">
                <a16:creationId xmlns:a16="http://schemas.microsoft.com/office/drawing/2014/main" id="{939C0F2B-AC27-C6B3-7B5D-14F43150D827}"/>
              </a:ext>
            </a:extLst>
          </p:cNvPr>
          <p:cNvPicPr>
            <a:picLocks noChangeAspect="1"/>
          </p:cNvPicPr>
          <p:nvPr userDrawn="1"/>
        </p:nvPicPr>
        <p:blipFill rotWithShape="1">
          <a:blip r:embed="rId2" cstate="screen">
            <a:alphaModFix amt="4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b="-1"/>
          <a:stretch/>
        </p:blipFill>
        <p:spPr>
          <a:xfrm>
            <a:off x="1525" y="10"/>
            <a:ext cx="9142475" cy="6857990"/>
          </a:xfrm>
          <a:prstGeom prst="rect">
            <a:avLst/>
          </a:prstGeom>
        </p:spPr>
      </p:pic>
    </p:spTree>
    <p:extLst>
      <p:ext uri="{BB962C8B-B14F-4D97-AF65-F5344CB8AC3E}">
        <p14:creationId xmlns:p14="http://schemas.microsoft.com/office/powerpoint/2010/main" val="275901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13345"/>
      </p:ext>
    </p:extLst>
  </p:cSld>
  <p:clrMap bg1="lt1" tx1="dk1" bg2="lt2" tx2="dk2" accent1="accent1" accent2="accent2" accent3="accent3" accent4="accent4" accent5="accent5" accent6="accent6" hlink="hlink" folHlink="folHlink"/>
  <p:sldLayoutIdLst>
    <p:sldLayoutId id="2147483735" r:id="rId1"/>
    <p:sldLayoutId id="2147483752" r:id="rId2"/>
    <p:sldLayoutId id="2147483751" r:id="rId3"/>
    <p:sldLayoutId id="2147483749" r:id="rId4"/>
    <p:sldLayoutId id="2147483755" r:id="rId5"/>
    <p:sldLayoutId id="2147483753" r:id="rId6"/>
    <p:sldLayoutId id="2147483756" r:id="rId7"/>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iblegateway.com/passage/?search=1+kings+17&amp;version=ESV;NASB;NLT;NIV#fen-ESV-9339b"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A00BA80-16D4-4CFA-AC34-A15FF7FACAA6}"/>
              </a:ext>
            </a:extLst>
          </p:cNvPr>
          <p:cNvCxnSpPr>
            <a:cxnSpLocks/>
          </p:cNvCxnSpPr>
          <p:nvPr/>
        </p:nvCxnSpPr>
        <p:spPr>
          <a:xfrm>
            <a:off x="3853715" y="5481802"/>
            <a:ext cx="4800600" cy="0"/>
          </a:xfrm>
          <a:prstGeom prst="line">
            <a:avLst/>
          </a:prstGeom>
          <a:noFill/>
          <a:ln w="19050" cap="flat" cmpd="sng" algn="ctr">
            <a:solidFill>
              <a:sysClr val="window" lastClr="FFFFFF"/>
            </a:solidFill>
            <a:prstDash val="solid"/>
            <a:miter lim="800000"/>
          </a:ln>
          <a:effectLst/>
        </p:spPr>
      </p:cxnSp>
      <p:pic>
        <p:nvPicPr>
          <p:cNvPr id="4" name="Picture 3" descr="A picture containing text, book&#10;&#10;Description automatically generated">
            <a:extLst>
              <a:ext uri="{FF2B5EF4-FFF2-40B4-BE49-F238E27FC236}">
                <a16:creationId xmlns:a16="http://schemas.microsoft.com/office/drawing/2014/main" id="{20F12F94-555F-2AB1-546E-D60721744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46" y="512676"/>
            <a:ext cx="4095750" cy="5410200"/>
          </a:xfrm>
          <a:prstGeom prst="rect">
            <a:avLst/>
          </a:prstGeom>
        </p:spPr>
      </p:pic>
    </p:spTree>
    <p:extLst>
      <p:ext uri="{BB962C8B-B14F-4D97-AF65-F5344CB8AC3E}">
        <p14:creationId xmlns:p14="http://schemas.microsoft.com/office/powerpoint/2010/main" val="415376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E6DF"/>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F349501D-9959-457F-BAEA-AEAFCEF76FDA}"/>
              </a:ext>
            </a:extLst>
          </p:cNvPr>
          <p:cNvCxnSpPr>
            <a:cxnSpLocks/>
          </p:cNvCxnSpPr>
          <p:nvPr/>
        </p:nvCxnSpPr>
        <p:spPr>
          <a:xfrm>
            <a:off x="3455876" y="1088740"/>
            <a:ext cx="0" cy="4425043"/>
          </a:xfrm>
          <a:prstGeom prst="line">
            <a:avLst/>
          </a:prstGeom>
          <a:noFill/>
          <a:ln w="19050" cap="flat" cmpd="sng" algn="ctr">
            <a:solidFill>
              <a:schemeClr val="tx1"/>
            </a:solidFill>
            <a:prstDash val="solid"/>
            <a:miter lim="800000"/>
          </a:ln>
          <a:effectLst/>
        </p:spPr>
      </p:cxnSp>
      <p:cxnSp>
        <p:nvCxnSpPr>
          <p:cNvPr id="15" name="Straight Connector 14">
            <a:extLst>
              <a:ext uri="{FF2B5EF4-FFF2-40B4-BE49-F238E27FC236}">
                <a16:creationId xmlns:a16="http://schemas.microsoft.com/office/drawing/2014/main" id="{CBC0524C-1567-F8EB-7163-498F98A13354}"/>
              </a:ext>
            </a:extLst>
          </p:cNvPr>
          <p:cNvCxnSpPr>
            <a:cxnSpLocks/>
          </p:cNvCxnSpPr>
          <p:nvPr/>
        </p:nvCxnSpPr>
        <p:spPr>
          <a:xfrm>
            <a:off x="3455876" y="1088740"/>
            <a:ext cx="0" cy="4425043"/>
          </a:xfrm>
          <a:prstGeom prst="line">
            <a:avLst/>
          </a:prstGeom>
          <a:noFill/>
          <a:ln w="19050" cap="flat" cmpd="sng" algn="ctr">
            <a:solidFill>
              <a:schemeClr val="tx1"/>
            </a:solidFill>
            <a:prstDash val="solid"/>
            <a:miter lim="800000"/>
          </a:ln>
          <a:effectLst/>
        </p:spPr>
      </p:cxnSp>
      <p:pic>
        <p:nvPicPr>
          <p:cNvPr id="3" name="Picture 2" descr="A picture containing text&#10;&#10;Description automatically generated">
            <a:extLst>
              <a:ext uri="{FF2B5EF4-FFF2-40B4-BE49-F238E27FC236}">
                <a16:creationId xmlns:a16="http://schemas.microsoft.com/office/drawing/2014/main" id="{75EADC4F-460F-F3EF-0CE3-5755773852C2}"/>
              </a:ext>
            </a:extLst>
          </p:cNvPr>
          <p:cNvPicPr>
            <a:picLocks noChangeAspect="1"/>
          </p:cNvPicPr>
          <p:nvPr/>
        </p:nvPicPr>
        <p:blipFill>
          <a:blip r:embed="rId3">
            <a:clrChange>
              <a:clrFrom>
                <a:srgbClr val="FFFFCA"/>
              </a:clrFrom>
              <a:clrTo>
                <a:srgbClr val="FFFFCA">
                  <a:alpha val="0"/>
                </a:srgbClr>
              </a:clrTo>
            </a:clrChange>
            <a:extLst>
              <a:ext uri="{28A0092B-C50C-407E-A947-70E740481C1C}">
                <a14:useLocalDpi xmlns:a14="http://schemas.microsoft.com/office/drawing/2010/main" val="0"/>
              </a:ext>
            </a:extLst>
          </a:blip>
          <a:stretch>
            <a:fillRect/>
          </a:stretch>
        </p:blipFill>
        <p:spPr>
          <a:xfrm>
            <a:off x="330829" y="667927"/>
            <a:ext cx="3114286" cy="5266667"/>
          </a:xfrm>
          <a:prstGeom prst="rect">
            <a:avLst/>
          </a:prstGeom>
        </p:spPr>
      </p:pic>
      <p:sp>
        <p:nvSpPr>
          <p:cNvPr id="20" name="TextBox 19">
            <a:extLst>
              <a:ext uri="{FF2B5EF4-FFF2-40B4-BE49-F238E27FC236}">
                <a16:creationId xmlns:a16="http://schemas.microsoft.com/office/drawing/2014/main" id="{E1DEA19B-E156-5A4B-501A-F8CFD74837B8}"/>
              </a:ext>
            </a:extLst>
          </p:cNvPr>
          <p:cNvSpPr txBox="1"/>
          <p:nvPr/>
        </p:nvSpPr>
        <p:spPr>
          <a:xfrm>
            <a:off x="4122615" y="667927"/>
            <a:ext cx="5004556" cy="2246769"/>
          </a:xfrm>
          <a:prstGeom prst="rect">
            <a:avLst/>
          </a:prstGeom>
          <a:noFill/>
        </p:spPr>
        <p:txBody>
          <a:bodyPr wrap="square">
            <a:spAutoFit/>
          </a:bodyPr>
          <a:lstStyle/>
          <a:p>
            <a:pPr marL="457200" indent="-457200">
              <a:buFont typeface="Arial" panose="020B0604020202020204" pitchFamily="34" charset="0"/>
              <a:buChar char="•"/>
            </a:pPr>
            <a:r>
              <a:rPr lang="en-SG" sz="2800" dirty="0">
                <a:latin typeface="Calibri" panose="020F0502020204030204" pitchFamily="34" charset="0"/>
                <a:cs typeface="Calibri" panose="020F0502020204030204" pitchFamily="34" charset="0"/>
              </a:rPr>
              <a:t>Took Jezebel as wife</a:t>
            </a:r>
          </a:p>
          <a:p>
            <a:pPr marL="457200" indent="-457200">
              <a:buFont typeface="Arial" panose="020B0604020202020204" pitchFamily="34" charset="0"/>
              <a:buChar char="•"/>
            </a:pPr>
            <a:r>
              <a:rPr lang="en-SG" sz="2800" dirty="0">
                <a:latin typeface="Calibri" panose="020F0502020204030204" pitchFamily="34" charset="0"/>
                <a:cs typeface="Calibri" panose="020F0502020204030204" pitchFamily="34" charset="0"/>
              </a:rPr>
              <a:t>Erected an alter for Baal</a:t>
            </a:r>
          </a:p>
          <a:p>
            <a:pPr marL="457200" indent="-457200">
              <a:buFont typeface="Arial" panose="020B0604020202020204" pitchFamily="34" charset="0"/>
              <a:buChar char="•"/>
            </a:pPr>
            <a:r>
              <a:rPr lang="en-SG" sz="2800" dirty="0">
                <a:latin typeface="Calibri" panose="020F0502020204030204" pitchFamily="34" charset="0"/>
                <a:cs typeface="Calibri" panose="020F0502020204030204" pitchFamily="34" charset="0"/>
              </a:rPr>
              <a:t>Made an Asherah pole</a:t>
            </a:r>
          </a:p>
          <a:p>
            <a:pPr marL="457200" indent="-457200">
              <a:buFont typeface="Arial" panose="020B0604020202020204" pitchFamily="34" charset="0"/>
              <a:buChar char="•"/>
            </a:pPr>
            <a:r>
              <a:rPr lang="en-SG" sz="2800" dirty="0">
                <a:latin typeface="Calibri" panose="020F0502020204030204" pitchFamily="34" charset="0"/>
                <a:cs typeface="Calibri" panose="020F0502020204030204" pitchFamily="34" charset="0"/>
              </a:rPr>
              <a:t>Rebuild Jericho</a:t>
            </a:r>
          </a:p>
          <a:p>
            <a:endParaRPr lang="en-SG"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91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17:1</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8" name="TextBox 7">
            <a:extLst>
              <a:ext uri="{FF2B5EF4-FFF2-40B4-BE49-F238E27FC236}">
                <a16:creationId xmlns:a16="http://schemas.microsoft.com/office/drawing/2014/main" id="{9F8D6355-6F55-0CB8-B9C4-3BE6A43E0174}"/>
              </a:ext>
            </a:extLst>
          </p:cNvPr>
          <p:cNvSpPr txBox="1"/>
          <p:nvPr/>
        </p:nvSpPr>
        <p:spPr>
          <a:xfrm>
            <a:off x="395536" y="320457"/>
            <a:ext cx="8388932" cy="2062103"/>
          </a:xfrm>
          <a:prstGeom prst="rect">
            <a:avLst/>
          </a:prstGeom>
          <a:noFill/>
        </p:spPr>
        <p:txBody>
          <a:bodyPr wrap="square">
            <a:spAutoFit/>
          </a:bodyPr>
          <a:lstStyle/>
          <a:p>
            <a:r>
              <a:rPr lang="en-US" sz="3200" b="1" i="0" baseline="30000" dirty="0">
                <a:solidFill>
                  <a:schemeClr val="bg1"/>
                </a:solidFill>
                <a:effectLst/>
                <a:latin typeface="system-ui"/>
              </a:rPr>
              <a:t>1</a:t>
            </a:r>
            <a:r>
              <a:rPr lang="en-US" sz="3200" b="0" i="0" dirty="0">
                <a:solidFill>
                  <a:schemeClr val="bg1"/>
                </a:solidFill>
                <a:effectLst/>
                <a:latin typeface="system-ui"/>
              </a:rPr>
              <a:t> Now Elijah the </a:t>
            </a:r>
            <a:r>
              <a:rPr lang="en-US" sz="3200" b="0" i="0" dirty="0" err="1">
                <a:solidFill>
                  <a:schemeClr val="bg1"/>
                </a:solidFill>
                <a:effectLst/>
                <a:latin typeface="system-ui"/>
              </a:rPr>
              <a:t>Tishbite</a:t>
            </a:r>
            <a:r>
              <a:rPr lang="en-US" sz="3200" b="0" i="0" dirty="0">
                <a:solidFill>
                  <a:schemeClr val="bg1"/>
                </a:solidFill>
                <a:effectLst/>
                <a:latin typeface="system-ui"/>
              </a:rPr>
              <a:t>, of </a:t>
            </a:r>
            <a:r>
              <a:rPr lang="en-US" sz="3200" b="0" i="0" dirty="0" err="1">
                <a:solidFill>
                  <a:schemeClr val="bg1"/>
                </a:solidFill>
                <a:effectLst/>
                <a:latin typeface="system-ui"/>
              </a:rPr>
              <a:t>Tishbe</a:t>
            </a:r>
            <a:r>
              <a:rPr lang="en-US" sz="3200" b="0" i="0" dirty="0">
                <a:solidFill>
                  <a:schemeClr val="bg1"/>
                </a:solidFill>
                <a:effectLst/>
                <a:latin typeface="system-ui"/>
              </a:rPr>
              <a:t> in Gilead, said to Ahab, “As the </a:t>
            </a:r>
            <a:r>
              <a:rPr lang="en-US" sz="3200" b="0" i="0" cap="small" dirty="0">
                <a:solidFill>
                  <a:schemeClr val="bg1"/>
                </a:solidFill>
                <a:effectLst/>
                <a:latin typeface="system-ui"/>
              </a:rPr>
              <a:t>Lord</a:t>
            </a:r>
            <a:r>
              <a:rPr lang="en-US" sz="3200" b="0" i="0" dirty="0">
                <a:solidFill>
                  <a:schemeClr val="bg1"/>
                </a:solidFill>
                <a:effectLst/>
                <a:latin typeface="system-ui"/>
              </a:rPr>
              <a:t>, the God of Israel, lives, before whom I stand, there shall be neither dew nor rain these years, except by my word.”</a:t>
            </a:r>
            <a:endParaRPr lang="en-SG" sz="3200" dirty="0">
              <a:solidFill>
                <a:schemeClr val="bg1"/>
              </a:solidFill>
            </a:endParaRPr>
          </a:p>
        </p:txBody>
      </p:sp>
    </p:spTree>
    <p:extLst>
      <p:ext uri="{BB962C8B-B14F-4D97-AF65-F5344CB8AC3E}">
        <p14:creationId xmlns:p14="http://schemas.microsoft.com/office/powerpoint/2010/main" val="186101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75FF45-BAE8-461D-9EAE-BA0067D95CF1}"/>
              </a:ext>
            </a:extLst>
          </p:cNvPr>
          <p:cNvSpPr txBox="1">
            <a:spLocks/>
          </p:cNvSpPr>
          <p:nvPr/>
        </p:nvSpPr>
        <p:spPr>
          <a:xfrm>
            <a:off x="559171" y="404664"/>
            <a:ext cx="8081281" cy="4320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72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100" normalizeH="0" baseline="0" noProof="0" dirty="0">
                <a:ln>
                  <a:noFill/>
                </a:ln>
                <a:solidFill>
                  <a:sysClr val="window" lastClr="FFFFFF">
                    <a:lumMod val="85000"/>
                    <a:lumOff val="15000"/>
                  </a:sysClr>
                </a:solidFill>
                <a:effectLst/>
                <a:uLnTx/>
                <a:uFillTx/>
                <a:latin typeface="Sitka Banner"/>
                <a:ea typeface="+mj-ea"/>
                <a:cs typeface="+mj-cs"/>
              </a:rPr>
              <a:t>When you know you stand before God, you will have the courage to stand up to kings</a:t>
            </a:r>
            <a:endParaRPr kumimoji="0" lang="en-SG" sz="4800" b="1" i="0" u="none" strike="noStrike" kern="1200" cap="none" spc="100" normalizeH="0" baseline="0" noProof="0" dirty="0">
              <a:ln>
                <a:noFill/>
              </a:ln>
              <a:solidFill>
                <a:sysClr val="window" lastClr="FFFFFF">
                  <a:lumMod val="85000"/>
                  <a:lumOff val="15000"/>
                </a:sysClr>
              </a:solidFill>
              <a:effectLst/>
              <a:uLnTx/>
              <a:uFillTx/>
              <a:latin typeface="Sitka Banner"/>
              <a:ea typeface="+mj-ea"/>
              <a:cs typeface="+mj-cs"/>
            </a:endParaRPr>
          </a:p>
        </p:txBody>
      </p:sp>
      <p:sp>
        <p:nvSpPr>
          <p:cNvPr id="8" name="Subtitle 2">
            <a:extLst>
              <a:ext uri="{FF2B5EF4-FFF2-40B4-BE49-F238E27FC236}">
                <a16:creationId xmlns:a16="http://schemas.microsoft.com/office/drawing/2014/main" id="{12E6508A-465B-1E42-48C4-1D5F0B1EED49}"/>
              </a:ext>
            </a:extLst>
          </p:cNvPr>
          <p:cNvSpPr txBox="1">
            <a:spLocks/>
          </p:cNvSpPr>
          <p:nvPr/>
        </p:nvSpPr>
        <p:spPr>
          <a:xfrm>
            <a:off x="6480212"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17:1</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3B993980-9CEC-66EE-A484-1D69C6E21DD5}"/>
              </a:ext>
            </a:extLst>
          </p:cNvPr>
          <p:cNvCxnSpPr>
            <a:cxnSpLocks/>
          </p:cNvCxnSpPr>
          <p:nvPr/>
        </p:nvCxnSpPr>
        <p:spPr>
          <a:xfrm>
            <a:off x="6480212" y="6049380"/>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27098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8D6355-6F55-0CB8-B9C4-3BE6A43E0174}"/>
              </a:ext>
            </a:extLst>
          </p:cNvPr>
          <p:cNvSpPr txBox="1"/>
          <p:nvPr/>
        </p:nvSpPr>
        <p:spPr>
          <a:xfrm>
            <a:off x="395536" y="320457"/>
            <a:ext cx="8388932" cy="1323439"/>
          </a:xfrm>
          <a:prstGeom prst="rect">
            <a:avLst/>
          </a:prstGeom>
          <a:noFill/>
        </p:spPr>
        <p:txBody>
          <a:bodyPr wrap="square">
            <a:spAutoFit/>
          </a:bodyPr>
          <a:lstStyle/>
          <a:p>
            <a:r>
              <a:rPr lang="en-US" sz="4000" b="0" i="0" dirty="0">
                <a:solidFill>
                  <a:schemeClr val="bg1"/>
                </a:solidFill>
                <a:effectLst/>
                <a:latin typeface="system-ui"/>
              </a:rPr>
              <a:t>Be alert for when God’s truth is being challenged in our time.</a:t>
            </a:r>
            <a:endParaRPr lang="en-SG" sz="4000" dirty="0">
              <a:solidFill>
                <a:schemeClr val="bg1"/>
              </a:solidFill>
            </a:endParaRPr>
          </a:p>
        </p:txBody>
      </p:sp>
      <p:sp>
        <p:nvSpPr>
          <p:cNvPr id="5" name="Subtitle 2">
            <a:extLst>
              <a:ext uri="{FF2B5EF4-FFF2-40B4-BE49-F238E27FC236}">
                <a16:creationId xmlns:a16="http://schemas.microsoft.com/office/drawing/2014/main" id="{37664709-42FA-C81F-9139-E55E8A89A2FF}"/>
              </a:ext>
            </a:extLst>
          </p:cNvPr>
          <p:cNvSpPr txBox="1">
            <a:spLocks/>
          </p:cNvSpPr>
          <p:nvPr/>
        </p:nvSpPr>
        <p:spPr>
          <a:xfrm>
            <a:off x="6480212"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17:1</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EF55D098-8FDF-03F8-0F71-D125261DCA17}"/>
              </a:ext>
            </a:extLst>
          </p:cNvPr>
          <p:cNvCxnSpPr>
            <a:cxnSpLocks/>
          </p:cNvCxnSpPr>
          <p:nvPr/>
        </p:nvCxnSpPr>
        <p:spPr>
          <a:xfrm>
            <a:off x="6480212" y="6049380"/>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39123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5CC6498C-19E1-1177-A6D3-DE39AEFA212D}"/>
              </a:ext>
            </a:extLst>
          </p:cNvPr>
          <p:cNvSpPr txBox="1"/>
          <p:nvPr/>
        </p:nvSpPr>
        <p:spPr>
          <a:xfrm>
            <a:off x="143508" y="112541"/>
            <a:ext cx="8740242" cy="1569660"/>
          </a:xfrm>
          <a:prstGeom prst="rect">
            <a:avLst/>
          </a:prstGeom>
          <a:noFill/>
        </p:spPr>
        <p:txBody>
          <a:bodyPr wrap="square">
            <a:spAutoFit/>
          </a:bodyPr>
          <a:lstStyle/>
          <a:p>
            <a:r>
              <a:rPr lang="en-US" sz="3200" b="1" i="0" baseline="30000" dirty="0">
                <a:solidFill>
                  <a:schemeClr val="bg1"/>
                </a:solidFill>
                <a:effectLst/>
                <a:latin typeface="system-ui"/>
              </a:rPr>
              <a:t>2 </a:t>
            </a:r>
            <a:r>
              <a:rPr lang="en-US" sz="3200" b="0" i="0" dirty="0">
                <a:solidFill>
                  <a:schemeClr val="bg1"/>
                </a:solidFill>
                <a:effectLst/>
                <a:latin typeface="system-ui"/>
              </a:rPr>
              <a:t>And the word of the </a:t>
            </a:r>
            <a:r>
              <a:rPr lang="en-US" sz="3200" b="0" i="0" cap="small" dirty="0">
                <a:solidFill>
                  <a:schemeClr val="bg1"/>
                </a:solidFill>
                <a:effectLst/>
                <a:latin typeface="system-ui"/>
              </a:rPr>
              <a:t>Lord</a:t>
            </a:r>
            <a:r>
              <a:rPr lang="en-US" sz="3200" b="0" i="0" dirty="0">
                <a:solidFill>
                  <a:schemeClr val="bg1"/>
                </a:solidFill>
                <a:effectLst/>
                <a:latin typeface="system-ui"/>
              </a:rPr>
              <a:t> came to him: </a:t>
            </a:r>
            <a:r>
              <a:rPr lang="en-US" sz="3200" b="1" i="0" baseline="30000" dirty="0">
                <a:solidFill>
                  <a:schemeClr val="bg1"/>
                </a:solidFill>
                <a:effectLst/>
                <a:latin typeface="system-ui"/>
              </a:rPr>
              <a:t>3 </a:t>
            </a:r>
            <a:r>
              <a:rPr lang="en-US" sz="3200" b="0" i="0" dirty="0">
                <a:solidFill>
                  <a:schemeClr val="bg1"/>
                </a:solidFill>
                <a:effectLst/>
                <a:latin typeface="system-ui"/>
              </a:rPr>
              <a:t>“Depart from here and turn eastward and hide yourself by the brook Cherith, which is east of the Jordan.</a:t>
            </a:r>
            <a:endParaRPr lang="en-SG" sz="3200" dirty="0">
              <a:solidFill>
                <a:schemeClr val="bg1"/>
              </a:solidFill>
            </a:endParaRPr>
          </a:p>
        </p:txBody>
      </p:sp>
    </p:spTree>
    <p:extLst>
      <p:ext uri="{BB962C8B-B14F-4D97-AF65-F5344CB8AC3E}">
        <p14:creationId xmlns:p14="http://schemas.microsoft.com/office/powerpoint/2010/main" val="348773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5CC6498C-19E1-1177-A6D3-DE39AEFA212D}"/>
              </a:ext>
            </a:extLst>
          </p:cNvPr>
          <p:cNvSpPr txBox="1"/>
          <p:nvPr/>
        </p:nvSpPr>
        <p:spPr>
          <a:xfrm>
            <a:off x="143508" y="112541"/>
            <a:ext cx="8740242" cy="2554545"/>
          </a:xfrm>
          <a:prstGeom prst="rect">
            <a:avLst/>
          </a:prstGeom>
          <a:noFill/>
        </p:spPr>
        <p:txBody>
          <a:bodyPr wrap="square">
            <a:spAutoFit/>
          </a:bodyPr>
          <a:lstStyle/>
          <a:p>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the word of the </a:t>
            </a:r>
            <a:r>
              <a:rPr lang="en-US" sz="3200" b="0" i="0" cap="small" dirty="0">
                <a:solidFill>
                  <a:schemeClr val="bg1">
                    <a:lumMod val="65000"/>
                  </a:schemeClr>
                </a:solidFill>
                <a:effectLst/>
                <a:latin typeface="system-ui"/>
              </a:rPr>
              <a:t>Lord</a:t>
            </a:r>
            <a:r>
              <a:rPr lang="en-US" sz="3200" b="0" i="0" dirty="0">
                <a:solidFill>
                  <a:schemeClr val="bg1">
                    <a:lumMod val="65000"/>
                  </a:schemeClr>
                </a:solidFill>
                <a:effectLst/>
                <a:latin typeface="system-ui"/>
              </a:rPr>
              <a:t> came to him: </a:t>
            </a:r>
            <a:r>
              <a:rPr lang="en-US" sz="3200" b="1" i="0" baseline="30000" dirty="0">
                <a:solidFill>
                  <a:schemeClr val="bg1">
                    <a:lumMod val="65000"/>
                  </a:schemeClr>
                </a:solidFill>
                <a:effectLst/>
                <a:latin typeface="system-ui"/>
              </a:rPr>
              <a:t>3 </a:t>
            </a:r>
            <a:r>
              <a:rPr lang="en-US" sz="3200" b="0" i="0" dirty="0">
                <a:solidFill>
                  <a:schemeClr val="bg1">
                    <a:lumMod val="65000"/>
                  </a:schemeClr>
                </a:solidFill>
                <a:effectLst/>
                <a:latin typeface="system-ui"/>
              </a:rPr>
              <a:t>“Depart from here and turn eastward and hide yourself by the brook Cherith, which is east of the Jordan. </a:t>
            </a:r>
            <a:r>
              <a:rPr lang="en-US" sz="3200" b="1" i="0" baseline="30000" dirty="0">
                <a:solidFill>
                  <a:schemeClr val="bg1"/>
                </a:solidFill>
                <a:effectLst/>
                <a:latin typeface="system-ui"/>
              </a:rPr>
              <a:t>4 </a:t>
            </a:r>
            <a:r>
              <a:rPr lang="en-US" sz="3200" b="0" i="0" dirty="0">
                <a:solidFill>
                  <a:schemeClr val="bg1"/>
                </a:solidFill>
                <a:effectLst/>
                <a:latin typeface="system-ui"/>
              </a:rPr>
              <a:t>You shall drink from the brook, and I have commanded the ravens to feed you there.” </a:t>
            </a:r>
            <a:endParaRPr lang="en-SG" sz="3200" dirty="0">
              <a:solidFill>
                <a:schemeClr val="bg1"/>
              </a:solidFill>
            </a:endParaRPr>
          </a:p>
        </p:txBody>
      </p:sp>
    </p:spTree>
    <p:extLst>
      <p:ext uri="{BB962C8B-B14F-4D97-AF65-F5344CB8AC3E}">
        <p14:creationId xmlns:p14="http://schemas.microsoft.com/office/powerpoint/2010/main" val="329133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5CC6498C-19E1-1177-A6D3-DE39AEFA212D}"/>
              </a:ext>
            </a:extLst>
          </p:cNvPr>
          <p:cNvSpPr txBox="1"/>
          <p:nvPr/>
        </p:nvSpPr>
        <p:spPr>
          <a:xfrm>
            <a:off x="143508" y="112541"/>
            <a:ext cx="8740242" cy="4031873"/>
          </a:xfrm>
          <a:prstGeom prst="rect">
            <a:avLst/>
          </a:prstGeom>
          <a:noFill/>
        </p:spPr>
        <p:txBody>
          <a:bodyPr wrap="square">
            <a:spAutoFit/>
          </a:bodyPr>
          <a:lstStyle/>
          <a:p>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the word of the </a:t>
            </a:r>
            <a:r>
              <a:rPr lang="en-US" sz="3200" b="0" i="0" cap="small" dirty="0">
                <a:solidFill>
                  <a:schemeClr val="bg1">
                    <a:lumMod val="65000"/>
                  </a:schemeClr>
                </a:solidFill>
                <a:effectLst/>
                <a:latin typeface="system-ui"/>
              </a:rPr>
              <a:t>Lord</a:t>
            </a:r>
            <a:r>
              <a:rPr lang="en-US" sz="3200" b="0" i="0" dirty="0">
                <a:solidFill>
                  <a:schemeClr val="bg1">
                    <a:lumMod val="65000"/>
                  </a:schemeClr>
                </a:solidFill>
                <a:effectLst/>
                <a:latin typeface="system-ui"/>
              </a:rPr>
              <a:t> came to him: </a:t>
            </a:r>
            <a:r>
              <a:rPr lang="en-US" sz="3200" b="1" i="0" baseline="30000" dirty="0">
                <a:solidFill>
                  <a:schemeClr val="bg1">
                    <a:lumMod val="65000"/>
                  </a:schemeClr>
                </a:solidFill>
                <a:effectLst/>
                <a:latin typeface="system-ui"/>
              </a:rPr>
              <a:t>3 </a:t>
            </a:r>
            <a:r>
              <a:rPr lang="en-US" sz="3200" b="0" i="0" dirty="0">
                <a:solidFill>
                  <a:schemeClr val="bg1">
                    <a:lumMod val="65000"/>
                  </a:schemeClr>
                </a:solidFill>
                <a:effectLst/>
                <a:latin typeface="system-ui"/>
              </a:rPr>
              <a:t>“Depart from here and turn eastward and hide yourself by the brook Cherith, which is east of the Jordan. </a:t>
            </a:r>
            <a:r>
              <a:rPr lang="en-US" sz="3200" b="1" i="0" baseline="30000" dirty="0">
                <a:solidFill>
                  <a:schemeClr val="bg1">
                    <a:lumMod val="65000"/>
                  </a:schemeClr>
                </a:solidFill>
                <a:effectLst/>
                <a:latin typeface="system-ui"/>
              </a:rPr>
              <a:t>4 </a:t>
            </a:r>
            <a:r>
              <a:rPr lang="en-US" sz="3200" b="0" i="0" dirty="0">
                <a:solidFill>
                  <a:schemeClr val="bg1">
                    <a:lumMod val="65000"/>
                  </a:schemeClr>
                </a:solidFill>
                <a:effectLst/>
                <a:latin typeface="system-ui"/>
              </a:rPr>
              <a:t>You shall drink from the brook, and I have commanded the ravens to feed you there.” </a:t>
            </a:r>
            <a:r>
              <a:rPr lang="en-US" sz="3200" b="1" i="0" baseline="30000" dirty="0">
                <a:solidFill>
                  <a:schemeClr val="bg1"/>
                </a:solidFill>
                <a:effectLst/>
                <a:latin typeface="system-ui"/>
              </a:rPr>
              <a:t>5 </a:t>
            </a:r>
            <a:r>
              <a:rPr lang="en-US" sz="3200" b="0" i="0" dirty="0">
                <a:solidFill>
                  <a:schemeClr val="bg1"/>
                </a:solidFill>
                <a:effectLst/>
                <a:latin typeface="system-ui"/>
              </a:rPr>
              <a:t>So he went and did according to the word of the </a:t>
            </a:r>
            <a:r>
              <a:rPr lang="en-US" sz="3200" b="0" i="0" cap="small" dirty="0">
                <a:solidFill>
                  <a:schemeClr val="bg1"/>
                </a:solidFill>
                <a:effectLst/>
                <a:latin typeface="system-ui"/>
              </a:rPr>
              <a:t>Lord</a:t>
            </a:r>
            <a:r>
              <a:rPr lang="en-US" sz="3200" b="0" i="0" dirty="0">
                <a:solidFill>
                  <a:schemeClr val="bg1"/>
                </a:solidFill>
                <a:effectLst/>
                <a:latin typeface="system-ui"/>
              </a:rPr>
              <a:t>. He went and lived by the brook Cherith that is east of the Jordan. </a:t>
            </a:r>
            <a:endParaRPr lang="en-SG" sz="3200" dirty="0">
              <a:solidFill>
                <a:schemeClr val="bg1"/>
              </a:solidFill>
            </a:endParaRPr>
          </a:p>
        </p:txBody>
      </p:sp>
    </p:spTree>
    <p:extLst>
      <p:ext uri="{BB962C8B-B14F-4D97-AF65-F5344CB8AC3E}">
        <p14:creationId xmlns:p14="http://schemas.microsoft.com/office/powerpoint/2010/main" val="371275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5CC6498C-19E1-1177-A6D3-DE39AEFA212D}"/>
              </a:ext>
            </a:extLst>
          </p:cNvPr>
          <p:cNvSpPr txBox="1"/>
          <p:nvPr/>
        </p:nvSpPr>
        <p:spPr>
          <a:xfrm>
            <a:off x="143508" y="112541"/>
            <a:ext cx="8740242" cy="4031873"/>
          </a:xfrm>
          <a:prstGeom prst="rect">
            <a:avLst/>
          </a:prstGeom>
          <a:noFill/>
        </p:spPr>
        <p:txBody>
          <a:bodyPr wrap="square">
            <a:spAutoFit/>
          </a:bodyPr>
          <a:lstStyle/>
          <a:p>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the word of the </a:t>
            </a:r>
            <a:r>
              <a:rPr lang="en-US" sz="3200" b="0" i="0" cap="small" dirty="0">
                <a:solidFill>
                  <a:schemeClr val="bg1">
                    <a:lumMod val="65000"/>
                  </a:schemeClr>
                </a:solidFill>
                <a:effectLst/>
                <a:latin typeface="system-ui"/>
              </a:rPr>
              <a:t>Lord</a:t>
            </a:r>
            <a:r>
              <a:rPr lang="en-US" sz="3200" b="0" i="0" dirty="0">
                <a:solidFill>
                  <a:schemeClr val="bg1">
                    <a:lumMod val="65000"/>
                  </a:schemeClr>
                </a:solidFill>
                <a:effectLst/>
                <a:latin typeface="system-ui"/>
              </a:rPr>
              <a:t> came to him: </a:t>
            </a:r>
            <a:r>
              <a:rPr lang="en-US" sz="3200" b="1" i="0" baseline="30000" dirty="0">
                <a:solidFill>
                  <a:schemeClr val="bg1">
                    <a:lumMod val="65000"/>
                  </a:schemeClr>
                </a:solidFill>
                <a:effectLst/>
                <a:latin typeface="system-ui"/>
              </a:rPr>
              <a:t>3 </a:t>
            </a:r>
            <a:r>
              <a:rPr lang="en-US" sz="3200" b="0" i="0" dirty="0">
                <a:solidFill>
                  <a:schemeClr val="bg1">
                    <a:lumMod val="65000"/>
                  </a:schemeClr>
                </a:solidFill>
                <a:effectLst/>
                <a:latin typeface="system-ui"/>
              </a:rPr>
              <a:t>“Depart from here and turn eastward and hide yourself by the brook Cherith, which is east of the Jordan. </a:t>
            </a:r>
            <a:r>
              <a:rPr lang="en-US" sz="3200" b="1" i="0" baseline="30000" dirty="0">
                <a:solidFill>
                  <a:schemeClr val="bg1">
                    <a:lumMod val="65000"/>
                  </a:schemeClr>
                </a:solidFill>
                <a:effectLst/>
                <a:latin typeface="system-ui"/>
              </a:rPr>
              <a:t>4 </a:t>
            </a:r>
            <a:r>
              <a:rPr lang="en-US" sz="3200" b="0" i="0" dirty="0">
                <a:solidFill>
                  <a:schemeClr val="bg1">
                    <a:lumMod val="65000"/>
                  </a:schemeClr>
                </a:solidFill>
                <a:effectLst/>
                <a:latin typeface="system-ui"/>
              </a:rPr>
              <a:t>You shall drink from the brook, and I have commanded the ravens to feed you there.” </a:t>
            </a:r>
            <a:r>
              <a:rPr lang="en-US" sz="3200" b="1" i="0" baseline="30000" dirty="0">
                <a:solidFill>
                  <a:schemeClr val="bg1"/>
                </a:solidFill>
                <a:effectLst/>
                <a:latin typeface="system-ui"/>
              </a:rPr>
              <a:t>5 </a:t>
            </a:r>
            <a:r>
              <a:rPr lang="en-US" sz="3200" b="0" i="0" dirty="0">
                <a:solidFill>
                  <a:schemeClr val="bg1"/>
                </a:solidFill>
                <a:effectLst/>
                <a:latin typeface="system-ui"/>
              </a:rPr>
              <a:t>So he went and did according to the word of the </a:t>
            </a:r>
            <a:r>
              <a:rPr lang="en-US" sz="3200" b="0" i="0" cap="small" dirty="0">
                <a:solidFill>
                  <a:schemeClr val="bg1"/>
                </a:solidFill>
                <a:effectLst/>
                <a:latin typeface="system-ui"/>
              </a:rPr>
              <a:t>Lord</a:t>
            </a:r>
            <a:r>
              <a:rPr lang="en-US" sz="3200" b="0" i="0" dirty="0">
                <a:solidFill>
                  <a:schemeClr val="bg1"/>
                </a:solidFill>
                <a:effectLst/>
                <a:latin typeface="system-ui"/>
              </a:rPr>
              <a:t>. He went and lived by the brook Cherith that is east of the Jordan. </a:t>
            </a:r>
            <a:endParaRPr lang="en-SG" sz="3200" dirty="0">
              <a:solidFill>
                <a:schemeClr val="bg1"/>
              </a:solidFill>
            </a:endParaRPr>
          </a:p>
        </p:txBody>
      </p:sp>
      <p:sp>
        <p:nvSpPr>
          <p:cNvPr id="8" name="TextBox 7">
            <a:extLst>
              <a:ext uri="{FF2B5EF4-FFF2-40B4-BE49-F238E27FC236}">
                <a16:creationId xmlns:a16="http://schemas.microsoft.com/office/drawing/2014/main" id="{CA8E9760-727E-5927-8534-CC093674B926}"/>
              </a:ext>
            </a:extLst>
          </p:cNvPr>
          <p:cNvSpPr txBox="1"/>
          <p:nvPr/>
        </p:nvSpPr>
        <p:spPr>
          <a:xfrm>
            <a:off x="290502" y="4366390"/>
            <a:ext cx="8593248" cy="1077218"/>
          </a:xfrm>
          <a:prstGeom prst="rect">
            <a:avLst/>
          </a:prstGeom>
          <a:noFill/>
        </p:spPr>
        <p:txBody>
          <a:bodyPr wrap="square">
            <a:spAutoFit/>
          </a:bodyPr>
          <a:lstStyle/>
          <a:p>
            <a:r>
              <a:rPr lang="en-US" sz="3200" b="1" i="0" baseline="30000" dirty="0">
                <a:solidFill>
                  <a:srgbClr val="FFFF00"/>
                </a:solidFill>
                <a:effectLst/>
                <a:latin typeface="system-ui"/>
              </a:rPr>
              <a:t>5 </a:t>
            </a:r>
            <a:r>
              <a:rPr lang="en-US" sz="3200" b="0" i="0" dirty="0">
                <a:solidFill>
                  <a:srgbClr val="FFFF00"/>
                </a:solidFill>
                <a:effectLst/>
                <a:latin typeface="system-ui"/>
              </a:rPr>
              <a:t>So Elijah did as the </a:t>
            </a:r>
            <a:r>
              <a:rPr lang="en-US" sz="3200" b="0" i="0" cap="small" dirty="0">
                <a:solidFill>
                  <a:srgbClr val="FFFF00"/>
                </a:solidFill>
                <a:effectLst/>
                <a:latin typeface="system-ui"/>
              </a:rPr>
              <a:t>Lord</a:t>
            </a:r>
            <a:r>
              <a:rPr lang="en-US" sz="3200" b="0" i="0" dirty="0">
                <a:solidFill>
                  <a:srgbClr val="FFFF00"/>
                </a:solidFill>
                <a:effectLst/>
                <a:latin typeface="system-ui"/>
              </a:rPr>
              <a:t> told him and camped beside </a:t>
            </a:r>
            <a:r>
              <a:rPr lang="en-US" sz="3200" b="0" i="0" dirty="0" err="1">
                <a:solidFill>
                  <a:srgbClr val="FFFF00"/>
                </a:solidFill>
                <a:effectLst/>
                <a:latin typeface="system-ui"/>
              </a:rPr>
              <a:t>Kerith</a:t>
            </a:r>
            <a:r>
              <a:rPr lang="en-US" sz="3200" b="0" i="0" dirty="0">
                <a:solidFill>
                  <a:srgbClr val="FFFF00"/>
                </a:solidFill>
                <a:effectLst/>
                <a:latin typeface="system-ui"/>
              </a:rPr>
              <a:t> Brook, east of the Jordan. (NLT)</a:t>
            </a:r>
            <a:endParaRPr lang="en-SG" sz="3200" dirty="0">
              <a:solidFill>
                <a:srgbClr val="FFFF00"/>
              </a:solidFill>
            </a:endParaRPr>
          </a:p>
        </p:txBody>
      </p:sp>
    </p:spTree>
    <p:extLst>
      <p:ext uri="{BB962C8B-B14F-4D97-AF65-F5344CB8AC3E}">
        <p14:creationId xmlns:p14="http://schemas.microsoft.com/office/powerpoint/2010/main" val="305171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5CC6498C-19E1-1177-A6D3-DE39AEFA212D}"/>
              </a:ext>
            </a:extLst>
          </p:cNvPr>
          <p:cNvSpPr txBox="1"/>
          <p:nvPr/>
        </p:nvSpPr>
        <p:spPr>
          <a:xfrm>
            <a:off x="143508" y="112541"/>
            <a:ext cx="8740242" cy="5016758"/>
          </a:xfrm>
          <a:prstGeom prst="rect">
            <a:avLst/>
          </a:prstGeom>
          <a:noFill/>
        </p:spPr>
        <p:txBody>
          <a:bodyPr wrap="square">
            <a:spAutoFit/>
          </a:bodyPr>
          <a:lstStyle/>
          <a:p>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the word of the </a:t>
            </a:r>
            <a:r>
              <a:rPr lang="en-US" sz="3200" b="0" i="0" cap="small" dirty="0">
                <a:solidFill>
                  <a:schemeClr val="bg1">
                    <a:lumMod val="65000"/>
                  </a:schemeClr>
                </a:solidFill>
                <a:effectLst/>
                <a:latin typeface="system-ui"/>
              </a:rPr>
              <a:t>Lord</a:t>
            </a:r>
            <a:r>
              <a:rPr lang="en-US" sz="3200" b="0" i="0" dirty="0">
                <a:solidFill>
                  <a:schemeClr val="bg1">
                    <a:lumMod val="65000"/>
                  </a:schemeClr>
                </a:solidFill>
                <a:effectLst/>
                <a:latin typeface="system-ui"/>
              </a:rPr>
              <a:t> came to him: </a:t>
            </a:r>
            <a:r>
              <a:rPr lang="en-US" sz="3200" b="1" i="0" baseline="30000" dirty="0">
                <a:solidFill>
                  <a:schemeClr val="bg1">
                    <a:lumMod val="65000"/>
                  </a:schemeClr>
                </a:solidFill>
                <a:effectLst/>
                <a:latin typeface="system-ui"/>
              </a:rPr>
              <a:t>3 </a:t>
            </a:r>
            <a:r>
              <a:rPr lang="en-US" sz="3200" b="0" i="0" dirty="0">
                <a:solidFill>
                  <a:schemeClr val="bg1">
                    <a:lumMod val="65000"/>
                  </a:schemeClr>
                </a:solidFill>
                <a:effectLst/>
                <a:latin typeface="system-ui"/>
              </a:rPr>
              <a:t>“Depart from here and turn eastward and hide yourself by the brook Cherith, which is east of the Jordan. </a:t>
            </a:r>
            <a:r>
              <a:rPr lang="en-US" sz="3200" b="1" i="0" baseline="30000" dirty="0">
                <a:solidFill>
                  <a:schemeClr val="bg1">
                    <a:lumMod val="65000"/>
                  </a:schemeClr>
                </a:solidFill>
                <a:effectLst/>
                <a:latin typeface="system-ui"/>
              </a:rPr>
              <a:t>4 </a:t>
            </a:r>
            <a:r>
              <a:rPr lang="en-US" sz="3200" b="0" i="0" dirty="0">
                <a:solidFill>
                  <a:schemeClr val="bg1">
                    <a:lumMod val="65000"/>
                  </a:schemeClr>
                </a:solidFill>
                <a:effectLst/>
                <a:latin typeface="system-ui"/>
              </a:rPr>
              <a:t>You shall drink from the brook, and I have commanded the ravens to feed you there.” </a:t>
            </a:r>
            <a:r>
              <a:rPr lang="en-US" sz="3200" b="1" i="0" baseline="30000" dirty="0">
                <a:solidFill>
                  <a:schemeClr val="bg1">
                    <a:lumMod val="65000"/>
                  </a:schemeClr>
                </a:solidFill>
                <a:effectLst/>
                <a:latin typeface="system-ui"/>
              </a:rPr>
              <a:t>5 </a:t>
            </a:r>
            <a:r>
              <a:rPr lang="en-US" sz="3200" b="0" i="0" dirty="0">
                <a:solidFill>
                  <a:schemeClr val="bg1">
                    <a:lumMod val="65000"/>
                  </a:schemeClr>
                </a:solidFill>
                <a:effectLst/>
                <a:latin typeface="system-ui"/>
              </a:rPr>
              <a:t>So he went and did according to the word of the </a:t>
            </a:r>
            <a:r>
              <a:rPr lang="en-US" sz="3200" b="0" i="0" cap="small" dirty="0">
                <a:solidFill>
                  <a:schemeClr val="bg1">
                    <a:lumMod val="65000"/>
                  </a:schemeClr>
                </a:solidFill>
                <a:effectLst/>
                <a:latin typeface="system-ui"/>
              </a:rPr>
              <a:t>Lord</a:t>
            </a:r>
            <a:r>
              <a:rPr lang="en-US" sz="3200" b="0" i="0" dirty="0">
                <a:solidFill>
                  <a:schemeClr val="bg1">
                    <a:lumMod val="65000"/>
                  </a:schemeClr>
                </a:solidFill>
                <a:effectLst/>
                <a:latin typeface="system-ui"/>
              </a:rPr>
              <a:t>. He went and lived by the brook Cherith that is east of the Jordan. </a:t>
            </a:r>
            <a:r>
              <a:rPr lang="en-US" sz="3200" b="1" i="0" baseline="30000" dirty="0">
                <a:solidFill>
                  <a:schemeClr val="bg1"/>
                </a:solidFill>
                <a:effectLst/>
                <a:latin typeface="system-ui"/>
              </a:rPr>
              <a:t>6 </a:t>
            </a:r>
            <a:r>
              <a:rPr lang="en-US" sz="3200" b="0" i="0" dirty="0">
                <a:solidFill>
                  <a:schemeClr val="bg1"/>
                </a:solidFill>
                <a:effectLst/>
                <a:latin typeface="system-ui"/>
              </a:rPr>
              <a:t>And the ravens brought him bread and meat in the morning, and bread and meat in the evening, and he drank from the brook. </a:t>
            </a:r>
            <a:endParaRPr lang="en-SG" sz="3200" dirty="0">
              <a:solidFill>
                <a:schemeClr val="bg1"/>
              </a:solidFill>
            </a:endParaRPr>
          </a:p>
        </p:txBody>
      </p:sp>
    </p:spTree>
    <p:extLst>
      <p:ext uri="{BB962C8B-B14F-4D97-AF65-F5344CB8AC3E}">
        <p14:creationId xmlns:p14="http://schemas.microsoft.com/office/powerpoint/2010/main" val="195971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5CC6498C-19E1-1177-A6D3-DE39AEFA212D}"/>
              </a:ext>
            </a:extLst>
          </p:cNvPr>
          <p:cNvSpPr txBox="1"/>
          <p:nvPr/>
        </p:nvSpPr>
        <p:spPr>
          <a:xfrm>
            <a:off x="143508" y="112541"/>
            <a:ext cx="8740242" cy="5016758"/>
          </a:xfrm>
          <a:prstGeom prst="rect">
            <a:avLst/>
          </a:prstGeom>
          <a:noFill/>
        </p:spPr>
        <p:txBody>
          <a:bodyPr wrap="square">
            <a:spAutoFit/>
          </a:bodyPr>
          <a:lstStyle/>
          <a:p>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the word of the </a:t>
            </a:r>
            <a:r>
              <a:rPr lang="en-US" sz="3200" b="0" i="0" cap="small" dirty="0">
                <a:solidFill>
                  <a:schemeClr val="bg1">
                    <a:lumMod val="65000"/>
                  </a:schemeClr>
                </a:solidFill>
                <a:effectLst/>
                <a:latin typeface="system-ui"/>
              </a:rPr>
              <a:t>Lord</a:t>
            </a:r>
            <a:r>
              <a:rPr lang="en-US" sz="3200" b="0" i="0" dirty="0">
                <a:solidFill>
                  <a:schemeClr val="bg1">
                    <a:lumMod val="65000"/>
                  </a:schemeClr>
                </a:solidFill>
                <a:effectLst/>
                <a:latin typeface="system-ui"/>
              </a:rPr>
              <a:t> came to him: </a:t>
            </a:r>
            <a:r>
              <a:rPr lang="en-US" sz="3200" b="1" i="0" baseline="30000" dirty="0">
                <a:solidFill>
                  <a:schemeClr val="bg1">
                    <a:lumMod val="65000"/>
                  </a:schemeClr>
                </a:solidFill>
                <a:effectLst/>
                <a:latin typeface="system-ui"/>
              </a:rPr>
              <a:t>3 </a:t>
            </a:r>
            <a:r>
              <a:rPr lang="en-US" sz="3200" b="0" i="0" dirty="0">
                <a:solidFill>
                  <a:schemeClr val="bg1">
                    <a:lumMod val="65000"/>
                  </a:schemeClr>
                </a:solidFill>
                <a:effectLst/>
                <a:latin typeface="system-ui"/>
              </a:rPr>
              <a:t>“Depart from here and turn eastward and hide yourself by the brook Cherith, which is east of the Jordan. </a:t>
            </a:r>
            <a:r>
              <a:rPr lang="en-US" sz="3200" b="1" i="0" baseline="30000" dirty="0">
                <a:solidFill>
                  <a:schemeClr val="bg1">
                    <a:lumMod val="65000"/>
                  </a:schemeClr>
                </a:solidFill>
                <a:effectLst/>
                <a:latin typeface="system-ui"/>
              </a:rPr>
              <a:t>4 </a:t>
            </a:r>
            <a:r>
              <a:rPr lang="en-US" sz="3200" b="0" i="0" dirty="0">
                <a:solidFill>
                  <a:schemeClr val="bg1">
                    <a:lumMod val="65000"/>
                  </a:schemeClr>
                </a:solidFill>
                <a:effectLst/>
                <a:latin typeface="system-ui"/>
              </a:rPr>
              <a:t>You shall drink from the brook, and I have commanded the ravens to feed you there.” </a:t>
            </a:r>
            <a:r>
              <a:rPr lang="en-US" sz="3200" b="1" i="0" baseline="30000" dirty="0">
                <a:solidFill>
                  <a:schemeClr val="bg1">
                    <a:lumMod val="65000"/>
                  </a:schemeClr>
                </a:solidFill>
                <a:effectLst/>
                <a:latin typeface="system-ui"/>
              </a:rPr>
              <a:t>5 </a:t>
            </a:r>
            <a:r>
              <a:rPr lang="en-US" sz="3200" b="0" i="0" dirty="0">
                <a:solidFill>
                  <a:schemeClr val="bg1">
                    <a:lumMod val="65000"/>
                  </a:schemeClr>
                </a:solidFill>
                <a:effectLst/>
                <a:latin typeface="system-ui"/>
              </a:rPr>
              <a:t>So he went and did according to the word of the </a:t>
            </a:r>
            <a:r>
              <a:rPr lang="en-US" sz="3200" b="0" i="0" cap="small" dirty="0">
                <a:solidFill>
                  <a:schemeClr val="bg1">
                    <a:lumMod val="65000"/>
                  </a:schemeClr>
                </a:solidFill>
                <a:effectLst/>
                <a:latin typeface="system-ui"/>
              </a:rPr>
              <a:t>Lord</a:t>
            </a:r>
            <a:r>
              <a:rPr lang="en-US" sz="3200" b="0" i="0" dirty="0">
                <a:solidFill>
                  <a:schemeClr val="bg1">
                    <a:lumMod val="65000"/>
                  </a:schemeClr>
                </a:solidFill>
                <a:effectLst/>
                <a:latin typeface="system-ui"/>
              </a:rPr>
              <a:t>. He went and lived by the brook Cherith that is east of the Jordan. </a:t>
            </a:r>
            <a:r>
              <a:rPr lang="en-US" sz="3200" b="1" i="0" baseline="30000" dirty="0">
                <a:solidFill>
                  <a:schemeClr val="bg1"/>
                </a:solidFill>
                <a:effectLst/>
                <a:latin typeface="system-ui"/>
              </a:rPr>
              <a:t>6 </a:t>
            </a:r>
            <a:r>
              <a:rPr lang="en-US" sz="3200" b="0" i="0" dirty="0">
                <a:solidFill>
                  <a:schemeClr val="bg1"/>
                </a:solidFill>
                <a:effectLst/>
                <a:latin typeface="system-ui"/>
              </a:rPr>
              <a:t>And the ravens brought him bread and meat in the morning, and bread and meat in the evening, and he drank from the brook. </a:t>
            </a:r>
            <a:endParaRPr lang="en-SG" sz="3200" dirty="0">
              <a:solidFill>
                <a:schemeClr val="bg1"/>
              </a:solidFill>
            </a:endParaRPr>
          </a:p>
        </p:txBody>
      </p:sp>
      <p:sp>
        <p:nvSpPr>
          <p:cNvPr id="8" name="TextBox 7">
            <a:extLst>
              <a:ext uri="{FF2B5EF4-FFF2-40B4-BE49-F238E27FC236}">
                <a16:creationId xmlns:a16="http://schemas.microsoft.com/office/drawing/2014/main" id="{496671E1-A241-11BD-2484-24F9F625B781}"/>
              </a:ext>
            </a:extLst>
          </p:cNvPr>
          <p:cNvSpPr txBox="1"/>
          <p:nvPr/>
        </p:nvSpPr>
        <p:spPr>
          <a:xfrm>
            <a:off x="575556" y="440668"/>
            <a:ext cx="7704856" cy="2121222"/>
          </a:xfrm>
          <a:prstGeom prst="rect">
            <a:avLst/>
          </a:prstGeom>
          <a:solidFill>
            <a:schemeClr val="accent6">
              <a:lumMod val="20000"/>
              <a:lumOff val="80000"/>
            </a:schemeClr>
          </a:solidFill>
        </p:spPr>
        <p:txBody>
          <a:bodyPr wrap="square">
            <a:spAutoFit/>
          </a:bodyPr>
          <a:lstStyle/>
          <a:p>
            <a:pPr marL="0" marR="0">
              <a:lnSpc>
                <a:spcPct val="104000"/>
              </a:lnSpc>
              <a:spcBef>
                <a:spcPts val="0"/>
              </a:spcBef>
              <a:spcAft>
                <a:spcPts val="0"/>
              </a:spcAft>
            </a:pPr>
            <a:r>
              <a:rPr lang="en-US" sz="3200" dirty="0">
                <a:solidFill>
                  <a:srgbClr val="080014"/>
                </a:solidFill>
                <a:effectLst/>
                <a:latin typeface="Calibri" panose="020F0502020204030204" pitchFamily="34" charset="0"/>
                <a:ea typeface="Calibri" panose="020F0502020204030204" pitchFamily="34" charset="0"/>
                <a:cs typeface="Calibri" panose="020F0502020204030204" pitchFamily="34" charset="0"/>
              </a:rPr>
              <a:t>A miracle is an unexpected outpouring of God’s power in an event that defies ordinary explanation, which occurs for the purpose of advancing God’s kingdom.</a:t>
            </a:r>
          </a:p>
        </p:txBody>
      </p:sp>
    </p:spTree>
    <p:extLst>
      <p:ext uri="{BB962C8B-B14F-4D97-AF65-F5344CB8AC3E}">
        <p14:creationId xmlns:p14="http://schemas.microsoft.com/office/powerpoint/2010/main" val="183781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A00BA80-16D4-4CFA-AC34-A15FF7FACAA6}"/>
              </a:ext>
            </a:extLst>
          </p:cNvPr>
          <p:cNvCxnSpPr>
            <a:cxnSpLocks/>
          </p:cNvCxnSpPr>
          <p:nvPr/>
        </p:nvCxnSpPr>
        <p:spPr>
          <a:xfrm>
            <a:off x="3853715" y="5481802"/>
            <a:ext cx="4800600" cy="0"/>
          </a:xfrm>
          <a:prstGeom prst="line">
            <a:avLst/>
          </a:prstGeom>
          <a:noFill/>
          <a:ln w="19050" cap="flat" cmpd="sng" algn="ctr">
            <a:solidFill>
              <a:sysClr val="window" lastClr="FFFFFF"/>
            </a:solidFill>
            <a:prstDash val="solid"/>
            <a:miter lim="800000"/>
          </a:ln>
          <a:effectLst/>
        </p:spPr>
      </p:cxnSp>
      <p:cxnSp>
        <p:nvCxnSpPr>
          <p:cNvPr id="5" name="Straight Connector 4">
            <a:extLst>
              <a:ext uri="{FF2B5EF4-FFF2-40B4-BE49-F238E27FC236}">
                <a16:creationId xmlns:a16="http://schemas.microsoft.com/office/drawing/2014/main" id="{7C9FA4DE-82FB-D30E-BB09-2EDD6793BDE2}"/>
              </a:ext>
            </a:extLst>
          </p:cNvPr>
          <p:cNvCxnSpPr>
            <a:cxnSpLocks/>
          </p:cNvCxnSpPr>
          <p:nvPr/>
        </p:nvCxnSpPr>
        <p:spPr>
          <a:xfrm>
            <a:off x="3853715" y="5481802"/>
            <a:ext cx="4800600" cy="0"/>
          </a:xfrm>
          <a:prstGeom prst="line">
            <a:avLst/>
          </a:prstGeom>
          <a:noFill/>
          <a:ln w="19050" cap="flat" cmpd="sng" algn="ctr">
            <a:solidFill>
              <a:sysClr val="window" lastClr="FFFFFF"/>
            </a:solidFill>
            <a:prstDash val="solid"/>
            <a:miter lim="800000"/>
          </a:ln>
          <a:effectLst/>
        </p:spPr>
      </p:cxnSp>
      <p:pic>
        <p:nvPicPr>
          <p:cNvPr id="6" name="Picture 5" descr="A picture containing text, book&#10;&#10;Description automatically generated">
            <a:extLst>
              <a:ext uri="{FF2B5EF4-FFF2-40B4-BE49-F238E27FC236}">
                <a16:creationId xmlns:a16="http://schemas.microsoft.com/office/drawing/2014/main" id="{65EFA6A0-2DBD-8829-0394-B7FDC2A2C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304764"/>
            <a:ext cx="3079712" cy="4068085"/>
          </a:xfrm>
          <a:prstGeom prst="rect">
            <a:avLst/>
          </a:prstGeom>
        </p:spPr>
      </p:pic>
      <p:pic>
        <p:nvPicPr>
          <p:cNvPr id="7" name="Picture 6" descr="Text, whiteboard&#10;&#10;Description automatically generated">
            <a:extLst>
              <a:ext uri="{FF2B5EF4-FFF2-40B4-BE49-F238E27FC236}">
                <a16:creationId xmlns:a16="http://schemas.microsoft.com/office/drawing/2014/main" id="{B2AF3D0E-A02F-72E7-5D7E-B5A1EE97C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656" y="584684"/>
            <a:ext cx="3782179" cy="5993903"/>
          </a:xfrm>
          <a:prstGeom prst="rect">
            <a:avLst/>
          </a:prstGeom>
        </p:spPr>
      </p:pic>
    </p:spTree>
    <p:extLst>
      <p:ext uri="{BB962C8B-B14F-4D97-AF65-F5344CB8AC3E}">
        <p14:creationId xmlns:p14="http://schemas.microsoft.com/office/powerpoint/2010/main" val="417708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5CC6498C-19E1-1177-A6D3-DE39AEFA212D}"/>
              </a:ext>
            </a:extLst>
          </p:cNvPr>
          <p:cNvSpPr txBox="1"/>
          <p:nvPr/>
        </p:nvSpPr>
        <p:spPr>
          <a:xfrm>
            <a:off x="143508" y="112541"/>
            <a:ext cx="8740242" cy="6001643"/>
          </a:xfrm>
          <a:prstGeom prst="rect">
            <a:avLst/>
          </a:prstGeom>
          <a:noFill/>
        </p:spPr>
        <p:txBody>
          <a:bodyPr wrap="square">
            <a:spAutoFit/>
          </a:bodyPr>
          <a:lstStyle/>
          <a:p>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the word of the </a:t>
            </a:r>
            <a:r>
              <a:rPr lang="en-US" sz="3200" b="0" i="0" cap="small" dirty="0">
                <a:solidFill>
                  <a:schemeClr val="bg1">
                    <a:lumMod val="65000"/>
                  </a:schemeClr>
                </a:solidFill>
                <a:effectLst/>
                <a:latin typeface="system-ui"/>
              </a:rPr>
              <a:t>Lord</a:t>
            </a:r>
            <a:r>
              <a:rPr lang="en-US" sz="3200" b="0" i="0" dirty="0">
                <a:solidFill>
                  <a:schemeClr val="bg1">
                    <a:lumMod val="65000"/>
                  </a:schemeClr>
                </a:solidFill>
                <a:effectLst/>
                <a:latin typeface="system-ui"/>
              </a:rPr>
              <a:t> came to him: </a:t>
            </a:r>
            <a:r>
              <a:rPr lang="en-US" sz="3200" b="1" i="0" baseline="30000" dirty="0">
                <a:solidFill>
                  <a:schemeClr val="bg1">
                    <a:lumMod val="65000"/>
                  </a:schemeClr>
                </a:solidFill>
                <a:effectLst/>
                <a:latin typeface="system-ui"/>
              </a:rPr>
              <a:t>3 </a:t>
            </a:r>
            <a:r>
              <a:rPr lang="en-US" sz="3200" b="0" i="0" dirty="0">
                <a:solidFill>
                  <a:schemeClr val="bg1">
                    <a:lumMod val="65000"/>
                  </a:schemeClr>
                </a:solidFill>
                <a:effectLst/>
                <a:latin typeface="system-ui"/>
              </a:rPr>
              <a:t>“Depart from here and turn eastward and hide yourself by the brook Cherith, which is east of the Jordan. </a:t>
            </a:r>
            <a:r>
              <a:rPr lang="en-US" sz="3200" b="1" i="0" baseline="30000" dirty="0">
                <a:solidFill>
                  <a:schemeClr val="bg1">
                    <a:lumMod val="65000"/>
                  </a:schemeClr>
                </a:solidFill>
                <a:effectLst/>
                <a:latin typeface="system-ui"/>
              </a:rPr>
              <a:t>4 </a:t>
            </a:r>
            <a:r>
              <a:rPr lang="en-US" sz="3200" b="0" i="0" dirty="0">
                <a:solidFill>
                  <a:schemeClr val="bg1">
                    <a:lumMod val="65000"/>
                  </a:schemeClr>
                </a:solidFill>
                <a:effectLst/>
                <a:latin typeface="system-ui"/>
              </a:rPr>
              <a:t>You shall drink from the brook, and I have commanded the ravens to feed you there.” </a:t>
            </a:r>
            <a:r>
              <a:rPr lang="en-US" sz="3200" b="1" i="0" baseline="30000" dirty="0">
                <a:solidFill>
                  <a:schemeClr val="bg1">
                    <a:lumMod val="65000"/>
                  </a:schemeClr>
                </a:solidFill>
                <a:effectLst/>
                <a:latin typeface="system-ui"/>
              </a:rPr>
              <a:t>5 </a:t>
            </a:r>
            <a:r>
              <a:rPr lang="en-US" sz="3200" b="0" i="0" dirty="0">
                <a:solidFill>
                  <a:schemeClr val="bg1">
                    <a:lumMod val="65000"/>
                  </a:schemeClr>
                </a:solidFill>
                <a:effectLst/>
                <a:latin typeface="system-ui"/>
              </a:rPr>
              <a:t>So he went and did according to the word of the </a:t>
            </a:r>
            <a:r>
              <a:rPr lang="en-US" sz="3200" b="0" i="0" cap="small" dirty="0">
                <a:solidFill>
                  <a:schemeClr val="bg1">
                    <a:lumMod val="65000"/>
                  </a:schemeClr>
                </a:solidFill>
                <a:effectLst/>
                <a:latin typeface="system-ui"/>
              </a:rPr>
              <a:t>Lord</a:t>
            </a:r>
            <a:r>
              <a:rPr lang="en-US" sz="3200" b="0" i="0" dirty="0">
                <a:solidFill>
                  <a:schemeClr val="bg1">
                    <a:lumMod val="65000"/>
                  </a:schemeClr>
                </a:solidFill>
                <a:effectLst/>
                <a:latin typeface="system-ui"/>
              </a:rPr>
              <a:t>. He went and lived by the brook Cherith that is east of the Jordan. </a:t>
            </a:r>
            <a:r>
              <a:rPr lang="en-US" sz="3200" b="1" i="0" baseline="30000" dirty="0">
                <a:solidFill>
                  <a:schemeClr val="bg1">
                    <a:lumMod val="65000"/>
                  </a:schemeClr>
                </a:solidFill>
                <a:effectLst/>
                <a:latin typeface="system-ui"/>
              </a:rPr>
              <a:t>6 </a:t>
            </a:r>
            <a:r>
              <a:rPr lang="en-US" sz="3200" b="0" i="0" dirty="0">
                <a:solidFill>
                  <a:schemeClr val="bg1">
                    <a:lumMod val="65000"/>
                  </a:schemeClr>
                </a:solidFill>
                <a:effectLst/>
                <a:latin typeface="system-ui"/>
              </a:rPr>
              <a:t>And the ravens brought him bread and meat in the morning, and bread and meat in the evening, and he drank from the brook. </a:t>
            </a:r>
            <a:r>
              <a:rPr lang="en-US" sz="3200" b="1" i="0" baseline="30000" dirty="0">
                <a:solidFill>
                  <a:schemeClr val="bg1"/>
                </a:solidFill>
                <a:effectLst/>
                <a:latin typeface="system-ui"/>
              </a:rPr>
              <a:t>7 </a:t>
            </a:r>
            <a:r>
              <a:rPr lang="en-US" sz="3200" b="0" i="0" dirty="0">
                <a:solidFill>
                  <a:schemeClr val="bg1"/>
                </a:solidFill>
                <a:effectLst/>
                <a:latin typeface="system-ui"/>
              </a:rPr>
              <a:t>And after a while the brook dried up, because there was no rain in the land.</a:t>
            </a:r>
            <a:endParaRPr lang="en-SG" sz="3200" dirty="0">
              <a:solidFill>
                <a:schemeClr val="bg1"/>
              </a:solidFill>
            </a:endParaRPr>
          </a:p>
        </p:txBody>
      </p:sp>
    </p:spTree>
    <p:extLst>
      <p:ext uri="{BB962C8B-B14F-4D97-AF65-F5344CB8AC3E}">
        <p14:creationId xmlns:p14="http://schemas.microsoft.com/office/powerpoint/2010/main" val="405101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8" name="TextBox 7">
            <a:extLst>
              <a:ext uri="{FF2B5EF4-FFF2-40B4-BE49-F238E27FC236}">
                <a16:creationId xmlns:a16="http://schemas.microsoft.com/office/drawing/2014/main" id="{22DDF3AD-9693-9427-BD14-0A12DA1BA2CB}"/>
              </a:ext>
            </a:extLst>
          </p:cNvPr>
          <p:cNvSpPr txBox="1"/>
          <p:nvPr/>
        </p:nvSpPr>
        <p:spPr>
          <a:xfrm>
            <a:off x="135698" y="112541"/>
            <a:ext cx="9008302" cy="1815882"/>
          </a:xfrm>
          <a:prstGeom prst="rect">
            <a:avLst/>
          </a:prstGeom>
          <a:noFill/>
        </p:spPr>
        <p:txBody>
          <a:bodyPr wrap="square">
            <a:spAutoFit/>
          </a:bodyPr>
          <a:lstStyle/>
          <a:p>
            <a:r>
              <a:rPr lang="en-US" sz="2800" b="1" i="0" baseline="30000" dirty="0">
                <a:solidFill>
                  <a:schemeClr val="bg1"/>
                </a:solidFill>
                <a:effectLst/>
                <a:latin typeface="system-ui"/>
              </a:rPr>
              <a:t>8 </a:t>
            </a:r>
            <a:r>
              <a:rPr lang="en-US" sz="2800" b="0" i="0" dirty="0">
                <a:solidFill>
                  <a:schemeClr val="bg1"/>
                </a:solidFill>
                <a:effectLst/>
                <a:latin typeface="system-ui"/>
              </a:rPr>
              <a:t>Then the word of the </a:t>
            </a:r>
            <a:r>
              <a:rPr lang="en-US" sz="2800" b="0" i="0" cap="small" dirty="0">
                <a:solidFill>
                  <a:schemeClr val="bg1"/>
                </a:solidFill>
                <a:effectLst/>
                <a:latin typeface="system-ui"/>
              </a:rPr>
              <a:t>Lord</a:t>
            </a:r>
            <a:r>
              <a:rPr lang="en-US" sz="2800" b="0" i="0" dirty="0">
                <a:solidFill>
                  <a:schemeClr val="bg1"/>
                </a:solidFill>
                <a:effectLst/>
                <a:latin typeface="system-ui"/>
              </a:rPr>
              <a:t> came to him, </a:t>
            </a:r>
            <a:r>
              <a:rPr lang="en-US" sz="2800" b="1" i="0" baseline="30000" dirty="0">
                <a:solidFill>
                  <a:schemeClr val="bg1"/>
                </a:solidFill>
                <a:effectLst/>
                <a:latin typeface="system-ui"/>
              </a:rPr>
              <a:t>9 </a:t>
            </a:r>
            <a:r>
              <a:rPr lang="en-US" sz="2800" b="0" i="0" dirty="0">
                <a:solidFill>
                  <a:schemeClr val="bg1"/>
                </a:solidFill>
                <a:effectLst/>
                <a:latin typeface="system-ui"/>
              </a:rPr>
              <a:t>“Arise, go to Zarephath, which belongs to Sidon, and dwell there. Behold, I have commanded a widow there to feed you.” </a:t>
            </a:r>
            <a:r>
              <a:rPr lang="en-US" sz="2800" b="1" i="0" baseline="30000" dirty="0">
                <a:solidFill>
                  <a:schemeClr val="bg1"/>
                </a:solidFill>
                <a:effectLst/>
                <a:latin typeface="system-ui"/>
              </a:rPr>
              <a:t>10 </a:t>
            </a:r>
            <a:r>
              <a:rPr lang="en-US" sz="2800" b="0" i="0" dirty="0">
                <a:solidFill>
                  <a:schemeClr val="bg1"/>
                </a:solidFill>
                <a:effectLst/>
                <a:latin typeface="system-ui"/>
              </a:rPr>
              <a:t>So he arose and went to Zarephath. </a:t>
            </a:r>
            <a:endParaRPr lang="en-SG" sz="2800" dirty="0">
              <a:solidFill>
                <a:schemeClr val="bg1"/>
              </a:solidFill>
            </a:endParaRPr>
          </a:p>
        </p:txBody>
      </p:sp>
    </p:spTree>
    <p:extLst>
      <p:ext uri="{BB962C8B-B14F-4D97-AF65-F5344CB8AC3E}">
        <p14:creationId xmlns:p14="http://schemas.microsoft.com/office/powerpoint/2010/main" val="6944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5178FDBB-1752-B403-39D4-0E99BB2FFF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69" y="0"/>
            <a:ext cx="9148969" cy="6858000"/>
          </a:xfrm>
          <a:prstGeom prst="rect">
            <a:avLst/>
          </a:prstGeom>
        </p:spPr>
      </p:pic>
      <p:pic>
        <p:nvPicPr>
          <p:cNvPr id="3" name="Picture 2">
            <a:extLst>
              <a:ext uri="{FF2B5EF4-FFF2-40B4-BE49-F238E27FC236}">
                <a16:creationId xmlns:a16="http://schemas.microsoft.com/office/drawing/2014/main" id="{E2DDE929-6515-CAB8-FEAD-59257E1220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7771" y="5445224"/>
            <a:ext cx="438844" cy="489658"/>
          </a:xfrm>
          <a:prstGeom prst="rect">
            <a:avLst/>
          </a:prstGeom>
          <a:noFill/>
          <a:ln>
            <a:noFill/>
          </a:ln>
        </p:spPr>
      </p:pic>
      <p:cxnSp>
        <p:nvCxnSpPr>
          <p:cNvPr id="5" name="Straight Arrow Connector 4">
            <a:extLst>
              <a:ext uri="{FF2B5EF4-FFF2-40B4-BE49-F238E27FC236}">
                <a16:creationId xmlns:a16="http://schemas.microsoft.com/office/drawing/2014/main" id="{47159D9D-6820-069D-BA34-3F9BE3FAE147}"/>
              </a:ext>
            </a:extLst>
          </p:cNvPr>
          <p:cNvCxnSpPr>
            <a:cxnSpLocks/>
          </p:cNvCxnSpPr>
          <p:nvPr/>
        </p:nvCxnSpPr>
        <p:spPr>
          <a:xfrm flipV="1">
            <a:off x="6096615" y="5121188"/>
            <a:ext cx="1391709" cy="568865"/>
          </a:xfrm>
          <a:prstGeom prst="straightConnector1">
            <a:avLst/>
          </a:prstGeom>
          <a:ln w="76200">
            <a:solidFill>
              <a:srgbClr val="FF65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46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8" name="TextBox 7">
            <a:extLst>
              <a:ext uri="{FF2B5EF4-FFF2-40B4-BE49-F238E27FC236}">
                <a16:creationId xmlns:a16="http://schemas.microsoft.com/office/drawing/2014/main" id="{22DDF3AD-9693-9427-BD14-0A12DA1BA2CB}"/>
              </a:ext>
            </a:extLst>
          </p:cNvPr>
          <p:cNvSpPr txBox="1"/>
          <p:nvPr/>
        </p:nvSpPr>
        <p:spPr>
          <a:xfrm>
            <a:off x="135698" y="112541"/>
            <a:ext cx="9008302" cy="3970318"/>
          </a:xfrm>
          <a:prstGeom prst="rect">
            <a:avLst/>
          </a:prstGeom>
          <a:noFill/>
        </p:spPr>
        <p:txBody>
          <a:bodyPr wrap="square">
            <a:spAutoFit/>
          </a:bodyPr>
          <a:lstStyle/>
          <a:p>
            <a:r>
              <a:rPr lang="en-US" sz="2800" b="1" i="0" baseline="30000" dirty="0">
                <a:solidFill>
                  <a:schemeClr val="bg1">
                    <a:lumMod val="65000"/>
                  </a:schemeClr>
                </a:solidFill>
                <a:effectLst/>
                <a:latin typeface="system-ui"/>
              </a:rPr>
              <a:t>8 </a:t>
            </a:r>
            <a:r>
              <a:rPr lang="en-US" sz="2800" b="0" i="0" dirty="0">
                <a:solidFill>
                  <a:schemeClr val="bg1">
                    <a:lumMod val="65000"/>
                  </a:schemeClr>
                </a:solidFill>
                <a:effectLst/>
                <a:latin typeface="system-ui"/>
              </a:rPr>
              <a:t>Then the word of the </a:t>
            </a:r>
            <a:r>
              <a:rPr lang="en-US" sz="2800" b="0" i="0" cap="small" dirty="0">
                <a:solidFill>
                  <a:schemeClr val="bg1">
                    <a:lumMod val="65000"/>
                  </a:schemeClr>
                </a:solidFill>
                <a:effectLst/>
                <a:latin typeface="system-ui"/>
              </a:rPr>
              <a:t>Lord</a:t>
            </a:r>
            <a:r>
              <a:rPr lang="en-US" sz="2800" b="0" i="0" dirty="0">
                <a:solidFill>
                  <a:schemeClr val="bg1">
                    <a:lumMod val="65000"/>
                  </a:schemeClr>
                </a:solidFill>
                <a:effectLst/>
                <a:latin typeface="system-ui"/>
              </a:rPr>
              <a:t> came to him, </a:t>
            </a:r>
            <a:r>
              <a:rPr lang="en-US" sz="2800" b="1" i="0" baseline="30000" dirty="0">
                <a:solidFill>
                  <a:schemeClr val="bg1">
                    <a:lumMod val="65000"/>
                  </a:schemeClr>
                </a:solidFill>
                <a:effectLst/>
                <a:latin typeface="system-ui"/>
              </a:rPr>
              <a:t>9 </a:t>
            </a:r>
            <a:r>
              <a:rPr lang="en-US" sz="2800" b="0" i="0" dirty="0">
                <a:solidFill>
                  <a:schemeClr val="bg1">
                    <a:lumMod val="65000"/>
                  </a:schemeClr>
                </a:solidFill>
                <a:effectLst/>
                <a:latin typeface="system-ui"/>
              </a:rPr>
              <a:t>“Arise, go to Zarephath, which belongs to Sidon, and dwell there. Behold, I have commanded a widow there to feed you.” </a:t>
            </a:r>
            <a:r>
              <a:rPr lang="en-US" sz="2800" b="1" i="0" baseline="30000" dirty="0">
                <a:solidFill>
                  <a:schemeClr val="bg1">
                    <a:lumMod val="65000"/>
                  </a:schemeClr>
                </a:solidFill>
                <a:effectLst/>
                <a:latin typeface="system-ui"/>
              </a:rPr>
              <a:t>10 </a:t>
            </a:r>
            <a:r>
              <a:rPr lang="en-US" sz="2800" b="0" i="0" dirty="0">
                <a:solidFill>
                  <a:schemeClr val="bg1">
                    <a:lumMod val="65000"/>
                  </a:schemeClr>
                </a:solidFill>
                <a:effectLst/>
                <a:latin typeface="system-ui"/>
              </a:rPr>
              <a:t>So he arose and went to Zarephath. </a:t>
            </a:r>
            <a:r>
              <a:rPr lang="en-US" sz="2800" b="0" i="0" dirty="0">
                <a:solidFill>
                  <a:schemeClr val="bg1"/>
                </a:solidFill>
                <a:effectLst/>
                <a:latin typeface="system-ui"/>
              </a:rPr>
              <a:t>And when he came to the gate of the city, behold, a widow was there gathering sticks. And he called to her and said, “Bring me a little water in a vessel, that I may drink.” </a:t>
            </a:r>
            <a:r>
              <a:rPr lang="en-US" sz="2800" b="1" i="0" baseline="30000" dirty="0">
                <a:solidFill>
                  <a:schemeClr val="bg1"/>
                </a:solidFill>
                <a:effectLst/>
                <a:latin typeface="system-ui"/>
              </a:rPr>
              <a:t>11 </a:t>
            </a:r>
            <a:r>
              <a:rPr lang="en-US" sz="2800" b="0" i="0" dirty="0">
                <a:solidFill>
                  <a:schemeClr val="bg1"/>
                </a:solidFill>
                <a:effectLst/>
                <a:latin typeface="system-ui"/>
              </a:rPr>
              <a:t>And as she was going to bring it, he called to her and said, “Bring me a morsel of bread in your hand.” </a:t>
            </a:r>
            <a:endParaRPr lang="en-SG" sz="2800" dirty="0">
              <a:solidFill>
                <a:schemeClr val="bg1"/>
              </a:solidFill>
            </a:endParaRPr>
          </a:p>
        </p:txBody>
      </p:sp>
    </p:spTree>
    <p:extLst>
      <p:ext uri="{BB962C8B-B14F-4D97-AF65-F5344CB8AC3E}">
        <p14:creationId xmlns:p14="http://schemas.microsoft.com/office/powerpoint/2010/main" val="122296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8" name="TextBox 7">
            <a:extLst>
              <a:ext uri="{FF2B5EF4-FFF2-40B4-BE49-F238E27FC236}">
                <a16:creationId xmlns:a16="http://schemas.microsoft.com/office/drawing/2014/main" id="{22DDF3AD-9693-9427-BD14-0A12DA1BA2CB}"/>
              </a:ext>
            </a:extLst>
          </p:cNvPr>
          <p:cNvSpPr txBox="1"/>
          <p:nvPr/>
        </p:nvSpPr>
        <p:spPr>
          <a:xfrm>
            <a:off x="135698" y="112541"/>
            <a:ext cx="9008302" cy="3970318"/>
          </a:xfrm>
          <a:prstGeom prst="rect">
            <a:avLst/>
          </a:prstGeom>
          <a:noFill/>
        </p:spPr>
        <p:txBody>
          <a:bodyPr wrap="square">
            <a:spAutoFit/>
          </a:bodyPr>
          <a:lstStyle/>
          <a:p>
            <a:r>
              <a:rPr lang="en-US" sz="2800" b="1" i="0" baseline="30000" dirty="0">
                <a:solidFill>
                  <a:schemeClr val="bg1">
                    <a:lumMod val="65000"/>
                  </a:schemeClr>
                </a:solidFill>
                <a:effectLst/>
                <a:latin typeface="system-ui"/>
              </a:rPr>
              <a:t>8 </a:t>
            </a:r>
            <a:r>
              <a:rPr lang="en-US" sz="2800" b="0" i="0" dirty="0">
                <a:solidFill>
                  <a:schemeClr val="bg1">
                    <a:lumMod val="65000"/>
                  </a:schemeClr>
                </a:solidFill>
                <a:effectLst/>
                <a:latin typeface="system-ui"/>
              </a:rPr>
              <a:t>Then the word of the </a:t>
            </a:r>
            <a:r>
              <a:rPr lang="en-US" sz="2800" b="0" i="0" cap="small" dirty="0">
                <a:solidFill>
                  <a:schemeClr val="bg1">
                    <a:lumMod val="65000"/>
                  </a:schemeClr>
                </a:solidFill>
                <a:effectLst/>
                <a:latin typeface="system-ui"/>
              </a:rPr>
              <a:t>Lord</a:t>
            </a:r>
            <a:r>
              <a:rPr lang="en-US" sz="2800" b="0" i="0" dirty="0">
                <a:solidFill>
                  <a:schemeClr val="bg1">
                    <a:lumMod val="65000"/>
                  </a:schemeClr>
                </a:solidFill>
                <a:effectLst/>
                <a:latin typeface="system-ui"/>
              </a:rPr>
              <a:t> came to him, </a:t>
            </a:r>
            <a:r>
              <a:rPr lang="en-US" sz="2800" b="1" i="0" baseline="30000" dirty="0">
                <a:solidFill>
                  <a:schemeClr val="bg1">
                    <a:lumMod val="65000"/>
                  </a:schemeClr>
                </a:solidFill>
                <a:effectLst/>
                <a:latin typeface="system-ui"/>
              </a:rPr>
              <a:t>9 </a:t>
            </a:r>
            <a:r>
              <a:rPr lang="en-US" sz="2800" b="0" i="0" dirty="0">
                <a:solidFill>
                  <a:schemeClr val="bg1">
                    <a:lumMod val="65000"/>
                  </a:schemeClr>
                </a:solidFill>
                <a:effectLst/>
                <a:latin typeface="system-ui"/>
              </a:rPr>
              <a:t>“Arise, go to Zarephath, which belongs to Sidon, and dwell there. Behold, I have commanded a widow there to feed you.” </a:t>
            </a:r>
            <a:r>
              <a:rPr lang="en-US" sz="2800" b="1" i="0" baseline="30000" dirty="0">
                <a:solidFill>
                  <a:schemeClr val="bg1">
                    <a:lumMod val="65000"/>
                  </a:schemeClr>
                </a:solidFill>
                <a:effectLst/>
                <a:latin typeface="system-ui"/>
              </a:rPr>
              <a:t>10 </a:t>
            </a:r>
            <a:r>
              <a:rPr lang="en-US" sz="2800" b="0" i="0" dirty="0">
                <a:solidFill>
                  <a:schemeClr val="bg1">
                    <a:lumMod val="65000"/>
                  </a:schemeClr>
                </a:solidFill>
                <a:effectLst/>
                <a:latin typeface="system-ui"/>
              </a:rPr>
              <a:t>So he arose and went to Zarephath. </a:t>
            </a:r>
            <a:r>
              <a:rPr lang="en-US" sz="2800" b="0" i="0" dirty="0">
                <a:solidFill>
                  <a:schemeClr val="bg1"/>
                </a:solidFill>
                <a:effectLst/>
                <a:latin typeface="system-ui"/>
              </a:rPr>
              <a:t>And when he came to the gate of the city, behold, a widow was there gathering sticks. And he called to her and said, “Bring me a little water in a vessel, that I may drink.” </a:t>
            </a:r>
            <a:r>
              <a:rPr lang="en-US" sz="2800" b="1" i="0" baseline="30000" dirty="0">
                <a:solidFill>
                  <a:schemeClr val="bg1"/>
                </a:solidFill>
                <a:effectLst/>
                <a:latin typeface="system-ui"/>
              </a:rPr>
              <a:t>11 </a:t>
            </a:r>
            <a:r>
              <a:rPr lang="en-US" sz="2800" b="0" i="0" dirty="0">
                <a:solidFill>
                  <a:schemeClr val="bg1"/>
                </a:solidFill>
                <a:effectLst/>
                <a:latin typeface="system-ui"/>
              </a:rPr>
              <a:t>And as she was going to bring it, he called to her and said, “Bring me a morsel of bread in your hand.” </a:t>
            </a:r>
            <a:endParaRPr lang="en-SG" sz="2800" dirty="0">
              <a:solidFill>
                <a:schemeClr val="bg1"/>
              </a:solidFill>
            </a:endParaRPr>
          </a:p>
        </p:txBody>
      </p:sp>
      <p:sp>
        <p:nvSpPr>
          <p:cNvPr id="9" name="TextBox 8">
            <a:extLst>
              <a:ext uri="{FF2B5EF4-FFF2-40B4-BE49-F238E27FC236}">
                <a16:creationId xmlns:a16="http://schemas.microsoft.com/office/drawing/2014/main" id="{26836D57-1E26-D7B7-03F1-7E953A1A0A86}"/>
              </a:ext>
            </a:extLst>
          </p:cNvPr>
          <p:cNvSpPr txBox="1"/>
          <p:nvPr/>
        </p:nvSpPr>
        <p:spPr>
          <a:xfrm>
            <a:off x="467544" y="4306528"/>
            <a:ext cx="7664686" cy="584775"/>
          </a:xfrm>
          <a:prstGeom prst="rect">
            <a:avLst/>
          </a:prstGeom>
          <a:noFill/>
        </p:spPr>
        <p:txBody>
          <a:bodyPr wrap="square">
            <a:spAutoFit/>
          </a:bodyPr>
          <a:lstStyle/>
          <a:p>
            <a:r>
              <a:rPr lang="en-US" sz="3200" b="0" i="0" dirty="0">
                <a:solidFill>
                  <a:srgbClr val="FFFF00"/>
                </a:solidFill>
                <a:effectLst/>
                <a:latin typeface="system-ui"/>
              </a:rPr>
              <a:t>NIV   Would you . . . </a:t>
            </a:r>
            <a:endParaRPr lang="en-SG" sz="3200" dirty="0">
              <a:solidFill>
                <a:srgbClr val="FFFF00"/>
              </a:solidFill>
            </a:endParaRPr>
          </a:p>
        </p:txBody>
      </p:sp>
      <p:sp>
        <p:nvSpPr>
          <p:cNvPr id="10" name="TextBox 9">
            <a:extLst>
              <a:ext uri="{FF2B5EF4-FFF2-40B4-BE49-F238E27FC236}">
                <a16:creationId xmlns:a16="http://schemas.microsoft.com/office/drawing/2014/main" id="{5B5E8088-1942-E7AA-5DC2-756D938B381B}"/>
              </a:ext>
            </a:extLst>
          </p:cNvPr>
          <p:cNvSpPr txBox="1"/>
          <p:nvPr/>
        </p:nvSpPr>
        <p:spPr>
          <a:xfrm>
            <a:off x="473122" y="5025630"/>
            <a:ext cx="6876764" cy="584775"/>
          </a:xfrm>
          <a:prstGeom prst="rect">
            <a:avLst/>
          </a:prstGeom>
          <a:noFill/>
        </p:spPr>
        <p:txBody>
          <a:bodyPr wrap="square">
            <a:spAutoFit/>
          </a:bodyPr>
          <a:lstStyle/>
          <a:p>
            <a:r>
              <a:rPr lang="en-US" sz="3200" b="0" i="0" dirty="0">
                <a:solidFill>
                  <a:srgbClr val="FFFF00"/>
                </a:solidFill>
                <a:effectLst/>
                <a:latin typeface="system-ui"/>
              </a:rPr>
              <a:t>NLT   Would you please . . . </a:t>
            </a:r>
            <a:endParaRPr lang="en-SG" sz="3200" dirty="0">
              <a:solidFill>
                <a:srgbClr val="FFFF00"/>
              </a:solidFill>
            </a:endParaRPr>
          </a:p>
        </p:txBody>
      </p:sp>
    </p:spTree>
    <p:extLst>
      <p:ext uri="{BB962C8B-B14F-4D97-AF65-F5344CB8AC3E}">
        <p14:creationId xmlns:p14="http://schemas.microsoft.com/office/powerpoint/2010/main" val="22943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8" name="TextBox 7">
            <a:extLst>
              <a:ext uri="{FF2B5EF4-FFF2-40B4-BE49-F238E27FC236}">
                <a16:creationId xmlns:a16="http://schemas.microsoft.com/office/drawing/2014/main" id="{22DDF3AD-9693-9427-BD14-0A12DA1BA2CB}"/>
              </a:ext>
            </a:extLst>
          </p:cNvPr>
          <p:cNvSpPr txBox="1"/>
          <p:nvPr/>
        </p:nvSpPr>
        <p:spPr>
          <a:xfrm>
            <a:off x="135698" y="112541"/>
            <a:ext cx="9008302" cy="5693866"/>
          </a:xfrm>
          <a:prstGeom prst="rect">
            <a:avLst/>
          </a:prstGeom>
          <a:noFill/>
        </p:spPr>
        <p:txBody>
          <a:bodyPr wrap="square">
            <a:spAutoFit/>
          </a:bodyPr>
          <a:lstStyle/>
          <a:p>
            <a:r>
              <a:rPr lang="en-US" sz="2800" b="1" i="0" baseline="30000" dirty="0">
                <a:solidFill>
                  <a:schemeClr val="bg1">
                    <a:lumMod val="65000"/>
                  </a:schemeClr>
                </a:solidFill>
                <a:effectLst/>
                <a:latin typeface="system-ui"/>
              </a:rPr>
              <a:t>8 </a:t>
            </a:r>
            <a:r>
              <a:rPr lang="en-US" sz="2800" b="0" i="0" dirty="0">
                <a:solidFill>
                  <a:schemeClr val="bg1">
                    <a:lumMod val="65000"/>
                  </a:schemeClr>
                </a:solidFill>
                <a:effectLst/>
                <a:latin typeface="system-ui"/>
              </a:rPr>
              <a:t>Then the word of the </a:t>
            </a:r>
            <a:r>
              <a:rPr lang="en-US" sz="2800" b="0" i="0" cap="small" dirty="0">
                <a:solidFill>
                  <a:schemeClr val="bg1">
                    <a:lumMod val="65000"/>
                  </a:schemeClr>
                </a:solidFill>
                <a:effectLst/>
                <a:latin typeface="system-ui"/>
              </a:rPr>
              <a:t>Lord</a:t>
            </a:r>
            <a:r>
              <a:rPr lang="en-US" sz="2800" b="0" i="0" dirty="0">
                <a:solidFill>
                  <a:schemeClr val="bg1">
                    <a:lumMod val="65000"/>
                  </a:schemeClr>
                </a:solidFill>
                <a:effectLst/>
                <a:latin typeface="system-ui"/>
              </a:rPr>
              <a:t> came to him, </a:t>
            </a:r>
            <a:r>
              <a:rPr lang="en-US" sz="2800" b="1" i="0" baseline="30000" dirty="0">
                <a:solidFill>
                  <a:schemeClr val="bg1">
                    <a:lumMod val="65000"/>
                  </a:schemeClr>
                </a:solidFill>
                <a:effectLst/>
                <a:latin typeface="system-ui"/>
              </a:rPr>
              <a:t>9 </a:t>
            </a:r>
            <a:r>
              <a:rPr lang="en-US" sz="2800" b="0" i="0" dirty="0">
                <a:solidFill>
                  <a:schemeClr val="bg1">
                    <a:lumMod val="65000"/>
                  </a:schemeClr>
                </a:solidFill>
                <a:effectLst/>
                <a:latin typeface="system-ui"/>
              </a:rPr>
              <a:t>“Arise, go to Zarephath, which belongs to Sidon, and dwell there. Behold, I have commanded a widow there to feed you.” </a:t>
            </a:r>
            <a:r>
              <a:rPr lang="en-US" sz="2800" b="1" i="0" baseline="30000" dirty="0">
                <a:solidFill>
                  <a:schemeClr val="bg1">
                    <a:lumMod val="65000"/>
                  </a:schemeClr>
                </a:solidFill>
                <a:effectLst/>
                <a:latin typeface="system-ui"/>
              </a:rPr>
              <a:t>10 </a:t>
            </a:r>
            <a:r>
              <a:rPr lang="en-US" sz="2800" b="0" i="0" dirty="0">
                <a:solidFill>
                  <a:schemeClr val="bg1">
                    <a:lumMod val="65000"/>
                  </a:schemeClr>
                </a:solidFill>
                <a:effectLst/>
                <a:latin typeface="system-ui"/>
              </a:rPr>
              <a:t>So he arose and went to Zarephath. And when he came to the gate of the city, behold, a widow was there gathering sticks. And he called to her and said, “Bring me a little water in a vessel, that I may drink.” </a:t>
            </a:r>
            <a:r>
              <a:rPr lang="en-US" sz="2800" b="1" i="0" baseline="30000" dirty="0">
                <a:solidFill>
                  <a:schemeClr val="bg1">
                    <a:lumMod val="65000"/>
                  </a:schemeClr>
                </a:solidFill>
                <a:effectLst/>
                <a:latin typeface="system-ui"/>
              </a:rPr>
              <a:t>11 </a:t>
            </a:r>
            <a:r>
              <a:rPr lang="en-US" sz="2800" b="0" i="0" dirty="0">
                <a:solidFill>
                  <a:schemeClr val="bg1">
                    <a:lumMod val="65000"/>
                  </a:schemeClr>
                </a:solidFill>
                <a:effectLst/>
                <a:latin typeface="system-ui"/>
              </a:rPr>
              <a:t>And as she was going to bring it, he called to her and said, “Bring me a morsel of bread in your hand.” </a:t>
            </a:r>
            <a:r>
              <a:rPr lang="en-US" sz="2800" b="1" i="0" baseline="30000" dirty="0">
                <a:solidFill>
                  <a:schemeClr val="bg1"/>
                </a:solidFill>
                <a:effectLst/>
                <a:latin typeface="system-ui"/>
              </a:rPr>
              <a:t>12 </a:t>
            </a:r>
            <a:r>
              <a:rPr lang="en-US" sz="2800" b="0" i="0" dirty="0">
                <a:solidFill>
                  <a:schemeClr val="bg1"/>
                </a:solidFill>
                <a:effectLst/>
                <a:latin typeface="system-ui"/>
              </a:rPr>
              <a:t>And she said, “As the </a:t>
            </a:r>
            <a:r>
              <a:rPr lang="en-US" sz="2800" b="0" i="0" cap="small" dirty="0">
                <a:solidFill>
                  <a:schemeClr val="bg1"/>
                </a:solidFill>
                <a:effectLst/>
                <a:latin typeface="system-ui"/>
              </a:rPr>
              <a:t>Lord</a:t>
            </a:r>
            <a:r>
              <a:rPr lang="en-US" sz="2800" b="0" i="0" dirty="0">
                <a:solidFill>
                  <a:schemeClr val="bg1"/>
                </a:solidFill>
                <a:effectLst/>
                <a:latin typeface="system-ui"/>
              </a:rPr>
              <a:t> your God lives, I have nothing baked, only a handful of flour in a jar and a little oil in a jug. And now I am gathering a couple of sticks that I may go in and prepare it for myself and my son, that we may eat it and die.”</a:t>
            </a:r>
            <a:endParaRPr lang="en-SG" sz="2800" dirty="0">
              <a:solidFill>
                <a:schemeClr val="bg1"/>
              </a:solidFill>
            </a:endParaRPr>
          </a:p>
        </p:txBody>
      </p:sp>
    </p:spTree>
    <p:extLst>
      <p:ext uri="{BB962C8B-B14F-4D97-AF65-F5344CB8AC3E}">
        <p14:creationId xmlns:p14="http://schemas.microsoft.com/office/powerpoint/2010/main" val="21915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10" name="TextBox 9">
            <a:extLst>
              <a:ext uri="{FF2B5EF4-FFF2-40B4-BE49-F238E27FC236}">
                <a16:creationId xmlns:a16="http://schemas.microsoft.com/office/drawing/2014/main" id="{64C66FE5-EC4D-4EE7-7F00-C336FC181CBC}"/>
              </a:ext>
            </a:extLst>
          </p:cNvPr>
          <p:cNvSpPr txBox="1"/>
          <p:nvPr/>
        </p:nvSpPr>
        <p:spPr>
          <a:xfrm>
            <a:off x="248688" y="109803"/>
            <a:ext cx="8635062" cy="6001643"/>
          </a:xfrm>
          <a:prstGeom prst="rect">
            <a:avLst/>
          </a:prstGeom>
          <a:noFill/>
        </p:spPr>
        <p:txBody>
          <a:bodyPr wrap="square">
            <a:spAutoFit/>
          </a:bodyPr>
          <a:lstStyle/>
          <a:p>
            <a:r>
              <a:rPr lang="en-US" sz="3200" b="1" i="0" baseline="30000" dirty="0">
                <a:solidFill>
                  <a:schemeClr val="bg1"/>
                </a:solidFill>
                <a:effectLst/>
                <a:latin typeface="system-ui"/>
              </a:rPr>
              <a:t>13 </a:t>
            </a:r>
            <a:r>
              <a:rPr lang="en-US" sz="3200" b="0" i="0" dirty="0">
                <a:solidFill>
                  <a:schemeClr val="bg1"/>
                </a:solidFill>
                <a:effectLst/>
                <a:latin typeface="system-ui"/>
              </a:rPr>
              <a:t>And Elijah said to her, “Do not fear; go and do as you have said. But first make me a little cake of it and bring it to me, and afterward make something for yourself and your son. </a:t>
            </a:r>
            <a:r>
              <a:rPr lang="en-US" sz="3200" b="1" i="0" baseline="30000" dirty="0">
                <a:solidFill>
                  <a:schemeClr val="bg1"/>
                </a:solidFill>
                <a:effectLst/>
                <a:latin typeface="system-ui"/>
              </a:rPr>
              <a:t>14 </a:t>
            </a:r>
            <a:r>
              <a:rPr lang="en-US" sz="3200" b="0" i="0" dirty="0">
                <a:solidFill>
                  <a:schemeClr val="bg1"/>
                </a:solidFill>
                <a:effectLst/>
                <a:latin typeface="system-ui"/>
              </a:rPr>
              <a:t>For thus says the </a:t>
            </a:r>
            <a:r>
              <a:rPr lang="en-US" sz="3200" b="0" i="0" cap="small" dirty="0">
                <a:solidFill>
                  <a:schemeClr val="bg1"/>
                </a:solidFill>
                <a:effectLst/>
                <a:latin typeface="system-ui"/>
              </a:rPr>
              <a:t>Lord</a:t>
            </a:r>
            <a:r>
              <a:rPr lang="en-US" sz="3200" b="0" i="0" dirty="0">
                <a:solidFill>
                  <a:schemeClr val="bg1"/>
                </a:solidFill>
                <a:effectLst/>
                <a:latin typeface="system-ui"/>
              </a:rPr>
              <a:t>, the God of Israel, ‘The jar of flour shall not be spent, and the jug of oil shall not be empty, until the day that the </a:t>
            </a:r>
            <a:r>
              <a:rPr lang="en-US" sz="3200" b="0" i="0" cap="small" dirty="0">
                <a:solidFill>
                  <a:schemeClr val="bg1"/>
                </a:solidFill>
                <a:effectLst/>
                <a:latin typeface="system-ui"/>
              </a:rPr>
              <a:t>Lord</a:t>
            </a:r>
            <a:r>
              <a:rPr lang="en-US" sz="3200" b="0" i="0" dirty="0">
                <a:solidFill>
                  <a:schemeClr val="bg1"/>
                </a:solidFill>
                <a:effectLst/>
                <a:latin typeface="system-ui"/>
              </a:rPr>
              <a:t> sends rain upon the earth.’” </a:t>
            </a:r>
            <a:r>
              <a:rPr lang="en-US" sz="3200" b="1" i="0" baseline="30000" dirty="0">
                <a:solidFill>
                  <a:schemeClr val="bg1"/>
                </a:solidFill>
                <a:effectLst/>
                <a:latin typeface="system-ui"/>
              </a:rPr>
              <a:t>15 </a:t>
            </a:r>
            <a:r>
              <a:rPr lang="en-US" sz="3200" b="0" i="0" dirty="0">
                <a:solidFill>
                  <a:schemeClr val="bg1"/>
                </a:solidFill>
                <a:effectLst/>
                <a:latin typeface="system-ui"/>
              </a:rPr>
              <a:t>And she went and did as Elijah said. And she and he and her household ate for many days. </a:t>
            </a:r>
            <a:r>
              <a:rPr lang="en-US" sz="3200" b="1" i="0" baseline="30000" dirty="0">
                <a:solidFill>
                  <a:schemeClr val="bg1"/>
                </a:solidFill>
                <a:effectLst/>
                <a:latin typeface="system-ui"/>
              </a:rPr>
              <a:t>16 </a:t>
            </a:r>
            <a:r>
              <a:rPr lang="en-US" sz="3200" b="0" i="0" dirty="0">
                <a:solidFill>
                  <a:schemeClr val="bg1"/>
                </a:solidFill>
                <a:effectLst/>
                <a:latin typeface="system-ui"/>
              </a:rPr>
              <a:t>The jar of flour was not spent, neither did the jug of oil become empty, according to the word of the </a:t>
            </a:r>
            <a:r>
              <a:rPr lang="en-US" sz="3200" b="0" i="0" cap="small" dirty="0">
                <a:solidFill>
                  <a:schemeClr val="bg1"/>
                </a:solidFill>
                <a:effectLst/>
                <a:latin typeface="system-ui"/>
              </a:rPr>
              <a:t>Lord</a:t>
            </a:r>
            <a:r>
              <a:rPr lang="en-US" sz="3200" b="0" i="0" dirty="0">
                <a:solidFill>
                  <a:schemeClr val="bg1"/>
                </a:solidFill>
                <a:effectLst/>
                <a:latin typeface="system-ui"/>
              </a:rPr>
              <a:t> that he spoke by Elijah.</a:t>
            </a:r>
            <a:endParaRPr lang="en-SG" sz="3200" dirty="0">
              <a:solidFill>
                <a:schemeClr val="bg1"/>
              </a:solidFill>
            </a:endParaRPr>
          </a:p>
        </p:txBody>
      </p:sp>
    </p:spTree>
    <p:extLst>
      <p:ext uri="{BB962C8B-B14F-4D97-AF65-F5344CB8AC3E}">
        <p14:creationId xmlns:p14="http://schemas.microsoft.com/office/powerpoint/2010/main" val="411547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10" name="TextBox 9">
            <a:extLst>
              <a:ext uri="{FF2B5EF4-FFF2-40B4-BE49-F238E27FC236}">
                <a16:creationId xmlns:a16="http://schemas.microsoft.com/office/drawing/2014/main" id="{64C66FE5-EC4D-4EE7-7F00-C336FC181CBC}"/>
              </a:ext>
            </a:extLst>
          </p:cNvPr>
          <p:cNvSpPr txBox="1"/>
          <p:nvPr/>
        </p:nvSpPr>
        <p:spPr>
          <a:xfrm>
            <a:off x="248688" y="109803"/>
            <a:ext cx="8635062" cy="6001643"/>
          </a:xfrm>
          <a:prstGeom prst="rect">
            <a:avLst/>
          </a:prstGeom>
          <a:noFill/>
        </p:spPr>
        <p:txBody>
          <a:bodyPr wrap="square">
            <a:spAutoFit/>
          </a:bodyPr>
          <a:lstStyle/>
          <a:p>
            <a:r>
              <a:rPr lang="en-US" sz="3200" b="1" i="0" baseline="30000" dirty="0">
                <a:solidFill>
                  <a:schemeClr val="bg1">
                    <a:lumMod val="65000"/>
                  </a:schemeClr>
                </a:solidFill>
                <a:effectLst/>
                <a:latin typeface="system-ui"/>
              </a:rPr>
              <a:t>13 </a:t>
            </a:r>
            <a:r>
              <a:rPr lang="en-US" sz="3200" b="0" i="0" dirty="0">
                <a:solidFill>
                  <a:schemeClr val="bg1">
                    <a:lumMod val="65000"/>
                  </a:schemeClr>
                </a:solidFill>
                <a:effectLst/>
                <a:latin typeface="system-ui"/>
              </a:rPr>
              <a:t>And Elijah said to her, “Do not fear; go and do as you have said. But first make me a little cake of it and bring it to me, and afterward make something for yourself and your son. </a:t>
            </a:r>
            <a:r>
              <a:rPr lang="en-US" sz="3200" b="1" i="0" baseline="30000" dirty="0">
                <a:solidFill>
                  <a:schemeClr val="bg1">
                    <a:lumMod val="65000"/>
                  </a:schemeClr>
                </a:solidFill>
                <a:effectLst/>
                <a:latin typeface="system-ui"/>
              </a:rPr>
              <a:t>14 </a:t>
            </a:r>
            <a:r>
              <a:rPr lang="en-US" sz="3200" b="0" i="0" dirty="0">
                <a:solidFill>
                  <a:schemeClr val="bg1">
                    <a:lumMod val="65000"/>
                  </a:schemeClr>
                </a:solidFill>
                <a:effectLst/>
                <a:latin typeface="system-ui"/>
              </a:rPr>
              <a:t>For thus says the </a:t>
            </a:r>
            <a:r>
              <a:rPr lang="en-US" sz="3200" b="0" i="0" cap="small" dirty="0">
                <a:solidFill>
                  <a:schemeClr val="bg1">
                    <a:lumMod val="65000"/>
                  </a:schemeClr>
                </a:solidFill>
                <a:effectLst/>
                <a:latin typeface="system-ui"/>
              </a:rPr>
              <a:t>Lord</a:t>
            </a:r>
            <a:r>
              <a:rPr lang="en-US" sz="3200" b="0" i="0" dirty="0">
                <a:solidFill>
                  <a:schemeClr val="bg1">
                    <a:lumMod val="65000"/>
                  </a:schemeClr>
                </a:solidFill>
                <a:effectLst/>
                <a:latin typeface="system-ui"/>
              </a:rPr>
              <a:t>, the God of Israel, ‘The jar of flour shall not be spent, and the jug of oil shall not be empty, until the day that the </a:t>
            </a:r>
            <a:r>
              <a:rPr lang="en-US" sz="3200" b="0" i="0" cap="small" dirty="0">
                <a:solidFill>
                  <a:schemeClr val="bg1">
                    <a:lumMod val="65000"/>
                  </a:schemeClr>
                </a:solidFill>
                <a:effectLst/>
                <a:latin typeface="system-ui"/>
              </a:rPr>
              <a:t>Lord</a:t>
            </a:r>
            <a:r>
              <a:rPr lang="en-US" sz="3200" b="0" i="0" dirty="0">
                <a:solidFill>
                  <a:schemeClr val="bg1">
                    <a:lumMod val="65000"/>
                  </a:schemeClr>
                </a:solidFill>
                <a:effectLst/>
                <a:latin typeface="system-ui"/>
              </a:rPr>
              <a:t> sends rain upon the earth.’” </a:t>
            </a:r>
            <a:r>
              <a:rPr lang="en-US" sz="3200" b="1" i="0" baseline="30000" dirty="0">
                <a:solidFill>
                  <a:srgbClr val="FFFF00"/>
                </a:solidFill>
                <a:effectLst/>
                <a:latin typeface="system-ui"/>
              </a:rPr>
              <a:t>15 </a:t>
            </a:r>
            <a:r>
              <a:rPr lang="en-US" sz="3200" b="0" i="0" dirty="0">
                <a:solidFill>
                  <a:srgbClr val="FFFF00"/>
                </a:solidFill>
                <a:effectLst/>
                <a:latin typeface="system-ui"/>
              </a:rPr>
              <a:t>And she went and did </a:t>
            </a:r>
            <a:r>
              <a:rPr lang="en-US" sz="3200" b="0" i="0" dirty="0">
                <a:solidFill>
                  <a:schemeClr val="bg1">
                    <a:lumMod val="65000"/>
                  </a:schemeClr>
                </a:solidFill>
                <a:effectLst/>
                <a:latin typeface="system-ui"/>
              </a:rPr>
              <a:t>as Elijah said. And she and he and her household ate for many days. </a:t>
            </a:r>
            <a:r>
              <a:rPr lang="en-US" sz="3200" b="1" i="0" baseline="30000" dirty="0">
                <a:solidFill>
                  <a:schemeClr val="bg1">
                    <a:lumMod val="65000"/>
                  </a:schemeClr>
                </a:solidFill>
                <a:effectLst/>
                <a:latin typeface="system-ui"/>
              </a:rPr>
              <a:t>16 </a:t>
            </a:r>
            <a:r>
              <a:rPr lang="en-US" sz="3200" b="0" i="0" dirty="0">
                <a:solidFill>
                  <a:schemeClr val="bg1">
                    <a:lumMod val="65000"/>
                  </a:schemeClr>
                </a:solidFill>
                <a:effectLst/>
                <a:latin typeface="system-ui"/>
              </a:rPr>
              <a:t>The jar of flour was not spent, neither did the jug of oil become empty, </a:t>
            </a:r>
            <a:r>
              <a:rPr lang="en-US" sz="3200" b="0" i="0" dirty="0">
                <a:solidFill>
                  <a:srgbClr val="FFFF00"/>
                </a:solidFill>
                <a:effectLst/>
                <a:latin typeface="system-ui"/>
              </a:rPr>
              <a:t>according to the word of the </a:t>
            </a:r>
            <a:r>
              <a:rPr lang="en-US" sz="3200" b="0" i="0" cap="small" dirty="0">
                <a:solidFill>
                  <a:srgbClr val="FFFF00"/>
                </a:solidFill>
                <a:effectLst/>
                <a:latin typeface="system-ui"/>
              </a:rPr>
              <a:t>Lord</a:t>
            </a:r>
            <a:r>
              <a:rPr lang="en-US" sz="3200" b="0" i="0" dirty="0">
                <a:solidFill>
                  <a:schemeClr val="bg1">
                    <a:lumMod val="65000"/>
                  </a:schemeClr>
                </a:solidFill>
                <a:effectLst/>
                <a:latin typeface="system-ui"/>
              </a:rPr>
              <a:t> that he spoke by Elijah.</a:t>
            </a:r>
            <a:endParaRPr lang="en-SG" sz="3200" dirty="0">
              <a:solidFill>
                <a:schemeClr val="bg1">
                  <a:lumMod val="65000"/>
                </a:schemeClr>
              </a:solidFill>
            </a:endParaRPr>
          </a:p>
        </p:txBody>
      </p:sp>
    </p:spTree>
    <p:extLst>
      <p:ext uri="{BB962C8B-B14F-4D97-AF65-F5344CB8AC3E}">
        <p14:creationId xmlns:p14="http://schemas.microsoft.com/office/powerpoint/2010/main" val="202752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6334308"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6334308" y="6049380"/>
            <a:ext cx="2558172" cy="0"/>
          </a:xfrm>
          <a:prstGeom prst="line">
            <a:avLst/>
          </a:prstGeom>
          <a:noFill/>
          <a:ln w="19050" cap="flat" cmpd="sng" algn="ctr">
            <a:solidFill>
              <a:sysClr val="window" lastClr="FFFFFF"/>
            </a:solidFill>
            <a:prstDash val="solid"/>
            <a:miter lim="800000"/>
          </a:ln>
          <a:effectLst/>
        </p:spPr>
      </p:cxnSp>
      <p:pic>
        <p:nvPicPr>
          <p:cNvPr id="5" name="Picture 4" descr="A black and white logo&#10;&#10;Description automatically generated with medium confidence">
            <a:extLst>
              <a:ext uri="{FF2B5EF4-FFF2-40B4-BE49-F238E27FC236}">
                <a16:creationId xmlns:a16="http://schemas.microsoft.com/office/drawing/2014/main" id="{1F50EE33-9DAC-5200-A253-2BFECBA4F375}"/>
              </a:ext>
            </a:extLst>
          </p:cNvPr>
          <p:cNvPicPr>
            <a:picLocks noChangeAspect="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26064" y="5661248"/>
            <a:ext cx="1992969" cy="840964"/>
          </a:xfrm>
          <a:prstGeom prst="rect">
            <a:avLst/>
          </a:prstGeom>
        </p:spPr>
      </p:pic>
      <p:sp>
        <p:nvSpPr>
          <p:cNvPr id="8" name="Title 1">
            <a:extLst>
              <a:ext uri="{FF2B5EF4-FFF2-40B4-BE49-F238E27FC236}">
                <a16:creationId xmlns:a16="http://schemas.microsoft.com/office/drawing/2014/main" id="{8DF68ED0-0298-5500-A400-840D3C6CAF21}"/>
              </a:ext>
            </a:extLst>
          </p:cNvPr>
          <p:cNvSpPr txBox="1">
            <a:spLocks/>
          </p:cNvSpPr>
          <p:nvPr/>
        </p:nvSpPr>
        <p:spPr>
          <a:xfrm>
            <a:off x="559171" y="404664"/>
            <a:ext cx="8081281" cy="4320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72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100" normalizeH="0" baseline="0" noProof="0" dirty="0">
                <a:ln>
                  <a:noFill/>
                </a:ln>
                <a:solidFill>
                  <a:sysClr val="window" lastClr="FFFFFF">
                    <a:lumMod val="85000"/>
                    <a:lumOff val="15000"/>
                  </a:sysClr>
                </a:solidFill>
                <a:effectLst>
                  <a:glow rad="127000">
                    <a:schemeClr val="tx1"/>
                  </a:glow>
                </a:effectLst>
                <a:uLnTx/>
                <a:uFillTx/>
                <a:latin typeface="Sitka Banner"/>
                <a:ea typeface="+mj-ea"/>
                <a:cs typeface="+mj-cs"/>
              </a:rPr>
              <a:t>God not only works through us; he works in us to prepare us for his next great purpose.</a:t>
            </a: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4800" b="1" i="0" u="none" strike="noStrike" kern="1200" cap="none" spc="100" normalizeH="0" baseline="0" noProof="0" dirty="0">
              <a:ln>
                <a:noFill/>
              </a:ln>
              <a:solidFill>
                <a:sysClr val="window" lastClr="FFFFFF">
                  <a:lumMod val="85000"/>
                  <a:lumOff val="15000"/>
                </a:sysClr>
              </a:solidFill>
              <a:effectLst>
                <a:glow rad="127000">
                  <a:schemeClr val="tx1"/>
                </a:glow>
              </a:effectLst>
              <a:uLnTx/>
              <a:uFillTx/>
              <a:latin typeface="Sitka Banner"/>
              <a:ea typeface="+mj-ea"/>
              <a:cs typeface="+mj-cs"/>
            </a:endParaRPr>
          </a:p>
        </p:txBody>
      </p:sp>
    </p:spTree>
    <p:extLst>
      <p:ext uri="{BB962C8B-B14F-4D97-AF65-F5344CB8AC3E}">
        <p14:creationId xmlns:p14="http://schemas.microsoft.com/office/powerpoint/2010/main" val="195098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6334308"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17:2-16</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6334308"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D3CC2937-489C-0757-944D-9E572D2A0205}"/>
              </a:ext>
            </a:extLst>
          </p:cNvPr>
          <p:cNvSpPr txBox="1"/>
          <p:nvPr/>
        </p:nvSpPr>
        <p:spPr>
          <a:xfrm>
            <a:off x="395536" y="320457"/>
            <a:ext cx="8388932" cy="1323439"/>
          </a:xfrm>
          <a:prstGeom prst="rect">
            <a:avLst/>
          </a:prstGeom>
          <a:noFill/>
        </p:spPr>
        <p:txBody>
          <a:bodyPr wrap="square">
            <a:spAutoFit/>
          </a:bodyPr>
          <a:lstStyle/>
          <a:p>
            <a:r>
              <a:rPr lang="en-US" sz="4000" b="0" i="0" dirty="0">
                <a:solidFill>
                  <a:schemeClr val="bg1"/>
                </a:solidFill>
                <a:effectLst>
                  <a:glow rad="127000">
                    <a:schemeClr val="tx1"/>
                  </a:glow>
                </a:effectLst>
                <a:latin typeface="system-ui"/>
              </a:rPr>
              <a:t>Obey God, even when his directions may seem strange or unusual.</a:t>
            </a:r>
            <a:endParaRPr lang="en-SG" sz="4000" dirty="0">
              <a:solidFill>
                <a:schemeClr val="bg1"/>
              </a:solidFill>
              <a:effectLst>
                <a:glow rad="127000">
                  <a:schemeClr val="tx1"/>
                </a:glow>
              </a:effectLst>
            </a:endParaRPr>
          </a:p>
        </p:txBody>
      </p:sp>
    </p:spTree>
    <p:extLst>
      <p:ext uri="{BB962C8B-B14F-4D97-AF65-F5344CB8AC3E}">
        <p14:creationId xmlns:p14="http://schemas.microsoft.com/office/powerpoint/2010/main" val="287714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oggy field with trees and the sun in the background&#10;&#10;Description automatically generated with low confidence">
            <a:extLst>
              <a:ext uri="{FF2B5EF4-FFF2-40B4-BE49-F238E27FC236}">
                <a16:creationId xmlns:a16="http://schemas.microsoft.com/office/drawing/2014/main" id="{6BC23254-1206-129F-FBBC-0180DB8581CB}"/>
              </a:ext>
            </a:extLst>
          </p:cNvPr>
          <p:cNvPicPr>
            <a:picLocks noChangeAspect="1"/>
          </p:cNvPicPr>
          <p:nvPr/>
        </p:nvPicPr>
        <p:blipFill rotWithShape="1">
          <a:blip r:embed="rId3">
            <a:extLst>
              <a:ext uri="{28A0092B-C50C-407E-A947-70E740481C1C}">
                <a14:useLocalDpi xmlns:a14="http://schemas.microsoft.com/office/drawing/2010/main" val="0"/>
              </a:ext>
            </a:extLst>
          </a:blip>
          <a:srcRect r="9986"/>
          <a:stretch/>
        </p:blipFill>
        <p:spPr>
          <a:xfrm>
            <a:off x="0" y="0"/>
            <a:ext cx="9252520" cy="6858000"/>
          </a:xfrm>
          <a:prstGeom prst="rect">
            <a:avLst/>
          </a:prstGeom>
        </p:spPr>
      </p:pic>
      <p:sp>
        <p:nvSpPr>
          <p:cNvPr id="4" name="TextBox 3">
            <a:extLst>
              <a:ext uri="{FF2B5EF4-FFF2-40B4-BE49-F238E27FC236}">
                <a16:creationId xmlns:a16="http://schemas.microsoft.com/office/drawing/2014/main" id="{86820FA3-5563-4529-813A-CC3D8C12677E}"/>
              </a:ext>
            </a:extLst>
          </p:cNvPr>
          <p:cNvSpPr txBox="1"/>
          <p:nvPr/>
        </p:nvSpPr>
        <p:spPr>
          <a:xfrm>
            <a:off x="0" y="4977172"/>
            <a:ext cx="9252520" cy="1754326"/>
          </a:xfrm>
          <a:prstGeom prst="rect">
            <a:avLst/>
          </a:prstGeom>
          <a:noFill/>
        </p:spPr>
        <p:txBody>
          <a:bodyPr wrap="square">
            <a:spAutoFit/>
          </a:bodyPr>
          <a:lstStyle/>
          <a:p>
            <a:pPr marL="0" marR="0" algn="ctr">
              <a:spcBef>
                <a:spcPts val="0"/>
              </a:spcBef>
              <a:spcAft>
                <a:spcPts val="0"/>
              </a:spcAft>
            </a:pPr>
            <a:r>
              <a:rPr lang="en-US" sz="6000" b="1" dirty="0">
                <a:solidFill>
                  <a:schemeClr val="bg1"/>
                </a:solidFill>
                <a:effectLst>
                  <a:glow rad="127000">
                    <a:schemeClr val="tx1"/>
                  </a:glow>
                </a:effectLst>
                <a:latin typeface="Calibri" panose="020F0502020204030204" pitchFamily="34" charset="0"/>
                <a:ea typeface="Times New Roman" panose="02020603050405020304" pitchFamily="18" charset="0"/>
                <a:cs typeface="Calibri" panose="020F0502020204030204" pitchFamily="34" charset="0"/>
              </a:rPr>
              <a:t>The Reason for Miracles</a:t>
            </a:r>
          </a:p>
          <a:p>
            <a:pPr marL="0" marR="0" algn="ctr">
              <a:spcBef>
                <a:spcPts val="0"/>
              </a:spcBef>
              <a:spcAft>
                <a:spcPts val="0"/>
              </a:spcAft>
            </a:pPr>
            <a:r>
              <a:rPr lang="en-US" sz="4800" dirty="0">
                <a:solidFill>
                  <a:schemeClr val="bg1"/>
                </a:solidFill>
                <a:effectLst>
                  <a:glow rad="127000">
                    <a:schemeClr val="tx1"/>
                  </a:glow>
                </a:effectLst>
                <a:latin typeface="Calibri" panose="020F0502020204030204" pitchFamily="34" charset="0"/>
                <a:ea typeface="Times New Roman" panose="02020603050405020304" pitchFamily="18" charset="0"/>
                <a:cs typeface="Calibri" panose="020F0502020204030204" pitchFamily="34" charset="0"/>
              </a:rPr>
              <a:t>1 Kings 17</a:t>
            </a:r>
            <a:endParaRPr lang="en-SG" sz="3600" dirty="0">
              <a:solidFill>
                <a:schemeClr val="bg1"/>
              </a:solidFill>
              <a:effectLst>
                <a:glow rad="127000">
                  <a:schemeClr val="tx1"/>
                </a:glow>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8782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2C2AF5-0C33-2169-732D-93B2898FBFC2}"/>
              </a:ext>
            </a:extLst>
          </p:cNvPr>
          <p:cNvSpPr txBox="1"/>
          <p:nvPr/>
        </p:nvSpPr>
        <p:spPr>
          <a:xfrm>
            <a:off x="197768" y="181957"/>
            <a:ext cx="8748464" cy="3046988"/>
          </a:xfrm>
          <a:prstGeom prst="rect">
            <a:avLst/>
          </a:prstGeom>
          <a:noFill/>
        </p:spPr>
        <p:txBody>
          <a:bodyPr wrap="square">
            <a:spAutoFit/>
          </a:bodyPr>
          <a:lstStyle/>
          <a:p>
            <a:r>
              <a:rPr lang="en-US" sz="3200" b="1" i="0" baseline="30000" dirty="0">
                <a:solidFill>
                  <a:schemeClr val="bg1"/>
                </a:solidFill>
                <a:effectLst>
                  <a:glow rad="127000">
                    <a:schemeClr val="tx1"/>
                  </a:glow>
                </a:effectLst>
                <a:latin typeface="system-ui"/>
              </a:rPr>
              <a:t>17 </a:t>
            </a:r>
            <a:r>
              <a:rPr lang="en-US" sz="3200" b="0" i="0" dirty="0">
                <a:solidFill>
                  <a:schemeClr val="bg1"/>
                </a:solidFill>
                <a:effectLst>
                  <a:glow rad="127000">
                    <a:schemeClr val="tx1"/>
                  </a:glow>
                </a:effectLst>
                <a:latin typeface="system-ui"/>
              </a:rPr>
              <a:t>After this the son of the woman, the mistress of the house, became ill. And his illness was so severe that there was no breath left in him. </a:t>
            </a:r>
            <a:r>
              <a:rPr lang="en-US" sz="3200" b="1" i="0" baseline="30000" dirty="0">
                <a:solidFill>
                  <a:schemeClr val="bg1"/>
                </a:solidFill>
                <a:effectLst>
                  <a:glow rad="127000">
                    <a:schemeClr val="tx1"/>
                  </a:glow>
                </a:effectLst>
                <a:latin typeface="system-ui"/>
              </a:rPr>
              <a:t>18 </a:t>
            </a:r>
            <a:r>
              <a:rPr lang="en-US" sz="3200" b="0" i="0" dirty="0">
                <a:solidFill>
                  <a:schemeClr val="bg1"/>
                </a:solidFill>
                <a:effectLst>
                  <a:glow rad="127000">
                    <a:schemeClr val="tx1"/>
                  </a:glow>
                </a:effectLst>
                <a:latin typeface="system-ui"/>
              </a:rPr>
              <a:t>And she said to Elijah, “What have you against me, O man of God? You have come to me to bring my sin to remembrance and to cause the death of my son!” </a:t>
            </a:r>
            <a:endParaRPr lang="en-SG" sz="3200" dirty="0">
              <a:solidFill>
                <a:schemeClr val="bg1"/>
              </a:solidFill>
              <a:effectLst>
                <a:glow rad="127000">
                  <a:schemeClr val="tx1"/>
                </a:glow>
              </a:effectLst>
            </a:endParaRPr>
          </a:p>
        </p:txBody>
      </p:sp>
      <p:sp>
        <p:nvSpPr>
          <p:cNvPr id="6" name="Subtitle 2">
            <a:extLst>
              <a:ext uri="{FF2B5EF4-FFF2-40B4-BE49-F238E27FC236}">
                <a16:creationId xmlns:a16="http://schemas.microsoft.com/office/drawing/2014/main" id="{4E907E51-190D-2312-4466-5227A602505F}"/>
              </a:ext>
            </a:extLst>
          </p:cNvPr>
          <p:cNvSpPr txBox="1">
            <a:spLocks/>
          </p:cNvSpPr>
          <p:nvPr/>
        </p:nvSpPr>
        <p:spPr>
          <a:xfrm>
            <a:off x="6334308" y="6183708"/>
            <a:ext cx="2558172" cy="561751"/>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17:17-23</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F4404D5-2DC8-51E8-D104-FD91A4EA56AD}"/>
              </a:ext>
            </a:extLst>
          </p:cNvPr>
          <p:cNvCxnSpPr>
            <a:cxnSpLocks/>
          </p:cNvCxnSpPr>
          <p:nvPr/>
        </p:nvCxnSpPr>
        <p:spPr>
          <a:xfrm>
            <a:off x="6334308" y="6049380"/>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408411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2C2AF5-0C33-2169-732D-93B2898FBFC2}"/>
              </a:ext>
            </a:extLst>
          </p:cNvPr>
          <p:cNvSpPr txBox="1"/>
          <p:nvPr/>
        </p:nvSpPr>
        <p:spPr>
          <a:xfrm>
            <a:off x="197768" y="181957"/>
            <a:ext cx="8748464" cy="3046988"/>
          </a:xfrm>
          <a:prstGeom prst="rect">
            <a:avLst/>
          </a:prstGeom>
          <a:noFill/>
        </p:spPr>
        <p:txBody>
          <a:bodyPr wrap="square">
            <a:spAutoFit/>
          </a:bodyPr>
          <a:lstStyle/>
          <a:p>
            <a:r>
              <a:rPr lang="en-US" sz="3200" b="1" i="0" baseline="30000" dirty="0">
                <a:solidFill>
                  <a:schemeClr val="bg1">
                    <a:lumMod val="65000"/>
                  </a:schemeClr>
                </a:solidFill>
                <a:effectLst>
                  <a:glow rad="127000">
                    <a:schemeClr val="tx1"/>
                  </a:glow>
                </a:effectLst>
                <a:latin typeface="system-ui"/>
              </a:rPr>
              <a:t>17 </a:t>
            </a:r>
            <a:r>
              <a:rPr lang="en-US" sz="3200" b="0" i="0" dirty="0">
                <a:solidFill>
                  <a:schemeClr val="bg1">
                    <a:lumMod val="65000"/>
                  </a:schemeClr>
                </a:solidFill>
                <a:effectLst>
                  <a:glow rad="127000">
                    <a:schemeClr val="tx1"/>
                  </a:glow>
                </a:effectLst>
                <a:latin typeface="system-ui"/>
              </a:rPr>
              <a:t>After this the son of the woman, the mistress of the house, became ill. And </a:t>
            </a:r>
            <a:r>
              <a:rPr lang="en-US" sz="3200" b="0" i="0" dirty="0">
                <a:solidFill>
                  <a:srgbClr val="FFFF00"/>
                </a:solidFill>
                <a:effectLst>
                  <a:glow rad="127000">
                    <a:schemeClr val="tx1"/>
                  </a:glow>
                </a:effectLst>
                <a:latin typeface="system-ui"/>
              </a:rPr>
              <a:t>his illness was so severe that there was no breath left in him. </a:t>
            </a:r>
            <a:r>
              <a:rPr lang="en-US" sz="3200" b="1" i="0" baseline="30000" dirty="0">
                <a:solidFill>
                  <a:schemeClr val="bg1">
                    <a:lumMod val="65000"/>
                  </a:schemeClr>
                </a:solidFill>
                <a:effectLst>
                  <a:glow rad="127000">
                    <a:schemeClr val="tx1"/>
                  </a:glow>
                </a:effectLst>
                <a:latin typeface="system-ui"/>
              </a:rPr>
              <a:t>18 </a:t>
            </a:r>
            <a:r>
              <a:rPr lang="en-US" sz="3200" b="0" i="0" dirty="0">
                <a:solidFill>
                  <a:schemeClr val="bg1">
                    <a:lumMod val="65000"/>
                  </a:schemeClr>
                </a:solidFill>
                <a:effectLst>
                  <a:glow rad="127000">
                    <a:schemeClr val="tx1"/>
                  </a:glow>
                </a:effectLst>
                <a:latin typeface="system-ui"/>
              </a:rPr>
              <a:t>And she said to Elijah, “What have you against me, O man of God? You have come to me to bring my sin to remembrance and to cause the death of my son!” </a:t>
            </a:r>
            <a:endParaRPr lang="en-SG" sz="3200" dirty="0">
              <a:solidFill>
                <a:schemeClr val="bg1">
                  <a:lumMod val="65000"/>
                </a:schemeClr>
              </a:solidFill>
              <a:effectLst>
                <a:glow rad="127000">
                  <a:schemeClr val="tx1"/>
                </a:glow>
              </a:effectLst>
            </a:endParaRPr>
          </a:p>
        </p:txBody>
      </p:sp>
      <p:sp>
        <p:nvSpPr>
          <p:cNvPr id="3" name="Subtitle 2">
            <a:extLst>
              <a:ext uri="{FF2B5EF4-FFF2-40B4-BE49-F238E27FC236}">
                <a16:creationId xmlns:a16="http://schemas.microsoft.com/office/drawing/2014/main" id="{1FDC90DE-39D1-CF49-23BD-CE5AFABC3632}"/>
              </a:ext>
            </a:extLst>
          </p:cNvPr>
          <p:cNvSpPr txBox="1">
            <a:spLocks/>
          </p:cNvSpPr>
          <p:nvPr/>
        </p:nvSpPr>
        <p:spPr>
          <a:xfrm>
            <a:off x="6334308" y="6183708"/>
            <a:ext cx="2558172" cy="561751"/>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17:17-23</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9FA4B82D-1C60-129D-A781-322E5E36EB45}"/>
              </a:ext>
            </a:extLst>
          </p:cNvPr>
          <p:cNvCxnSpPr>
            <a:cxnSpLocks/>
          </p:cNvCxnSpPr>
          <p:nvPr/>
        </p:nvCxnSpPr>
        <p:spPr>
          <a:xfrm>
            <a:off x="6334308" y="6049380"/>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48604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2C2AF5-0C33-2169-732D-93B2898FBFC2}"/>
              </a:ext>
            </a:extLst>
          </p:cNvPr>
          <p:cNvSpPr txBox="1"/>
          <p:nvPr/>
        </p:nvSpPr>
        <p:spPr>
          <a:xfrm>
            <a:off x="197768" y="181957"/>
            <a:ext cx="8748464" cy="3046988"/>
          </a:xfrm>
          <a:prstGeom prst="rect">
            <a:avLst/>
          </a:prstGeom>
          <a:noFill/>
        </p:spPr>
        <p:txBody>
          <a:bodyPr wrap="square">
            <a:spAutoFit/>
          </a:bodyPr>
          <a:lstStyle/>
          <a:p>
            <a:r>
              <a:rPr lang="en-US" sz="3200" b="1" i="0" baseline="30000" dirty="0">
                <a:solidFill>
                  <a:schemeClr val="bg1">
                    <a:lumMod val="65000"/>
                  </a:schemeClr>
                </a:solidFill>
                <a:effectLst>
                  <a:glow rad="127000">
                    <a:schemeClr val="tx1"/>
                  </a:glow>
                </a:effectLst>
                <a:latin typeface="system-ui"/>
              </a:rPr>
              <a:t>17 </a:t>
            </a:r>
            <a:r>
              <a:rPr lang="en-US" sz="3200" b="0" i="0" dirty="0">
                <a:solidFill>
                  <a:schemeClr val="bg1">
                    <a:lumMod val="65000"/>
                  </a:schemeClr>
                </a:solidFill>
                <a:effectLst>
                  <a:glow rad="127000">
                    <a:schemeClr val="tx1"/>
                  </a:glow>
                </a:effectLst>
                <a:latin typeface="system-ui"/>
              </a:rPr>
              <a:t>After this the son of the woman, the mistress of the house, became ill. And his illness was so severe that there was no breath left in him. </a:t>
            </a:r>
            <a:r>
              <a:rPr lang="en-US" sz="3200" b="1" i="0" baseline="30000" dirty="0">
                <a:solidFill>
                  <a:schemeClr val="bg1">
                    <a:lumMod val="65000"/>
                  </a:schemeClr>
                </a:solidFill>
                <a:effectLst>
                  <a:glow rad="127000">
                    <a:schemeClr val="tx1"/>
                  </a:glow>
                </a:effectLst>
                <a:latin typeface="system-ui"/>
              </a:rPr>
              <a:t>18 </a:t>
            </a:r>
            <a:r>
              <a:rPr lang="en-US" sz="3200" b="0" i="0" dirty="0">
                <a:solidFill>
                  <a:schemeClr val="bg1">
                    <a:lumMod val="65000"/>
                  </a:schemeClr>
                </a:solidFill>
                <a:effectLst>
                  <a:glow rad="127000">
                    <a:schemeClr val="tx1"/>
                  </a:glow>
                </a:effectLst>
                <a:latin typeface="system-ui"/>
              </a:rPr>
              <a:t>And she said to Elijah, “What have you against me, O man of God? </a:t>
            </a:r>
            <a:r>
              <a:rPr lang="en-US" sz="3200" b="0" i="0" dirty="0">
                <a:solidFill>
                  <a:srgbClr val="FFFF00"/>
                </a:solidFill>
                <a:effectLst>
                  <a:glow rad="127000">
                    <a:schemeClr val="tx1"/>
                  </a:glow>
                </a:effectLst>
                <a:latin typeface="system-ui"/>
              </a:rPr>
              <a:t>You have come to me to bring my sin to remembrance and to cause the death of my son!” </a:t>
            </a:r>
            <a:endParaRPr lang="en-SG" sz="3200" dirty="0">
              <a:solidFill>
                <a:srgbClr val="FFFF00"/>
              </a:solidFill>
              <a:effectLst>
                <a:glow rad="127000">
                  <a:schemeClr val="tx1"/>
                </a:glow>
              </a:effectLst>
            </a:endParaRPr>
          </a:p>
        </p:txBody>
      </p:sp>
      <p:sp>
        <p:nvSpPr>
          <p:cNvPr id="3" name="Subtitle 2">
            <a:extLst>
              <a:ext uri="{FF2B5EF4-FFF2-40B4-BE49-F238E27FC236}">
                <a16:creationId xmlns:a16="http://schemas.microsoft.com/office/drawing/2014/main" id="{15B2E8B4-BF4C-B9CB-FA04-0FD1F4FF6891}"/>
              </a:ext>
            </a:extLst>
          </p:cNvPr>
          <p:cNvSpPr txBox="1">
            <a:spLocks/>
          </p:cNvSpPr>
          <p:nvPr/>
        </p:nvSpPr>
        <p:spPr>
          <a:xfrm>
            <a:off x="6334308" y="6183708"/>
            <a:ext cx="2558172" cy="561751"/>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17:17-23</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DC47CDB-676D-98B5-5649-DDDDA874D9A1}"/>
              </a:ext>
            </a:extLst>
          </p:cNvPr>
          <p:cNvCxnSpPr>
            <a:cxnSpLocks/>
          </p:cNvCxnSpPr>
          <p:nvPr/>
        </p:nvCxnSpPr>
        <p:spPr>
          <a:xfrm>
            <a:off x="6334308" y="6049380"/>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273655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7F1FE6-8AAA-3D89-27D7-575ACA080414}"/>
              </a:ext>
            </a:extLst>
          </p:cNvPr>
          <p:cNvSpPr txBox="1"/>
          <p:nvPr/>
        </p:nvSpPr>
        <p:spPr>
          <a:xfrm>
            <a:off x="0" y="0"/>
            <a:ext cx="9144000" cy="6986528"/>
          </a:xfrm>
          <a:prstGeom prst="rect">
            <a:avLst/>
          </a:prstGeom>
          <a:solidFill>
            <a:srgbClr val="000000">
              <a:alpha val="58824"/>
            </a:srgbClr>
          </a:solidFill>
        </p:spPr>
        <p:txBody>
          <a:bodyPr wrap="square">
            <a:spAutoFit/>
          </a:bodyPr>
          <a:lstStyle/>
          <a:p>
            <a:r>
              <a:rPr lang="en-US" sz="3200" b="1" i="0" baseline="30000" dirty="0">
                <a:solidFill>
                  <a:schemeClr val="bg1"/>
                </a:solidFill>
                <a:effectLst/>
                <a:latin typeface="system-ui"/>
              </a:rPr>
              <a:t>19 </a:t>
            </a:r>
            <a:r>
              <a:rPr lang="en-US" sz="3200" b="0" i="0" dirty="0">
                <a:solidFill>
                  <a:schemeClr val="bg1"/>
                </a:solidFill>
                <a:effectLst/>
                <a:latin typeface="system-ui"/>
              </a:rPr>
              <a:t>And he said to her, “Give me your son.” And he took him from her arms and carried him up into the upper chamber where he lodged, and laid him on his own bed. </a:t>
            </a:r>
            <a:r>
              <a:rPr lang="en-US" sz="3200" b="1" i="0" baseline="30000" dirty="0">
                <a:solidFill>
                  <a:schemeClr val="bg1"/>
                </a:solidFill>
                <a:effectLst/>
                <a:latin typeface="system-ui"/>
              </a:rPr>
              <a:t>20 </a:t>
            </a:r>
            <a:r>
              <a:rPr lang="en-US" sz="3200" b="0" i="0" dirty="0">
                <a:solidFill>
                  <a:schemeClr val="bg1"/>
                </a:solidFill>
                <a:effectLst/>
                <a:latin typeface="system-ui"/>
              </a:rPr>
              <a:t>And he cried to the </a:t>
            </a:r>
            <a:r>
              <a:rPr lang="en-US" sz="3200" b="0" i="0" cap="small" dirty="0">
                <a:solidFill>
                  <a:schemeClr val="bg1"/>
                </a:solidFill>
                <a:effectLst/>
                <a:latin typeface="system-ui"/>
              </a:rPr>
              <a:t>Lord</a:t>
            </a:r>
            <a:r>
              <a:rPr lang="en-US" sz="3200" b="0" i="0" dirty="0">
                <a:solidFill>
                  <a:schemeClr val="bg1"/>
                </a:solidFill>
                <a:effectLst/>
                <a:latin typeface="system-ui"/>
              </a:rPr>
              <a:t>, “O </a:t>
            </a:r>
            <a:r>
              <a:rPr lang="en-US" sz="3200" b="0" i="0" cap="small" dirty="0">
                <a:solidFill>
                  <a:schemeClr val="bg1"/>
                </a:solidFill>
                <a:effectLst/>
                <a:latin typeface="system-ui"/>
              </a:rPr>
              <a:t>Lord</a:t>
            </a:r>
            <a:r>
              <a:rPr lang="en-US" sz="3200" b="0" i="0" dirty="0">
                <a:solidFill>
                  <a:schemeClr val="bg1"/>
                </a:solidFill>
                <a:effectLst/>
                <a:latin typeface="system-ui"/>
              </a:rPr>
              <a:t> my God, have you brought calamity even upon the widow with whom I sojourn, by killing her son?” </a:t>
            </a:r>
            <a:r>
              <a:rPr lang="en-US" sz="3200" b="1" i="0" baseline="30000" dirty="0">
                <a:solidFill>
                  <a:schemeClr val="bg1"/>
                </a:solidFill>
                <a:effectLst/>
                <a:latin typeface="system-ui"/>
              </a:rPr>
              <a:t>21 </a:t>
            </a:r>
            <a:r>
              <a:rPr lang="en-US" sz="3200" b="0" i="0" dirty="0">
                <a:solidFill>
                  <a:schemeClr val="bg1"/>
                </a:solidFill>
                <a:effectLst/>
                <a:latin typeface="system-ui"/>
              </a:rPr>
              <a:t>Then he stretched himself upon the child three times and cried to the </a:t>
            </a:r>
            <a:r>
              <a:rPr lang="en-US" sz="3200" b="0" i="0" cap="small" dirty="0">
                <a:solidFill>
                  <a:schemeClr val="bg1"/>
                </a:solidFill>
                <a:effectLst/>
                <a:latin typeface="system-ui"/>
              </a:rPr>
              <a:t>Lord</a:t>
            </a:r>
            <a:r>
              <a:rPr lang="en-US" sz="3200" b="0" i="0" dirty="0">
                <a:solidFill>
                  <a:schemeClr val="bg1"/>
                </a:solidFill>
                <a:effectLst/>
                <a:latin typeface="system-ui"/>
              </a:rPr>
              <a:t>, “O </a:t>
            </a:r>
            <a:r>
              <a:rPr lang="en-US" sz="3200" b="0" i="0" cap="small" dirty="0">
                <a:solidFill>
                  <a:schemeClr val="bg1"/>
                </a:solidFill>
                <a:effectLst/>
                <a:latin typeface="system-ui"/>
              </a:rPr>
              <a:t>Lord</a:t>
            </a:r>
            <a:r>
              <a:rPr lang="en-US" sz="3200" b="0" i="0" dirty="0">
                <a:solidFill>
                  <a:schemeClr val="bg1"/>
                </a:solidFill>
                <a:effectLst/>
                <a:latin typeface="system-ui"/>
              </a:rPr>
              <a:t> my God, let this child's life</a:t>
            </a:r>
            <a:r>
              <a:rPr lang="en-US" sz="3200" b="0" i="0" baseline="30000" dirty="0">
                <a:solidFill>
                  <a:schemeClr val="bg1"/>
                </a:solidFill>
                <a:effectLst/>
                <a:latin typeface="system-ui"/>
              </a:rPr>
              <a:t>[</a:t>
            </a:r>
            <a:r>
              <a:rPr lang="en-US" sz="3200" b="0" i="0" baseline="30000" dirty="0">
                <a:solidFill>
                  <a:schemeClr val="bg1"/>
                </a:solidFill>
                <a:effectLst/>
                <a:latin typeface="system-ui"/>
                <a:hlinkClick r:id="rId3" tooltip="See footnote b">
                  <a:extLst>
                    <a:ext uri="{A12FA001-AC4F-418D-AE19-62706E023703}">
                      <ahyp:hlinkClr xmlns:ahyp="http://schemas.microsoft.com/office/drawing/2018/hyperlinkcolor" val="tx"/>
                    </a:ext>
                  </a:extLst>
                </a:hlinkClick>
              </a:rPr>
              <a:t>b</a:t>
            </a:r>
            <a:r>
              <a:rPr lang="en-US" sz="3200" b="0" i="0" baseline="30000" dirty="0">
                <a:solidFill>
                  <a:schemeClr val="bg1"/>
                </a:solidFill>
                <a:effectLst/>
                <a:latin typeface="system-ui"/>
              </a:rPr>
              <a:t>]</a:t>
            </a:r>
            <a:r>
              <a:rPr lang="en-US" sz="3200" b="0" i="0" dirty="0">
                <a:solidFill>
                  <a:schemeClr val="bg1"/>
                </a:solidFill>
                <a:effectLst/>
                <a:latin typeface="system-ui"/>
              </a:rPr>
              <a:t> come into him again.” </a:t>
            </a:r>
            <a:r>
              <a:rPr lang="en-US" sz="3200" b="1" i="0" baseline="30000" dirty="0">
                <a:solidFill>
                  <a:schemeClr val="bg1"/>
                </a:solidFill>
                <a:effectLst/>
                <a:latin typeface="system-ui"/>
              </a:rPr>
              <a:t>22 </a:t>
            </a:r>
            <a:r>
              <a:rPr lang="en-US" sz="3200" b="0" i="0" dirty="0">
                <a:solidFill>
                  <a:schemeClr val="bg1"/>
                </a:solidFill>
                <a:effectLst/>
                <a:latin typeface="system-ui"/>
              </a:rPr>
              <a:t>And the </a:t>
            </a:r>
            <a:r>
              <a:rPr lang="en-US" sz="3200" b="0" i="0" cap="small" dirty="0">
                <a:solidFill>
                  <a:schemeClr val="bg1"/>
                </a:solidFill>
                <a:effectLst/>
                <a:latin typeface="system-ui"/>
              </a:rPr>
              <a:t>Lord</a:t>
            </a:r>
            <a:r>
              <a:rPr lang="en-US" sz="3200" b="0" i="0" dirty="0">
                <a:solidFill>
                  <a:schemeClr val="bg1"/>
                </a:solidFill>
                <a:effectLst/>
                <a:latin typeface="system-ui"/>
              </a:rPr>
              <a:t> listened to the voice of Elijah. And the life of the child came into him again, and he revived.  </a:t>
            </a:r>
            <a:r>
              <a:rPr lang="en-US" sz="3200" b="1" i="0" baseline="30000" dirty="0">
                <a:solidFill>
                  <a:schemeClr val="bg1"/>
                </a:solidFill>
                <a:effectLst/>
                <a:latin typeface="system-ui"/>
              </a:rPr>
              <a:t>23 </a:t>
            </a:r>
            <a:r>
              <a:rPr lang="en-US" sz="3200" b="0" i="0" dirty="0">
                <a:solidFill>
                  <a:schemeClr val="bg1"/>
                </a:solidFill>
                <a:effectLst/>
                <a:latin typeface="system-ui"/>
              </a:rPr>
              <a:t>And Elijah took the child and brought him down from the upper chamber into the house and delivered him to his mother. And Elijah said, “See, your son lives.</a:t>
            </a:r>
            <a:endParaRPr lang="en-SG" sz="3200" dirty="0">
              <a:solidFill>
                <a:schemeClr val="bg1"/>
              </a:solidFill>
            </a:endParaRPr>
          </a:p>
        </p:txBody>
      </p:sp>
    </p:spTree>
    <p:extLst>
      <p:ext uri="{BB962C8B-B14F-4D97-AF65-F5344CB8AC3E}">
        <p14:creationId xmlns:p14="http://schemas.microsoft.com/office/powerpoint/2010/main" val="186097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7A9879-E696-7CE3-97A3-9839B61A1D1E}"/>
              </a:ext>
            </a:extLst>
          </p:cNvPr>
          <p:cNvSpPr txBox="1">
            <a:spLocks/>
          </p:cNvSpPr>
          <p:nvPr/>
        </p:nvSpPr>
        <p:spPr>
          <a:xfrm>
            <a:off x="6334308" y="6183708"/>
            <a:ext cx="2558172" cy="561751"/>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17:17-23</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3B3EA32F-8AF6-83E0-64A9-47C8A58AACDB}"/>
              </a:ext>
            </a:extLst>
          </p:cNvPr>
          <p:cNvCxnSpPr>
            <a:cxnSpLocks/>
          </p:cNvCxnSpPr>
          <p:nvPr/>
        </p:nvCxnSpPr>
        <p:spPr>
          <a:xfrm>
            <a:off x="6334308" y="6049380"/>
            <a:ext cx="2558172" cy="0"/>
          </a:xfrm>
          <a:prstGeom prst="line">
            <a:avLst/>
          </a:prstGeom>
          <a:noFill/>
          <a:ln w="19050" cap="flat" cmpd="sng" algn="ctr">
            <a:solidFill>
              <a:sysClr val="window" lastClr="FFFFFF"/>
            </a:solidFill>
            <a:prstDash val="solid"/>
            <a:miter lim="800000"/>
          </a:ln>
          <a:effectLst/>
        </p:spPr>
      </p:cxnSp>
      <p:pic>
        <p:nvPicPr>
          <p:cNvPr id="6" name="Picture 5" descr="A black and white logo&#10;&#10;Description automatically generated with medium confidence">
            <a:extLst>
              <a:ext uri="{FF2B5EF4-FFF2-40B4-BE49-F238E27FC236}">
                <a16:creationId xmlns:a16="http://schemas.microsoft.com/office/drawing/2014/main" id="{19403FAB-DB05-DFCB-5E3F-896F2B1C5F9A}"/>
              </a:ext>
            </a:extLst>
          </p:cNvPr>
          <p:cNvPicPr>
            <a:picLocks noChangeAspect="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26064" y="5661248"/>
            <a:ext cx="1992969" cy="840964"/>
          </a:xfrm>
          <a:prstGeom prst="rect">
            <a:avLst/>
          </a:prstGeom>
        </p:spPr>
      </p:pic>
      <p:sp>
        <p:nvSpPr>
          <p:cNvPr id="7" name="Title 1">
            <a:extLst>
              <a:ext uri="{FF2B5EF4-FFF2-40B4-BE49-F238E27FC236}">
                <a16:creationId xmlns:a16="http://schemas.microsoft.com/office/drawing/2014/main" id="{842B89D7-7AF4-11CD-8BBA-CE57CD1B2631}"/>
              </a:ext>
            </a:extLst>
          </p:cNvPr>
          <p:cNvSpPr txBox="1">
            <a:spLocks/>
          </p:cNvSpPr>
          <p:nvPr/>
        </p:nvSpPr>
        <p:spPr>
          <a:xfrm>
            <a:off x="559171" y="404664"/>
            <a:ext cx="8081281" cy="4320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72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100" normalizeH="0" baseline="0" noProof="0" dirty="0">
                <a:ln>
                  <a:noFill/>
                </a:ln>
                <a:solidFill>
                  <a:sysClr val="window" lastClr="FFFFFF">
                    <a:lumMod val="85000"/>
                    <a:lumOff val="15000"/>
                  </a:sysClr>
                </a:solidFill>
                <a:effectLst>
                  <a:glow rad="127000">
                    <a:schemeClr val="tx1"/>
                  </a:glow>
                </a:effectLst>
                <a:uLnTx/>
                <a:uFillTx/>
                <a:latin typeface="Sitka Banner"/>
                <a:ea typeface="+mj-ea"/>
                <a:cs typeface="+mj-cs"/>
              </a:rPr>
              <a:t>Faith grows as we trust God’s word and see his faithfulness to his promises.</a:t>
            </a:r>
          </a:p>
        </p:txBody>
      </p:sp>
    </p:spTree>
    <p:extLst>
      <p:ext uri="{BB962C8B-B14F-4D97-AF65-F5344CB8AC3E}">
        <p14:creationId xmlns:p14="http://schemas.microsoft.com/office/powerpoint/2010/main" val="18373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7A9879-E696-7CE3-97A3-9839B61A1D1E}"/>
              </a:ext>
            </a:extLst>
          </p:cNvPr>
          <p:cNvSpPr txBox="1">
            <a:spLocks/>
          </p:cNvSpPr>
          <p:nvPr/>
        </p:nvSpPr>
        <p:spPr>
          <a:xfrm>
            <a:off x="6334308" y="6183708"/>
            <a:ext cx="2558172" cy="561751"/>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17:17-23</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3B3EA32F-8AF6-83E0-64A9-47C8A58AACDB}"/>
              </a:ext>
            </a:extLst>
          </p:cNvPr>
          <p:cNvCxnSpPr>
            <a:cxnSpLocks/>
          </p:cNvCxnSpPr>
          <p:nvPr/>
        </p:nvCxnSpPr>
        <p:spPr>
          <a:xfrm>
            <a:off x="6334308" y="6049380"/>
            <a:ext cx="2558172" cy="0"/>
          </a:xfrm>
          <a:prstGeom prst="line">
            <a:avLst/>
          </a:prstGeom>
          <a:noFill/>
          <a:ln w="19050" cap="flat" cmpd="sng" algn="ctr">
            <a:solidFill>
              <a:sysClr val="window" lastClr="FFFFFF"/>
            </a:solidFill>
            <a:prstDash val="solid"/>
            <a:miter lim="800000"/>
          </a:ln>
          <a:effectLst/>
        </p:spPr>
      </p:cxnSp>
      <p:sp>
        <p:nvSpPr>
          <p:cNvPr id="8" name="TextBox 7">
            <a:extLst>
              <a:ext uri="{FF2B5EF4-FFF2-40B4-BE49-F238E27FC236}">
                <a16:creationId xmlns:a16="http://schemas.microsoft.com/office/drawing/2014/main" id="{A51AAD31-A231-4DBC-6777-6E0066BD9CA2}"/>
              </a:ext>
            </a:extLst>
          </p:cNvPr>
          <p:cNvSpPr txBox="1"/>
          <p:nvPr/>
        </p:nvSpPr>
        <p:spPr>
          <a:xfrm>
            <a:off x="395536" y="320457"/>
            <a:ext cx="8388932" cy="1323439"/>
          </a:xfrm>
          <a:prstGeom prst="rect">
            <a:avLst/>
          </a:prstGeom>
          <a:noFill/>
        </p:spPr>
        <p:txBody>
          <a:bodyPr wrap="square">
            <a:spAutoFit/>
          </a:bodyPr>
          <a:lstStyle/>
          <a:p>
            <a:r>
              <a:rPr lang="en-US" sz="4000" b="0" i="0" dirty="0">
                <a:solidFill>
                  <a:schemeClr val="bg1"/>
                </a:solidFill>
                <a:effectLst>
                  <a:glow rad="127000">
                    <a:schemeClr val="tx1"/>
                  </a:glow>
                </a:effectLst>
                <a:latin typeface="system-ui"/>
              </a:rPr>
              <a:t>Let God work through your life to accomplish his will</a:t>
            </a:r>
            <a:endParaRPr lang="en-SG" sz="4000" dirty="0">
              <a:solidFill>
                <a:schemeClr val="bg1"/>
              </a:solidFill>
              <a:effectLst>
                <a:glow rad="127000">
                  <a:schemeClr val="tx1"/>
                </a:glow>
              </a:effectLst>
            </a:endParaRPr>
          </a:p>
        </p:txBody>
      </p:sp>
    </p:spTree>
    <p:extLst>
      <p:ext uri="{BB962C8B-B14F-4D97-AF65-F5344CB8AC3E}">
        <p14:creationId xmlns:p14="http://schemas.microsoft.com/office/powerpoint/2010/main" val="96681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8DA9012B-5B28-19F8-1834-53027000226B}"/>
              </a:ext>
            </a:extLst>
          </p:cNvPr>
          <p:cNvSpPr txBox="1"/>
          <p:nvPr/>
        </p:nvSpPr>
        <p:spPr>
          <a:xfrm>
            <a:off x="253590" y="320457"/>
            <a:ext cx="8388932" cy="1569660"/>
          </a:xfrm>
          <a:prstGeom prst="rect">
            <a:avLst/>
          </a:prstGeom>
          <a:noFill/>
        </p:spPr>
        <p:txBody>
          <a:bodyPr wrap="square">
            <a:spAutoFit/>
          </a:bodyPr>
          <a:lstStyle/>
          <a:p>
            <a:r>
              <a:rPr lang="en-US" sz="3200" b="1" i="0" baseline="30000" dirty="0">
                <a:solidFill>
                  <a:schemeClr val="bg1"/>
                </a:solidFill>
                <a:effectLst/>
                <a:latin typeface="system-ui"/>
              </a:rPr>
              <a:t>24 </a:t>
            </a:r>
            <a:r>
              <a:rPr lang="en-US" sz="3200" b="0" i="0" dirty="0">
                <a:solidFill>
                  <a:schemeClr val="bg1"/>
                </a:solidFill>
                <a:effectLst/>
                <a:latin typeface="system-ui"/>
              </a:rPr>
              <a:t>And the woman said to Elijah, “Now I know that you are a man of God, and that the word of the </a:t>
            </a:r>
            <a:r>
              <a:rPr lang="en-US" sz="3200" b="0" i="0" cap="small" dirty="0">
                <a:solidFill>
                  <a:schemeClr val="bg1"/>
                </a:solidFill>
                <a:effectLst/>
                <a:latin typeface="system-ui"/>
              </a:rPr>
              <a:t>Lord</a:t>
            </a:r>
            <a:r>
              <a:rPr lang="en-US" sz="3200" b="0" i="0" dirty="0">
                <a:solidFill>
                  <a:schemeClr val="bg1"/>
                </a:solidFill>
                <a:effectLst/>
                <a:latin typeface="system-ui"/>
              </a:rPr>
              <a:t> in your mouth is truth.”</a:t>
            </a:r>
            <a:endParaRPr lang="en-SG" sz="3200" dirty="0">
              <a:solidFill>
                <a:schemeClr val="bg1"/>
              </a:solidFill>
            </a:endParaRPr>
          </a:p>
        </p:txBody>
      </p:sp>
    </p:spTree>
    <p:extLst>
      <p:ext uri="{BB962C8B-B14F-4D97-AF65-F5344CB8AC3E}">
        <p14:creationId xmlns:p14="http://schemas.microsoft.com/office/powerpoint/2010/main" val="352596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75FF45-BAE8-461D-9EAE-BA0067D95CF1}"/>
              </a:ext>
            </a:extLst>
          </p:cNvPr>
          <p:cNvSpPr txBox="1">
            <a:spLocks/>
          </p:cNvSpPr>
          <p:nvPr/>
        </p:nvSpPr>
        <p:spPr>
          <a:xfrm>
            <a:off x="559171" y="404664"/>
            <a:ext cx="8081281" cy="4320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72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100" normalizeH="0" baseline="0" noProof="0" dirty="0">
                <a:ln>
                  <a:noFill/>
                </a:ln>
                <a:solidFill>
                  <a:sysClr val="window" lastClr="FFFFFF">
                    <a:lumMod val="85000"/>
                    <a:lumOff val="15000"/>
                  </a:sysClr>
                </a:solidFill>
                <a:effectLst/>
                <a:uLnTx/>
                <a:uFillTx/>
                <a:latin typeface="Sitka Banner"/>
                <a:ea typeface="+mj-ea"/>
                <a:cs typeface="+mj-cs"/>
              </a:rPr>
              <a:t>Our greatest calling is to declare God’s will faithfully and fearlessly</a:t>
            </a:r>
            <a:endParaRPr kumimoji="0" lang="en-SG" sz="4800" b="1" i="0" u="none" strike="noStrike" kern="1200" cap="none" spc="100" normalizeH="0" baseline="0" noProof="0" dirty="0">
              <a:ln>
                <a:noFill/>
              </a:ln>
              <a:solidFill>
                <a:sysClr val="window" lastClr="FFFFFF">
                  <a:lumMod val="85000"/>
                  <a:lumOff val="15000"/>
                </a:sysClr>
              </a:solidFill>
              <a:effectLst/>
              <a:uLnTx/>
              <a:uFillTx/>
              <a:latin typeface="Sitka Banner"/>
              <a:ea typeface="+mj-ea"/>
              <a:cs typeface="+mj-cs"/>
            </a:endParaRPr>
          </a:p>
        </p:txBody>
      </p:sp>
      <p:sp>
        <p:nvSpPr>
          <p:cNvPr id="8" name="Subtitle 2">
            <a:extLst>
              <a:ext uri="{FF2B5EF4-FFF2-40B4-BE49-F238E27FC236}">
                <a16:creationId xmlns:a16="http://schemas.microsoft.com/office/drawing/2014/main" id="{12E6508A-465B-1E42-48C4-1D5F0B1EED49}"/>
              </a:ext>
            </a:extLst>
          </p:cNvPr>
          <p:cNvSpPr txBox="1">
            <a:spLocks/>
          </p:cNvSpPr>
          <p:nvPr/>
        </p:nvSpPr>
        <p:spPr>
          <a:xfrm>
            <a:off x="6480212"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3B993980-9CEC-66EE-A484-1D69C6E21DD5}"/>
              </a:ext>
            </a:extLst>
          </p:cNvPr>
          <p:cNvCxnSpPr>
            <a:cxnSpLocks/>
          </p:cNvCxnSpPr>
          <p:nvPr/>
        </p:nvCxnSpPr>
        <p:spPr>
          <a:xfrm>
            <a:off x="6480212" y="6049380"/>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128802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8D6355-6F55-0CB8-B9C4-3BE6A43E0174}"/>
              </a:ext>
            </a:extLst>
          </p:cNvPr>
          <p:cNvSpPr txBox="1"/>
          <p:nvPr/>
        </p:nvSpPr>
        <p:spPr>
          <a:xfrm>
            <a:off x="395536" y="320457"/>
            <a:ext cx="8388932" cy="1938992"/>
          </a:xfrm>
          <a:prstGeom prst="rect">
            <a:avLst/>
          </a:prstGeom>
          <a:noFill/>
        </p:spPr>
        <p:txBody>
          <a:bodyPr wrap="square">
            <a:spAutoFit/>
          </a:bodyPr>
          <a:lstStyle/>
          <a:p>
            <a:r>
              <a:rPr lang="en-US" sz="4000" b="0" i="0" dirty="0">
                <a:solidFill>
                  <a:schemeClr val="bg1"/>
                </a:solidFill>
                <a:effectLst/>
                <a:latin typeface="system-ui"/>
              </a:rPr>
              <a:t>Listen carefully to God’s Word, so you can understand the message he is calling you to proclaim</a:t>
            </a:r>
            <a:endParaRPr lang="en-SG" sz="4000" dirty="0">
              <a:solidFill>
                <a:schemeClr val="bg1"/>
              </a:solidFill>
            </a:endParaRPr>
          </a:p>
        </p:txBody>
      </p:sp>
      <p:sp>
        <p:nvSpPr>
          <p:cNvPr id="5" name="Subtitle 2">
            <a:extLst>
              <a:ext uri="{FF2B5EF4-FFF2-40B4-BE49-F238E27FC236}">
                <a16:creationId xmlns:a16="http://schemas.microsoft.com/office/drawing/2014/main" id="{37664709-42FA-C81F-9139-E55E8A89A2FF}"/>
              </a:ext>
            </a:extLst>
          </p:cNvPr>
          <p:cNvSpPr txBox="1">
            <a:spLocks/>
          </p:cNvSpPr>
          <p:nvPr/>
        </p:nvSpPr>
        <p:spPr>
          <a:xfrm>
            <a:off x="6480212"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EF55D098-8FDF-03F8-0F71-D125261DCA17}"/>
              </a:ext>
            </a:extLst>
          </p:cNvPr>
          <p:cNvCxnSpPr>
            <a:cxnSpLocks/>
          </p:cNvCxnSpPr>
          <p:nvPr/>
        </p:nvCxnSpPr>
        <p:spPr>
          <a:xfrm>
            <a:off x="6480212" y="6049380"/>
            <a:ext cx="2558172" cy="0"/>
          </a:xfrm>
          <a:prstGeom prst="line">
            <a:avLst/>
          </a:prstGeom>
          <a:noFill/>
          <a:ln w="19050" cap="flat" cmpd="sng" algn="ctr">
            <a:solidFill>
              <a:sysClr val="window" lastClr="FFFFFF"/>
            </a:solidFill>
            <a:prstDash val="solid"/>
            <a:miter lim="800000"/>
          </a:ln>
          <a:effectLst/>
        </p:spPr>
      </p:cxnSp>
    </p:spTree>
    <p:extLst>
      <p:ext uri="{BB962C8B-B14F-4D97-AF65-F5344CB8AC3E}">
        <p14:creationId xmlns:p14="http://schemas.microsoft.com/office/powerpoint/2010/main" val="16648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3E0C85A-B346-4C3F-9A60-7135D780BB16}"/>
              </a:ext>
            </a:extLst>
          </p:cNvPr>
          <p:cNvSpPr txBox="1">
            <a:spLocks/>
          </p:cNvSpPr>
          <p:nvPr/>
        </p:nvSpPr>
        <p:spPr>
          <a:xfrm>
            <a:off x="260250" y="6183708"/>
            <a:ext cx="2558172" cy="56175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rPr>
              <a:t>1 Kings 17:24</a:t>
            </a:r>
            <a:endParaRPr kumimoji="0" lang="en-SG" sz="2800" b="0" i="0" u="none" strike="noStrike" kern="1200" cap="none" spc="0" normalizeH="0" baseline="0" noProof="0" dirty="0">
              <a:ln>
                <a:noFill/>
              </a:ln>
              <a:solidFill>
                <a:sysClr val="window" lastClr="FFFFFF">
                  <a:lumMod val="85000"/>
                  <a:lumOff val="15000"/>
                </a:sysClr>
              </a:solidFill>
              <a:effectLst/>
              <a:uLnTx/>
              <a:uFillTx/>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A5F3C823-100E-4C9C-BD3E-4C648EDEDB57}"/>
              </a:ext>
            </a:extLst>
          </p:cNvPr>
          <p:cNvCxnSpPr>
            <a:cxnSpLocks/>
          </p:cNvCxnSpPr>
          <p:nvPr/>
        </p:nvCxnSpPr>
        <p:spPr>
          <a:xfrm>
            <a:off x="260250" y="6049380"/>
            <a:ext cx="2558172" cy="0"/>
          </a:xfrm>
          <a:prstGeom prst="line">
            <a:avLst/>
          </a:prstGeom>
          <a:noFill/>
          <a:ln w="19050" cap="flat" cmpd="sng" algn="ctr">
            <a:solidFill>
              <a:sysClr val="window" lastClr="FFFFFF"/>
            </a:solidFill>
            <a:prstDash val="solid"/>
            <a:miter lim="800000"/>
          </a:ln>
          <a:effectLst/>
        </p:spPr>
      </p:cxnSp>
      <p:sp>
        <p:nvSpPr>
          <p:cNvPr id="9" name="TextBox 8">
            <a:extLst>
              <a:ext uri="{FF2B5EF4-FFF2-40B4-BE49-F238E27FC236}">
                <a16:creationId xmlns:a16="http://schemas.microsoft.com/office/drawing/2014/main" id="{8DA9012B-5B28-19F8-1834-53027000226B}"/>
              </a:ext>
            </a:extLst>
          </p:cNvPr>
          <p:cNvSpPr txBox="1"/>
          <p:nvPr/>
        </p:nvSpPr>
        <p:spPr>
          <a:xfrm>
            <a:off x="260250" y="3429000"/>
            <a:ext cx="8388932" cy="1569660"/>
          </a:xfrm>
          <a:prstGeom prst="rect">
            <a:avLst/>
          </a:prstGeom>
          <a:noFill/>
        </p:spPr>
        <p:txBody>
          <a:bodyPr wrap="square">
            <a:spAutoFit/>
          </a:bodyPr>
          <a:lstStyle/>
          <a:p>
            <a:r>
              <a:rPr lang="en-US" sz="3200" b="1" i="0" baseline="30000" dirty="0">
                <a:solidFill>
                  <a:schemeClr val="bg1"/>
                </a:solidFill>
                <a:effectLst/>
                <a:latin typeface="system-ui"/>
              </a:rPr>
              <a:t>24 </a:t>
            </a:r>
            <a:r>
              <a:rPr lang="en-US" sz="3200" b="0" i="0" dirty="0">
                <a:solidFill>
                  <a:schemeClr val="bg1"/>
                </a:solidFill>
                <a:effectLst/>
                <a:latin typeface="system-ui"/>
              </a:rPr>
              <a:t>And the woman said to Elijah, “Now I know that you are a man of God, and that the </a:t>
            </a:r>
            <a:r>
              <a:rPr lang="en-US" sz="3200" b="0" i="0" dirty="0">
                <a:solidFill>
                  <a:srgbClr val="FFFF00"/>
                </a:solidFill>
                <a:effectLst/>
                <a:latin typeface="system-ui"/>
              </a:rPr>
              <a:t>word of the </a:t>
            </a:r>
            <a:r>
              <a:rPr lang="en-US" sz="3200" b="0" i="0" cap="small" dirty="0">
                <a:solidFill>
                  <a:srgbClr val="FFFF00"/>
                </a:solidFill>
                <a:effectLst/>
                <a:latin typeface="system-ui"/>
              </a:rPr>
              <a:t>Lord</a:t>
            </a:r>
            <a:r>
              <a:rPr lang="en-US" sz="3200" b="0" i="0" dirty="0">
                <a:solidFill>
                  <a:srgbClr val="FFFF00"/>
                </a:solidFill>
                <a:effectLst/>
                <a:latin typeface="system-ui"/>
              </a:rPr>
              <a:t> in your mouth is truth</a:t>
            </a:r>
            <a:r>
              <a:rPr lang="en-US" sz="3200" b="0" i="0" dirty="0">
                <a:solidFill>
                  <a:schemeClr val="bg1"/>
                </a:solidFill>
                <a:effectLst/>
                <a:latin typeface="system-ui"/>
              </a:rPr>
              <a:t>.”</a:t>
            </a:r>
            <a:endParaRPr lang="en-SG" sz="3200" dirty="0">
              <a:solidFill>
                <a:schemeClr val="bg1"/>
              </a:solidFill>
            </a:endParaRPr>
          </a:p>
        </p:txBody>
      </p:sp>
      <p:sp>
        <p:nvSpPr>
          <p:cNvPr id="5" name="TextBox 4">
            <a:extLst>
              <a:ext uri="{FF2B5EF4-FFF2-40B4-BE49-F238E27FC236}">
                <a16:creationId xmlns:a16="http://schemas.microsoft.com/office/drawing/2014/main" id="{08CA2E2B-4BE4-E2EC-6C3D-6D98F33A5EB2}"/>
              </a:ext>
            </a:extLst>
          </p:cNvPr>
          <p:cNvSpPr txBox="1"/>
          <p:nvPr/>
        </p:nvSpPr>
        <p:spPr>
          <a:xfrm>
            <a:off x="269614" y="268682"/>
            <a:ext cx="8388932" cy="2062103"/>
          </a:xfrm>
          <a:prstGeom prst="rect">
            <a:avLst/>
          </a:prstGeom>
          <a:noFill/>
        </p:spPr>
        <p:txBody>
          <a:bodyPr wrap="square">
            <a:spAutoFit/>
          </a:bodyPr>
          <a:lstStyle/>
          <a:p>
            <a:r>
              <a:rPr lang="en-US" sz="3200" b="1" i="0" baseline="30000" dirty="0">
                <a:solidFill>
                  <a:schemeClr val="bg1"/>
                </a:solidFill>
                <a:effectLst/>
                <a:latin typeface="system-ui"/>
              </a:rPr>
              <a:t>1</a:t>
            </a:r>
            <a:r>
              <a:rPr lang="en-US" sz="3200" b="0" i="0" dirty="0">
                <a:solidFill>
                  <a:schemeClr val="bg1"/>
                </a:solidFill>
                <a:effectLst/>
                <a:latin typeface="system-ui"/>
              </a:rPr>
              <a:t> Now Elijah the </a:t>
            </a:r>
            <a:r>
              <a:rPr lang="en-US" sz="3200" b="0" i="0" dirty="0" err="1">
                <a:solidFill>
                  <a:schemeClr val="bg1"/>
                </a:solidFill>
                <a:effectLst/>
                <a:latin typeface="system-ui"/>
              </a:rPr>
              <a:t>Tishbite</a:t>
            </a:r>
            <a:r>
              <a:rPr lang="en-US" sz="3200" b="0" i="0" dirty="0">
                <a:solidFill>
                  <a:schemeClr val="bg1"/>
                </a:solidFill>
                <a:effectLst/>
                <a:latin typeface="system-ui"/>
              </a:rPr>
              <a:t>, of </a:t>
            </a:r>
            <a:r>
              <a:rPr lang="en-US" sz="3200" b="0" i="0" dirty="0" err="1">
                <a:solidFill>
                  <a:schemeClr val="bg1"/>
                </a:solidFill>
                <a:effectLst/>
                <a:latin typeface="system-ui"/>
              </a:rPr>
              <a:t>Tishbe</a:t>
            </a:r>
            <a:r>
              <a:rPr lang="en-US" sz="3200" b="0" i="0" dirty="0">
                <a:solidFill>
                  <a:schemeClr val="bg1"/>
                </a:solidFill>
                <a:effectLst/>
                <a:latin typeface="system-ui"/>
              </a:rPr>
              <a:t> in Gilead, said to Ahab, “As </a:t>
            </a:r>
            <a:r>
              <a:rPr lang="en-US" sz="3200" b="0" i="0" dirty="0">
                <a:solidFill>
                  <a:srgbClr val="FFFF00"/>
                </a:solidFill>
                <a:effectLst/>
                <a:latin typeface="system-ui"/>
              </a:rPr>
              <a:t>the </a:t>
            </a:r>
            <a:r>
              <a:rPr lang="en-US" sz="3200" b="0" i="0" cap="small" dirty="0">
                <a:solidFill>
                  <a:srgbClr val="FFFF00"/>
                </a:solidFill>
                <a:effectLst/>
                <a:latin typeface="system-ui"/>
              </a:rPr>
              <a:t>Lord</a:t>
            </a:r>
            <a:r>
              <a:rPr lang="en-US" sz="3200" b="0" i="0" dirty="0">
                <a:solidFill>
                  <a:srgbClr val="FFFF00"/>
                </a:solidFill>
                <a:effectLst/>
                <a:latin typeface="system-ui"/>
              </a:rPr>
              <a:t>, the God of Israel, lives,</a:t>
            </a:r>
            <a:r>
              <a:rPr lang="en-US" sz="3200" b="0" i="0" dirty="0">
                <a:solidFill>
                  <a:schemeClr val="bg1"/>
                </a:solidFill>
                <a:effectLst/>
                <a:latin typeface="system-ui"/>
              </a:rPr>
              <a:t> before whom I stand, there shall be neither dew nor rain these years, except by my word.”</a:t>
            </a:r>
            <a:endParaRPr lang="en-SG" sz="3200" dirty="0">
              <a:solidFill>
                <a:schemeClr val="bg1"/>
              </a:solidFill>
            </a:endParaRPr>
          </a:p>
        </p:txBody>
      </p:sp>
      <p:sp>
        <p:nvSpPr>
          <p:cNvPr id="8" name="TextBox 7">
            <a:extLst>
              <a:ext uri="{FF2B5EF4-FFF2-40B4-BE49-F238E27FC236}">
                <a16:creationId xmlns:a16="http://schemas.microsoft.com/office/drawing/2014/main" id="{E0CBDB3A-4743-03A6-3017-488CE77831F5}"/>
              </a:ext>
            </a:extLst>
          </p:cNvPr>
          <p:cNvSpPr txBox="1"/>
          <p:nvPr/>
        </p:nvSpPr>
        <p:spPr>
          <a:xfrm>
            <a:off x="269614" y="2644170"/>
            <a:ext cx="8388932" cy="584775"/>
          </a:xfrm>
          <a:prstGeom prst="rect">
            <a:avLst/>
          </a:prstGeom>
          <a:noFill/>
        </p:spPr>
        <p:txBody>
          <a:bodyPr wrap="square">
            <a:spAutoFit/>
          </a:bodyPr>
          <a:lstStyle/>
          <a:p>
            <a:pPr algn="ctr"/>
            <a:r>
              <a:rPr lang="en-US" sz="3200" b="1" i="0" dirty="0">
                <a:solidFill>
                  <a:schemeClr val="bg1"/>
                </a:solidFill>
                <a:effectLst/>
                <a:latin typeface="system-ui"/>
              </a:rPr>
              <a:t>3 miracles</a:t>
            </a:r>
            <a:endParaRPr lang="en-SG" sz="3200" b="1" dirty="0">
              <a:solidFill>
                <a:schemeClr val="bg1"/>
              </a:solidFill>
            </a:endParaRPr>
          </a:p>
        </p:txBody>
      </p:sp>
    </p:spTree>
    <p:extLst>
      <p:ext uri="{BB962C8B-B14F-4D97-AF65-F5344CB8AC3E}">
        <p14:creationId xmlns:p14="http://schemas.microsoft.com/office/powerpoint/2010/main" val="147122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E6D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A81E45-AB62-97F0-8FF2-4D54A6053219}"/>
              </a:ext>
            </a:extLst>
          </p:cNvPr>
          <p:cNvSpPr/>
          <p:nvPr/>
        </p:nvSpPr>
        <p:spPr>
          <a:xfrm>
            <a:off x="514489" y="1556792"/>
            <a:ext cx="8000362" cy="13061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Picture 7" descr="A picture containing console table&#10;&#10;Description automatically generated">
            <a:extLst>
              <a:ext uri="{FF2B5EF4-FFF2-40B4-BE49-F238E27FC236}">
                <a16:creationId xmlns:a16="http://schemas.microsoft.com/office/drawing/2014/main" id="{C81DB92D-58FF-7BFB-B8DD-783A3D25D7D8}"/>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928830" y="1277384"/>
            <a:ext cx="3247619" cy="5419048"/>
          </a:xfrm>
          <a:prstGeom prst="rect">
            <a:avLst/>
          </a:prstGeom>
        </p:spPr>
      </p:pic>
      <p:pic>
        <p:nvPicPr>
          <p:cNvPr id="9" name="Picture 8">
            <a:extLst>
              <a:ext uri="{FF2B5EF4-FFF2-40B4-BE49-F238E27FC236}">
                <a16:creationId xmlns:a16="http://schemas.microsoft.com/office/drawing/2014/main" id="{0241F216-3EB5-64FF-0325-D4F0588A142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14488" y="1533254"/>
            <a:ext cx="8000362" cy="4619625"/>
          </a:xfrm>
          <a:prstGeom prst="rect">
            <a:avLst/>
          </a:prstGeom>
        </p:spPr>
      </p:pic>
      <p:sp>
        <p:nvSpPr>
          <p:cNvPr id="10" name="Title 1">
            <a:extLst>
              <a:ext uri="{FF2B5EF4-FFF2-40B4-BE49-F238E27FC236}">
                <a16:creationId xmlns:a16="http://schemas.microsoft.com/office/drawing/2014/main" id="{E05258DB-97DA-03A1-D17E-4EC9B68E2FA7}"/>
              </a:ext>
            </a:extLst>
          </p:cNvPr>
          <p:cNvSpPr txBox="1">
            <a:spLocks/>
          </p:cNvSpPr>
          <p:nvPr/>
        </p:nvSpPr>
        <p:spPr>
          <a:xfrm>
            <a:off x="845862" y="51603"/>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rgbClr val="000000"/>
                </a:solidFill>
              </a:rPr>
              <a:t>7 Great Periods of History</a:t>
            </a:r>
          </a:p>
        </p:txBody>
      </p:sp>
      <p:sp>
        <p:nvSpPr>
          <p:cNvPr id="11" name="TextBox 10">
            <a:extLst>
              <a:ext uri="{FF2B5EF4-FFF2-40B4-BE49-F238E27FC236}">
                <a16:creationId xmlns:a16="http://schemas.microsoft.com/office/drawing/2014/main" id="{AF473066-AD09-543B-028A-C75A56034298}"/>
              </a:ext>
            </a:extLst>
          </p:cNvPr>
          <p:cNvSpPr txBox="1"/>
          <p:nvPr/>
        </p:nvSpPr>
        <p:spPr>
          <a:xfrm>
            <a:off x="619785" y="3666094"/>
            <a:ext cx="259080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CHRIST ON EARTH</a:t>
            </a:r>
            <a:endParaRPr lang="en-US" sz="2000" b="1" spc="-70" dirty="0">
              <a:solidFill>
                <a:srgbClr val="000000"/>
              </a:solidFill>
              <a:latin typeface="Arial"/>
              <a:ea typeface="华文楷体"/>
              <a:cs typeface="Arial"/>
            </a:endParaRPr>
          </a:p>
        </p:txBody>
      </p:sp>
      <p:sp>
        <p:nvSpPr>
          <p:cNvPr id="12" name="TextBox 11">
            <a:extLst>
              <a:ext uri="{FF2B5EF4-FFF2-40B4-BE49-F238E27FC236}">
                <a16:creationId xmlns:a16="http://schemas.microsoft.com/office/drawing/2014/main" id="{A4D7E88B-E4E6-6144-B15D-1DBCFBDBDBEB}"/>
              </a:ext>
            </a:extLst>
          </p:cNvPr>
          <p:cNvSpPr txBox="1"/>
          <p:nvPr/>
        </p:nvSpPr>
        <p:spPr>
          <a:xfrm>
            <a:off x="6404099" y="3660133"/>
            <a:ext cx="1966187"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MATT 1 - ACTS 1</a:t>
            </a:r>
          </a:p>
        </p:txBody>
      </p:sp>
      <p:sp>
        <p:nvSpPr>
          <p:cNvPr id="13" name="TextBox 12">
            <a:extLst>
              <a:ext uri="{FF2B5EF4-FFF2-40B4-BE49-F238E27FC236}">
                <a16:creationId xmlns:a16="http://schemas.microsoft.com/office/drawing/2014/main" id="{05C56353-A75B-4569-C38D-4EBCAD4FA433}"/>
              </a:ext>
            </a:extLst>
          </p:cNvPr>
          <p:cNvSpPr txBox="1"/>
          <p:nvPr/>
        </p:nvSpPr>
        <p:spPr>
          <a:xfrm>
            <a:off x="3730604" y="3670541"/>
            <a:ext cx="1505745" cy="400110"/>
          </a:xfrm>
          <a:prstGeom prst="rect">
            <a:avLst/>
          </a:prstGeom>
          <a:noFill/>
        </p:spPr>
        <p:txBody>
          <a:bodyPr wrap="square" rtlCol="0">
            <a:spAutoFit/>
          </a:bodyPr>
          <a:lstStyle/>
          <a:p>
            <a:pPr algn="ctr"/>
            <a:r>
              <a:rPr lang="en-US" sz="2000" b="1" dirty="0">
                <a:solidFill>
                  <a:srgbClr val="000000"/>
                </a:solidFill>
                <a:effectLst>
                  <a:glow rad="127000">
                    <a:srgbClr val="DEE6DF"/>
                  </a:glow>
                </a:effectLst>
                <a:latin typeface="Arial"/>
                <a:ea typeface="华文楷体"/>
                <a:cs typeface="Arial"/>
              </a:rPr>
              <a:t>About 33</a:t>
            </a:r>
          </a:p>
        </p:txBody>
      </p:sp>
      <p:sp>
        <p:nvSpPr>
          <p:cNvPr id="14" name="TextBox 13">
            <a:extLst>
              <a:ext uri="{FF2B5EF4-FFF2-40B4-BE49-F238E27FC236}">
                <a16:creationId xmlns:a16="http://schemas.microsoft.com/office/drawing/2014/main" id="{6206B631-E46F-91FB-2B73-7D04502372C4}"/>
              </a:ext>
            </a:extLst>
          </p:cNvPr>
          <p:cNvSpPr txBox="1"/>
          <p:nvPr/>
        </p:nvSpPr>
        <p:spPr>
          <a:xfrm>
            <a:off x="797579" y="1040752"/>
            <a:ext cx="1505744" cy="400110"/>
          </a:xfrm>
          <a:prstGeom prst="rect">
            <a:avLst/>
          </a:prstGeom>
          <a:noFill/>
          <a:ln>
            <a:noFill/>
          </a:ln>
        </p:spPr>
        <p:txBody>
          <a:bodyPr wrap="square" rtlCol="0">
            <a:spAutoFit/>
          </a:bodyPr>
          <a:lstStyle/>
          <a:p>
            <a:r>
              <a:rPr lang="en-US" altLang="zh-CN" sz="2000" b="1" u="sng" dirty="0">
                <a:solidFill>
                  <a:srgbClr val="000000"/>
                </a:solidFill>
                <a:latin typeface="Arial"/>
                <a:ea typeface="华文楷体"/>
                <a:cs typeface="Arial"/>
              </a:rPr>
              <a:t>PERIOD</a:t>
            </a:r>
            <a:endParaRPr lang="en-US" sz="2000" b="1" u="sng" dirty="0">
              <a:solidFill>
                <a:srgbClr val="000000"/>
              </a:solidFill>
              <a:latin typeface="Arial"/>
              <a:ea typeface="华文楷体"/>
              <a:cs typeface="Arial"/>
            </a:endParaRPr>
          </a:p>
        </p:txBody>
      </p:sp>
      <p:sp>
        <p:nvSpPr>
          <p:cNvPr id="17" name="TextBox 16">
            <a:extLst>
              <a:ext uri="{FF2B5EF4-FFF2-40B4-BE49-F238E27FC236}">
                <a16:creationId xmlns:a16="http://schemas.microsoft.com/office/drawing/2014/main" id="{813FC502-C66E-A977-D79D-3DA4814C85C9}"/>
              </a:ext>
            </a:extLst>
          </p:cNvPr>
          <p:cNvSpPr txBox="1"/>
          <p:nvPr/>
        </p:nvSpPr>
        <p:spPr>
          <a:xfrm>
            <a:off x="3730604" y="937236"/>
            <a:ext cx="1505744" cy="400110"/>
          </a:xfrm>
          <a:prstGeom prst="rect">
            <a:avLst/>
          </a:prstGeom>
          <a:noFill/>
        </p:spPr>
        <p:txBody>
          <a:bodyPr wrap="square" rtlCol="0">
            <a:spAutoFit/>
          </a:bodyPr>
          <a:lstStyle/>
          <a:p>
            <a:pPr algn="ctr"/>
            <a:r>
              <a:rPr lang="en-US" altLang="zh-CN" sz="2000" b="1" u="sng" dirty="0">
                <a:solidFill>
                  <a:srgbClr val="000000"/>
                </a:solidFill>
                <a:latin typeface="Arial"/>
                <a:ea typeface="华文楷体"/>
                <a:cs typeface="Arial"/>
              </a:rPr>
              <a:t>YEARS</a:t>
            </a:r>
            <a:endParaRPr lang="en-US" sz="2000" b="1" u="sng" dirty="0">
              <a:solidFill>
                <a:srgbClr val="000000"/>
              </a:solidFill>
              <a:latin typeface="Arial"/>
              <a:ea typeface="华文楷体"/>
              <a:cs typeface="Arial"/>
            </a:endParaRPr>
          </a:p>
        </p:txBody>
      </p:sp>
      <p:sp>
        <p:nvSpPr>
          <p:cNvPr id="20" name="TextBox 19">
            <a:extLst>
              <a:ext uri="{FF2B5EF4-FFF2-40B4-BE49-F238E27FC236}">
                <a16:creationId xmlns:a16="http://schemas.microsoft.com/office/drawing/2014/main" id="{2400B085-8473-F0E0-5181-FB7A50850439}"/>
              </a:ext>
            </a:extLst>
          </p:cNvPr>
          <p:cNvSpPr txBox="1"/>
          <p:nvPr/>
        </p:nvSpPr>
        <p:spPr>
          <a:xfrm>
            <a:off x="6705374" y="1006246"/>
            <a:ext cx="1671453" cy="400110"/>
          </a:xfrm>
          <a:prstGeom prst="rect">
            <a:avLst/>
          </a:prstGeom>
          <a:noFill/>
          <a:ln>
            <a:noFill/>
          </a:ln>
        </p:spPr>
        <p:txBody>
          <a:bodyPr wrap="square" rtlCol="0">
            <a:spAutoFit/>
          </a:bodyPr>
          <a:lstStyle/>
          <a:p>
            <a:pPr algn="r"/>
            <a:r>
              <a:rPr lang="en-US" altLang="zh-CN" sz="2000" b="1" u="sng" dirty="0">
                <a:solidFill>
                  <a:srgbClr val="000000"/>
                </a:solidFill>
                <a:latin typeface="Arial"/>
                <a:ea typeface="华文楷体"/>
                <a:cs typeface="Arial"/>
              </a:rPr>
              <a:t>SCRIPTURE</a:t>
            </a:r>
            <a:endParaRPr lang="en-US" sz="2000" b="1" u="sng" dirty="0">
              <a:solidFill>
                <a:srgbClr val="000000"/>
              </a:solidFill>
              <a:latin typeface="Arial"/>
              <a:ea typeface="华文楷体"/>
              <a:cs typeface="Arial"/>
            </a:endParaRPr>
          </a:p>
        </p:txBody>
      </p:sp>
      <p:sp>
        <p:nvSpPr>
          <p:cNvPr id="21" name="TextBox 20">
            <a:extLst>
              <a:ext uri="{FF2B5EF4-FFF2-40B4-BE49-F238E27FC236}">
                <a16:creationId xmlns:a16="http://schemas.microsoft.com/office/drawing/2014/main" id="{040EEF2E-CBA5-98D7-85FA-F90609D89E9C}"/>
              </a:ext>
            </a:extLst>
          </p:cNvPr>
          <p:cNvSpPr txBox="1"/>
          <p:nvPr/>
        </p:nvSpPr>
        <p:spPr>
          <a:xfrm>
            <a:off x="619785" y="4313794"/>
            <a:ext cx="266700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CHURCH ON EARTH</a:t>
            </a:r>
            <a:endParaRPr lang="en-US" sz="2000" b="1" spc="-70" dirty="0">
              <a:solidFill>
                <a:srgbClr val="000000"/>
              </a:solidFill>
              <a:latin typeface="Arial"/>
              <a:ea typeface="华文楷体"/>
              <a:cs typeface="Arial"/>
            </a:endParaRPr>
          </a:p>
        </p:txBody>
      </p:sp>
      <p:sp>
        <p:nvSpPr>
          <p:cNvPr id="22" name="TextBox 21">
            <a:extLst>
              <a:ext uri="{FF2B5EF4-FFF2-40B4-BE49-F238E27FC236}">
                <a16:creationId xmlns:a16="http://schemas.microsoft.com/office/drawing/2014/main" id="{7A5D384A-6227-7222-9EDC-31E326BF452F}"/>
              </a:ext>
            </a:extLst>
          </p:cNvPr>
          <p:cNvSpPr txBox="1"/>
          <p:nvPr/>
        </p:nvSpPr>
        <p:spPr>
          <a:xfrm>
            <a:off x="6404098" y="4308577"/>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ACTS 2 - REV 3</a:t>
            </a:r>
            <a:endParaRPr lang="en-US" b="1" spc="-70" dirty="0">
              <a:solidFill>
                <a:srgbClr val="000000"/>
              </a:solidFill>
              <a:latin typeface="Arial"/>
              <a:ea typeface="华文楷体"/>
              <a:cs typeface="Arial"/>
            </a:endParaRPr>
          </a:p>
        </p:txBody>
      </p:sp>
      <p:sp>
        <p:nvSpPr>
          <p:cNvPr id="23" name="TextBox 22">
            <a:extLst>
              <a:ext uri="{FF2B5EF4-FFF2-40B4-BE49-F238E27FC236}">
                <a16:creationId xmlns:a16="http://schemas.microsoft.com/office/drawing/2014/main" id="{BC929001-DCC3-F1EB-9C83-BD90B4F9A3A6}"/>
              </a:ext>
            </a:extLst>
          </p:cNvPr>
          <p:cNvSpPr txBox="1"/>
          <p:nvPr/>
        </p:nvSpPr>
        <p:spPr>
          <a:xfrm>
            <a:off x="3730604" y="4318612"/>
            <a:ext cx="1654394" cy="400110"/>
          </a:xfrm>
          <a:prstGeom prst="rect">
            <a:avLst/>
          </a:prstGeom>
          <a:noFill/>
        </p:spPr>
        <p:txBody>
          <a:bodyPr wrap="square" rtlCol="0">
            <a:spAutoFit/>
          </a:bodyPr>
          <a:lstStyle/>
          <a:p>
            <a:pPr algn="ctr"/>
            <a:r>
              <a:rPr lang="en-US" sz="2000" b="1" dirty="0">
                <a:solidFill>
                  <a:srgbClr val="000000"/>
                </a:solidFill>
                <a:effectLst>
                  <a:glow rad="127000">
                    <a:srgbClr val="DEE6DF"/>
                  </a:glow>
                </a:effectLst>
                <a:latin typeface="Arial"/>
                <a:ea typeface="华文楷体"/>
                <a:cs typeface="Arial"/>
              </a:rPr>
              <a:t>~ 1990 + ??</a:t>
            </a:r>
          </a:p>
        </p:txBody>
      </p:sp>
      <p:sp>
        <p:nvSpPr>
          <p:cNvPr id="24" name="TextBox 23">
            <a:extLst>
              <a:ext uri="{FF2B5EF4-FFF2-40B4-BE49-F238E27FC236}">
                <a16:creationId xmlns:a16="http://schemas.microsoft.com/office/drawing/2014/main" id="{24C7FFA1-A95D-AD63-497B-E8800FA8D37F}"/>
              </a:ext>
            </a:extLst>
          </p:cNvPr>
          <p:cNvSpPr txBox="1"/>
          <p:nvPr/>
        </p:nvSpPr>
        <p:spPr>
          <a:xfrm>
            <a:off x="619785" y="4961494"/>
            <a:ext cx="252028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TRIBULATION</a:t>
            </a:r>
            <a:endParaRPr lang="en-US" sz="2000" b="1" spc="-70" dirty="0">
              <a:solidFill>
                <a:srgbClr val="000000"/>
              </a:solidFill>
              <a:latin typeface="Arial"/>
              <a:ea typeface="华文楷体"/>
              <a:cs typeface="Arial"/>
            </a:endParaRPr>
          </a:p>
        </p:txBody>
      </p:sp>
      <p:sp>
        <p:nvSpPr>
          <p:cNvPr id="25" name="TextBox 24">
            <a:extLst>
              <a:ext uri="{FF2B5EF4-FFF2-40B4-BE49-F238E27FC236}">
                <a16:creationId xmlns:a16="http://schemas.microsoft.com/office/drawing/2014/main" id="{43924501-A7E9-66E1-45F6-4A782267D350}"/>
              </a:ext>
            </a:extLst>
          </p:cNvPr>
          <p:cNvSpPr txBox="1"/>
          <p:nvPr/>
        </p:nvSpPr>
        <p:spPr>
          <a:xfrm>
            <a:off x="6404098" y="4957021"/>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REV 4 - 19</a:t>
            </a:r>
            <a:endParaRPr lang="en-US" b="1" spc="-70" dirty="0">
              <a:solidFill>
                <a:srgbClr val="000000"/>
              </a:solidFill>
              <a:latin typeface="Arial"/>
              <a:ea typeface="华文楷体"/>
              <a:cs typeface="Arial"/>
            </a:endParaRPr>
          </a:p>
        </p:txBody>
      </p:sp>
      <p:sp>
        <p:nvSpPr>
          <p:cNvPr id="26" name="TextBox 25">
            <a:extLst>
              <a:ext uri="{FF2B5EF4-FFF2-40B4-BE49-F238E27FC236}">
                <a16:creationId xmlns:a16="http://schemas.microsoft.com/office/drawing/2014/main" id="{F23E43F5-3C1B-C101-B3B7-3AE02C3A5B66}"/>
              </a:ext>
            </a:extLst>
          </p:cNvPr>
          <p:cNvSpPr txBox="1"/>
          <p:nvPr/>
        </p:nvSpPr>
        <p:spPr>
          <a:xfrm>
            <a:off x="4368509" y="4966686"/>
            <a:ext cx="366995" cy="400110"/>
          </a:xfrm>
          <a:prstGeom prst="rect">
            <a:avLst/>
          </a:prstGeom>
          <a:noFill/>
        </p:spPr>
        <p:txBody>
          <a:bodyPr wrap="square" rtlCol="0">
            <a:spAutoFit/>
          </a:bodyPr>
          <a:lstStyle/>
          <a:p>
            <a:pPr algn="ctr"/>
            <a:r>
              <a:rPr lang="en-US" sz="2000" b="1" dirty="0">
                <a:solidFill>
                  <a:srgbClr val="000000"/>
                </a:solidFill>
                <a:latin typeface="Arial"/>
                <a:ea typeface="华文楷体"/>
                <a:cs typeface="Arial"/>
              </a:rPr>
              <a:t>7</a:t>
            </a:r>
          </a:p>
        </p:txBody>
      </p:sp>
      <p:sp>
        <p:nvSpPr>
          <p:cNvPr id="27" name="TextBox 26">
            <a:extLst>
              <a:ext uri="{FF2B5EF4-FFF2-40B4-BE49-F238E27FC236}">
                <a16:creationId xmlns:a16="http://schemas.microsoft.com/office/drawing/2014/main" id="{E5051BB4-A86D-5EED-F211-CBD2A0B14FD0}"/>
              </a:ext>
            </a:extLst>
          </p:cNvPr>
          <p:cNvSpPr txBox="1"/>
          <p:nvPr/>
        </p:nvSpPr>
        <p:spPr>
          <a:xfrm>
            <a:off x="619785" y="5609194"/>
            <a:ext cx="252028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CHRIST</a:t>
            </a:r>
            <a:r>
              <a:rPr lang="uk-UA" altLang="zh-CN" sz="2000" b="1" spc="-70" dirty="0">
                <a:solidFill>
                  <a:srgbClr val="000000"/>
                </a:solidFill>
                <a:latin typeface="Arial"/>
                <a:ea typeface="华文楷体"/>
                <a:cs typeface="Arial"/>
              </a:rPr>
              <a:t>'</a:t>
            </a:r>
            <a:r>
              <a:rPr lang="en-US" altLang="zh-CN" sz="2000" b="1" spc="-70" dirty="0">
                <a:solidFill>
                  <a:srgbClr val="000000"/>
                </a:solidFill>
                <a:latin typeface="Arial"/>
                <a:ea typeface="华文楷体"/>
                <a:cs typeface="Arial"/>
              </a:rPr>
              <a:t>S KINGDOM</a:t>
            </a:r>
            <a:endParaRPr lang="en-US" sz="2000" b="1" spc="-70" dirty="0">
              <a:solidFill>
                <a:srgbClr val="000000"/>
              </a:solidFill>
              <a:latin typeface="Arial"/>
              <a:ea typeface="华文楷体"/>
              <a:cs typeface="Arial"/>
            </a:endParaRPr>
          </a:p>
        </p:txBody>
      </p:sp>
      <p:sp>
        <p:nvSpPr>
          <p:cNvPr id="28" name="TextBox 27">
            <a:extLst>
              <a:ext uri="{FF2B5EF4-FFF2-40B4-BE49-F238E27FC236}">
                <a16:creationId xmlns:a16="http://schemas.microsoft.com/office/drawing/2014/main" id="{5FDF86CE-9CB5-6256-8630-FED287EEE1A3}"/>
              </a:ext>
            </a:extLst>
          </p:cNvPr>
          <p:cNvSpPr txBox="1"/>
          <p:nvPr/>
        </p:nvSpPr>
        <p:spPr>
          <a:xfrm>
            <a:off x="6404098" y="5605466"/>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REV 20–22</a:t>
            </a:r>
            <a:endParaRPr lang="en-US" b="1" spc="-70" dirty="0">
              <a:solidFill>
                <a:srgbClr val="000000"/>
              </a:solidFill>
              <a:latin typeface="Arial"/>
              <a:ea typeface="华文楷体"/>
              <a:cs typeface="Arial"/>
            </a:endParaRPr>
          </a:p>
        </p:txBody>
      </p:sp>
      <p:sp>
        <p:nvSpPr>
          <p:cNvPr id="29" name="TextBox 28">
            <a:extLst>
              <a:ext uri="{FF2B5EF4-FFF2-40B4-BE49-F238E27FC236}">
                <a16:creationId xmlns:a16="http://schemas.microsoft.com/office/drawing/2014/main" id="{D5603CD3-866E-51A1-4763-7994D42A457B}"/>
              </a:ext>
            </a:extLst>
          </p:cNvPr>
          <p:cNvSpPr txBox="1"/>
          <p:nvPr/>
        </p:nvSpPr>
        <p:spPr>
          <a:xfrm>
            <a:off x="3871408" y="5555720"/>
            <a:ext cx="1224136"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1000</a:t>
            </a:r>
            <a:endParaRPr lang="en-US" sz="2000" b="1" dirty="0">
              <a:solidFill>
                <a:srgbClr val="000000"/>
              </a:solidFill>
              <a:latin typeface="Arial"/>
              <a:ea typeface="华文楷体"/>
              <a:cs typeface="Arial"/>
            </a:endParaRPr>
          </a:p>
        </p:txBody>
      </p:sp>
      <p:sp>
        <p:nvSpPr>
          <p:cNvPr id="30" name="Text Box 52">
            <a:extLst>
              <a:ext uri="{FF2B5EF4-FFF2-40B4-BE49-F238E27FC236}">
                <a16:creationId xmlns:a16="http://schemas.microsoft.com/office/drawing/2014/main" id="{669EF217-5201-1570-8FAB-3C6F0F827B15}"/>
              </a:ext>
            </a:extLst>
          </p:cNvPr>
          <p:cNvSpPr txBox="1">
            <a:spLocks noChangeArrowheads="1"/>
          </p:cNvSpPr>
          <p:nvPr/>
        </p:nvSpPr>
        <p:spPr bwMode="auto">
          <a:xfrm>
            <a:off x="6025891" y="6152879"/>
            <a:ext cx="3243674" cy="73866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hangingPunct="0">
              <a:defRPr/>
            </a:pPr>
            <a:endParaRPr lang="en-US" sz="1400" b="1" dirty="0">
              <a:solidFill>
                <a:srgbClr val="000000"/>
              </a:solidFill>
              <a:cs typeface="Arial" charset="0"/>
            </a:endParaRPr>
          </a:p>
          <a:p>
            <a:pPr lvl="0" eaLnBrk="0" hangingPunct="0">
              <a:defRPr/>
            </a:pPr>
            <a:r>
              <a:rPr lang="en-US" sz="1400" b="1" dirty="0">
                <a:solidFill>
                  <a:srgbClr val="000000"/>
                </a:solidFill>
                <a:cs typeface="Arial" charset="0"/>
              </a:rPr>
              <a:t>Terry Hall, Bible Panorama, 157</a:t>
            </a:r>
          </a:p>
          <a:p>
            <a:pPr eaLnBrk="0" hangingPunct="0">
              <a:defRPr/>
            </a:pPr>
            <a:endParaRPr lang="en-US" sz="1400" b="1" i="1" dirty="0">
              <a:solidFill>
                <a:srgbClr val="000000"/>
              </a:solidFill>
              <a:cs typeface="Arial" charset="0"/>
            </a:endParaRPr>
          </a:p>
        </p:txBody>
      </p:sp>
      <p:sp>
        <p:nvSpPr>
          <p:cNvPr id="31" name="TextBox 30">
            <a:extLst>
              <a:ext uri="{FF2B5EF4-FFF2-40B4-BE49-F238E27FC236}">
                <a16:creationId xmlns:a16="http://schemas.microsoft.com/office/drawing/2014/main" id="{0EDBB6FE-1D6F-D119-2EBB-11BF982DF17B}"/>
              </a:ext>
            </a:extLst>
          </p:cNvPr>
          <p:cNvSpPr txBox="1"/>
          <p:nvPr/>
        </p:nvSpPr>
        <p:spPr>
          <a:xfrm>
            <a:off x="619785" y="1722994"/>
            <a:ext cx="2149624"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NATIONS</a:t>
            </a:r>
            <a:endParaRPr lang="en-US" sz="2000" b="1" spc="-70" dirty="0">
              <a:solidFill>
                <a:srgbClr val="000000"/>
              </a:solidFill>
              <a:latin typeface="Arial"/>
              <a:ea typeface="华文楷体"/>
              <a:cs typeface="Arial"/>
            </a:endParaRPr>
          </a:p>
        </p:txBody>
      </p:sp>
      <p:sp>
        <p:nvSpPr>
          <p:cNvPr id="32" name="TextBox 31">
            <a:extLst>
              <a:ext uri="{FF2B5EF4-FFF2-40B4-BE49-F238E27FC236}">
                <a16:creationId xmlns:a16="http://schemas.microsoft.com/office/drawing/2014/main" id="{3F741F6D-20E1-339C-7132-609A22792570}"/>
              </a:ext>
            </a:extLst>
          </p:cNvPr>
          <p:cNvSpPr txBox="1"/>
          <p:nvPr/>
        </p:nvSpPr>
        <p:spPr>
          <a:xfrm>
            <a:off x="619785" y="2370694"/>
            <a:ext cx="1232085"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ISRAEL</a:t>
            </a:r>
            <a:endParaRPr lang="en-US" sz="2000" b="1" spc="-70" dirty="0">
              <a:solidFill>
                <a:srgbClr val="000000"/>
              </a:solidFill>
              <a:latin typeface="Arial"/>
              <a:ea typeface="华文楷体"/>
              <a:cs typeface="Arial"/>
            </a:endParaRPr>
          </a:p>
        </p:txBody>
      </p:sp>
      <p:sp>
        <p:nvSpPr>
          <p:cNvPr id="33" name="TextBox 32">
            <a:extLst>
              <a:ext uri="{FF2B5EF4-FFF2-40B4-BE49-F238E27FC236}">
                <a16:creationId xmlns:a16="http://schemas.microsoft.com/office/drawing/2014/main" id="{912EC236-F4AC-4C7C-1408-8287445E5C67}"/>
              </a:ext>
            </a:extLst>
          </p:cNvPr>
          <p:cNvSpPr txBox="1"/>
          <p:nvPr/>
        </p:nvSpPr>
        <p:spPr>
          <a:xfrm>
            <a:off x="619785" y="3018394"/>
            <a:ext cx="2808312"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SILENT YEARS</a:t>
            </a:r>
            <a:endParaRPr lang="en-US" sz="2000" b="1" spc="-70" dirty="0">
              <a:solidFill>
                <a:srgbClr val="000000"/>
              </a:solidFill>
              <a:latin typeface="Arial"/>
              <a:ea typeface="华文楷体"/>
              <a:cs typeface="Arial"/>
            </a:endParaRPr>
          </a:p>
        </p:txBody>
      </p:sp>
      <p:sp>
        <p:nvSpPr>
          <p:cNvPr id="34" name="TextBox 33">
            <a:extLst>
              <a:ext uri="{FF2B5EF4-FFF2-40B4-BE49-F238E27FC236}">
                <a16:creationId xmlns:a16="http://schemas.microsoft.com/office/drawing/2014/main" id="{C1FC3B3B-8C2F-DE6B-250B-0AF946272C0F}"/>
              </a:ext>
            </a:extLst>
          </p:cNvPr>
          <p:cNvSpPr txBox="1"/>
          <p:nvPr/>
        </p:nvSpPr>
        <p:spPr>
          <a:xfrm>
            <a:off x="6404098" y="1714801"/>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GEN 1 - 11</a:t>
            </a:r>
            <a:endParaRPr lang="en-US" b="1" spc="-70" dirty="0">
              <a:solidFill>
                <a:srgbClr val="000000"/>
              </a:solidFill>
              <a:latin typeface="Arial"/>
              <a:ea typeface="华文楷体"/>
              <a:cs typeface="Arial"/>
            </a:endParaRPr>
          </a:p>
        </p:txBody>
      </p:sp>
      <p:sp>
        <p:nvSpPr>
          <p:cNvPr id="35" name="TextBox 34">
            <a:extLst>
              <a:ext uri="{FF2B5EF4-FFF2-40B4-BE49-F238E27FC236}">
                <a16:creationId xmlns:a16="http://schemas.microsoft.com/office/drawing/2014/main" id="{28FDD420-47F1-DE15-2465-A1107227F030}"/>
              </a:ext>
            </a:extLst>
          </p:cNvPr>
          <p:cNvSpPr txBox="1"/>
          <p:nvPr/>
        </p:nvSpPr>
        <p:spPr>
          <a:xfrm>
            <a:off x="6404098" y="2363245"/>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GEN 12 - MAL 4</a:t>
            </a:r>
            <a:endParaRPr lang="en-US" b="1" spc="-70" dirty="0">
              <a:solidFill>
                <a:srgbClr val="000000"/>
              </a:solidFill>
              <a:latin typeface="Arial"/>
              <a:ea typeface="华文楷体"/>
              <a:cs typeface="Arial"/>
            </a:endParaRPr>
          </a:p>
        </p:txBody>
      </p:sp>
      <p:sp>
        <p:nvSpPr>
          <p:cNvPr id="36" name="TextBox 35">
            <a:extLst>
              <a:ext uri="{FF2B5EF4-FFF2-40B4-BE49-F238E27FC236}">
                <a16:creationId xmlns:a16="http://schemas.microsoft.com/office/drawing/2014/main" id="{A425A4E0-CE9D-62CF-0DEB-A559B7C0D883}"/>
              </a:ext>
            </a:extLst>
          </p:cNvPr>
          <p:cNvSpPr txBox="1"/>
          <p:nvPr/>
        </p:nvSpPr>
        <p:spPr>
          <a:xfrm>
            <a:off x="6404098" y="3011689"/>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NONE</a:t>
            </a:r>
            <a:endParaRPr lang="en-US" b="1" spc="-70" dirty="0">
              <a:solidFill>
                <a:srgbClr val="000000"/>
              </a:solidFill>
              <a:latin typeface="Arial"/>
              <a:ea typeface="华文楷体"/>
              <a:cs typeface="Arial"/>
            </a:endParaRPr>
          </a:p>
        </p:txBody>
      </p:sp>
      <p:sp>
        <p:nvSpPr>
          <p:cNvPr id="37" name="TextBox 36">
            <a:extLst>
              <a:ext uri="{FF2B5EF4-FFF2-40B4-BE49-F238E27FC236}">
                <a16:creationId xmlns:a16="http://schemas.microsoft.com/office/drawing/2014/main" id="{B1E3AB82-F635-0CE8-6EA7-4350077743CD}"/>
              </a:ext>
            </a:extLst>
          </p:cNvPr>
          <p:cNvSpPr txBox="1"/>
          <p:nvPr/>
        </p:nvSpPr>
        <p:spPr>
          <a:xfrm>
            <a:off x="3863956" y="1585307"/>
            <a:ext cx="1368152"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2000+</a:t>
            </a:r>
            <a:endParaRPr lang="en-US" sz="2000" b="1" dirty="0">
              <a:solidFill>
                <a:srgbClr val="000000"/>
              </a:solidFill>
              <a:latin typeface="Arial"/>
              <a:ea typeface="华文楷体"/>
              <a:cs typeface="Arial"/>
            </a:endParaRPr>
          </a:p>
        </p:txBody>
      </p:sp>
      <p:sp>
        <p:nvSpPr>
          <p:cNvPr id="38" name="TextBox 37">
            <a:extLst>
              <a:ext uri="{FF2B5EF4-FFF2-40B4-BE49-F238E27FC236}">
                <a16:creationId xmlns:a16="http://schemas.microsoft.com/office/drawing/2014/main" id="{0E7320CB-4503-4DFB-C6D9-7642E515AE19}"/>
              </a:ext>
            </a:extLst>
          </p:cNvPr>
          <p:cNvSpPr txBox="1"/>
          <p:nvPr/>
        </p:nvSpPr>
        <p:spPr>
          <a:xfrm>
            <a:off x="3871408" y="2374398"/>
            <a:ext cx="1224136"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2000</a:t>
            </a:r>
            <a:endParaRPr lang="en-US" sz="2000" b="1" dirty="0">
              <a:solidFill>
                <a:srgbClr val="000000"/>
              </a:solidFill>
              <a:latin typeface="Arial"/>
              <a:ea typeface="华文楷体"/>
              <a:cs typeface="Arial"/>
            </a:endParaRPr>
          </a:p>
        </p:txBody>
      </p:sp>
      <p:sp>
        <p:nvSpPr>
          <p:cNvPr id="41" name="TextBox 40">
            <a:extLst>
              <a:ext uri="{FF2B5EF4-FFF2-40B4-BE49-F238E27FC236}">
                <a16:creationId xmlns:a16="http://schemas.microsoft.com/office/drawing/2014/main" id="{F8BD97E2-6901-C54A-FD48-B262D583B394}"/>
              </a:ext>
            </a:extLst>
          </p:cNvPr>
          <p:cNvSpPr txBox="1"/>
          <p:nvPr/>
        </p:nvSpPr>
        <p:spPr>
          <a:xfrm>
            <a:off x="4123436" y="3022470"/>
            <a:ext cx="720080"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400</a:t>
            </a:r>
            <a:endParaRPr lang="en-US" sz="2000" b="1" dirty="0">
              <a:solidFill>
                <a:srgbClr val="000000"/>
              </a:solidFill>
              <a:latin typeface="Arial"/>
              <a:ea typeface="华文楷体"/>
              <a:cs typeface="Arial"/>
            </a:endParaRPr>
          </a:p>
        </p:txBody>
      </p:sp>
    </p:spTree>
    <p:extLst>
      <p:ext uri="{BB962C8B-B14F-4D97-AF65-F5344CB8AC3E}">
        <p14:creationId xmlns:p14="http://schemas.microsoft.com/office/powerpoint/2010/main" val="413294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2">
            <a:extLst>
              <a:ext uri="{FF2B5EF4-FFF2-40B4-BE49-F238E27FC236}">
                <a16:creationId xmlns:a16="http://schemas.microsoft.com/office/drawing/2014/main" id="{7BC06BCF-7320-499B-88F4-B5CA302B7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4">
            <a:extLst>
              <a:ext uri="{FF2B5EF4-FFF2-40B4-BE49-F238E27FC236}">
                <a16:creationId xmlns:a16="http://schemas.microsoft.com/office/drawing/2014/main" id="{50554E2E-2922-4366-AD14-32C37F733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78"/>
            <a:ext cx="227064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AF0FF6D8-83C6-4E16-A659-121582CA0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2852" y="6144405"/>
            <a:ext cx="6901148"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D697F9F0-BF9E-41B1-A538-7AFA9E965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2464"/>
            <a:ext cx="2279297" cy="51151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D9D0FB2B-1753-41DC-BEA8-7B80EF89D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1031500"/>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C909C433-6200-400E-ACC5-60A500486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6112401"/>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0328808-6121-4268-B0D0-AB78E2170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3708" y="3404997"/>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37D2A1B-F96C-4CD6-B3FB-CB4E55CB0DA9}"/>
              </a:ext>
            </a:extLst>
          </p:cNvPr>
          <p:cNvSpPr txBox="1">
            <a:spLocks/>
          </p:cNvSpPr>
          <p:nvPr/>
        </p:nvSpPr>
        <p:spPr>
          <a:xfrm>
            <a:off x="2510463" y="2940558"/>
            <a:ext cx="5219863" cy="2885942"/>
          </a:xfrm>
          <a:prstGeom prst="rect">
            <a:avLst/>
          </a:prstGeom>
        </p:spPr>
        <p:txBody>
          <a:bodyPr vert="horz" lIns="109728" tIns="109728" rIns="109728" bIns="91440" rtlCol="0" anchor="t">
            <a:normAutofit/>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pPr marL="457200" indent="-457200">
              <a:lnSpc>
                <a:spcPct val="115000"/>
              </a:lnSpc>
              <a:spcAft>
                <a:spcPts val="600"/>
              </a:spcAft>
              <a:buFont typeface="Arial" panose="020B0604020202020204" pitchFamily="34" charset="0"/>
              <a:buChar char="•"/>
            </a:pPr>
            <a:endParaRPr lang="en-US" sz="2700" spc="150" dirty="0"/>
          </a:p>
        </p:txBody>
      </p:sp>
      <p:sp>
        <p:nvSpPr>
          <p:cNvPr id="14" name="TextBox 13">
            <a:extLst>
              <a:ext uri="{FF2B5EF4-FFF2-40B4-BE49-F238E27FC236}">
                <a16:creationId xmlns:a16="http://schemas.microsoft.com/office/drawing/2014/main" id="{7AB6D17F-C598-4300-9554-18F8396D77DB}"/>
              </a:ext>
            </a:extLst>
          </p:cNvPr>
          <p:cNvSpPr txBox="1"/>
          <p:nvPr/>
        </p:nvSpPr>
        <p:spPr>
          <a:xfrm>
            <a:off x="2800345" y="1464294"/>
            <a:ext cx="6328820" cy="4247317"/>
          </a:xfrm>
          <a:prstGeom prst="rect">
            <a:avLst/>
          </a:prstGeom>
          <a:noFill/>
        </p:spPr>
        <p:txBody>
          <a:bodyPr wrap="square">
            <a:spAutoFit/>
          </a:bodyPr>
          <a:lstStyle/>
          <a:p>
            <a:r>
              <a:rPr lang="en-US" sz="5400" b="1" spc="150" dirty="0">
                <a:latin typeface="system-ui"/>
              </a:rPr>
              <a:t>The God of Israel lives and rules over the gods of this world and proves that by miracles. </a:t>
            </a:r>
          </a:p>
        </p:txBody>
      </p:sp>
      <p:pic>
        <p:nvPicPr>
          <p:cNvPr id="17" name="Picture 16" descr="A picture containing background pattern&#10;&#10;Description automatically generated">
            <a:extLst>
              <a:ext uri="{FF2B5EF4-FFF2-40B4-BE49-F238E27FC236}">
                <a16:creationId xmlns:a16="http://schemas.microsoft.com/office/drawing/2014/main" id="{623A58FD-07CC-46DB-835F-2307B9BBB322}"/>
              </a:ext>
            </a:extLst>
          </p:cNvPr>
          <p:cNvPicPr>
            <a:picLocks noChangeAspect="1"/>
          </p:cNvPicPr>
          <p:nvPr/>
        </p:nvPicPr>
        <p:blipFill rotWithShape="1">
          <a:blip r:embed="rId3">
            <a:extLst>
              <a:ext uri="{28A0092B-C50C-407E-A947-70E740481C1C}">
                <a14:useLocalDpi xmlns:a14="http://schemas.microsoft.com/office/drawing/2010/main" val="0"/>
              </a:ext>
            </a:extLst>
          </a:blip>
          <a:srcRect r="48543"/>
          <a:stretch/>
        </p:blipFill>
        <p:spPr>
          <a:xfrm>
            <a:off x="0" y="5037914"/>
            <a:ext cx="2279297" cy="1841050"/>
          </a:xfrm>
          <a:prstGeom prst="rect">
            <a:avLst/>
          </a:prstGeom>
        </p:spPr>
      </p:pic>
      <p:sp>
        <p:nvSpPr>
          <p:cNvPr id="18" name="Subtitle 2">
            <a:extLst>
              <a:ext uri="{FF2B5EF4-FFF2-40B4-BE49-F238E27FC236}">
                <a16:creationId xmlns:a16="http://schemas.microsoft.com/office/drawing/2014/main" id="{6D804F02-669D-4866-9067-A331E9BDFB62}"/>
              </a:ext>
            </a:extLst>
          </p:cNvPr>
          <p:cNvSpPr txBox="1">
            <a:spLocks/>
          </p:cNvSpPr>
          <p:nvPr/>
        </p:nvSpPr>
        <p:spPr>
          <a:xfrm>
            <a:off x="4924425" y="6208413"/>
            <a:ext cx="3821335" cy="61226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Avenir Next LT Pro"/>
                <a:ea typeface="+mn-ea"/>
                <a:cs typeface="+mn-cs"/>
              </a:rPr>
              <a:t>1 Kings 17</a:t>
            </a:r>
            <a:endParaRPr kumimoji="0" lang="en-SG" sz="2800" b="0" i="0" u="none" strike="noStrike" kern="1200" cap="none" spc="0" normalizeH="0" baseline="0" noProof="0" dirty="0">
              <a:ln>
                <a:noFill/>
              </a:ln>
              <a:solidFill>
                <a:schemeClr val="tx1"/>
              </a:solidFill>
              <a:effectLst/>
              <a:uLnTx/>
              <a:uFillTx/>
              <a:latin typeface="Avenir Next LT Pro"/>
              <a:ea typeface="+mn-ea"/>
              <a:cs typeface="+mn-cs"/>
            </a:endParaRPr>
          </a:p>
        </p:txBody>
      </p:sp>
    </p:spTree>
    <p:extLst>
      <p:ext uri="{BB962C8B-B14F-4D97-AF65-F5344CB8AC3E}">
        <p14:creationId xmlns:p14="http://schemas.microsoft.com/office/powerpoint/2010/main" val="417063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6" descr="A picture containing outdoor, stone, concrete, cement&#10;&#10;Description automatically generated">
            <a:extLst>
              <a:ext uri="{FF2B5EF4-FFF2-40B4-BE49-F238E27FC236}">
                <a16:creationId xmlns:a16="http://schemas.microsoft.com/office/drawing/2014/main" id="{0CA00B18-E8DC-70B6-1665-C1C4DC0A0569}"/>
              </a:ext>
            </a:extLst>
          </p:cNvPr>
          <p:cNvPicPr>
            <a:picLocks noChangeAspect="1"/>
          </p:cNvPicPr>
          <p:nvPr/>
        </p:nvPicPr>
        <p:blipFill>
          <a:blip r:embed="rId3"/>
          <a:stretch>
            <a:fillRect/>
          </a:stretch>
        </p:blipFill>
        <p:spPr>
          <a:xfrm>
            <a:off x="398835" y="759362"/>
            <a:ext cx="3978612" cy="5280910"/>
          </a:xfrm>
          <a:prstGeom prst="rect">
            <a:avLst/>
          </a:prstGeom>
          <a:ln>
            <a:noFill/>
          </a:ln>
          <a:effectLst>
            <a:softEdge rad="112500"/>
          </a:effectLst>
        </p:spPr>
      </p:pic>
    </p:spTree>
    <p:extLst>
      <p:ext uri="{BB962C8B-B14F-4D97-AF65-F5344CB8AC3E}">
        <p14:creationId xmlns:p14="http://schemas.microsoft.com/office/powerpoint/2010/main" val="271952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E6DF"/>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50820A6-A9FE-BE96-C25B-440744B044ED}"/>
              </a:ext>
            </a:extLst>
          </p:cNvPr>
          <p:cNvSpPr/>
          <p:nvPr/>
        </p:nvSpPr>
        <p:spPr>
          <a:xfrm>
            <a:off x="547851" y="2881327"/>
            <a:ext cx="8000362" cy="6841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Picture 7" descr="A picture containing console table&#10;&#10;Description automatically generated">
            <a:extLst>
              <a:ext uri="{FF2B5EF4-FFF2-40B4-BE49-F238E27FC236}">
                <a16:creationId xmlns:a16="http://schemas.microsoft.com/office/drawing/2014/main" id="{C81DB92D-58FF-7BFB-B8DD-783A3D25D7D8}"/>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928830" y="1277384"/>
            <a:ext cx="3247619" cy="5419048"/>
          </a:xfrm>
          <a:prstGeom prst="rect">
            <a:avLst/>
          </a:prstGeom>
        </p:spPr>
      </p:pic>
      <p:pic>
        <p:nvPicPr>
          <p:cNvPr id="9" name="Picture 8">
            <a:extLst>
              <a:ext uri="{FF2B5EF4-FFF2-40B4-BE49-F238E27FC236}">
                <a16:creationId xmlns:a16="http://schemas.microsoft.com/office/drawing/2014/main" id="{0241F216-3EB5-64FF-0325-D4F0588A142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14488" y="1533254"/>
            <a:ext cx="8000362" cy="4619625"/>
          </a:xfrm>
          <a:prstGeom prst="rect">
            <a:avLst/>
          </a:prstGeom>
        </p:spPr>
      </p:pic>
      <p:sp>
        <p:nvSpPr>
          <p:cNvPr id="10" name="Title 1">
            <a:extLst>
              <a:ext uri="{FF2B5EF4-FFF2-40B4-BE49-F238E27FC236}">
                <a16:creationId xmlns:a16="http://schemas.microsoft.com/office/drawing/2014/main" id="{E05258DB-97DA-03A1-D17E-4EC9B68E2FA7}"/>
              </a:ext>
            </a:extLst>
          </p:cNvPr>
          <p:cNvSpPr txBox="1">
            <a:spLocks/>
          </p:cNvSpPr>
          <p:nvPr/>
        </p:nvSpPr>
        <p:spPr>
          <a:xfrm>
            <a:off x="845862" y="51603"/>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rgbClr val="000000"/>
                </a:solidFill>
              </a:rPr>
              <a:t>7 Great Periods of History</a:t>
            </a:r>
          </a:p>
        </p:txBody>
      </p:sp>
      <p:sp>
        <p:nvSpPr>
          <p:cNvPr id="11" name="TextBox 10">
            <a:extLst>
              <a:ext uri="{FF2B5EF4-FFF2-40B4-BE49-F238E27FC236}">
                <a16:creationId xmlns:a16="http://schemas.microsoft.com/office/drawing/2014/main" id="{AF473066-AD09-543B-028A-C75A56034298}"/>
              </a:ext>
            </a:extLst>
          </p:cNvPr>
          <p:cNvSpPr txBox="1"/>
          <p:nvPr/>
        </p:nvSpPr>
        <p:spPr>
          <a:xfrm>
            <a:off x="619785" y="3666094"/>
            <a:ext cx="259080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CHRIST ON EARTH</a:t>
            </a:r>
            <a:endParaRPr lang="en-US" sz="2000" b="1" spc="-70" dirty="0">
              <a:solidFill>
                <a:srgbClr val="000000"/>
              </a:solidFill>
              <a:latin typeface="Arial"/>
              <a:ea typeface="华文楷体"/>
              <a:cs typeface="Arial"/>
            </a:endParaRPr>
          </a:p>
        </p:txBody>
      </p:sp>
      <p:sp>
        <p:nvSpPr>
          <p:cNvPr id="12" name="TextBox 11">
            <a:extLst>
              <a:ext uri="{FF2B5EF4-FFF2-40B4-BE49-F238E27FC236}">
                <a16:creationId xmlns:a16="http://schemas.microsoft.com/office/drawing/2014/main" id="{A4D7E88B-E4E6-6144-B15D-1DBCFBDBDBEB}"/>
              </a:ext>
            </a:extLst>
          </p:cNvPr>
          <p:cNvSpPr txBox="1"/>
          <p:nvPr/>
        </p:nvSpPr>
        <p:spPr>
          <a:xfrm>
            <a:off x="6404099" y="3660133"/>
            <a:ext cx="1966187"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MATT 1 - ACTS 1</a:t>
            </a:r>
          </a:p>
        </p:txBody>
      </p:sp>
      <p:sp>
        <p:nvSpPr>
          <p:cNvPr id="13" name="TextBox 12">
            <a:extLst>
              <a:ext uri="{FF2B5EF4-FFF2-40B4-BE49-F238E27FC236}">
                <a16:creationId xmlns:a16="http://schemas.microsoft.com/office/drawing/2014/main" id="{05C56353-A75B-4569-C38D-4EBCAD4FA433}"/>
              </a:ext>
            </a:extLst>
          </p:cNvPr>
          <p:cNvSpPr txBox="1"/>
          <p:nvPr/>
        </p:nvSpPr>
        <p:spPr>
          <a:xfrm>
            <a:off x="3730604" y="3670541"/>
            <a:ext cx="1505745" cy="400110"/>
          </a:xfrm>
          <a:prstGeom prst="rect">
            <a:avLst/>
          </a:prstGeom>
          <a:noFill/>
        </p:spPr>
        <p:txBody>
          <a:bodyPr wrap="square" rtlCol="0">
            <a:spAutoFit/>
          </a:bodyPr>
          <a:lstStyle/>
          <a:p>
            <a:pPr algn="ctr"/>
            <a:r>
              <a:rPr lang="en-US" sz="2000" b="1" dirty="0">
                <a:solidFill>
                  <a:srgbClr val="000000"/>
                </a:solidFill>
                <a:effectLst>
                  <a:glow rad="127000">
                    <a:srgbClr val="DEE6DF"/>
                  </a:glow>
                </a:effectLst>
                <a:latin typeface="Arial"/>
                <a:ea typeface="华文楷体"/>
                <a:cs typeface="Arial"/>
              </a:rPr>
              <a:t>About 33</a:t>
            </a:r>
          </a:p>
        </p:txBody>
      </p:sp>
      <p:sp>
        <p:nvSpPr>
          <p:cNvPr id="14" name="TextBox 13">
            <a:extLst>
              <a:ext uri="{FF2B5EF4-FFF2-40B4-BE49-F238E27FC236}">
                <a16:creationId xmlns:a16="http://schemas.microsoft.com/office/drawing/2014/main" id="{6206B631-E46F-91FB-2B73-7D04502372C4}"/>
              </a:ext>
            </a:extLst>
          </p:cNvPr>
          <p:cNvSpPr txBox="1"/>
          <p:nvPr/>
        </p:nvSpPr>
        <p:spPr>
          <a:xfrm>
            <a:off x="797579" y="1040752"/>
            <a:ext cx="1505744" cy="400110"/>
          </a:xfrm>
          <a:prstGeom prst="rect">
            <a:avLst/>
          </a:prstGeom>
          <a:noFill/>
          <a:ln>
            <a:noFill/>
          </a:ln>
        </p:spPr>
        <p:txBody>
          <a:bodyPr wrap="square" rtlCol="0">
            <a:spAutoFit/>
          </a:bodyPr>
          <a:lstStyle/>
          <a:p>
            <a:r>
              <a:rPr lang="en-US" altLang="zh-CN" sz="2000" b="1" u="sng" dirty="0">
                <a:solidFill>
                  <a:srgbClr val="000000"/>
                </a:solidFill>
                <a:latin typeface="Arial"/>
                <a:ea typeface="华文楷体"/>
                <a:cs typeface="Arial"/>
              </a:rPr>
              <a:t>PERIOD</a:t>
            </a:r>
            <a:endParaRPr lang="en-US" sz="2000" b="1" u="sng" dirty="0">
              <a:solidFill>
                <a:srgbClr val="000000"/>
              </a:solidFill>
              <a:latin typeface="Arial"/>
              <a:ea typeface="华文楷体"/>
              <a:cs typeface="Arial"/>
            </a:endParaRPr>
          </a:p>
        </p:txBody>
      </p:sp>
      <p:sp>
        <p:nvSpPr>
          <p:cNvPr id="17" name="TextBox 16">
            <a:extLst>
              <a:ext uri="{FF2B5EF4-FFF2-40B4-BE49-F238E27FC236}">
                <a16:creationId xmlns:a16="http://schemas.microsoft.com/office/drawing/2014/main" id="{813FC502-C66E-A977-D79D-3DA4814C85C9}"/>
              </a:ext>
            </a:extLst>
          </p:cNvPr>
          <p:cNvSpPr txBox="1"/>
          <p:nvPr/>
        </p:nvSpPr>
        <p:spPr>
          <a:xfrm>
            <a:off x="3730604" y="937236"/>
            <a:ext cx="1505744" cy="400110"/>
          </a:xfrm>
          <a:prstGeom prst="rect">
            <a:avLst/>
          </a:prstGeom>
          <a:noFill/>
        </p:spPr>
        <p:txBody>
          <a:bodyPr wrap="square" rtlCol="0">
            <a:spAutoFit/>
          </a:bodyPr>
          <a:lstStyle/>
          <a:p>
            <a:pPr algn="ctr"/>
            <a:r>
              <a:rPr lang="en-US" altLang="zh-CN" sz="2000" b="1" u="sng" dirty="0">
                <a:solidFill>
                  <a:srgbClr val="000000"/>
                </a:solidFill>
                <a:latin typeface="Arial"/>
                <a:ea typeface="华文楷体"/>
                <a:cs typeface="Arial"/>
              </a:rPr>
              <a:t>YEARS</a:t>
            </a:r>
            <a:endParaRPr lang="en-US" sz="2000" b="1" u="sng" dirty="0">
              <a:solidFill>
                <a:srgbClr val="000000"/>
              </a:solidFill>
              <a:latin typeface="Arial"/>
              <a:ea typeface="华文楷体"/>
              <a:cs typeface="Arial"/>
            </a:endParaRPr>
          </a:p>
        </p:txBody>
      </p:sp>
      <p:sp>
        <p:nvSpPr>
          <p:cNvPr id="20" name="TextBox 19">
            <a:extLst>
              <a:ext uri="{FF2B5EF4-FFF2-40B4-BE49-F238E27FC236}">
                <a16:creationId xmlns:a16="http://schemas.microsoft.com/office/drawing/2014/main" id="{2400B085-8473-F0E0-5181-FB7A50850439}"/>
              </a:ext>
            </a:extLst>
          </p:cNvPr>
          <p:cNvSpPr txBox="1"/>
          <p:nvPr/>
        </p:nvSpPr>
        <p:spPr>
          <a:xfrm>
            <a:off x="6705374" y="1006246"/>
            <a:ext cx="1671453" cy="400110"/>
          </a:xfrm>
          <a:prstGeom prst="rect">
            <a:avLst/>
          </a:prstGeom>
          <a:noFill/>
          <a:ln>
            <a:noFill/>
          </a:ln>
        </p:spPr>
        <p:txBody>
          <a:bodyPr wrap="square" rtlCol="0">
            <a:spAutoFit/>
          </a:bodyPr>
          <a:lstStyle/>
          <a:p>
            <a:pPr algn="r"/>
            <a:r>
              <a:rPr lang="en-US" altLang="zh-CN" sz="2000" b="1" u="sng" dirty="0">
                <a:solidFill>
                  <a:srgbClr val="000000"/>
                </a:solidFill>
                <a:latin typeface="Arial"/>
                <a:ea typeface="华文楷体"/>
                <a:cs typeface="Arial"/>
              </a:rPr>
              <a:t>SCRIPTURE</a:t>
            </a:r>
            <a:endParaRPr lang="en-US" sz="2000" b="1" u="sng" dirty="0">
              <a:solidFill>
                <a:srgbClr val="000000"/>
              </a:solidFill>
              <a:latin typeface="Arial"/>
              <a:ea typeface="华文楷体"/>
              <a:cs typeface="Arial"/>
            </a:endParaRPr>
          </a:p>
        </p:txBody>
      </p:sp>
      <p:sp>
        <p:nvSpPr>
          <p:cNvPr id="21" name="TextBox 20">
            <a:extLst>
              <a:ext uri="{FF2B5EF4-FFF2-40B4-BE49-F238E27FC236}">
                <a16:creationId xmlns:a16="http://schemas.microsoft.com/office/drawing/2014/main" id="{040EEF2E-CBA5-98D7-85FA-F90609D89E9C}"/>
              </a:ext>
            </a:extLst>
          </p:cNvPr>
          <p:cNvSpPr txBox="1"/>
          <p:nvPr/>
        </p:nvSpPr>
        <p:spPr>
          <a:xfrm>
            <a:off x="619785" y="4313794"/>
            <a:ext cx="266700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CHURCH ON EARTH</a:t>
            </a:r>
            <a:endParaRPr lang="en-US" sz="2000" b="1" spc="-70" dirty="0">
              <a:solidFill>
                <a:srgbClr val="000000"/>
              </a:solidFill>
              <a:latin typeface="Arial"/>
              <a:ea typeface="华文楷体"/>
              <a:cs typeface="Arial"/>
            </a:endParaRPr>
          </a:p>
        </p:txBody>
      </p:sp>
      <p:sp>
        <p:nvSpPr>
          <p:cNvPr id="22" name="TextBox 21">
            <a:extLst>
              <a:ext uri="{FF2B5EF4-FFF2-40B4-BE49-F238E27FC236}">
                <a16:creationId xmlns:a16="http://schemas.microsoft.com/office/drawing/2014/main" id="{7A5D384A-6227-7222-9EDC-31E326BF452F}"/>
              </a:ext>
            </a:extLst>
          </p:cNvPr>
          <p:cNvSpPr txBox="1"/>
          <p:nvPr/>
        </p:nvSpPr>
        <p:spPr>
          <a:xfrm>
            <a:off x="6404098" y="4308577"/>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ACTS 2 - REV 3</a:t>
            </a:r>
            <a:endParaRPr lang="en-US" b="1" spc="-70" dirty="0">
              <a:solidFill>
                <a:srgbClr val="000000"/>
              </a:solidFill>
              <a:latin typeface="Arial"/>
              <a:ea typeface="华文楷体"/>
              <a:cs typeface="Arial"/>
            </a:endParaRPr>
          </a:p>
        </p:txBody>
      </p:sp>
      <p:sp>
        <p:nvSpPr>
          <p:cNvPr id="23" name="TextBox 22">
            <a:extLst>
              <a:ext uri="{FF2B5EF4-FFF2-40B4-BE49-F238E27FC236}">
                <a16:creationId xmlns:a16="http://schemas.microsoft.com/office/drawing/2014/main" id="{BC929001-DCC3-F1EB-9C83-BD90B4F9A3A6}"/>
              </a:ext>
            </a:extLst>
          </p:cNvPr>
          <p:cNvSpPr txBox="1"/>
          <p:nvPr/>
        </p:nvSpPr>
        <p:spPr>
          <a:xfrm>
            <a:off x="3730604" y="4318612"/>
            <a:ext cx="1654394" cy="400110"/>
          </a:xfrm>
          <a:prstGeom prst="rect">
            <a:avLst/>
          </a:prstGeom>
          <a:noFill/>
        </p:spPr>
        <p:txBody>
          <a:bodyPr wrap="square" rtlCol="0">
            <a:spAutoFit/>
          </a:bodyPr>
          <a:lstStyle/>
          <a:p>
            <a:pPr algn="ctr"/>
            <a:r>
              <a:rPr lang="en-US" sz="2000" b="1" dirty="0">
                <a:solidFill>
                  <a:srgbClr val="000000"/>
                </a:solidFill>
                <a:effectLst>
                  <a:glow rad="127000">
                    <a:srgbClr val="DEE6DF"/>
                  </a:glow>
                </a:effectLst>
                <a:latin typeface="Arial"/>
                <a:ea typeface="华文楷体"/>
                <a:cs typeface="Arial"/>
              </a:rPr>
              <a:t>~ 1990 + ??</a:t>
            </a:r>
          </a:p>
        </p:txBody>
      </p:sp>
      <p:sp>
        <p:nvSpPr>
          <p:cNvPr id="24" name="TextBox 23">
            <a:extLst>
              <a:ext uri="{FF2B5EF4-FFF2-40B4-BE49-F238E27FC236}">
                <a16:creationId xmlns:a16="http://schemas.microsoft.com/office/drawing/2014/main" id="{24C7FFA1-A95D-AD63-497B-E8800FA8D37F}"/>
              </a:ext>
            </a:extLst>
          </p:cNvPr>
          <p:cNvSpPr txBox="1"/>
          <p:nvPr/>
        </p:nvSpPr>
        <p:spPr>
          <a:xfrm>
            <a:off x="619785" y="4961494"/>
            <a:ext cx="252028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TRIBULATION</a:t>
            </a:r>
            <a:endParaRPr lang="en-US" sz="2000" b="1" spc="-70" dirty="0">
              <a:solidFill>
                <a:srgbClr val="000000"/>
              </a:solidFill>
              <a:latin typeface="Arial"/>
              <a:ea typeface="华文楷体"/>
              <a:cs typeface="Arial"/>
            </a:endParaRPr>
          </a:p>
        </p:txBody>
      </p:sp>
      <p:sp>
        <p:nvSpPr>
          <p:cNvPr id="25" name="TextBox 24">
            <a:extLst>
              <a:ext uri="{FF2B5EF4-FFF2-40B4-BE49-F238E27FC236}">
                <a16:creationId xmlns:a16="http://schemas.microsoft.com/office/drawing/2014/main" id="{43924501-A7E9-66E1-45F6-4A782267D350}"/>
              </a:ext>
            </a:extLst>
          </p:cNvPr>
          <p:cNvSpPr txBox="1"/>
          <p:nvPr/>
        </p:nvSpPr>
        <p:spPr>
          <a:xfrm>
            <a:off x="6404098" y="4957021"/>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REV 4 - 19</a:t>
            </a:r>
            <a:endParaRPr lang="en-US" b="1" spc="-70" dirty="0">
              <a:solidFill>
                <a:srgbClr val="000000"/>
              </a:solidFill>
              <a:latin typeface="Arial"/>
              <a:ea typeface="华文楷体"/>
              <a:cs typeface="Arial"/>
            </a:endParaRPr>
          </a:p>
        </p:txBody>
      </p:sp>
      <p:sp>
        <p:nvSpPr>
          <p:cNvPr id="26" name="TextBox 25">
            <a:extLst>
              <a:ext uri="{FF2B5EF4-FFF2-40B4-BE49-F238E27FC236}">
                <a16:creationId xmlns:a16="http://schemas.microsoft.com/office/drawing/2014/main" id="{F23E43F5-3C1B-C101-B3B7-3AE02C3A5B66}"/>
              </a:ext>
            </a:extLst>
          </p:cNvPr>
          <p:cNvSpPr txBox="1"/>
          <p:nvPr/>
        </p:nvSpPr>
        <p:spPr>
          <a:xfrm>
            <a:off x="4368509" y="4966686"/>
            <a:ext cx="366995" cy="400110"/>
          </a:xfrm>
          <a:prstGeom prst="rect">
            <a:avLst/>
          </a:prstGeom>
          <a:noFill/>
        </p:spPr>
        <p:txBody>
          <a:bodyPr wrap="square" rtlCol="0">
            <a:spAutoFit/>
          </a:bodyPr>
          <a:lstStyle/>
          <a:p>
            <a:pPr algn="ctr"/>
            <a:r>
              <a:rPr lang="en-US" sz="2000" b="1" dirty="0">
                <a:solidFill>
                  <a:srgbClr val="000000"/>
                </a:solidFill>
                <a:latin typeface="Arial"/>
                <a:ea typeface="华文楷体"/>
                <a:cs typeface="Arial"/>
              </a:rPr>
              <a:t>7</a:t>
            </a:r>
          </a:p>
        </p:txBody>
      </p:sp>
      <p:sp>
        <p:nvSpPr>
          <p:cNvPr id="27" name="TextBox 26">
            <a:extLst>
              <a:ext uri="{FF2B5EF4-FFF2-40B4-BE49-F238E27FC236}">
                <a16:creationId xmlns:a16="http://schemas.microsoft.com/office/drawing/2014/main" id="{E5051BB4-A86D-5EED-F211-CBD2A0B14FD0}"/>
              </a:ext>
            </a:extLst>
          </p:cNvPr>
          <p:cNvSpPr txBox="1"/>
          <p:nvPr/>
        </p:nvSpPr>
        <p:spPr>
          <a:xfrm>
            <a:off x="619785" y="5609194"/>
            <a:ext cx="252028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CHRIST</a:t>
            </a:r>
            <a:r>
              <a:rPr lang="uk-UA" altLang="zh-CN" sz="2000" b="1" spc="-70" dirty="0">
                <a:solidFill>
                  <a:srgbClr val="000000"/>
                </a:solidFill>
                <a:latin typeface="Arial"/>
                <a:ea typeface="华文楷体"/>
                <a:cs typeface="Arial"/>
              </a:rPr>
              <a:t>'</a:t>
            </a:r>
            <a:r>
              <a:rPr lang="en-US" altLang="zh-CN" sz="2000" b="1" spc="-70" dirty="0">
                <a:solidFill>
                  <a:srgbClr val="000000"/>
                </a:solidFill>
                <a:latin typeface="Arial"/>
                <a:ea typeface="华文楷体"/>
                <a:cs typeface="Arial"/>
              </a:rPr>
              <a:t>S KINGDOM</a:t>
            </a:r>
            <a:endParaRPr lang="en-US" sz="2000" b="1" spc="-70" dirty="0">
              <a:solidFill>
                <a:srgbClr val="000000"/>
              </a:solidFill>
              <a:latin typeface="Arial"/>
              <a:ea typeface="华文楷体"/>
              <a:cs typeface="Arial"/>
            </a:endParaRPr>
          </a:p>
        </p:txBody>
      </p:sp>
      <p:sp>
        <p:nvSpPr>
          <p:cNvPr id="28" name="TextBox 27">
            <a:extLst>
              <a:ext uri="{FF2B5EF4-FFF2-40B4-BE49-F238E27FC236}">
                <a16:creationId xmlns:a16="http://schemas.microsoft.com/office/drawing/2014/main" id="{5FDF86CE-9CB5-6256-8630-FED287EEE1A3}"/>
              </a:ext>
            </a:extLst>
          </p:cNvPr>
          <p:cNvSpPr txBox="1"/>
          <p:nvPr/>
        </p:nvSpPr>
        <p:spPr>
          <a:xfrm>
            <a:off x="6404098" y="5605466"/>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REV 20–22</a:t>
            </a:r>
            <a:endParaRPr lang="en-US" b="1" spc="-70" dirty="0">
              <a:solidFill>
                <a:srgbClr val="000000"/>
              </a:solidFill>
              <a:latin typeface="Arial"/>
              <a:ea typeface="华文楷体"/>
              <a:cs typeface="Arial"/>
            </a:endParaRPr>
          </a:p>
        </p:txBody>
      </p:sp>
      <p:sp>
        <p:nvSpPr>
          <p:cNvPr id="29" name="TextBox 28">
            <a:extLst>
              <a:ext uri="{FF2B5EF4-FFF2-40B4-BE49-F238E27FC236}">
                <a16:creationId xmlns:a16="http://schemas.microsoft.com/office/drawing/2014/main" id="{D5603CD3-866E-51A1-4763-7994D42A457B}"/>
              </a:ext>
            </a:extLst>
          </p:cNvPr>
          <p:cNvSpPr txBox="1"/>
          <p:nvPr/>
        </p:nvSpPr>
        <p:spPr>
          <a:xfrm>
            <a:off x="3871408" y="5555720"/>
            <a:ext cx="1224136"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1000</a:t>
            </a:r>
            <a:endParaRPr lang="en-US" sz="2000" b="1" dirty="0">
              <a:solidFill>
                <a:srgbClr val="000000"/>
              </a:solidFill>
              <a:latin typeface="Arial"/>
              <a:ea typeface="华文楷体"/>
              <a:cs typeface="Arial"/>
            </a:endParaRPr>
          </a:p>
        </p:txBody>
      </p:sp>
      <p:sp>
        <p:nvSpPr>
          <p:cNvPr id="30" name="Text Box 52">
            <a:extLst>
              <a:ext uri="{FF2B5EF4-FFF2-40B4-BE49-F238E27FC236}">
                <a16:creationId xmlns:a16="http://schemas.microsoft.com/office/drawing/2014/main" id="{669EF217-5201-1570-8FAB-3C6F0F827B15}"/>
              </a:ext>
            </a:extLst>
          </p:cNvPr>
          <p:cNvSpPr txBox="1">
            <a:spLocks noChangeArrowheads="1"/>
          </p:cNvSpPr>
          <p:nvPr/>
        </p:nvSpPr>
        <p:spPr bwMode="auto">
          <a:xfrm>
            <a:off x="6025891" y="6152879"/>
            <a:ext cx="3243674" cy="73866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hangingPunct="0">
              <a:defRPr/>
            </a:pPr>
            <a:endParaRPr lang="en-US" sz="1400" b="1" dirty="0">
              <a:solidFill>
                <a:srgbClr val="000000"/>
              </a:solidFill>
              <a:cs typeface="Arial" charset="0"/>
            </a:endParaRPr>
          </a:p>
          <a:p>
            <a:pPr lvl="0" eaLnBrk="0" hangingPunct="0">
              <a:defRPr/>
            </a:pPr>
            <a:r>
              <a:rPr lang="en-US" sz="1400" b="1" dirty="0">
                <a:solidFill>
                  <a:srgbClr val="000000"/>
                </a:solidFill>
                <a:cs typeface="Arial" charset="0"/>
              </a:rPr>
              <a:t>Terry Hall, Bible Panorama, 157</a:t>
            </a:r>
          </a:p>
          <a:p>
            <a:pPr eaLnBrk="0" hangingPunct="0">
              <a:defRPr/>
            </a:pPr>
            <a:endParaRPr lang="en-US" sz="1400" b="1" i="1" dirty="0">
              <a:solidFill>
                <a:srgbClr val="000000"/>
              </a:solidFill>
              <a:cs typeface="Arial" charset="0"/>
            </a:endParaRPr>
          </a:p>
        </p:txBody>
      </p:sp>
      <p:sp>
        <p:nvSpPr>
          <p:cNvPr id="33" name="TextBox 32">
            <a:extLst>
              <a:ext uri="{FF2B5EF4-FFF2-40B4-BE49-F238E27FC236}">
                <a16:creationId xmlns:a16="http://schemas.microsoft.com/office/drawing/2014/main" id="{912EC236-F4AC-4C7C-1408-8287445E5C67}"/>
              </a:ext>
            </a:extLst>
          </p:cNvPr>
          <p:cNvSpPr txBox="1"/>
          <p:nvPr/>
        </p:nvSpPr>
        <p:spPr>
          <a:xfrm>
            <a:off x="619785" y="3018394"/>
            <a:ext cx="2808312"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SILENT YEARS</a:t>
            </a:r>
            <a:endParaRPr lang="en-US" sz="2000" b="1" spc="-70" dirty="0">
              <a:solidFill>
                <a:srgbClr val="000000"/>
              </a:solidFill>
              <a:latin typeface="Arial"/>
              <a:ea typeface="华文楷体"/>
              <a:cs typeface="Arial"/>
            </a:endParaRPr>
          </a:p>
        </p:txBody>
      </p:sp>
      <p:sp>
        <p:nvSpPr>
          <p:cNvPr id="36" name="TextBox 35">
            <a:extLst>
              <a:ext uri="{FF2B5EF4-FFF2-40B4-BE49-F238E27FC236}">
                <a16:creationId xmlns:a16="http://schemas.microsoft.com/office/drawing/2014/main" id="{A425A4E0-CE9D-62CF-0DEB-A559B7C0D883}"/>
              </a:ext>
            </a:extLst>
          </p:cNvPr>
          <p:cNvSpPr txBox="1"/>
          <p:nvPr/>
        </p:nvSpPr>
        <p:spPr>
          <a:xfrm>
            <a:off x="6404098" y="3011689"/>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NONE</a:t>
            </a:r>
            <a:endParaRPr lang="en-US" b="1" spc="-70" dirty="0">
              <a:solidFill>
                <a:srgbClr val="000000"/>
              </a:solidFill>
              <a:latin typeface="Arial"/>
              <a:ea typeface="华文楷体"/>
              <a:cs typeface="Arial"/>
            </a:endParaRPr>
          </a:p>
        </p:txBody>
      </p:sp>
      <p:sp>
        <p:nvSpPr>
          <p:cNvPr id="41" name="TextBox 40">
            <a:extLst>
              <a:ext uri="{FF2B5EF4-FFF2-40B4-BE49-F238E27FC236}">
                <a16:creationId xmlns:a16="http://schemas.microsoft.com/office/drawing/2014/main" id="{F8BD97E2-6901-C54A-FD48-B262D583B394}"/>
              </a:ext>
            </a:extLst>
          </p:cNvPr>
          <p:cNvSpPr txBox="1"/>
          <p:nvPr/>
        </p:nvSpPr>
        <p:spPr>
          <a:xfrm>
            <a:off x="4123436" y="3022470"/>
            <a:ext cx="720080"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400</a:t>
            </a:r>
            <a:endParaRPr lang="en-US" sz="2000" b="1" dirty="0">
              <a:solidFill>
                <a:srgbClr val="000000"/>
              </a:solidFill>
              <a:latin typeface="Arial"/>
              <a:ea typeface="华文楷体"/>
              <a:cs typeface="Arial"/>
            </a:endParaRPr>
          </a:p>
        </p:txBody>
      </p:sp>
      <p:sp>
        <p:nvSpPr>
          <p:cNvPr id="40" name="TextBox 39">
            <a:extLst>
              <a:ext uri="{FF2B5EF4-FFF2-40B4-BE49-F238E27FC236}">
                <a16:creationId xmlns:a16="http://schemas.microsoft.com/office/drawing/2014/main" id="{8F4B3FFB-8D36-9D94-41D5-B48F7F455496}"/>
              </a:ext>
            </a:extLst>
          </p:cNvPr>
          <p:cNvSpPr txBox="1"/>
          <p:nvPr/>
        </p:nvSpPr>
        <p:spPr>
          <a:xfrm>
            <a:off x="619785" y="1722994"/>
            <a:ext cx="2149624"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NATIONS</a:t>
            </a:r>
            <a:endParaRPr lang="en-US" sz="2000" b="1" spc="-70" dirty="0">
              <a:solidFill>
                <a:srgbClr val="000000"/>
              </a:solidFill>
              <a:latin typeface="Arial"/>
              <a:ea typeface="华文楷体"/>
              <a:cs typeface="Arial"/>
            </a:endParaRPr>
          </a:p>
        </p:txBody>
      </p:sp>
      <p:sp>
        <p:nvSpPr>
          <p:cNvPr id="42" name="TextBox 41">
            <a:extLst>
              <a:ext uri="{FF2B5EF4-FFF2-40B4-BE49-F238E27FC236}">
                <a16:creationId xmlns:a16="http://schemas.microsoft.com/office/drawing/2014/main" id="{66A3F677-BF49-71C7-12D6-5A5B7AE1E060}"/>
              </a:ext>
            </a:extLst>
          </p:cNvPr>
          <p:cNvSpPr txBox="1"/>
          <p:nvPr/>
        </p:nvSpPr>
        <p:spPr>
          <a:xfrm>
            <a:off x="619785" y="2370694"/>
            <a:ext cx="1232085"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ISRAEL</a:t>
            </a:r>
            <a:endParaRPr lang="en-US" sz="2000" b="1" spc="-70" dirty="0">
              <a:solidFill>
                <a:srgbClr val="000000"/>
              </a:solidFill>
              <a:latin typeface="Arial"/>
              <a:ea typeface="华文楷体"/>
              <a:cs typeface="Arial"/>
            </a:endParaRPr>
          </a:p>
        </p:txBody>
      </p:sp>
      <p:sp>
        <p:nvSpPr>
          <p:cNvPr id="43" name="TextBox 42">
            <a:extLst>
              <a:ext uri="{FF2B5EF4-FFF2-40B4-BE49-F238E27FC236}">
                <a16:creationId xmlns:a16="http://schemas.microsoft.com/office/drawing/2014/main" id="{1B7A8804-E1EA-CDF4-83A9-13BE0DEC9A8F}"/>
              </a:ext>
            </a:extLst>
          </p:cNvPr>
          <p:cNvSpPr txBox="1"/>
          <p:nvPr/>
        </p:nvSpPr>
        <p:spPr>
          <a:xfrm>
            <a:off x="6404098" y="1714801"/>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GEN 1 - 11</a:t>
            </a:r>
            <a:endParaRPr lang="en-US" b="1" spc="-70" dirty="0">
              <a:solidFill>
                <a:srgbClr val="000000"/>
              </a:solidFill>
              <a:latin typeface="Arial"/>
              <a:ea typeface="华文楷体"/>
              <a:cs typeface="Arial"/>
            </a:endParaRPr>
          </a:p>
        </p:txBody>
      </p:sp>
      <p:sp>
        <p:nvSpPr>
          <p:cNvPr id="44" name="TextBox 43">
            <a:extLst>
              <a:ext uri="{FF2B5EF4-FFF2-40B4-BE49-F238E27FC236}">
                <a16:creationId xmlns:a16="http://schemas.microsoft.com/office/drawing/2014/main" id="{DBD94FB8-D751-E724-7111-5192B8B41DF4}"/>
              </a:ext>
            </a:extLst>
          </p:cNvPr>
          <p:cNvSpPr txBox="1"/>
          <p:nvPr/>
        </p:nvSpPr>
        <p:spPr>
          <a:xfrm>
            <a:off x="6404098" y="2363245"/>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GEN 12 - MAL 4</a:t>
            </a:r>
            <a:endParaRPr lang="en-US" b="1" spc="-70" dirty="0">
              <a:solidFill>
                <a:srgbClr val="000000"/>
              </a:solidFill>
              <a:latin typeface="Arial"/>
              <a:ea typeface="华文楷体"/>
              <a:cs typeface="Arial"/>
            </a:endParaRPr>
          </a:p>
        </p:txBody>
      </p:sp>
      <p:sp>
        <p:nvSpPr>
          <p:cNvPr id="45" name="TextBox 44">
            <a:extLst>
              <a:ext uri="{FF2B5EF4-FFF2-40B4-BE49-F238E27FC236}">
                <a16:creationId xmlns:a16="http://schemas.microsoft.com/office/drawing/2014/main" id="{D57ADEF0-4C2D-017E-32EB-21A36A35FE34}"/>
              </a:ext>
            </a:extLst>
          </p:cNvPr>
          <p:cNvSpPr txBox="1"/>
          <p:nvPr/>
        </p:nvSpPr>
        <p:spPr>
          <a:xfrm>
            <a:off x="3863956" y="1585307"/>
            <a:ext cx="1368152"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2000+</a:t>
            </a:r>
            <a:endParaRPr lang="en-US" sz="2000" b="1" dirty="0">
              <a:solidFill>
                <a:srgbClr val="000000"/>
              </a:solidFill>
              <a:latin typeface="Arial"/>
              <a:ea typeface="华文楷体"/>
              <a:cs typeface="Arial"/>
            </a:endParaRPr>
          </a:p>
        </p:txBody>
      </p:sp>
      <p:sp>
        <p:nvSpPr>
          <p:cNvPr id="46" name="TextBox 45">
            <a:extLst>
              <a:ext uri="{FF2B5EF4-FFF2-40B4-BE49-F238E27FC236}">
                <a16:creationId xmlns:a16="http://schemas.microsoft.com/office/drawing/2014/main" id="{67E0EFE2-CD41-E98C-E853-BD1AAC62AC70}"/>
              </a:ext>
            </a:extLst>
          </p:cNvPr>
          <p:cNvSpPr txBox="1"/>
          <p:nvPr/>
        </p:nvSpPr>
        <p:spPr>
          <a:xfrm>
            <a:off x="3871408" y="2374398"/>
            <a:ext cx="1224136"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2000</a:t>
            </a:r>
            <a:endParaRPr lang="en-US" sz="2000" b="1" dirty="0">
              <a:solidFill>
                <a:srgbClr val="000000"/>
              </a:solidFill>
              <a:latin typeface="Arial"/>
              <a:ea typeface="华文楷体"/>
              <a:cs typeface="Arial"/>
            </a:endParaRPr>
          </a:p>
        </p:txBody>
      </p:sp>
    </p:spTree>
    <p:extLst>
      <p:ext uri="{BB962C8B-B14F-4D97-AF65-F5344CB8AC3E}">
        <p14:creationId xmlns:p14="http://schemas.microsoft.com/office/powerpoint/2010/main" val="307050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E6DF"/>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50820A6-A9FE-BE96-C25B-440744B044ED}"/>
              </a:ext>
            </a:extLst>
          </p:cNvPr>
          <p:cNvSpPr/>
          <p:nvPr/>
        </p:nvSpPr>
        <p:spPr>
          <a:xfrm>
            <a:off x="530335" y="3572899"/>
            <a:ext cx="8000362" cy="25799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Picture 7" descr="A picture containing console table&#10;&#10;Description automatically generated">
            <a:extLst>
              <a:ext uri="{FF2B5EF4-FFF2-40B4-BE49-F238E27FC236}">
                <a16:creationId xmlns:a16="http://schemas.microsoft.com/office/drawing/2014/main" id="{C81DB92D-58FF-7BFB-B8DD-783A3D25D7D8}"/>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928830" y="1277384"/>
            <a:ext cx="3247619" cy="5419048"/>
          </a:xfrm>
          <a:prstGeom prst="rect">
            <a:avLst/>
          </a:prstGeom>
        </p:spPr>
      </p:pic>
      <p:pic>
        <p:nvPicPr>
          <p:cNvPr id="9" name="Picture 8">
            <a:extLst>
              <a:ext uri="{FF2B5EF4-FFF2-40B4-BE49-F238E27FC236}">
                <a16:creationId xmlns:a16="http://schemas.microsoft.com/office/drawing/2014/main" id="{0241F216-3EB5-64FF-0325-D4F0588A142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14488" y="1533254"/>
            <a:ext cx="8000362" cy="4619625"/>
          </a:xfrm>
          <a:prstGeom prst="rect">
            <a:avLst/>
          </a:prstGeom>
        </p:spPr>
      </p:pic>
      <p:sp>
        <p:nvSpPr>
          <p:cNvPr id="10" name="Title 1">
            <a:extLst>
              <a:ext uri="{FF2B5EF4-FFF2-40B4-BE49-F238E27FC236}">
                <a16:creationId xmlns:a16="http://schemas.microsoft.com/office/drawing/2014/main" id="{E05258DB-97DA-03A1-D17E-4EC9B68E2FA7}"/>
              </a:ext>
            </a:extLst>
          </p:cNvPr>
          <p:cNvSpPr txBox="1">
            <a:spLocks/>
          </p:cNvSpPr>
          <p:nvPr/>
        </p:nvSpPr>
        <p:spPr>
          <a:xfrm>
            <a:off x="845862" y="51603"/>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rgbClr val="000000"/>
                </a:solidFill>
              </a:rPr>
              <a:t>7 Great Periods of History</a:t>
            </a:r>
          </a:p>
        </p:txBody>
      </p:sp>
      <p:sp>
        <p:nvSpPr>
          <p:cNvPr id="11" name="TextBox 10">
            <a:extLst>
              <a:ext uri="{FF2B5EF4-FFF2-40B4-BE49-F238E27FC236}">
                <a16:creationId xmlns:a16="http://schemas.microsoft.com/office/drawing/2014/main" id="{AF473066-AD09-543B-028A-C75A56034298}"/>
              </a:ext>
            </a:extLst>
          </p:cNvPr>
          <p:cNvSpPr txBox="1"/>
          <p:nvPr/>
        </p:nvSpPr>
        <p:spPr>
          <a:xfrm>
            <a:off x="619785" y="3666094"/>
            <a:ext cx="259080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CHRIST ON EARTH</a:t>
            </a:r>
            <a:endParaRPr lang="en-US" sz="2000" b="1" spc="-70" dirty="0">
              <a:solidFill>
                <a:srgbClr val="000000"/>
              </a:solidFill>
              <a:latin typeface="Arial"/>
              <a:ea typeface="华文楷体"/>
              <a:cs typeface="Arial"/>
            </a:endParaRPr>
          </a:p>
        </p:txBody>
      </p:sp>
      <p:sp>
        <p:nvSpPr>
          <p:cNvPr id="12" name="TextBox 11">
            <a:extLst>
              <a:ext uri="{FF2B5EF4-FFF2-40B4-BE49-F238E27FC236}">
                <a16:creationId xmlns:a16="http://schemas.microsoft.com/office/drawing/2014/main" id="{A4D7E88B-E4E6-6144-B15D-1DBCFBDBDBEB}"/>
              </a:ext>
            </a:extLst>
          </p:cNvPr>
          <p:cNvSpPr txBox="1"/>
          <p:nvPr/>
        </p:nvSpPr>
        <p:spPr>
          <a:xfrm>
            <a:off x="6404099" y="3660133"/>
            <a:ext cx="1966187"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MATT 1 - ACTS 1</a:t>
            </a:r>
          </a:p>
        </p:txBody>
      </p:sp>
      <p:sp>
        <p:nvSpPr>
          <p:cNvPr id="13" name="TextBox 12">
            <a:extLst>
              <a:ext uri="{FF2B5EF4-FFF2-40B4-BE49-F238E27FC236}">
                <a16:creationId xmlns:a16="http://schemas.microsoft.com/office/drawing/2014/main" id="{05C56353-A75B-4569-C38D-4EBCAD4FA433}"/>
              </a:ext>
            </a:extLst>
          </p:cNvPr>
          <p:cNvSpPr txBox="1"/>
          <p:nvPr/>
        </p:nvSpPr>
        <p:spPr>
          <a:xfrm>
            <a:off x="3730604" y="3670541"/>
            <a:ext cx="1505745" cy="400110"/>
          </a:xfrm>
          <a:prstGeom prst="rect">
            <a:avLst/>
          </a:prstGeom>
          <a:noFill/>
        </p:spPr>
        <p:txBody>
          <a:bodyPr wrap="square" rtlCol="0">
            <a:spAutoFit/>
          </a:bodyPr>
          <a:lstStyle/>
          <a:p>
            <a:pPr algn="ctr"/>
            <a:r>
              <a:rPr lang="en-US" sz="2000" b="1" dirty="0">
                <a:solidFill>
                  <a:srgbClr val="000000"/>
                </a:solidFill>
                <a:effectLst>
                  <a:glow rad="127000">
                    <a:srgbClr val="FFFF00"/>
                  </a:glow>
                </a:effectLst>
                <a:latin typeface="Arial"/>
                <a:ea typeface="华文楷体"/>
                <a:cs typeface="Arial"/>
              </a:rPr>
              <a:t>About 33</a:t>
            </a:r>
          </a:p>
        </p:txBody>
      </p:sp>
      <p:sp>
        <p:nvSpPr>
          <p:cNvPr id="14" name="TextBox 13">
            <a:extLst>
              <a:ext uri="{FF2B5EF4-FFF2-40B4-BE49-F238E27FC236}">
                <a16:creationId xmlns:a16="http://schemas.microsoft.com/office/drawing/2014/main" id="{6206B631-E46F-91FB-2B73-7D04502372C4}"/>
              </a:ext>
            </a:extLst>
          </p:cNvPr>
          <p:cNvSpPr txBox="1"/>
          <p:nvPr/>
        </p:nvSpPr>
        <p:spPr>
          <a:xfrm>
            <a:off x="797579" y="1040752"/>
            <a:ext cx="1505744" cy="400110"/>
          </a:xfrm>
          <a:prstGeom prst="rect">
            <a:avLst/>
          </a:prstGeom>
          <a:noFill/>
          <a:ln>
            <a:noFill/>
          </a:ln>
        </p:spPr>
        <p:txBody>
          <a:bodyPr wrap="square" rtlCol="0">
            <a:spAutoFit/>
          </a:bodyPr>
          <a:lstStyle/>
          <a:p>
            <a:r>
              <a:rPr lang="en-US" altLang="zh-CN" sz="2000" b="1" u="sng" dirty="0">
                <a:solidFill>
                  <a:srgbClr val="000000"/>
                </a:solidFill>
                <a:latin typeface="Arial"/>
                <a:ea typeface="华文楷体"/>
                <a:cs typeface="Arial"/>
              </a:rPr>
              <a:t>PERIOD</a:t>
            </a:r>
            <a:endParaRPr lang="en-US" sz="2000" b="1" u="sng" dirty="0">
              <a:solidFill>
                <a:srgbClr val="000000"/>
              </a:solidFill>
              <a:latin typeface="Arial"/>
              <a:ea typeface="华文楷体"/>
              <a:cs typeface="Arial"/>
            </a:endParaRPr>
          </a:p>
        </p:txBody>
      </p:sp>
      <p:sp>
        <p:nvSpPr>
          <p:cNvPr id="17" name="TextBox 16">
            <a:extLst>
              <a:ext uri="{FF2B5EF4-FFF2-40B4-BE49-F238E27FC236}">
                <a16:creationId xmlns:a16="http://schemas.microsoft.com/office/drawing/2014/main" id="{813FC502-C66E-A977-D79D-3DA4814C85C9}"/>
              </a:ext>
            </a:extLst>
          </p:cNvPr>
          <p:cNvSpPr txBox="1"/>
          <p:nvPr/>
        </p:nvSpPr>
        <p:spPr>
          <a:xfrm>
            <a:off x="3730604" y="937236"/>
            <a:ext cx="1505744" cy="400110"/>
          </a:xfrm>
          <a:prstGeom prst="rect">
            <a:avLst/>
          </a:prstGeom>
          <a:noFill/>
        </p:spPr>
        <p:txBody>
          <a:bodyPr wrap="square" rtlCol="0">
            <a:spAutoFit/>
          </a:bodyPr>
          <a:lstStyle/>
          <a:p>
            <a:pPr algn="ctr"/>
            <a:r>
              <a:rPr lang="en-US" altLang="zh-CN" sz="2000" b="1" u="sng" dirty="0">
                <a:solidFill>
                  <a:srgbClr val="000000"/>
                </a:solidFill>
                <a:latin typeface="Arial"/>
                <a:ea typeface="华文楷体"/>
                <a:cs typeface="Arial"/>
              </a:rPr>
              <a:t>YEARS</a:t>
            </a:r>
            <a:endParaRPr lang="en-US" sz="2000" b="1" u="sng" dirty="0">
              <a:solidFill>
                <a:srgbClr val="000000"/>
              </a:solidFill>
              <a:latin typeface="Arial"/>
              <a:ea typeface="华文楷体"/>
              <a:cs typeface="Arial"/>
            </a:endParaRPr>
          </a:p>
        </p:txBody>
      </p:sp>
      <p:sp>
        <p:nvSpPr>
          <p:cNvPr id="20" name="TextBox 19">
            <a:extLst>
              <a:ext uri="{FF2B5EF4-FFF2-40B4-BE49-F238E27FC236}">
                <a16:creationId xmlns:a16="http://schemas.microsoft.com/office/drawing/2014/main" id="{2400B085-8473-F0E0-5181-FB7A50850439}"/>
              </a:ext>
            </a:extLst>
          </p:cNvPr>
          <p:cNvSpPr txBox="1"/>
          <p:nvPr/>
        </p:nvSpPr>
        <p:spPr>
          <a:xfrm>
            <a:off x="6705374" y="1006246"/>
            <a:ext cx="1671453" cy="400110"/>
          </a:xfrm>
          <a:prstGeom prst="rect">
            <a:avLst/>
          </a:prstGeom>
          <a:noFill/>
          <a:ln>
            <a:noFill/>
          </a:ln>
        </p:spPr>
        <p:txBody>
          <a:bodyPr wrap="square" rtlCol="0">
            <a:spAutoFit/>
          </a:bodyPr>
          <a:lstStyle/>
          <a:p>
            <a:pPr algn="r"/>
            <a:r>
              <a:rPr lang="en-US" altLang="zh-CN" sz="2000" b="1" u="sng" dirty="0">
                <a:solidFill>
                  <a:srgbClr val="000000"/>
                </a:solidFill>
                <a:latin typeface="Arial"/>
                <a:ea typeface="华文楷体"/>
                <a:cs typeface="Arial"/>
              </a:rPr>
              <a:t>SCRIPTURE</a:t>
            </a:r>
            <a:endParaRPr lang="en-US" sz="2000" b="1" u="sng" dirty="0">
              <a:solidFill>
                <a:srgbClr val="000000"/>
              </a:solidFill>
              <a:latin typeface="Arial"/>
              <a:ea typeface="华文楷体"/>
              <a:cs typeface="Arial"/>
            </a:endParaRPr>
          </a:p>
        </p:txBody>
      </p:sp>
      <p:sp>
        <p:nvSpPr>
          <p:cNvPr id="21" name="TextBox 20">
            <a:extLst>
              <a:ext uri="{FF2B5EF4-FFF2-40B4-BE49-F238E27FC236}">
                <a16:creationId xmlns:a16="http://schemas.microsoft.com/office/drawing/2014/main" id="{040EEF2E-CBA5-98D7-85FA-F90609D89E9C}"/>
              </a:ext>
            </a:extLst>
          </p:cNvPr>
          <p:cNvSpPr txBox="1"/>
          <p:nvPr/>
        </p:nvSpPr>
        <p:spPr>
          <a:xfrm>
            <a:off x="619785" y="4313794"/>
            <a:ext cx="266700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CHURCH ON EARTH</a:t>
            </a:r>
            <a:endParaRPr lang="en-US" sz="2000" b="1" spc="-70" dirty="0">
              <a:solidFill>
                <a:srgbClr val="000000"/>
              </a:solidFill>
              <a:latin typeface="Arial"/>
              <a:ea typeface="华文楷体"/>
              <a:cs typeface="Arial"/>
            </a:endParaRPr>
          </a:p>
        </p:txBody>
      </p:sp>
      <p:sp>
        <p:nvSpPr>
          <p:cNvPr id="22" name="TextBox 21">
            <a:extLst>
              <a:ext uri="{FF2B5EF4-FFF2-40B4-BE49-F238E27FC236}">
                <a16:creationId xmlns:a16="http://schemas.microsoft.com/office/drawing/2014/main" id="{7A5D384A-6227-7222-9EDC-31E326BF452F}"/>
              </a:ext>
            </a:extLst>
          </p:cNvPr>
          <p:cNvSpPr txBox="1"/>
          <p:nvPr/>
        </p:nvSpPr>
        <p:spPr>
          <a:xfrm>
            <a:off x="6404098" y="4308577"/>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ACTS 2 - REV 3</a:t>
            </a:r>
            <a:endParaRPr lang="en-US" b="1" spc="-70" dirty="0">
              <a:solidFill>
                <a:srgbClr val="000000"/>
              </a:solidFill>
              <a:latin typeface="Arial"/>
              <a:ea typeface="华文楷体"/>
              <a:cs typeface="Arial"/>
            </a:endParaRPr>
          </a:p>
        </p:txBody>
      </p:sp>
      <p:sp>
        <p:nvSpPr>
          <p:cNvPr id="23" name="TextBox 22">
            <a:extLst>
              <a:ext uri="{FF2B5EF4-FFF2-40B4-BE49-F238E27FC236}">
                <a16:creationId xmlns:a16="http://schemas.microsoft.com/office/drawing/2014/main" id="{BC929001-DCC3-F1EB-9C83-BD90B4F9A3A6}"/>
              </a:ext>
            </a:extLst>
          </p:cNvPr>
          <p:cNvSpPr txBox="1"/>
          <p:nvPr/>
        </p:nvSpPr>
        <p:spPr>
          <a:xfrm>
            <a:off x="3730604" y="4318612"/>
            <a:ext cx="1654394" cy="400110"/>
          </a:xfrm>
          <a:prstGeom prst="rect">
            <a:avLst/>
          </a:prstGeom>
          <a:noFill/>
        </p:spPr>
        <p:txBody>
          <a:bodyPr wrap="square" rtlCol="0">
            <a:spAutoFit/>
          </a:bodyPr>
          <a:lstStyle/>
          <a:p>
            <a:pPr algn="ctr"/>
            <a:r>
              <a:rPr lang="en-US" sz="2000" b="1" dirty="0">
                <a:solidFill>
                  <a:srgbClr val="000000"/>
                </a:solidFill>
                <a:effectLst>
                  <a:glow rad="127000">
                    <a:srgbClr val="FFFF00"/>
                  </a:glow>
                </a:effectLst>
                <a:latin typeface="Arial"/>
                <a:ea typeface="华文楷体"/>
                <a:cs typeface="Arial"/>
              </a:rPr>
              <a:t>~ 1990 + ??</a:t>
            </a:r>
          </a:p>
        </p:txBody>
      </p:sp>
      <p:sp>
        <p:nvSpPr>
          <p:cNvPr id="24" name="TextBox 23">
            <a:extLst>
              <a:ext uri="{FF2B5EF4-FFF2-40B4-BE49-F238E27FC236}">
                <a16:creationId xmlns:a16="http://schemas.microsoft.com/office/drawing/2014/main" id="{24C7FFA1-A95D-AD63-497B-E8800FA8D37F}"/>
              </a:ext>
            </a:extLst>
          </p:cNvPr>
          <p:cNvSpPr txBox="1"/>
          <p:nvPr/>
        </p:nvSpPr>
        <p:spPr>
          <a:xfrm>
            <a:off x="619785" y="4961494"/>
            <a:ext cx="252028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TRIBULATION</a:t>
            </a:r>
            <a:endParaRPr lang="en-US" sz="2000" b="1" spc="-70" dirty="0">
              <a:solidFill>
                <a:srgbClr val="000000"/>
              </a:solidFill>
              <a:latin typeface="Arial"/>
              <a:ea typeface="华文楷体"/>
              <a:cs typeface="Arial"/>
            </a:endParaRPr>
          </a:p>
        </p:txBody>
      </p:sp>
      <p:sp>
        <p:nvSpPr>
          <p:cNvPr id="25" name="TextBox 24">
            <a:extLst>
              <a:ext uri="{FF2B5EF4-FFF2-40B4-BE49-F238E27FC236}">
                <a16:creationId xmlns:a16="http://schemas.microsoft.com/office/drawing/2014/main" id="{43924501-A7E9-66E1-45F6-4A782267D350}"/>
              </a:ext>
            </a:extLst>
          </p:cNvPr>
          <p:cNvSpPr txBox="1"/>
          <p:nvPr/>
        </p:nvSpPr>
        <p:spPr>
          <a:xfrm>
            <a:off x="6404098" y="4957021"/>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REV 4 - 19</a:t>
            </a:r>
            <a:endParaRPr lang="en-US" b="1" spc="-70" dirty="0">
              <a:solidFill>
                <a:srgbClr val="000000"/>
              </a:solidFill>
              <a:latin typeface="Arial"/>
              <a:ea typeface="华文楷体"/>
              <a:cs typeface="Arial"/>
            </a:endParaRPr>
          </a:p>
        </p:txBody>
      </p:sp>
      <p:sp>
        <p:nvSpPr>
          <p:cNvPr id="26" name="TextBox 25">
            <a:extLst>
              <a:ext uri="{FF2B5EF4-FFF2-40B4-BE49-F238E27FC236}">
                <a16:creationId xmlns:a16="http://schemas.microsoft.com/office/drawing/2014/main" id="{F23E43F5-3C1B-C101-B3B7-3AE02C3A5B66}"/>
              </a:ext>
            </a:extLst>
          </p:cNvPr>
          <p:cNvSpPr txBox="1"/>
          <p:nvPr/>
        </p:nvSpPr>
        <p:spPr>
          <a:xfrm>
            <a:off x="4368509" y="4966686"/>
            <a:ext cx="366995" cy="400110"/>
          </a:xfrm>
          <a:prstGeom prst="rect">
            <a:avLst/>
          </a:prstGeom>
          <a:noFill/>
        </p:spPr>
        <p:txBody>
          <a:bodyPr wrap="square" rtlCol="0">
            <a:spAutoFit/>
          </a:bodyPr>
          <a:lstStyle/>
          <a:p>
            <a:pPr algn="ctr"/>
            <a:r>
              <a:rPr lang="en-US" sz="2000" b="1" dirty="0">
                <a:solidFill>
                  <a:srgbClr val="000000"/>
                </a:solidFill>
                <a:latin typeface="Arial"/>
                <a:ea typeface="华文楷体"/>
                <a:cs typeface="Arial"/>
              </a:rPr>
              <a:t>7</a:t>
            </a:r>
          </a:p>
        </p:txBody>
      </p:sp>
      <p:sp>
        <p:nvSpPr>
          <p:cNvPr id="27" name="TextBox 26">
            <a:extLst>
              <a:ext uri="{FF2B5EF4-FFF2-40B4-BE49-F238E27FC236}">
                <a16:creationId xmlns:a16="http://schemas.microsoft.com/office/drawing/2014/main" id="{E5051BB4-A86D-5EED-F211-CBD2A0B14FD0}"/>
              </a:ext>
            </a:extLst>
          </p:cNvPr>
          <p:cNvSpPr txBox="1"/>
          <p:nvPr/>
        </p:nvSpPr>
        <p:spPr>
          <a:xfrm>
            <a:off x="619785" y="5609194"/>
            <a:ext cx="2520280"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CHRIST</a:t>
            </a:r>
            <a:r>
              <a:rPr lang="uk-UA" altLang="zh-CN" sz="2000" b="1" spc="-70" dirty="0">
                <a:solidFill>
                  <a:srgbClr val="000000"/>
                </a:solidFill>
                <a:latin typeface="Arial"/>
                <a:ea typeface="华文楷体"/>
                <a:cs typeface="Arial"/>
              </a:rPr>
              <a:t>'</a:t>
            </a:r>
            <a:r>
              <a:rPr lang="en-US" altLang="zh-CN" sz="2000" b="1" spc="-70" dirty="0">
                <a:solidFill>
                  <a:srgbClr val="000000"/>
                </a:solidFill>
                <a:latin typeface="Arial"/>
                <a:ea typeface="华文楷体"/>
                <a:cs typeface="Arial"/>
              </a:rPr>
              <a:t>S KINGDOM</a:t>
            </a:r>
            <a:endParaRPr lang="en-US" sz="2000" b="1" spc="-70" dirty="0">
              <a:solidFill>
                <a:srgbClr val="000000"/>
              </a:solidFill>
              <a:latin typeface="Arial"/>
              <a:ea typeface="华文楷体"/>
              <a:cs typeface="Arial"/>
            </a:endParaRPr>
          </a:p>
        </p:txBody>
      </p:sp>
      <p:sp>
        <p:nvSpPr>
          <p:cNvPr id="28" name="TextBox 27">
            <a:extLst>
              <a:ext uri="{FF2B5EF4-FFF2-40B4-BE49-F238E27FC236}">
                <a16:creationId xmlns:a16="http://schemas.microsoft.com/office/drawing/2014/main" id="{5FDF86CE-9CB5-6256-8630-FED287EEE1A3}"/>
              </a:ext>
            </a:extLst>
          </p:cNvPr>
          <p:cNvSpPr txBox="1"/>
          <p:nvPr/>
        </p:nvSpPr>
        <p:spPr>
          <a:xfrm>
            <a:off x="6404098" y="5605466"/>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REV 20–22</a:t>
            </a:r>
            <a:endParaRPr lang="en-US" b="1" spc="-70" dirty="0">
              <a:solidFill>
                <a:srgbClr val="000000"/>
              </a:solidFill>
              <a:latin typeface="Arial"/>
              <a:ea typeface="华文楷体"/>
              <a:cs typeface="Arial"/>
            </a:endParaRPr>
          </a:p>
        </p:txBody>
      </p:sp>
      <p:sp>
        <p:nvSpPr>
          <p:cNvPr id="29" name="TextBox 28">
            <a:extLst>
              <a:ext uri="{FF2B5EF4-FFF2-40B4-BE49-F238E27FC236}">
                <a16:creationId xmlns:a16="http://schemas.microsoft.com/office/drawing/2014/main" id="{D5603CD3-866E-51A1-4763-7994D42A457B}"/>
              </a:ext>
            </a:extLst>
          </p:cNvPr>
          <p:cNvSpPr txBox="1"/>
          <p:nvPr/>
        </p:nvSpPr>
        <p:spPr>
          <a:xfrm>
            <a:off x="3871408" y="5555720"/>
            <a:ext cx="1224136"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1000</a:t>
            </a:r>
            <a:endParaRPr lang="en-US" sz="2000" b="1" dirty="0">
              <a:solidFill>
                <a:srgbClr val="000000"/>
              </a:solidFill>
              <a:latin typeface="Arial"/>
              <a:ea typeface="华文楷体"/>
              <a:cs typeface="Arial"/>
            </a:endParaRPr>
          </a:p>
        </p:txBody>
      </p:sp>
      <p:sp>
        <p:nvSpPr>
          <p:cNvPr id="30" name="Text Box 52">
            <a:extLst>
              <a:ext uri="{FF2B5EF4-FFF2-40B4-BE49-F238E27FC236}">
                <a16:creationId xmlns:a16="http://schemas.microsoft.com/office/drawing/2014/main" id="{669EF217-5201-1570-8FAB-3C6F0F827B15}"/>
              </a:ext>
            </a:extLst>
          </p:cNvPr>
          <p:cNvSpPr txBox="1">
            <a:spLocks noChangeArrowheads="1"/>
          </p:cNvSpPr>
          <p:nvPr/>
        </p:nvSpPr>
        <p:spPr bwMode="auto">
          <a:xfrm>
            <a:off x="6025891" y="6152879"/>
            <a:ext cx="3243674" cy="73866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hangingPunct="0">
              <a:defRPr/>
            </a:pPr>
            <a:endParaRPr lang="en-US" sz="1400" b="1" dirty="0">
              <a:solidFill>
                <a:srgbClr val="000000"/>
              </a:solidFill>
              <a:cs typeface="Arial" charset="0"/>
            </a:endParaRPr>
          </a:p>
          <a:p>
            <a:pPr lvl="0" eaLnBrk="0" hangingPunct="0">
              <a:defRPr/>
            </a:pPr>
            <a:r>
              <a:rPr lang="en-US" sz="1400" b="1" dirty="0">
                <a:solidFill>
                  <a:srgbClr val="000000"/>
                </a:solidFill>
                <a:cs typeface="Arial" charset="0"/>
              </a:rPr>
              <a:t>Terry Hall, Bible Panorama, 157</a:t>
            </a:r>
          </a:p>
          <a:p>
            <a:pPr eaLnBrk="0" hangingPunct="0">
              <a:defRPr/>
            </a:pPr>
            <a:endParaRPr lang="en-US" sz="1400" b="1" i="1" dirty="0">
              <a:solidFill>
                <a:srgbClr val="000000"/>
              </a:solidFill>
              <a:cs typeface="Arial" charset="0"/>
            </a:endParaRPr>
          </a:p>
        </p:txBody>
      </p:sp>
      <p:sp>
        <p:nvSpPr>
          <p:cNvPr id="33" name="TextBox 32">
            <a:extLst>
              <a:ext uri="{FF2B5EF4-FFF2-40B4-BE49-F238E27FC236}">
                <a16:creationId xmlns:a16="http://schemas.microsoft.com/office/drawing/2014/main" id="{912EC236-F4AC-4C7C-1408-8287445E5C67}"/>
              </a:ext>
            </a:extLst>
          </p:cNvPr>
          <p:cNvSpPr txBox="1"/>
          <p:nvPr/>
        </p:nvSpPr>
        <p:spPr>
          <a:xfrm>
            <a:off x="619785" y="3018394"/>
            <a:ext cx="2808312"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SILENT YEARS</a:t>
            </a:r>
            <a:endParaRPr lang="en-US" sz="2000" b="1" spc="-70" dirty="0">
              <a:solidFill>
                <a:srgbClr val="000000"/>
              </a:solidFill>
              <a:latin typeface="Arial"/>
              <a:ea typeface="华文楷体"/>
              <a:cs typeface="Arial"/>
            </a:endParaRPr>
          </a:p>
        </p:txBody>
      </p:sp>
      <p:sp>
        <p:nvSpPr>
          <p:cNvPr id="36" name="TextBox 35">
            <a:extLst>
              <a:ext uri="{FF2B5EF4-FFF2-40B4-BE49-F238E27FC236}">
                <a16:creationId xmlns:a16="http://schemas.microsoft.com/office/drawing/2014/main" id="{A425A4E0-CE9D-62CF-0DEB-A559B7C0D883}"/>
              </a:ext>
            </a:extLst>
          </p:cNvPr>
          <p:cNvSpPr txBox="1"/>
          <p:nvPr/>
        </p:nvSpPr>
        <p:spPr>
          <a:xfrm>
            <a:off x="6404098" y="3011689"/>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NONE</a:t>
            </a:r>
            <a:endParaRPr lang="en-US" b="1" spc="-70" dirty="0">
              <a:solidFill>
                <a:srgbClr val="000000"/>
              </a:solidFill>
              <a:latin typeface="Arial"/>
              <a:ea typeface="华文楷体"/>
              <a:cs typeface="Arial"/>
            </a:endParaRPr>
          </a:p>
        </p:txBody>
      </p:sp>
      <p:sp>
        <p:nvSpPr>
          <p:cNvPr id="41" name="TextBox 40">
            <a:extLst>
              <a:ext uri="{FF2B5EF4-FFF2-40B4-BE49-F238E27FC236}">
                <a16:creationId xmlns:a16="http://schemas.microsoft.com/office/drawing/2014/main" id="{F8BD97E2-6901-C54A-FD48-B262D583B394}"/>
              </a:ext>
            </a:extLst>
          </p:cNvPr>
          <p:cNvSpPr txBox="1"/>
          <p:nvPr/>
        </p:nvSpPr>
        <p:spPr>
          <a:xfrm>
            <a:off x="4123436" y="3022470"/>
            <a:ext cx="720080"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400</a:t>
            </a:r>
            <a:endParaRPr lang="en-US" sz="2000" b="1" dirty="0">
              <a:solidFill>
                <a:srgbClr val="000000"/>
              </a:solidFill>
              <a:latin typeface="Arial"/>
              <a:ea typeface="华文楷体"/>
              <a:cs typeface="Arial"/>
            </a:endParaRPr>
          </a:p>
        </p:txBody>
      </p:sp>
      <p:sp>
        <p:nvSpPr>
          <p:cNvPr id="40" name="TextBox 39">
            <a:extLst>
              <a:ext uri="{FF2B5EF4-FFF2-40B4-BE49-F238E27FC236}">
                <a16:creationId xmlns:a16="http://schemas.microsoft.com/office/drawing/2014/main" id="{8F4B3FFB-8D36-9D94-41D5-B48F7F455496}"/>
              </a:ext>
            </a:extLst>
          </p:cNvPr>
          <p:cNvSpPr txBox="1"/>
          <p:nvPr/>
        </p:nvSpPr>
        <p:spPr>
          <a:xfrm>
            <a:off x="619785" y="1722994"/>
            <a:ext cx="2149624"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NATIONS</a:t>
            </a:r>
            <a:endParaRPr lang="en-US" sz="2000" b="1" spc="-70" dirty="0">
              <a:solidFill>
                <a:srgbClr val="000000"/>
              </a:solidFill>
              <a:latin typeface="Arial"/>
              <a:ea typeface="华文楷体"/>
              <a:cs typeface="Arial"/>
            </a:endParaRPr>
          </a:p>
        </p:txBody>
      </p:sp>
      <p:sp>
        <p:nvSpPr>
          <p:cNvPr id="42" name="TextBox 41">
            <a:extLst>
              <a:ext uri="{FF2B5EF4-FFF2-40B4-BE49-F238E27FC236}">
                <a16:creationId xmlns:a16="http://schemas.microsoft.com/office/drawing/2014/main" id="{66A3F677-BF49-71C7-12D6-5A5B7AE1E060}"/>
              </a:ext>
            </a:extLst>
          </p:cNvPr>
          <p:cNvSpPr txBox="1"/>
          <p:nvPr/>
        </p:nvSpPr>
        <p:spPr>
          <a:xfrm>
            <a:off x="619785" y="2370694"/>
            <a:ext cx="1232085" cy="400110"/>
          </a:xfrm>
          <a:prstGeom prst="rect">
            <a:avLst/>
          </a:prstGeom>
          <a:noFill/>
          <a:ln>
            <a:noFill/>
          </a:ln>
        </p:spPr>
        <p:txBody>
          <a:bodyPr wrap="square" rtlCol="0">
            <a:spAutoFit/>
          </a:bodyPr>
          <a:lstStyle/>
          <a:p>
            <a:r>
              <a:rPr lang="en-US" altLang="zh-CN" sz="2000" b="1" spc="-70" dirty="0">
                <a:solidFill>
                  <a:srgbClr val="000000"/>
                </a:solidFill>
                <a:latin typeface="Arial"/>
                <a:ea typeface="华文楷体"/>
                <a:cs typeface="Arial"/>
              </a:rPr>
              <a:t>ISRAEL</a:t>
            </a:r>
            <a:endParaRPr lang="en-US" sz="2000" b="1" spc="-70" dirty="0">
              <a:solidFill>
                <a:srgbClr val="000000"/>
              </a:solidFill>
              <a:latin typeface="Arial"/>
              <a:ea typeface="华文楷体"/>
              <a:cs typeface="Arial"/>
            </a:endParaRPr>
          </a:p>
        </p:txBody>
      </p:sp>
      <p:sp>
        <p:nvSpPr>
          <p:cNvPr id="43" name="TextBox 42">
            <a:extLst>
              <a:ext uri="{FF2B5EF4-FFF2-40B4-BE49-F238E27FC236}">
                <a16:creationId xmlns:a16="http://schemas.microsoft.com/office/drawing/2014/main" id="{1B7A8804-E1EA-CDF4-83A9-13BE0DEC9A8F}"/>
              </a:ext>
            </a:extLst>
          </p:cNvPr>
          <p:cNvSpPr txBox="1"/>
          <p:nvPr/>
        </p:nvSpPr>
        <p:spPr>
          <a:xfrm>
            <a:off x="6404098" y="1714801"/>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GEN 1 - 11</a:t>
            </a:r>
            <a:endParaRPr lang="en-US" b="1" spc="-70" dirty="0">
              <a:solidFill>
                <a:srgbClr val="000000"/>
              </a:solidFill>
              <a:latin typeface="Arial"/>
              <a:ea typeface="华文楷体"/>
              <a:cs typeface="Arial"/>
            </a:endParaRPr>
          </a:p>
        </p:txBody>
      </p:sp>
      <p:sp>
        <p:nvSpPr>
          <p:cNvPr id="44" name="TextBox 43">
            <a:extLst>
              <a:ext uri="{FF2B5EF4-FFF2-40B4-BE49-F238E27FC236}">
                <a16:creationId xmlns:a16="http://schemas.microsoft.com/office/drawing/2014/main" id="{DBD94FB8-D751-E724-7111-5192B8B41DF4}"/>
              </a:ext>
            </a:extLst>
          </p:cNvPr>
          <p:cNvSpPr txBox="1"/>
          <p:nvPr/>
        </p:nvSpPr>
        <p:spPr>
          <a:xfrm>
            <a:off x="6404098" y="2363245"/>
            <a:ext cx="1966188" cy="369332"/>
          </a:xfrm>
          <a:prstGeom prst="rect">
            <a:avLst/>
          </a:prstGeom>
          <a:noFill/>
          <a:ln>
            <a:noFill/>
          </a:ln>
        </p:spPr>
        <p:txBody>
          <a:bodyPr wrap="square" rtlCol="0">
            <a:spAutoFit/>
          </a:bodyPr>
          <a:lstStyle/>
          <a:p>
            <a:pPr algn="r"/>
            <a:r>
              <a:rPr lang="en-US" altLang="zh-CN" b="1" spc="-70" dirty="0">
                <a:solidFill>
                  <a:srgbClr val="000000"/>
                </a:solidFill>
                <a:latin typeface="Arial"/>
                <a:ea typeface="华文楷体"/>
                <a:cs typeface="Arial"/>
              </a:rPr>
              <a:t>GEN 12 - MAL 4</a:t>
            </a:r>
            <a:endParaRPr lang="en-US" b="1" spc="-70" dirty="0">
              <a:solidFill>
                <a:srgbClr val="000000"/>
              </a:solidFill>
              <a:latin typeface="Arial"/>
              <a:ea typeface="华文楷体"/>
              <a:cs typeface="Arial"/>
            </a:endParaRPr>
          </a:p>
        </p:txBody>
      </p:sp>
      <p:sp>
        <p:nvSpPr>
          <p:cNvPr id="45" name="TextBox 44">
            <a:extLst>
              <a:ext uri="{FF2B5EF4-FFF2-40B4-BE49-F238E27FC236}">
                <a16:creationId xmlns:a16="http://schemas.microsoft.com/office/drawing/2014/main" id="{D57ADEF0-4C2D-017E-32EB-21A36A35FE34}"/>
              </a:ext>
            </a:extLst>
          </p:cNvPr>
          <p:cNvSpPr txBox="1"/>
          <p:nvPr/>
        </p:nvSpPr>
        <p:spPr>
          <a:xfrm>
            <a:off x="3863956" y="1585307"/>
            <a:ext cx="1368152"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2000+</a:t>
            </a:r>
            <a:endParaRPr lang="en-US" sz="2000" b="1" dirty="0">
              <a:solidFill>
                <a:srgbClr val="000000"/>
              </a:solidFill>
              <a:latin typeface="Arial"/>
              <a:ea typeface="华文楷体"/>
              <a:cs typeface="Arial"/>
            </a:endParaRPr>
          </a:p>
        </p:txBody>
      </p:sp>
      <p:sp>
        <p:nvSpPr>
          <p:cNvPr id="46" name="TextBox 45">
            <a:extLst>
              <a:ext uri="{FF2B5EF4-FFF2-40B4-BE49-F238E27FC236}">
                <a16:creationId xmlns:a16="http://schemas.microsoft.com/office/drawing/2014/main" id="{67E0EFE2-CD41-E98C-E853-BD1AAC62AC70}"/>
              </a:ext>
            </a:extLst>
          </p:cNvPr>
          <p:cNvSpPr txBox="1"/>
          <p:nvPr/>
        </p:nvSpPr>
        <p:spPr>
          <a:xfrm>
            <a:off x="3871408" y="2374398"/>
            <a:ext cx="1224136" cy="400110"/>
          </a:xfrm>
          <a:prstGeom prst="rect">
            <a:avLst/>
          </a:prstGeom>
          <a:noFill/>
        </p:spPr>
        <p:txBody>
          <a:bodyPr wrap="square" rtlCol="0">
            <a:spAutoFit/>
          </a:bodyPr>
          <a:lstStyle/>
          <a:p>
            <a:pPr algn="ctr"/>
            <a:r>
              <a:rPr lang="en-US" altLang="zh-CN" sz="2000" b="1" dirty="0">
                <a:solidFill>
                  <a:srgbClr val="000000"/>
                </a:solidFill>
                <a:latin typeface="Arial"/>
                <a:ea typeface="华文楷体"/>
                <a:cs typeface="Arial"/>
              </a:rPr>
              <a:t>2000</a:t>
            </a:r>
            <a:endParaRPr lang="en-US" sz="2000" b="1" dirty="0">
              <a:solidFill>
                <a:srgbClr val="000000"/>
              </a:solidFill>
              <a:latin typeface="Arial"/>
              <a:ea typeface="华文楷体"/>
              <a:cs typeface="Arial"/>
            </a:endParaRPr>
          </a:p>
        </p:txBody>
      </p:sp>
    </p:spTree>
    <p:extLst>
      <p:ext uri="{BB962C8B-B14F-4D97-AF65-F5344CB8AC3E}">
        <p14:creationId xmlns:p14="http://schemas.microsoft.com/office/powerpoint/2010/main" val="283291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E6DF"/>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ED9E8F6-8C14-27DD-1379-1F02A67F3ECD}"/>
              </a:ext>
            </a:extLst>
          </p:cNvPr>
          <p:cNvPicPr>
            <a:picLocks noChangeAspect="1"/>
          </p:cNvPicPr>
          <p:nvPr/>
        </p:nvPicPr>
        <p:blipFill>
          <a:blip r:embed="rId3"/>
          <a:stretch>
            <a:fillRect/>
          </a:stretch>
        </p:blipFill>
        <p:spPr>
          <a:xfrm rot="16200000">
            <a:off x="1512128" y="1595807"/>
            <a:ext cx="260003" cy="28575"/>
          </a:xfrm>
          <a:prstGeom prst="rect">
            <a:avLst/>
          </a:prstGeom>
        </p:spPr>
      </p:pic>
      <p:pic>
        <p:nvPicPr>
          <p:cNvPr id="32" name="Picture 31">
            <a:extLst>
              <a:ext uri="{FF2B5EF4-FFF2-40B4-BE49-F238E27FC236}">
                <a16:creationId xmlns:a16="http://schemas.microsoft.com/office/drawing/2014/main" id="{4C793D31-07A3-74D7-D86A-2AFECD40B1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65" y="3461479"/>
            <a:ext cx="9145015" cy="1567717"/>
          </a:xfrm>
          <a:prstGeom prst="rect">
            <a:avLst/>
          </a:prstGeom>
        </p:spPr>
      </p:pic>
      <p:sp>
        <p:nvSpPr>
          <p:cNvPr id="34" name="Text Box 7">
            <a:extLst>
              <a:ext uri="{FF2B5EF4-FFF2-40B4-BE49-F238E27FC236}">
                <a16:creationId xmlns:a16="http://schemas.microsoft.com/office/drawing/2014/main" id="{4592003E-FD4F-8D9E-B92A-7910A3E1588A}"/>
              </a:ext>
            </a:extLst>
          </p:cNvPr>
          <p:cNvSpPr txBox="1">
            <a:spLocks noChangeArrowheads="1"/>
          </p:cNvSpPr>
          <p:nvPr/>
        </p:nvSpPr>
        <p:spPr bwMode="auto">
          <a:xfrm rot="18900000">
            <a:off x="-252710" y="4857708"/>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srgbClr val="0000FF"/>
                </a:solidFill>
                <a:effectLst/>
                <a:latin typeface="Arial" charset="0"/>
              </a:rPr>
              <a:t>Beginnings</a:t>
            </a:r>
          </a:p>
        </p:txBody>
      </p:sp>
      <p:sp>
        <p:nvSpPr>
          <p:cNvPr id="35" name="Text Box 8">
            <a:extLst>
              <a:ext uri="{FF2B5EF4-FFF2-40B4-BE49-F238E27FC236}">
                <a16:creationId xmlns:a16="http://schemas.microsoft.com/office/drawing/2014/main" id="{8A9E10BF-B442-741D-B3C5-FF2C8062AF56}"/>
              </a:ext>
            </a:extLst>
          </p:cNvPr>
          <p:cNvSpPr txBox="1">
            <a:spLocks noChangeArrowheads="1"/>
          </p:cNvSpPr>
          <p:nvPr/>
        </p:nvSpPr>
        <p:spPr bwMode="auto">
          <a:xfrm rot="18900000">
            <a:off x="496143" y="5014928"/>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srgbClr val="C00000"/>
                </a:solidFill>
                <a:effectLst/>
                <a:latin typeface="Arial" charset="0"/>
              </a:rPr>
              <a:t>Patriarchs</a:t>
            </a:r>
          </a:p>
        </p:txBody>
      </p:sp>
      <p:sp>
        <p:nvSpPr>
          <p:cNvPr id="37" name="Text Box 9">
            <a:extLst>
              <a:ext uri="{FF2B5EF4-FFF2-40B4-BE49-F238E27FC236}">
                <a16:creationId xmlns:a16="http://schemas.microsoft.com/office/drawing/2014/main" id="{1A3D0BA7-5A0B-32BB-9006-8BCA3E4D230D}"/>
              </a:ext>
            </a:extLst>
          </p:cNvPr>
          <p:cNvSpPr txBox="1">
            <a:spLocks noChangeArrowheads="1"/>
          </p:cNvSpPr>
          <p:nvPr/>
        </p:nvSpPr>
        <p:spPr bwMode="auto">
          <a:xfrm rot="18900000">
            <a:off x="1798114" y="4613428"/>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srgbClr val="006600"/>
                </a:solidFill>
                <a:effectLst/>
                <a:latin typeface="Arial" charset="0"/>
              </a:rPr>
              <a:t>Exodus</a:t>
            </a:r>
          </a:p>
        </p:txBody>
      </p:sp>
      <p:sp>
        <p:nvSpPr>
          <p:cNvPr id="38" name="Text Box 11">
            <a:extLst>
              <a:ext uri="{FF2B5EF4-FFF2-40B4-BE49-F238E27FC236}">
                <a16:creationId xmlns:a16="http://schemas.microsoft.com/office/drawing/2014/main" id="{5AC6405C-0CE2-8D10-8196-555D94AD4409}"/>
              </a:ext>
            </a:extLst>
          </p:cNvPr>
          <p:cNvSpPr txBox="1">
            <a:spLocks noChangeArrowheads="1"/>
          </p:cNvSpPr>
          <p:nvPr/>
        </p:nvSpPr>
        <p:spPr bwMode="auto">
          <a:xfrm rot="18900000">
            <a:off x="2406994" y="5181979"/>
            <a:ext cx="2104595" cy="461962"/>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b="1" dirty="0">
                <a:solidFill>
                  <a:srgbClr val="C00000"/>
                </a:solidFill>
                <a:effectLst/>
                <a:latin typeface="Arial" charset="0"/>
              </a:rPr>
              <a:t>Judges</a:t>
            </a:r>
          </a:p>
        </p:txBody>
      </p:sp>
      <p:sp>
        <p:nvSpPr>
          <p:cNvPr id="47" name="Text Box 12">
            <a:extLst>
              <a:ext uri="{FF2B5EF4-FFF2-40B4-BE49-F238E27FC236}">
                <a16:creationId xmlns:a16="http://schemas.microsoft.com/office/drawing/2014/main" id="{036E0CA2-9DDB-2CF5-7DDE-55B254AE1273}"/>
              </a:ext>
            </a:extLst>
          </p:cNvPr>
          <p:cNvSpPr txBox="1">
            <a:spLocks noChangeArrowheads="1"/>
          </p:cNvSpPr>
          <p:nvPr/>
        </p:nvSpPr>
        <p:spPr bwMode="auto">
          <a:xfrm rot="18900000">
            <a:off x="2114614" y="4986681"/>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srgbClr val="0000FF"/>
                </a:solidFill>
                <a:effectLst/>
                <a:latin typeface="Arial" charset="0"/>
              </a:rPr>
              <a:t>Conquests</a:t>
            </a:r>
          </a:p>
        </p:txBody>
      </p:sp>
      <p:sp>
        <p:nvSpPr>
          <p:cNvPr id="48" name="Text Box 17">
            <a:extLst>
              <a:ext uri="{FF2B5EF4-FFF2-40B4-BE49-F238E27FC236}">
                <a16:creationId xmlns:a16="http://schemas.microsoft.com/office/drawing/2014/main" id="{3C23D09D-F0A1-5979-68FA-DE7E7CA9E1C6}"/>
              </a:ext>
            </a:extLst>
          </p:cNvPr>
          <p:cNvSpPr txBox="1">
            <a:spLocks noChangeArrowheads="1"/>
          </p:cNvSpPr>
          <p:nvPr/>
        </p:nvSpPr>
        <p:spPr bwMode="auto">
          <a:xfrm rot="18900000">
            <a:off x="5683507" y="5189414"/>
            <a:ext cx="192405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b="1" dirty="0">
                <a:solidFill>
                  <a:srgbClr val="0000FF"/>
                </a:solidFill>
                <a:effectLst/>
                <a:latin typeface="Arial" charset="0"/>
              </a:rPr>
              <a:t>Silent Years</a:t>
            </a:r>
          </a:p>
        </p:txBody>
      </p:sp>
      <p:sp>
        <p:nvSpPr>
          <p:cNvPr id="49" name="Text Box 18">
            <a:extLst>
              <a:ext uri="{FF2B5EF4-FFF2-40B4-BE49-F238E27FC236}">
                <a16:creationId xmlns:a16="http://schemas.microsoft.com/office/drawing/2014/main" id="{885B02A3-FCE2-D1D6-A620-FD4A0B7A5762}"/>
              </a:ext>
            </a:extLst>
          </p:cNvPr>
          <p:cNvSpPr txBox="1">
            <a:spLocks noChangeArrowheads="1"/>
          </p:cNvSpPr>
          <p:nvPr/>
        </p:nvSpPr>
        <p:spPr bwMode="auto">
          <a:xfrm rot="18900000">
            <a:off x="6469102" y="5227209"/>
            <a:ext cx="1748632" cy="461962"/>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b="1" dirty="0">
                <a:solidFill>
                  <a:srgbClr val="C00000"/>
                </a:solidFill>
                <a:effectLst/>
                <a:latin typeface="Arial" charset="0"/>
              </a:rPr>
              <a:t>Church</a:t>
            </a:r>
          </a:p>
        </p:txBody>
      </p:sp>
      <p:sp>
        <p:nvSpPr>
          <p:cNvPr id="50" name="Text Box 19">
            <a:extLst>
              <a:ext uri="{FF2B5EF4-FFF2-40B4-BE49-F238E27FC236}">
                <a16:creationId xmlns:a16="http://schemas.microsoft.com/office/drawing/2014/main" id="{5223AC4A-C07E-5197-69FA-D4EED0B502FF}"/>
              </a:ext>
            </a:extLst>
          </p:cNvPr>
          <p:cNvSpPr txBox="1">
            <a:spLocks noChangeArrowheads="1"/>
          </p:cNvSpPr>
          <p:nvPr/>
        </p:nvSpPr>
        <p:spPr bwMode="auto">
          <a:xfrm rot="18900000">
            <a:off x="7414911" y="5147803"/>
            <a:ext cx="1517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solidFill>
                  <a:srgbClr val="006600"/>
                </a:solidFill>
                <a:effectLst/>
                <a:latin typeface="Arial" charset="0"/>
              </a:rPr>
              <a:t>Kingdom</a:t>
            </a:r>
          </a:p>
        </p:txBody>
      </p:sp>
      <p:sp>
        <p:nvSpPr>
          <p:cNvPr id="51" name="Text Box 7">
            <a:extLst>
              <a:ext uri="{FF2B5EF4-FFF2-40B4-BE49-F238E27FC236}">
                <a16:creationId xmlns:a16="http://schemas.microsoft.com/office/drawing/2014/main" id="{41B5A82F-AB0D-80FE-881B-C994483313B5}"/>
              </a:ext>
            </a:extLst>
          </p:cNvPr>
          <p:cNvSpPr txBox="1">
            <a:spLocks noChangeArrowheads="1"/>
          </p:cNvSpPr>
          <p:nvPr/>
        </p:nvSpPr>
        <p:spPr bwMode="auto">
          <a:xfrm rot="-2700000">
            <a:off x="-162898" y="2365462"/>
            <a:ext cx="119641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latin typeface="Arial Black" panose="020B0A04020102020204" pitchFamily="34" charset="0"/>
              </a:rPr>
              <a:t>Eternity</a:t>
            </a:r>
          </a:p>
        </p:txBody>
      </p:sp>
      <p:sp>
        <p:nvSpPr>
          <p:cNvPr id="52" name="Text Box 7">
            <a:extLst>
              <a:ext uri="{FF2B5EF4-FFF2-40B4-BE49-F238E27FC236}">
                <a16:creationId xmlns:a16="http://schemas.microsoft.com/office/drawing/2014/main" id="{F510C52E-D98E-8EE1-F0D2-8B6FB20F4C7A}"/>
              </a:ext>
            </a:extLst>
          </p:cNvPr>
          <p:cNvSpPr txBox="1">
            <a:spLocks noChangeArrowheads="1"/>
          </p:cNvSpPr>
          <p:nvPr/>
        </p:nvSpPr>
        <p:spPr bwMode="auto">
          <a:xfrm rot="-2700000">
            <a:off x="-106681" y="3175652"/>
            <a:ext cx="112082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00FF"/>
                </a:solidFill>
              </a:rPr>
              <a:t>Creation</a:t>
            </a:r>
          </a:p>
        </p:txBody>
      </p:sp>
      <p:sp>
        <p:nvSpPr>
          <p:cNvPr id="53" name="Text Box 7">
            <a:extLst>
              <a:ext uri="{FF2B5EF4-FFF2-40B4-BE49-F238E27FC236}">
                <a16:creationId xmlns:a16="http://schemas.microsoft.com/office/drawing/2014/main" id="{618B690E-A91B-CBDE-276C-C8DB1AEA391D}"/>
              </a:ext>
            </a:extLst>
          </p:cNvPr>
          <p:cNvSpPr txBox="1">
            <a:spLocks noChangeArrowheads="1"/>
          </p:cNvSpPr>
          <p:nvPr/>
        </p:nvSpPr>
        <p:spPr bwMode="auto">
          <a:xfrm rot="-2700000">
            <a:off x="730204" y="2619768"/>
            <a:ext cx="5822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00FF"/>
                </a:solidFill>
              </a:rPr>
              <a:t>Fall</a:t>
            </a:r>
          </a:p>
        </p:txBody>
      </p:sp>
      <p:sp>
        <p:nvSpPr>
          <p:cNvPr id="54" name="Text Box 7">
            <a:extLst>
              <a:ext uri="{FF2B5EF4-FFF2-40B4-BE49-F238E27FC236}">
                <a16:creationId xmlns:a16="http://schemas.microsoft.com/office/drawing/2014/main" id="{B15AD274-E7D3-C90B-0A54-354619ADE03A}"/>
              </a:ext>
            </a:extLst>
          </p:cNvPr>
          <p:cNvSpPr txBox="1">
            <a:spLocks noChangeArrowheads="1"/>
          </p:cNvSpPr>
          <p:nvPr/>
        </p:nvSpPr>
        <p:spPr bwMode="auto">
          <a:xfrm rot="-2700000">
            <a:off x="909326" y="2566105"/>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00FF"/>
                </a:solidFill>
              </a:rPr>
              <a:t>Flood</a:t>
            </a:r>
          </a:p>
        </p:txBody>
      </p:sp>
      <p:sp>
        <p:nvSpPr>
          <p:cNvPr id="55" name="Text Box 7">
            <a:extLst>
              <a:ext uri="{FF2B5EF4-FFF2-40B4-BE49-F238E27FC236}">
                <a16:creationId xmlns:a16="http://schemas.microsoft.com/office/drawing/2014/main" id="{3BDC6749-6874-9AD1-1002-7701242506C2}"/>
              </a:ext>
            </a:extLst>
          </p:cNvPr>
          <p:cNvSpPr txBox="1">
            <a:spLocks noChangeArrowheads="1"/>
          </p:cNvSpPr>
          <p:nvPr/>
        </p:nvSpPr>
        <p:spPr bwMode="auto">
          <a:xfrm rot="-2700000">
            <a:off x="1106023" y="2640356"/>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00FF"/>
                </a:solidFill>
              </a:rPr>
              <a:t>Babel</a:t>
            </a:r>
          </a:p>
        </p:txBody>
      </p:sp>
      <p:sp>
        <p:nvSpPr>
          <p:cNvPr id="56" name="Text Box 7">
            <a:extLst>
              <a:ext uri="{FF2B5EF4-FFF2-40B4-BE49-F238E27FC236}">
                <a16:creationId xmlns:a16="http://schemas.microsoft.com/office/drawing/2014/main" id="{BE2F23C1-E760-9708-286B-2A83DCF960CD}"/>
              </a:ext>
            </a:extLst>
          </p:cNvPr>
          <p:cNvSpPr txBox="1">
            <a:spLocks noChangeArrowheads="1"/>
          </p:cNvSpPr>
          <p:nvPr/>
        </p:nvSpPr>
        <p:spPr bwMode="auto">
          <a:xfrm rot="-2700000">
            <a:off x="1299860" y="2942212"/>
            <a:ext cx="118494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600" b="1" dirty="0">
                <a:solidFill>
                  <a:srgbClr val="C00000"/>
                </a:solidFill>
              </a:rPr>
              <a:t>Abraham</a:t>
            </a:r>
          </a:p>
        </p:txBody>
      </p:sp>
      <p:sp>
        <p:nvSpPr>
          <p:cNvPr id="57" name="Text Box 7">
            <a:extLst>
              <a:ext uri="{FF2B5EF4-FFF2-40B4-BE49-F238E27FC236}">
                <a16:creationId xmlns:a16="http://schemas.microsoft.com/office/drawing/2014/main" id="{601E78B8-8A39-C5DB-BD28-47477E05BE95}"/>
              </a:ext>
            </a:extLst>
          </p:cNvPr>
          <p:cNvSpPr txBox="1">
            <a:spLocks noChangeArrowheads="1"/>
          </p:cNvSpPr>
          <p:nvPr/>
        </p:nvSpPr>
        <p:spPr bwMode="auto">
          <a:xfrm rot="-2700000">
            <a:off x="1625490" y="3079816"/>
            <a:ext cx="69762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600" b="1" dirty="0">
                <a:solidFill>
                  <a:srgbClr val="C00000"/>
                </a:solidFill>
              </a:rPr>
              <a:t>Isaac</a:t>
            </a:r>
          </a:p>
        </p:txBody>
      </p:sp>
      <p:sp>
        <p:nvSpPr>
          <p:cNvPr id="58" name="Text Box 7">
            <a:extLst>
              <a:ext uri="{FF2B5EF4-FFF2-40B4-BE49-F238E27FC236}">
                <a16:creationId xmlns:a16="http://schemas.microsoft.com/office/drawing/2014/main" id="{FC7C2BFF-AFB9-2FCC-02C6-4DA807ECB184}"/>
              </a:ext>
            </a:extLst>
          </p:cNvPr>
          <p:cNvSpPr txBox="1">
            <a:spLocks noChangeArrowheads="1"/>
          </p:cNvSpPr>
          <p:nvPr/>
        </p:nvSpPr>
        <p:spPr bwMode="auto">
          <a:xfrm rot="-2700000">
            <a:off x="1802502" y="3086623"/>
            <a:ext cx="7761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600" b="1" dirty="0">
                <a:solidFill>
                  <a:srgbClr val="C00000"/>
                </a:solidFill>
              </a:rPr>
              <a:t>Jacob</a:t>
            </a:r>
          </a:p>
        </p:txBody>
      </p:sp>
      <p:sp>
        <p:nvSpPr>
          <p:cNvPr id="59" name="Text Box 7">
            <a:extLst>
              <a:ext uri="{FF2B5EF4-FFF2-40B4-BE49-F238E27FC236}">
                <a16:creationId xmlns:a16="http://schemas.microsoft.com/office/drawing/2014/main" id="{60BE55E8-DEBA-837D-F0CB-C04A2F8F3982}"/>
              </a:ext>
            </a:extLst>
          </p:cNvPr>
          <p:cNvSpPr txBox="1">
            <a:spLocks noChangeArrowheads="1"/>
          </p:cNvSpPr>
          <p:nvPr/>
        </p:nvSpPr>
        <p:spPr bwMode="auto">
          <a:xfrm rot="-2700000">
            <a:off x="2012553" y="3053142"/>
            <a:ext cx="90120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600" b="1" dirty="0">
                <a:solidFill>
                  <a:srgbClr val="C00000"/>
                </a:solidFill>
              </a:rPr>
              <a:t>Joseph</a:t>
            </a:r>
          </a:p>
        </p:txBody>
      </p:sp>
      <p:sp>
        <p:nvSpPr>
          <p:cNvPr id="60" name="Text Box 7">
            <a:extLst>
              <a:ext uri="{FF2B5EF4-FFF2-40B4-BE49-F238E27FC236}">
                <a16:creationId xmlns:a16="http://schemas.microsoft.com/office/drawing/2014/main" id="{6279D5F3-C4F9-29FC-115E-B98635CA5BFA}"/>
              </a:ext>
            </a:extLst>
          </p:cNvPr>
          <p:cNvSpPr txBox="1">
            <a:spLocks noChangeArrowheads="1"/>
          </p:cNvSpPr>
          <p:nvPr/>
        </p:nvSpPr>
        <p:spPr bwMode="auto">
          <a:xfrm rot="-2700000">
            <a:off x="2272208" y="3251811"/>
            <a:ext cx="90281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6600"/>
                </a:solidFill>
              </a:rPr>
              <a:t>Moses</a:t>
            </a:r>
          </a:p>
        </p:txBody>
      </p:sp>
      <p:sp>
        <p:nvSpPr>
          <p:cNvPr id="61" name="Text Box 7">
            <a:extLst>
              <a:ext uri="{FF2B5EF4-FFF2-40B4-BE49-F238E27FC236}">
                <a16:creationId xmlns:a16="http://schemas.microsoft.com/office/drawing/2014/main" id="{76EFEAD0-1C6E-34BB-74DF-FF60D862AD07}"/>
              </a:ext>
            </a:extLst>
          </p:cNvPr>
          <p:cNvSpPr txBox="1">
            <a:spLocks noChangeArrowheads="1"/>
          </p:cNvSpPr>
          <p:nvPr/>
        </p:nvSpPr>
        <p:spPr bwMode="auto">
          <a:xfrm rot="-2700000">
            <a:off x="2921479" y="3160023"/>
            <a:ext cx="9925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00FF"/>
                </a:solidFill>
              </a:rPr>
              <a:t>Joshua</a:t>
            </a:r>
          </a:p>
        </p:txBody>
      </p:sp>
      <p:sp>
        <p:nvSpPr>
          <p:cNvPr id="62" name="Text Box 7">
            <a:extLst>
              <a:ext uri="{FF2B5EF4-FFF2-40B4-BE49-F238E27FC236}">
                <a16:creationId xmlns:a16="http://schemas.microsoft.com/office/drawing/2014/main" id="{5D52E5EC-A0BA-1322-F778-A175719DA7E3}"/>
              </a:ext>
            </a:extLst>
          </p:cNvPr>
          <p:cNvSpPr txBox="1">
            <a:spLocks noChangeArrowheads="1"/>
          </p:cNvSpPr>
          <p:nvPr/>
        </p:nvSpPr>
        <p:spPr bwMode="auto">
          <a:xfrm rot="-2700000">
            <a:off x="3708585" y="3530455"/>
            <a:ext cx="9284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C00000"/>
                </a:solidFill>
              </a:rPr>
              <a:t>Cycles</a:t>
            </a:r>
          </a:p>
        </p:txBody>
      </p:sp>
      <p:sp>
        <p:nvSpPr>
          <p:cNvPr id="63" name="Text Box 7">
            <a:extLst>
              <a:ext uri="{FF2B5EF4-FFF2-40B4-BE49-F238E27FC236}">
                <a16:creationId xmlns:a16="http://schemas.microsoft.com/office/drawing/2014/main" id="{44C88AB5-59E5-D117-9B25-9E5B5B755E4C}"/>
              </a:ext>
            </a:extLst>
          </p:cNvPr>
          <p:cNvSpPr txBox="1">
            <a:spLocks noChangeArrowheads="1"/>
          </p:cNvSpPr>
          <p:nvPr/>
        </p:nvSpPr>
        <p:spPr bwMode="auto">
          <a:xfrm rot="-2700000">
            <a:off x="4530824" y="2591205"/>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6600"/>
                </a:solidFill>
              </a:rPr>
              <a:t>S • D • S</a:t>
            </a:r>
          </a:p>
        </p:txBody>
      </p:sp>
      <p:sp>
        <p:nvSpPr>
          <p:cNvPr id="64" name="Text Box 7">
            <a:extLst>
              <a:ext uri="{FF2B5EF4-FFF2-40B4-BE49-F238E27FC236}">
                <a16:creationId xmlns:a16="http://schemas.microsoft.com/office/drawing/2014/main" id="{0033DE28-5BE4-B4C4-6EC5-40F480054ED8}"/>
              </a:ext>
            </a:extLst>
          </p:cNvPr>
          <p:cNvSpPr txBox="1">
            <a:spLocks noChangeArrowheads="1"/>
          </p:cNvSpPr>
          <p:nvPr/>
        </p:nvSpPr>
        <p:spPr bwMode="auto">
          <a:xfrm rot="-2700000">
            <a:off x="4830978" y="2765534"/>
            <a:ext cx="14670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00FF"/>
                </a:solidFill>
              </a:rPr>
              <a:t>J (R)  &amp; I (J)</a:t>
            </a:r>
          </a:p>
        </p:txBody>
      </p:sp>
      <p:sp>
        <p:nvSpPr>
          <p:cNvPr id="65" name="Text Box 7">
            <a:extLst>
              <a:ext uri="{FF2B5EF4-FFF2-40B4-BE49-F238E27FC236}">
                <a16:creationId xmlns:a16="http://schemas.microsoft.com/office/drawing/2014/main" id="{40FE016C-C850-4914-3863-36E3CB84F541}"/>
              </a:ext>
            </a:extLst>
          </p:cNvPr>
          <p:cNvSpPr txBox="1">
            <a:spLocks noChangeArrowheads="1"/>
          </p:cNvSpPr>
          <p:nvPr/>
        </p:nvSpPr>
        <p:spPr bwMode="auto">
          <a:xfrm rot="-2700000">
            <a:off x="5252447" y="3118473"/>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66" name="Text Box 7">
            <a:extLst>
              <a:ext uri="{FF2B5EF4-FFF2-40B4-BE49-F238E27FC236}">
                <a16:creationId xmlns:a16="http://schemas.microsoft.com/office/drawing/2014/main" id="{F09B285C-A7BB-D1C1-4BE2-34C091B4BD22}"/>
              </a:ext>
            </a:extLst>
          </p:cNvPr>
          <p:cNvSpPr txBox="1">
            <a:spLocks noChangeArrowheads="1"/>
          </p:cNvSpPr>
          <p:nvPr/>
        </p:nvSpPr>
        <p:spPr bwMode="auto">
          <a:xfrm rot="-2700000">
            <a:off x="5956797" y="3589429"/>
            <a:ext cx="1063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6600"/>
                </a:solidFill>
              </a:rPr>
              <a:t>Z • E • N</a:t>
            </a:r>
          </a:p>
        </p:txBody>
      </p:sp>
      <p:sp>
        <p:nvSpPr>
          <p:cNvPr id="67" name="Text Box 7">
            <a:extLst>
              <a:ext uri="{FF2B5EF4-FFF2-40B4-BE49-F238E27FC236}">
                <a16:creationId xmlns:a16="http://schemas.microsoft.com/office/drawing/2014/main" id="{393FE073-2BA6-B572-FFBA-A53C3E8DB423}"/>
              </a:ext>
            </a:extLst>
          </p:cNvPr>
          <p:cNvSpPr txBox="1">
            <a:spLocks noChangeArrowheads="1"/>
          </p:cNvSpPr>
          <p:nvPr/>
        </p:nvSpPr>
        <p:spPr bwMode="auto">
          <a:xfrm>
            <a:off x="6172006" y="2150433"/>
            <a:ext cx="14725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00FF"/>
                </a:solidFill>
              </a:rPr>
              <a:t>P • G • H • R</a:t>
            </a:r>
          </a:p>
        </p:txBody>
      </p:sp>
      <p:sp>
        <p:nvSpPr>
          <p:cNvPr id="68" name="Text Box 7">
            <a:extLst>
              <a:ext uri="{FF2B5EF4-FFF2-40B4-BE49-F238E27FC236}">
                <a16:creationId xmlns:a16="http://schemas.microsoft.com/office/drawing/2014/main" id="{558547BF-F713-7A09-6B4C-C33C92656793}"/>
              </a:ext>
            </a:extLst>
          </p:cNvPr>
          <p:cNvSpPr txBox="1">
            <a:spLocks noChangeArrowheads="1"/>
          </p:cNvSpPr>
          <p:nvPr/>
        </p:nvSpPr>
        <p:spPr bwMode="auto">
          <a:xfrm rot="-2700000">
            <a:off x="6871662" y="2700170"/>
            <a:ext cx="13724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C00000"/>
                </a:solidFill>
              </a:rPr>
              <a:t>1</a:t>
            </a:r>
            <a:r>
              <a:rPr lang="en-US" sz="1800" b="1" baseline="30000" dirty="0">
                <a:solidFill>
                  <a:srgbClr val="C00000"/>
                </a:solidFill>
              </a:rPr>
              <a:t>st</a:t>
            </a:r>
            <a:r>
              <a:rPr lang="en-US" sz="1800" b="1" dirty="0">
                <a:solidFill>
                  <a:srgbClr val="C00000"/>
                </a:solidFill>
              </a:rPr>
              <a:t> Coming</a:t>
            </a:r>
          </a:p>
        </p:txBody>
      </p:sp>
      <p:sp>
        <p:nvSpPr>
          <p:cNvPr id="69" name="Text Box 7">
            <a:extLst>
              <a:ext uri="{FF2B5EF4-FFF2-40B4-BE49-F238E27FC236}">
                <a16:creationId xmlns:a16="http://schemas.microsoft.com/office/drawing/2014/main" id="{564E7A0A-0B71-9C50-037A-BC55CF065EDE}"/>
              </a:ext>
            </a:extLst>
          </p:cNvPr>
          <p:cNvSpPr txBox="1">
            <a:spLocks noChangeArrowheads="1"/>
          </p:cNvSpPr>
          <p:nvPr/>
        </p:nvSpPr>
        <p:spPr bwMode="auto">
          <a:xfrm rot="-2700000">
            <a:off x="7469736" y="2545913"/>
            <a:ext cx="142539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6600"/>
                </a:solidFill>
              </a:rPr>
              <a:t>2</a:t>
            </a:r>
            <a:r>
              <a:rPr lang="en-US" sz="1800" b="1" baseline="30000" dirty="0">
                <a:solidFill>
                  <a:srgbClr val="006600"/>
                </a:solidFill>
              </a:rPr>
              <a:t>nd</a:t>
            </a:r>
            <a:r>
              <a:rPr lang="en-US" sz="1800" b="1" dirty="0">
                <a:solidFill>
                  <a:srgbClr val="006600"/>
                </a:solidFill>
              </a:rPr>
              <a:t> Coming</a:t>
            </a:r>
          </a:p>
        </p:txBody>
      </p:sp>
      <p:sp>
        <p:nvSpPr>
          <p:cNvPr id="70" name="Text Box 7">
            <a:extLst>
              <a:ext uri="{FF2B5EF4-FFF2-40B4-BE49-F238E27FC236}">
                <a16:creationId xmlns:a16="http://schemas.microsoft.com/office/drawing/2014/main" id="{1FFEBFAB-45C6-DFF3-04B2-07C71148CB93}"/>
              </a:ext>
            </a:extLst>
          </p:cNvPr>
          <p:cNvSpPr txBox="1">
            <a:spLocks noChangeArrowheads="1"/>
          </p:cNvSpPr>
          <p:nvPr/>
        </p:nvSpPr>
        <p:spPr bwMode="auto">
          <a:xfrm rot="-2700000">
            <a:off x="8294718" y="3854380"/>
            <a:ext cx="69762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6600"/>
                </a:solidFill>
              </a:rPr>
              <a:t>1000</a:t>
            </a:r>
          </a:p>
        </p:txBody>
      </p:sp>
      <p:sp>
        <p:nvSpPr>
          <p:cNvPr id="71" name="Text Box 52">
            <a:extLst>
              <a:ext uri="{FF2B5EF4-FFF2-40B4-BE49-F238E27FC236}">
                <a16:creationId xmlns:a16="http://schemas.microsoft.com/office/drawing/2014/main" id="{D6F9D683-42AA-0479-F28B-DC9C152F2F17}"/>
              </a:ext>
            </a:extLst>
          </p:cNvPr>
          <p:cNvSpPr txBox="1">
            <a:spLocks noChangeArrowheads="1"/>
          </p:cNvSpPr>
          <p:nvPr/>
        </p:nvSpPr>
        <p:spPr bwMode="auto">
          <a:xfrm>
            <a:off x="4667648" y="6500235"/>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effectLst/>
                <a:cs typeface="Arial" charset="0"/>
              </a:rPr>
              <a:t>Max Anders, Dallas Theological Seminary</a:t>
            </a:r>
          </a:p>
        </p:txBody>
      </p:sp>
      <p:grpSp>
        <p:nvGrpSpPr>
          <p:cNvPr id="72" name="Group 71">
            <a:extLst>
              <a:ext uri="{FF2B5EF4-FFF2-40B4-BE49-F238E27FC236}">
                <a16:creationId xmlns:a16="http://schemas.microsoft.com/office/drawing/2014/main" id="{E1A5CEB6-9A11-6A32-3B51-CAB575B4D93F}"/>
              </a:ext>
            </a:extLst>
          </p:cNvPr>
          <p:cNvGrpSpPr/>
          <p:nvPr/>
        </p:nvGrpSpPr>
        <p:grpSpPr>
          <a:xfrm>
            <a:off x="7423145" y="4114285"/>
            <a:ext cx="507828" cy="413953"/>
            <a:chOff x="6695077" y="25116"/>
            <a:chExt cx="507828" cy="413953"/>
          </a:xfrm>
          <a:solidFill>
            <a:srgbClr val="DEE6DF"/>
          </a:solidFill>
        </p:grpSpPr>
        <p:sp>
          <p:nvSpPr>
            <p:cNvPr id="73" name="Rectangle 72">
              <a:extLst>
                <a:ext uri="{FF2B5EF4-FFF2-40B4-BE49-F238E27FC236}">
                  <a16:creationId xmlns:a16="http://schemas.microsoft.com/office/drawing/2014/main" id="{4489A090-BFC8-1954-8E39-758EF2EC4E85}"/>
                </a:ext>
              </a:extLst>
            </p:cNvPr>
            <p:cNvSpPr/>
            <p:nvPr/>
          </p:nvSpPr>
          <p:spPr bwMode="auto">
            <a:xfrm>
              <a:off x="6695077" y="104165"/>
              <a:ext cx="507828" cy="277161"/>
            </a:xfrm>
            <a:prstGeom prst="rect">
              <a:avLst/>
            </a:prstGeom>
            <a:grpFill/>
            <a:ln w="127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sz="2400" dirty="0">
                <a:latin typeface="Times New Roman" charset="0"/>
              </a:endParaRPr>
            </a:p>
          </p:txBody>
        </p:sp>
        <p:sp>
          <p:nvSpPr>
            <p:cNvPr id="74" name="Rectangle 73">
              <a:extLst>
                <a:ext uri="{FF2B5EF4-FFF2-40B4-BE49-F238E27FC236}">
                  <a16:creationId xmlns:a16="http://schemas.microsoft.com/office/drawing/2014/main" id="{2B73B1C6-0C02-2BBD-C476-74A7413913EE}"/>
                </a:ext>
              </a:extLst>
            </p:cNvPr>
            <p:cNvSpPr/>
            <p:nvPr/>
          </p:nvSpPr>
          <p:spPr bwMode="auto">
            <a:xfrm>
              <a:off x="6775363" y="25116"/>
              <a:ext cx="345627" cy="413953"/>
            </a:xfrm>
            <a:prstGeom prst="rect">
              <a:avLst/>
            </a:prstGeom>
            <a:grpFill/>
            <a:ln w="12700" cap="sq" cmpd="sng" algn="ctr">
              <a:solidFill>
                <a:srgbClr val="DEE6DF"/>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a:r>
                <a:rPr lang="en-US" sz="1400" b="1" dirty="0">
                  <a:solidFill>
                    <a:srgbClr val="C00000"/>
                  </a:solidFill>
                  <a:latin typeface="Times New Roman" charset="0"/>
                </a:rPr>
                <a:t>1990+</a:t>
              </a:r>
            </a:p>
          </p:txBody>
        </p:sp>
      </p:grpSp>
      <p:pic>
        <p:nvPicPr>
          <p:cNvPr id="75" name="Picture 74">
            <a:extLst>
              <a:ext uri="{FF2B5EF4-FFF2-40B4-BE49-F238E27FC236}">
                <a16:creationId xmlns:a16="http://schemas.microsoft.com/office/drawing/2014/main" id="{C715E6AD-5B63-3875-C3F0-9FC7F2456CB1}"/>
              </a:ext>
            </a:extLst>
          </p:cNvPr>
          <p:cNvPicPr>
            <a:picLocks noChangeAspect="1"/>
          </p:cNvPicPr>
          <p:nvPr/>
        </p:nvPicPr>
        <p:blipFill>
          <a:blip r:embed="rId3"/>
          <a:stretch>
            <a:fillRect/>
          </a:stretch>
        </p:blipFill>
        <p:spPr>
          <a:xfrm rot="16200000">
            <a:off x="6483815" y="1595807"/>
            <a:ext cx="260003" cy="28575"/>
          </a:xfrm>
          <a:prstGeom prst="rect">
            <a:avLst/>
          </a:prstGeom>
        </p:spPr>
      </p:pic>
      <p:sp>
        <p:nvSpPr>
          <p:cNvPr id="76" name="TextBox 75">
            <a:extLst>
              <a:ext uri="{FF2B5EF4-FFF2-40B4-BE49-F238E27FC236}">
                <a16:creationId xmlns:a16="http://schemas.microsoft.com/office/drawing/2014/main" id="{3C5CC20C-60EC-A3FB-B773-1FD8897ED699}"/>
              </a:ext>
            </a:extLst>
          </p:cNvPr>
          <p:cNvSpPr txBox="1"/>
          <p:nvPr/>
        </p:nvSpPr>
        <p:spPr>
          <a:xfrm>
            <a:off x="259369" y="1320482"/>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77" name="TextBox 76">
            <a:extLst>
              <a:ext uri="{FF2B5EF4-FFF2-40B4-BE49-F238E27FC236}">
                <a16:creationId xmlns:a16="http://schemas.microsoft.com/office/drawing/2014/main" id="{AEAA6E6C-2013-D9E2-A2F8-F9CABFBA6944}"/>
              </a:ext>
            </a:extLst>
          </p:cNvPr>
          <p:cNvSpPr txBox="1"/>
          <p:nvPr/>
        </p:nvSpPr>
        <p:spPr>
          <a:xfrm>
            <a:off x="1655055" y="1086236"/>
            <a:ext cx="858044" cy="523220"/>
          </a:xfrm>
          <a:prstGeom prst="rect">
            <a:avLst/>
          </a:prstGeom>
          <a:noFill/>
          <a:ln>
            <a:noFill/>
          </a:ln>
        </p:spPr>
        <p:txBody>
          <a:bodyPr wrap="square" rtlCol="0">
            <a:spAutoFit/>
          </a:bodyPr>
          <a:lstStyle/>
          <a:p>
            <a:pPr algn="ctr"/>
            <a:r>
              <a:rPr lang="en-US" altLang="zh-CN" sz="1400" b="1" spc="-70" dirty="0">
                <a:solidFill>
                  <a:srgbClr val="000000"/>
                </a:solidFill>
                <a:latin typeface="Arial"/>
                <a:ea typeface="华文楷体"/>
                <a:cs typeface="Arial"/>
              </a:rPr>
              <a:t>Genesis </a:t>
            </a:r>
          </a:p>
          <a:p>
            <a:pPr algn="ctr"/>
            <a:r>
              <a:rPr lang="en-US" altLang="zh-CN" sz="1400" b="1" spc="-70" dirty="0">
                <a:solidFill>
                  <a:srgbClr val="000000"/>
                </a:solidFill>
                <a:latin typeface="Arial"/>
                <a:ea typeface="华文楷体"/>
                <a:cs typeface="Arial"/>
              </a:rPr>
              <a:t>12-50</a:t>
            </a:r>
            <a:endParaRPr lang="en-US" sz="1400" b="1" spc="-70" dirty="0">
              <a:solidFill>
                <a:srgbClr val="000000"/>
              </a:solidFill>
              <a:latin typeface="Arial"/>
              <a:ea typeface="华文楷体"/>
              <a:cs typeface="Arial"/>
            </a:endParaRPr>
          </a:p>
        </p:txBody>
      </p:sp>
      <p:sp>
        <p:nvSpPr>
          <p:cNvPr id="78" name="Text Box 7">
            <a:extLst>
              <a:ext uri="{FF2B5EF4-FFF2-40B4-BE49-F238E27FC236}">
                <a16:creationId xmlns:a16="http://schemas.microsoft.com/office/drawing/2014/main" id="{19A6D59F-E471-FE39-F293-63CE79587662}"/>
              </a:ext>
            </a:extLst>
          </p:cNvPr>
          <p:cNvSpPr txBox="1">
            <a:spLocks noChangeArrowheads="1"/>
          </p:cNvSpPr>
          <p:nvPr/>
        </p:nvSpPr>
        <p:spPr bwMode="auto">
          <a:xfrm rot="17912278">
            <a:off x="3853065" y="1176101"/>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79" name="Text Box 7">
            <a:extLst>
              <a:ext uri="{FF2B5EF4-FFF2-40B4-BE49-F238E27FC236}">
                <a16:creationId xmlns:a16="http://schemas.microsoft.com/office/drawing/2014/main" id="{3BC8CB7F-3BC7-A40C-7D7B-F52D45AA26FF}"/>
              </a:ext>
            </a:extLst>
          </p:cNvPr>
          <p:cNvSpPr txBox="1">
            <a:spLocks noChangeArrowheads="1"/>
          </p:cNvSpPr>
          <p:nvPr/>
        </p:nvSpPr>
        <p:spPr bwMode="auto">
          <a:xfrm rot="17912278">
            <a:off x="5983217" y="1268669"/>
            <a:ext cx="4828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80" name="Text Box 7">
            <a:extLst>
              <a:ext uri="{FF2B5EF4-FFF2-40B4-BE49-F238E27FC236}">
                <a16:creationId xmlns:a16="http://schemas.microsoft.com/office/drawing/2014/main" id="{03EA28FC-5D5C-F9E3-B9B5-77BED18E1373}"/>
              </a:ext>
            </a:extLst>
          </p:cNvPr>
          <p:cNvSpPr txBox="1">
            <a:spLocks noChangeArrowheads="1"/>
          </p:cNvSpPr>
          <p:nvPr/>
        </p:nvSpPr>
        <p:spPr bwMode="auto">
          <a:xfrm rot="17912278">
            <a:off x="6251317" y="1243736"/>
            <a:ext cx="62388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81" name="Text Box 7">
            <a:extLst>
              <a:ext uri="{FF2B5EF4-FFF2-40B4-BE49-F238E27FC236}">
                <a16:creationId xmlns:a16="http://schemas.microsoft.com/office/drawing/2014/main" id="{89602599-BF3F-693A-6185-AE3BD8A568B9}"/>
              </a:ext>
            </a:extLst>
          </p:cNvPr>
          <p:cNvSpPr txBox="1">
            <a:spLocks noChangeArrowheads="1"/>
          </p:cNvSpPr>
          <p:nvPr/>
        </p:nvSpPr>
        <p:spPr bwMode="auto">
          <a:xfrm rot="17912278">
            <a:off x="2603094" y="1115207"/>
            <a:ext cx="79701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pic>
        <p:nvPicPr>
          <p:cNvPr id="82" name="Picture 81">
            <a:extLst>
              <a:ext uri="{FF2B5EF4-FFF2-40B4-BE49-F238E27FC236}">
                <a16:creationId xmlns:a16="http://schemas.microsoft.com/office/drawing/2014/main" id="{07788612-4338-2800-97D1-D9B5CE770D75}"/>
              </a:ext>
            </a:extLst>
          </p:cNvPr>
          <p:cNvPicPr>
            <a:picLocks noChangeAspect="1"/>
          </p:cNvPicPr>
          <p:nvPr/>
        </p:nvPicPr>
        <p:blipFill>
          <a:blip r:embed="rId3"/>
          <a:stretch>
            <a:fillRect/>
          </a:stretch>
        </p:blipFill>
        <p:spPr>
          <a:xfrm rot="16200000">
            <a:off x="2385668" y="1589244"/>
            <a:ext cx="260003" cy="28575"/>
          </a:xfrm>
          <a:prstGeom prst="rect">
            <a:avLst/>
          </a:prstGeom>
        </p:spPr>
      </p:pic>
      <p:pic>
        <p:nvPicPr>
          <p:cNvPr id="83" name="Picture 82">
            <a:extLst>
              <a:ext uri="{FF2B5EF4-FFF2-40B4-BE49-F238E27FC236}">
                <a16:creationId xmlns:a16="http://schemas.microsoft.com/office/drawing/2014/main" id="{0A65EEFF-59C9-9D34-038A-BB5048B7EF09}"/>
              </a:ext>
            </a:extLst>
          </p:cNvPr>
          <p:cNvPicPr>
            <a:picLocks noChangeAspect="1"/>
          </p:cNvPicPr>
          <p:nvPr/>
        </p:nvPicPr>
        <p:blipFill>
          <a:blip r:embed="rId3"/>
          <a:stretch>
            <a:fillRect/>
          </a:stretch>
        </p:blipFill>
        <p:spPr>
          <a:xfrm rot="16200000">
            <a:off x="3046683" y="1589244"/>
            <a:ext cx="260003" cy="28575"/>
          </a:xfrm>
          <a:prstGeom prst="rect">
            <a:avLst/>
          </a:prstGeom>
        </p:spPr>
      </p:pic>
      <p:sp>
        <p:nvSpPr>
          <p:cNvPr id="84" name="Text Box 7">
            <a:extLst>
              <a:ext uri="{FF2B5EF4-FFF2-40B4-BE49-F238E27FC236}">
                <a16:creationId xmlns:a16="http://schemas.microsoft.com/office/drawing/2014/main" id="{85AF86B9-77CF-93BF-F529-3ADCE106CF29}"/>
              </a:ext>
            </a:extLst>
          </p:cNvPr>
          <p:cNvSpPr txBox="1">
            <a:spLocks noChangeArrowheads="1"/>
          </p:cNvSpPr>
          <p:nvPr/>
        </p:nvSpPr>
        <p:spPr bwMode="auto">
          <a:xfrm rot="17912278">
            <a:off x="2677427" y="994145"/>
            <a:ext cx="109517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85" name="Text Box 7">
            <a:extLst>
              <a:ext uri="{FF2B5EF4-FFF2-40B4-BE49-F238E27FC236}">
                <a16:creationId xmlns:a16="http://schemas.microsoft.com/office/drawing/2014/main" id="{88572220-5954-22E2-5909-370AD34E8659}"/>
              </a:ext>
            </a:extLst>
          </p:cNvPr>
          <p:cNvSpPr txBox="1">
            <a:spLocks noChangeArrowheads="1"/>
          </p:cNvSpPr>
          <p:nvPr/>
        </p:nvSpPr>
        <p:spPr bwMode="auto">
          <a:xfrm rot="17912278">
            <a:off x="2450440" y="1114503"/>
            <a:ext cx="7954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86" name="Text Box 7">
            <a:extLst>
              <a:ext uri="{FF2B5EF4-FFF2-40B4-BE49-F238E27FC236}">
                <a16:creationId xmlns:a16="http://schemas.microsoft.com/office/drawing/2014/main" id="{A6376B63-D667-1C6B-DFB3-3BD9FD63E4B2}"/>
              </a:ext>
            </a:extLst>
          </p:cNvPr>
          <p:cNvSpPr txBox="1">
            <a:spLocks noChangeArrowheads="1"/>
          </p:cNvSpPr>
          <p:nvPr/>
        </p:nvSpPr>
        <p:spPr bwMode="auto">
          <a:xfrm rot="17912278">
            <a:off x="2340476" y="1162499"/>
            <a:ext cx="69602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87" name="Text Box 7">
            <a:extLst>
              <a:ext uri="{FF2B5EF4-FFF2-40B4-BE49-F238E27FC236}">
                <a16:creationId xmlns:a16="http://schemas.microsoft.com/office/drawing/2014/main" id="{7DB06CD9-5F25-DE0F-703B-BAA64539E060}"/>
              </a:ext>
            </a:extLst>
          </p:cNvPr>
          <p:cNvSpPr txBox="1">
            <a:spLocks noChangeArrowheads="1"/>
          </p:cNvSpPr>
          <p:nvPr/>
        </p:nvSpPr>
        <p:spPr bwMode="auto">
          <a:xfrm rot="17912278">
            <a:off x="4127685" y="1190531"/>
            <a:ext cx="50687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88" name="Text Box 7">
            <a:extLst>
              <a:ext uri="{FF2B5EF4-FFF2-40B4-BE49-F238E27FC236}">
                <a16:creationId xmlns:a16="http://schemas.microsoft.com/office/drawing/2014/main" id="{3715E7EA-3AF4-530D-AF0C-0819938775A5}"/>
              </a:ext>
            </a:extLst>
          </p:cNvPr>
          <p:cNvSpPr txBox="1">
            <a:spLocks noChangeArrowheads="1"/>
          </p:cNvSpPr>
          <p:nvPr/>
        </p:nvSpPr>
        <p:spPr bwMode="auto">
          <a:xfrm rot="17912278">
            <a:off x="3190544" y="1163853"/>
            <a:ext cx="6799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pic>
        <p:nvPicPr>
          <p:cNvPr id="89" name="Picture 88">
            <a:extLst>
              <a:ext uri="{FF2B5EF4-FFF2-40B4-BE49-F238E27FC236}">
                <a16:creationId xmlns:a16="http://schemas.microsoft.com/office/drawing/2014/main" id="{3E1AAB90-795D-9357-3084-C9C0C644C6E4}"/>
              </a:ext>
            </a:extLst>
          </p:cNvPr>
          <p:cNvPicPr>
            <a:picLocks noChangeAspect="1"/>
          </p:cNvPicPr>
          <p:nvPr/>
        </p:nvPicPr>
        <p:blipFill>
          <a:blip r:embed="rId3"/>
          <a:stretch>
            <a:fillRect/>
          </a:stretch>
        </p:blipFill>
        <p:spPr>
          <a:xfrm rot="16200000">
            <a:off x="4641234" y="1583964"/>
            <a:ext cx="260003" cy="28575"/>
          </a:xfrm>
          <a:prstGeom prst="rect">
            <a:avLst/>
          </a:prstGeom>
        </p:spPr>
      </p:pic>
      <p:sp>
        <p:nvSpPr>
          <p:cNvPr id="90" name="Text Box 7">
            <a:extLst>
              <a:ext uri="{FF2B5EF4-FFF2-40B4-BE49-F238E27FC236}">
                <a16:creationId xmlns:a16="http://schemas.microsoft.com/office/drawing/2014/main" id="{0E35A456-524E-131E-34F5-5B00752CE40C}"/>
              </a:ext>
            </a:extLst>
          </p:cNvPr>
          <p:cNvSpPr txBox="1">
            <a:spLocks noChangeArrowheads="1"/>
          </p:cNvSpPr>
          <p:nvPr/>
        </p:nvSpPr>
        <p:spPr bwMode="auto">
          <a:xfrm rot="17912278">
            <a:off x="4606413" y="1112743"/>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91" name="Text Box 7">
            <a:extLst>
              <a:ext uri="{FF2B5EF4-FFF2-40B4-BE49-F238E27FC236}">
                <a16:creationId xmlns:a16="http://schemas.microsoft.com/office/drawing/2014/main" id="{755F4503-9AC9-3490-8767-115D675DAA9B}"/>
              </a:ext>
            </a:extLst>
          </p:cNvPr>
          <p:cNvSpPr txBox="1">
            <a:spLocks noChangeArrowheads="1"/>
          </p:cNvSpPr>
          <p:nvPr/>
        </p:nvSpPr>
        <p:spPr bwMode="auto">
          <a:xfrm rot="17912278">
            <a:off x="4763103" y="1112743"/>
            <a:ext cx="8034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92" name="Text Box 7">
            <a:extLst>
              <a:ext uri="{FF2B5EF4-FFF2-40B4-BE49-F238E27FC236}">
                <a16:creationId xmlns:a16="http://schemas.microsoft.com/office/drawing/2014/main" id="{3452A172-E371-22E4-E6E8-926E8AD7D34F}"/>
              </a:ext>
            </a:extLst>
          </p:cNvPr>
          <p:cNvSpPr txBox="1">
            <a:spLocks noChangeArrowheads="1"/>
          </p:cNvSpPr>
          <p:nvPr/>
        </p:nvSpPr>
        <p:spPr bwMode="auto">
          <a:xfrm rot="17912278">
            <a:off x="4971587" y="1157923"/>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highlight>
                  <a:srgbClr val="FFFF00"/>
                </a:highlight>
              </a:rPr>
              <a:t>1 Kings</a:t>
            </a:r>
          </a:p>
        </p:txBody>
      </p:sp>
      <p:sp>
        <p:nvSpPr>
          <p:cNvPr id="93" name="Text Box 7">
            <a:extLst>
              <a:ext uri="{FF2B5EF4-FFF2-40B4-BE49-F238E27FC236}">
                <a16:creationId xmlns:a16="http://schemas.microsoft.com/office/drawing/2014/main" id="{DEC632A4-9BE9-0298-8692-A2A0C4633BD4}"/>
              </a:ext>
            </a:extLst>
          </p:cNvPr>
          <p:cNvSpPr txBox="1">
            <a:spLocks noChangeArrowheads="1"/>
          </p:cNvSpPr>
          <p:nvPr/>
        </p:nvSpPr>
        <p:spPr bwMode="auto">
          <a:xfrm rot="17912278">
            <a:off x="5388507" y="1144478"/>
            <a:ext cx="69442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94" name="Text Box 7">
            <a:extLst>
              <a:ext uri="{FF2B5EF4-FFF2-40B4-BE49-F238E27FC236}">
                <a16:creationId xmlns:a16="http://schemas.microsoft.com/office/drawing/2014/main" id="{5507BA43-F6BE-1318-BF18-6CE842E35E09}"/>
              </a:ext>
            </a:extLst>
          </p:cNvPr>
          <p:cNvSpPr txBox="1">
            <a:spLocks noChangeArrowheads="1"/>
          </p:cNvSpPr>
          <p:nvPr/>
        </p:nvSpPr>
        <p:spPr bwMode="auto">
          <a:xfrm rot="17912278">
            <a:off x="6047419" y="1112751"/>
            <a:ext cx="85953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95" name="Text Box 11">
            <a:extLst>
              <a:ext uri="{FF2B5EF4-FFF2-40B4-BE49-F238E27FC236}">
                <a16:creationId xmlns:a16="http://schemas.microsoft.com/office/drawing/2014/main" id="{999A6024-7B57-596E-4CD6-35690459FC0C}"/>
              </a:ext>
            </a:extLst>
          </p:cNvPr>
          <p:cNvSpPr txBox="1">
            <a:spLocks noChangeArrowheads="1"/>
          </p:cNvSpPr>
          <p:nvPr/>
        </p:nvSpPr>
        <p:spPr bwMode="auto">
          <a:xfrm rot="18900000">
            <a:off x="2673892" y="5464360"/>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sz="2200" b="1" dirty="0">
                <a:solidFill>
                  <a:srgbClr val="006600"/>
                </a:solidFill>
                <a:effectLst/>
                <a:latin typeface="Arial" charset="0"/>
              </a:rPr>
              <a:t>United Kingdom</a:t>
            </a:r>
          </a:p>
        </p:txBody>
      </p:sp>
      <p:sp>
        <p:nvSpPr>
          <p:cNvPr id="96" name="Text Box 11">
            <a:extLst>
              <a:ext uri="{FF2B5EF4-FFF2-40B4-BE49-F238E27FC236}">
                <a16:creationId xmlns:a16="http://schemas.microsoft.com/office/drawing/2014/main" id="{608D147D-DEF5-C74A-0244-9933B27BEEF2}"/>
              </a:ext>
            </a:extLst>
          </p:cNvPr>
          <p:cNvSpPr txBox="1">
            <a:spLocks noChangeArrowheads="1"/>
          </p:cNvSpPr>
          <p:nvPr/>
        </p:nvSpPr>
        <p:spPr bwMode="auto">
          <a:xfrm rot="18900000">
            <a:off x="3170213" y="5472114"/>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sz="2200" b="1" dirty="0">
                <a:solidFill>
                  <a:srgbClr val="0000FF"/>
                </a:solidFill>
                <a:effectLst/>
                <a:highlight>
                  <a:srgbClr val="FFFF00"/>
                </a:highlight>
                <a:latin typeface="Arial" charset="0"/>
              </a:rPr>
              <a:t>Divided Kingdom</a:t>
            </a:r>
          </a:p>
        </p:txBody>
      </p:sp>
      <p:sp>
        <p:nvSpPr>
          <p:cNvPr id="97" name="Text Box 11">
            <a:extLst>
              <a:ext uri="{FF2B5EF4-FFF2-40B4-BE49-F238E27FC236}">
                <a16:creationId xmlns:a16="http://schemas.microsoft.com/office/drawing/2014/main" id="{BFC28232-2E97-2F08-FF36-15CEF45238EE}"/>
              </a:ext>
            </a:extLst>
          </p:cNvPr>
          <p:cNvSpPr txBox="1">
            <a:spLocks noChangeArrowheads="1"/>
          </p:cNvSpPr>
          <p:nvPr/>
        </p:nvSpPr>
        <p:spPr bwMode="auto">
          <a:xfrm rot="18900000">
            <a:off x="3676145" y="5547954"/>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sz="2200" b="1" dirty="0">
                <a:effectLst/>
                <a:latin typeface="Arial" charset="0"/>
              </a:rPr>
              <a:t>Captivity</a:t>
            </a:r>
          </a:p>
        </p:txBody>
      </p:sp>
      <p:sp>
        <p:nvSpPr>
          <p:cNvPr id="98" name="Text Box 11">
            <a:extLst>
              <a:ext uri="{FF2B5EF4-FFF2-40B4-BE49-F238E27FC236}">
                <a16:creationId xmlns:a16="http://schemas.microsoft.com/office/drawing/2014/main" id="{6116CF55-4078-9B76-46D4-FA50F5B247FD}"/>
              </a:ext>
            </a:extLst>
          </p:cNvPr>
          <p:cNvSpPr txBox="1">
            <a:spLocks noChangeArrowheads="1"/>
          </p:cNvSpPr>
          <p:nvPr/>
        </p:nvSpPr>
        <p:spPr bwMode="auto">
          <a:xfrm rot="18900000">
            <a:off x="4325959" y="5477748"/>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sz="2200" b="1" dirty="0">
                <a:solidFill>
                  <a:srgbClr val="006600"/>
                </a:solidFill>
                <a:effectLst/>
                <a:latin typeface="Arial" charset="0"/>
              </a:rPr>
              <a:t>Restoration</a:t>
            </a:r>
          </a:p>
        </p:txBody>
      </p:sp>
      <p:sp>
        <p:nvSpPr>
          <p:cNvPr id="99" name="Text Box 7">
            <a:extLst>
              <a:ext uri="{FF2B5EF4-FFF2-40B4-BE49-F238E27FC236}">
                <a16:creationId xmlns:a16="http://schemas.microsoft.com/office/drawing/2014/main" id="{8CA854D4-DC2F-F83B-EB13-C8E678A658D0}"/>
              </a:ext>
            </a:extLst>
          </p:cNvPr>
          <p:cNvSpPr txBox="1">
            <a:spLocks noChangeArrowheads="1"/>
          </p:cNvSpPr>
          <p:nvPr/>
        </p:nvSpPr>
        <p:spPr bwMode="auto">
          <a:xfrm rot="-2700000">
            <a:off x="8158308" y="2658279"/>
            <a:ext cx="119641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latin typeface="Arial Black" panose="020B0A04020102020204" pitchFamily="34" charset="0"/>
              </a:rPr>
              <a:t>Eternity</a:t>
            </a:r>
          </a:p>
        </p:txBody>
      </p:sp>
      <p:pic>
        <p:nvPicPr>
          <p:cNvPr id="100" name="Picture 99">
            <a:extLst>
              <a:ext uri="{FF2B5EF4-FFF2-40B4-BE49-F238E27FC236}">
                <a16:creationId xmlns:a16="http://schemas.microsoft.com/office/drawing/2014/main" id="{E7DD72D2-D65F-AACA-3660-7BD38FD59956}"/>
              </a:ext>
            </a:extLst>
          </p:cNvPr>
          <p:cNvPicPr>
            <a:picLocks noChangeAspect="1"/>
          </p:cNvPicPr>
          <p:nvPr/>
        </p:nvPicPr>
        <p:blipFill>
          <a:blip r:embed="rId3"/>
          <a:stretch>
            <a:fillRect/>
          </a:stretch>
        </p:blipFill>
        <p:spPr>
          <a:xfrm>
            <a:off x="152142" y="1588105"/>
            <a:ext cx="6475963" cy="28575"/>
          </a:xfrm>
          <a:prstGeom prst="rect">
            <a:avLst/>
          </a:prstGeom>
        </p:spPr>
      </p:pic>
      <p:sp>
        <p:nvSpPr>
          <p:cNvPr id="101" name="TextBox 100">
            <a:extLst>
              <a:ext uri="{FF2B5EF4-FFF2-40B4-BE49-F238E27FC236}">
                <a16:creationId xmlns:a16="http://schemas.microsoft.com/office/drawing/2014/main" id="{486CE477-C2CE-11A2-557D-E177CF185CE7}"/>
              </a:ext>
            </a:extLst>
          </p:cNvPr>
          <p:cNvSpPr txBox="1"/>
          <p:nvPr/>
        </p:nvSpPr>
        <p:spPr>
          <a:xfrm>
            <a:off x="139330" y="1695387"/>
            <a:ext cx="1532535" cy="400110"/>
          </a:xfrm>
          <a:prstGeom prst="rect">
            <a:avLst/>
          </a:prstGeom>
          <a:solidFill>
            <a:srgbClr val="00FF00"/>
          </a:solidFill>
          <a:ln>
            <a:noFill/>
          </a:ln>
        </p:spPr>
        <p:txBody>
          <a:bodyPr wrap="square" rtlCol="0">
            <a:spAutoFit/>
          </a:bodyPr>
          <a:lstStyle/>
          <a:p>
            <a:pPr algn="ctr"/>
            <a:r>
              <a:rPr lang="en-US" altLang="zh-CN" sz="2000" b="1" spc="-70" dirty="0">
                <a:solidFill>
                  <a:srgbClr val="000000"/>
                </a:solidFill>
                <a:latin typeface="Arial"/>
                <a:ea typeface="华文楷体"/>
                <a:cs typeface="Arial"/>
              </a:rPr>
              <a:t>NATIONS</a:t>
            </a:r>
            <a:endParaRPr lang="en-US" sz="2000" b="1" spc="-70" dirty="0">
              <a:solidFill>
                <a:srgbClr val="000000"/>
              </a:solidFill>
              <a:latin typeface="Arial"/>
              <a:ea typeface="华文楷体"/>
              <a:cs typeface="Arial"/>
            </a:endParaRPr>
          </a:p>
        </p:txBody>
      </p:sp>
      <p:sp>
        <p:nvSpPr>
          <p:cNvPr id="102" name="TextBox 101">
            <a:extLst>
              <a:ext uri="{FF2B5EF4-FFF2-40B4-BE49-F238E27FC236}">
                <a16:creationId xmlns:a16="http://schemas.microsoft.com/office/drawing/2014/main" id="{8C8D91B9-CE8A-7025-F229-E9691B539931}"/>
              </a:ext>
            </a:extLst>
          </p:cNvPr>
          <p:cNvSpPr txBox="1"/>
          <p:nvPr/>
        </p:nvSpPr>
        <p:spPr>
          <a:xfrm>
            <a:off x="1622796" y="1704980"/>
            <a:ext cx="5045460" cy="400110"/>
          </a:xfrm>
          <a:prstGeom prst="rect">
            <a:avLst/>
          </a:prstGeom>
          <a:solidFill>
            <a:srgbClr val="00FFFF"/>
          </a:solidFill>
          <a:ln>
            <a:noFill/>
          </a:ln>
        </p:spPr>
        <p:txBody>
          <a:bodyPr wrap="square" rtlCol="0">
            <a:spAutoFit/>
          </a:bodyPr>
          <a:lstStyle/>
          <a:p>
            <a:pPr algn="ctr"/>
            <a:r>
              <a:rPr lang="en-US" altLang="zh-CN" sz="2000" b="1" spc="-70" dirty="0">
                <a:solidFill>
                  <a:srgbClr val="000000"/>
                </a:solidFill>
                <a:latin typeface="Arial"/>
                <a:ea typeface="华文楷体"/>
                <a:cs typeface="Arial"/>
              </a:rPr>
              <a:t>ISRAEL</a:t>
            </a:r>
            <a:endParaRPr lang="en-US" sz="2000" b="1" spc="-70" dirty="0">
              <a:solidFill>
                <a:srgbClr val="000000"/>
              </a:solidFill>
              <a:latin typeface="Arial"/>
              <a:ea typeface="华文楷体"/>
              <a:cs typeface="Arial"/>
            </a:endParaRPr>
          </a:p>
        </p:txBody>
      </p:sp>
      <p:sp>
        <p:nvSpPr>
          <p:cNvPr id="103" name="Text Box 7">
            <a:extLst>
              <a:ext uri="{FF2B5EF4-FFF2-40B4-BE49-F238E27FC236}">
                <a16:creationId xmlns:a16="http://schemas.microsoft.com/office/drawing/2014/main" id="{7D61C40C-5809-BCC4-0B28-F4CE6F14DC11}"/>
              </a:ext>
            </a:extLst>
          </p:cNvPr>
          <p:cNvSpPr txBox="1">
            <a:spLocks noChangeArrowheads="1"/>
          </p:cNvSpPr>
          <p:nvPr/>
        </p:nvSpPr>
        <p:spPr bwMode="auto">
          <a:xfrm>
            <a:off x="79126" y="438265"/>
            <a:ext cx="603573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  1 &amp; 2 Chronicles -------------------------------------------------------</a:t>
            </a:r>
          </a:p>
        </p:txBody>
      </p:sp>
      <p:sp>
        <p:nvSpPr>
          <p:cNvPr id="104" name="Rectangle 103">
            <a:extLst>
              <a:ext uri="{FF2B5EF4-FFF2-40B4-BE49-F238E27FC236}">
                <a16:creationId xmlns:a16="http://schemas.microsoft.com/office/drawing/2014/main" id="{F8552772-FCA2-D940-9468-8A4F07BA78EF}"/>
              </a:ext>
            </a:extLst>
          </p:cNvPr>
          <p:cNvSpPr/>
          <p:nvPr/>
        </p:nvSpPr>
        <p:spPr bwMode="auto">
          <a:xfrm>
            <a:off x="6732914" y="4256329"/>
            <a:ext cx="435915" cy="228503"/>
          </a:xfrm>
          <a:prstGeom prst="rect">
            <a:avLst/>
          </a:prstGeom>
          <a:solidFill>
            <a:srgbClr val="DEE6DF"/>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a:r>
              <a:rPr lang="en-US" sz="1600" b="1" dirty="0">
                <a:solidFill>
                  <a:srgbClr val="0000FF"/>
                </a:solidFill>
                <a:latin typeface="Times New Roman" charset="0"/>
              </a:rPr>
              <a:t>400</a:t>
            </a:r>
          </a:p>
        </p:txBody>
      </p:sp>
      <p:pic>
        <p:nvPicPr>
          <p:cNvPr id="105" name="Picture 104">
            <a:extLst>
              <a:ext uri="{FF2B5EF4-FFF2-40B4-BE49-F238E27FC236}">
                <a16:creationId xmlns:a16="http://schemas.microsoft.com/office/drawing/2014/main" id="{FDF5F7BD-9406-3974-B51A-0DBEEE6C2D4D}"/>
              </a:ext>
            </a:extLst>
          </p:cNvPr>
          <p:cNvPicPr>
            <a:picLocks noChangeAspect="1"/>
          </p:cNvPicPr>
          <p:nvPr/>
        </p:nvPicPr>
        <p:blipFill>
          <a:blip r:embed="rId3"/>
          <a:stretch>
            <a:fillRect/>
          </a:stretch>
        </p:blipFill>
        <p:spPr>
          <a:xfrm>
            <a:off x="6622026" y="1596540"/>
            <a:ext cx="2335789" cy="28575"/>
          </a:xfrm>
          <a:prstGeom prst="rect">
            <a:avLst/>
          </a:prstGeom>
        </p:spPr>
      </p:pic>
      <p:pic>
        <p:nvPicPr>
          <p:cNvPr id="106" name="Picture 105">
            <a:extLst>
              <a:ext uri="{FF2B5EF4-FFF2-40B4-BE49-F238E27FC236}">
                <a16:creationId xmlns:a16="http://schemas.microsoft.com/office/drawing/2014/main" id="{9B3B479F-DBEF-A2DE-E1BA-7804026B9965}"/>
              </a:ext>
            </a:extLst>
          </p:cNvPr>
          <p:cNvPicPr>
            <a:picLocks noChangeAspect="1"/>
          </p:cNvPicPr>
          <p:nvPr/>
        </p:nvPicPr>
        <p:blipFill>
          <a:blip r:embed="rId3"/>
          <a:stretch>
            <a:fillRect/>
          </a:stretch>
        </p:blipFill>
        <p:spPr>
          <a:xfrm rot="16200000">
            <a:off x="6966867" y="1600178"/>
            <a:ext cx="260003" cy="28575"/>
          </a:xfrm>
          <a:prstGeom prst="rect">
            <a:avLst/>
          </a:prstGeom>
        </p:spPr>
      </p:pic>
      <p:pic>
        <p:nvPicPr>
          <p:cNvPr id="107" name="Picture 106">
            <a:extLst>
              <a:ext uri="{FF2B5EF4-FFF2-40B4-BE49-F238E27FC236}">
                <a16:creationId xmlns:a16="http://schemas.microsoft.com/office/drawing/2014/main" id="{92859318-7A50-0EFC-213B-E21929C4836F}"/>
              </a:ext>
            </a:extLst>
          </p:cNvPr>
          <p:cNvPicPr>
            <a:picLocks noChangeAspect="1"/>
          </p:cNvPicPr>
          <p:nvPr/>
        </p:nvPicPr>
        <p:blipFill>
          <a:blip r:embed="rId3"/>
          <a:stretch>
            <a:fillRect/>
          </a:stretch>
        </p:blipFill>
        <p:spPr>
          <a:xfrm rot="16200000">
            <a:off x="7254440" y="1601504"/>
            <a:ext cx="260003" cy="28575"/>
          </a:xfrm>
          <a:prstGeom prst="rect">
            <a:avLst/>
          </a:prstGeom>
        </p:spPr>
      </p:pic>
      <p:pic>
        <p:nvPicPr>
          <p:cNvPr id="108" name="Picture 107">
            <a:extLst>
              <a:ext uri="{FF2B5EF4-FFF2-40B4-BE49-F238E27FC236}">
                <a16:creationId xmlns:a16="http://schemas.microsoft.com/office/drawing/2014/main" id="{31B976F4-4AEC-0B21-699C-172AA0E21C56}"/>
              </a:ext>
            </a:extLst>
          </p:cNvPr>
          <p:cNvPicPr>
            <a:picLocks noChangeAspect="1"/>
          </p:cNvPicPr>
          <p:nvPr/>
        </p:nvPicPr>
        <p:blipFill>
          <a:blip r:embed="rId3"/>
          <a:stretch>
            <a:fillRect/>
          </a:stretch>
        </p:blipFill>
        <p:spPr>
          <a:xfrm rot="16200000">
            <a:off x="8138360" y="1586930"/>
            <a:ext cx="260003" cy="28575"/>
          </a:xfrm>
          <a:prstGeom prst="rect">
            <a:avLst/>
          </a:prstGeom>
        </p:spPr>
      </p:pic>
      <p:pic>
        <p:nvPicPr>
          <p:cNvPr id="109" name="Picture 108">
            <a:extLst>
              <a:ext uri="{FF2B5EF4-FFF2-40B4-BE49-F238E27FC236}">
                <a16:creationId xmlns:a16="http://schemas.microsoft.com/office/drawing/2014/main" id="{8F08E9FE-6EB6-D791-7EC5-7AD9523CACB4}"/>
              </a:ext>
            </a:extLst>
          </p:cNvPr>
          <p:cNvPicPr>
            <a:picLocks noChangeAspect="1"/>
          </p:cNvPicPr>
          <p:nvPr/>
        </p:nvPicPr>
        <p:blipFill>
          <a:blip r:embed="rId3"/>
          <a:stretch>
            <a:fillRect/>
          </a:stretch>
        </p:blipFill>
        <p:spPr>
          <a:xfrm rot="16200000">
            <a:off x="8354370" y="1588257"/>
            <a:ext cx="260003" cy="28575"/>
          </a:xfrm>
          <a:prstGeom prst="rect">
            <a:avLst/>
          </a:prstGeom>
        </p:spPr>
      </p:pic>
      <p:sp>
        <p:nvSpPr>
          <p:cNvPr id="110" name="Text Box 7">
            <a:extLst>
              <a:ext uri="{FF2B5EF4-FFF2-40B4-BE49-F238E27FC236}">
                <a16:creationId xmlns:a16="http://schemas.microsoft.com/office/drawing/2014/main" id="{92661DCF-D28F-0038-0E2B-A668BEED407C}"/>
              </a:ext>
            </a:extLst>
          </p:cNvPr>
          <p:cNvSpPr txBox="1">
            <a:spLocks noChangeArrowheads="1"/>
          </p:cNvSpPr>
          <p:nvPr/>
        </p:nvSpPr>
        <p:spPr bwMode="auto">
          <a:xfrm rot="17912278">
            <a:off x="6928438" y="916573"/>
            <a:ext cx="85792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Gospels –</a:t>
            </a:r>
          </a:p>
          <a:p>
            <a:pPr eaLnBrk="1" hangingPunct="1"/>
            <a:r>
              <a:rPr lang="en-US" sz="1100" b="1" dirty="0"/>
              <a:t> Acts 1</a:t>
            </a:r>
          </a:p>
        </p:txBody>
      </p:sp>
      <p:sp>
        <p:nvSpPr>
          <p:cNvPr id="111" name="Text Box 7">
            <a:extLst>
              <a:ext uri="{FF2B5EF4-FFF2-40B4-BE49-F238E27FC236}">
                <a16:creationId xmlns:a16="http://schemas.microsoft.com/office/drawing/2014/main" id="{1C61AC38-6079-267E-D555-873F4ED6ECB5}"/>
              </a:ext>
            </a:extLst>
          </p:cNvPr>
          <p:cNvSpPr txBox="1">
            <a:spLocks noChangeArrowheads="1"/>
          </p:cNvSpPr>
          <p:nvPr/>
        </p:nvSpPr>
        <p:spPr bwMode="auto">
          <a:xfrm rot="17912278">
            <a:off x="7616141" y="1069243"/>
            <a:ext cx="724878"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Acts 2 –</a:t>
            </a:r>
          </a:p>
          <a:p>
            <a:pPr eaLnBrk="1" hangingPunct="1"/>
            <a:r>
              <a:rPr lang="en-US" sz="1100" b="1" dirty="0"/>
              <a:t> Rev 3</a:t>
            </a:r>
          </a:p>
        </p:txBody>
      </p:sp>
      <p:sp>
        <p:nvSpPr>
          <p:cNvPr id="112" name="Text Box 7">
            <a:extLst>
              <a:ext uri="{FF2B5EF4-FFF2-40B4-BE49-F238E27FC236}">
                <a16:creationId xmlns:a16="http://schemas.microsoft.com/office/drawing/2014/main" id="{47E0CD95-9DAE-702F-0FB2-3F4FFED229AE}"/>
              </a:ext>
            </a:extLst>
          </p:cNvPr>
          <p:cNvSpPr txBox="1">
            <a:spLocks noChangeArrowheads="1"/>
          </p:cNvSpPr>
          <p:nvPr/>
        </p:nvSpPr>
        <p:spPr bwMode="auto">
          <a:xfrm rot="17912278">
            <a:off x="8097252" y="1135830"/>
            <a:ext cx="76495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Rev 4-19</a:t>
            </a:r>
          </a:p>
        </p:txBody>
      </p:sp>
      <p:sp>
        <p:nvSpPr>
          <p:cNvPr id="113" name="Text Box 7">
            <a:extLst>
              <a:ext uri="{FF2B5EF4-FFF2-40B4-BE49-F238E27FC236}">
                <a16:creationId xmlns:a16="http://schemas.microsoft.com/office/drawing/2014/main" id="{9CB50D3C-9FCF-5E27-39BF-F2AF13187EAB}"/>
              </a:ext>
            </a:extLst>
          </p:cNvPr>
          <p:cNvSpPr txBox="1">
            <a:spLocks noChangeArrowheads="1"/>
          </p:cNvSpPr>
          <p:nvPr/>
        </p:nvSpPr>
        <p:spPr bwMode="auto">
          <a:xfrm rot="17912278">
            <a:off x="8407730" y="1135830"/>
            <a:ext cx="84350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Rev 20-22</a:t>
            </a:r>
          </a:p>
        </p:txBody>
      </p:sp>
      <p:pic>
        <p:nvPicPr>
          <p:cNvPr id="4" name="Picture 3">
            <a:extLst>
              <a:ext uri="{FF2B5EF4-FFF2-40B4-BE49-F238E27FC236}">
                <a16:creationId xmlns:a16="http://schemas.microsoft.com/office/drawing/2014/main" id="{21E33AFF-E588-9AE0-BA70-DA181EDC4E8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77059" y="3957240"/>
            <a:ext cx="342948" cy="781159"/>
          </a:xfrm>
          <a:prstGeom prst="rect">
            <a:avLst/>
          </a:prstGeom>
        </p:spPr>
      </p:pic>
    </p:spTree>
    <p:extLst>
      <p:ext uri="{BB962C8B-B14F-4D97-AF65-F5344CB8AC3E}">
        <p14:creationId xmlns:p14="http://schemas.microsoft.com/office/powerpoint/2010/main" val="11140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E6DF"/>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F349501D-9959-457F-BAEA-AEAFCEF76FDA}"/>
              </a:ext>
            </a:extLst>
          </p:cNvPr>
          <p:cNvCxnSpPr>
            <a:cxnSpLocks/>
          </p:cNvCxnSpPr>
          <p:nvPr/>
        </p:nvCxnSpPr>
        <p:spPr>
          <a:xfrm>
            <a:off x="3455876" y="1088740"/>
            <a:ext cx="0" cy="4425043"/>
          </a:xfrm>
          <a:prstGeom prst="line">
            <a:avLst/>
          </a:prstGeom>
          <a:noFill/>
          <a:ln w="19050" cap="flat" cmpd="sng" algn="ctr">
            <a:solidFill>
              <a:schemeClr val="tx1"/>
            </a:solidFill>
            <a:prstDash val="solid"/>
            <a:miter lim="800000"/>
          </a:ln>
          <a:effectLst/>
        </p:spPr>
      </p:cxnSp>
      <p:sp>
        <p:nvSpPr>
          <p:cNvPr id="40" name="TextBox 39">
            <a:extLst>
              <a:ext uri="{FF2B5EF4-FFF2-40B4-BE49-F238E27FC236}">
                <a16:creationId xmlns:a16="http://schemas.microsoft.com/office/drawing/2014/main" id="{FAD3AF35-8DF3-4F2D-8ADB-183EE5CE2A2A}"/>
              </a:ext>
            </a:extLst>
          </p:cNvPr>
          <p:cNvSpPr txBox="1"/>
          <p:nvPr/>
        </p:nvSpPr>
        <p:spPr>
          <a:xfrm>
            <a:off x="234416" y="2033875"/>
            <a:ext cx="3203847" cy="1288943"/>
          </a:xfrm>
          <a:prstGeom prst="rect">
            <a:avLst/>
          </a:prstGeom>
          <a:noFill/>
        </p:spPr>
        <p:txBody>
          <a:bodyPr wrap="square">
            <a:spAutoFit/>
          </a:bodyPr>
          <a:lstStyle/>
          <a:p>
            <a:pPr algn="ctr">
              <a:lnSpc>
                <a:spcPct val="80000"/>
              </a:lnSpc>
            </a:pPr>
            <a:r>
              <a:rPr lang="en-US" sz="4800" b="1" i="0" dirty="0">
                <a:effectLst/>
                <a:latin typeface="Calibri" panose="020F0502020204030204" pitchFamily="34" charset="0"/>
                <a:cs typeface="Calibri" panose="020F0502020204030204" pitchFamily="34" charset="0"/>
              </a:rPr>
              <a:t>Kings of Israel</a:t>
            </a:r>
            <a:endParaRPr lang="en-SG" sz="4800" b="1" dirty="0">
              <a:latin typeface="Calibri" panose="020F050202020403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CBC0524C-1567-F8EB-7163-498F98A13354}"/>
              </a:ext>
            </a:extLst>
          </p:cNvPr>
          <p:cNvCxnSpPr>
            <a:cxnSpLocks/>
          </p:cNvCxnSpPr>
          <p:nvPr/>
        </p:nvCxnSpPr>
        <p:spPr>
          <a:xfrm>
            <a:off x="3455876" y="1088740"/>
            <a:ext cx="0" cy="4425043"/>
          </a:xfrm>
          <a:prstGeom prst="line">
            <a:avLst/>
          </a:prstGeom>
          <a:noFill/>
          <a:ln w="19050" cap="flat" cmpd="sng" algn="ctr">
            <a:solidFill>
              <a:schemeClr val="tx1"/>
            </a:solidFill>
            <a:prstDash val="solid"/>
            <a:miter lim="800000"/>
          </a:ln>
          <a:effectLst/>
        </p:spPr>
      </p:cxnSp>
      <p:graphicFrame>
        <p:nvGraphicFramePr>
          <p:cNvPr id="16" name="Table 8">
            <a:extLst>
              <a:ext uri="{FF2B5EF4-FFF2-40B4-BE49-F238E27FC236}">
                <a16:creationId xmlns:a16="http://schemas.microsoft.com/office/drawing/2014/main" id="{3F976206-D94A-B76A-7375-67AE0BC54277}"/>
              </a:ext>
            </a:extLst>
          </p:cNvPr>
          <p:cNvGraphicFramePr>
            <a:graphicFrameLocks noGrp="1"/>
          </p:cNvGraphicFramePr>
          <p:nvPr>
            <p:extLst>
              <p:ext uri="{D42A27DB-BD31-4B8C-83A1-F6EECF244321}">
                <p14:modId xmlns:p14="http://schemas.microsoft.com/office/powerpoint/2010/main" val="2240579916"/>
              </p:ext>
            </p:extLst>
          </p:nvPr>
        </p:nvGraphicFramePr>
        <p:xfrm>
          <a:off x="3746316" y="2532232"/>
          <a:ext cx="2496591" cy="4145280"/>
        </p:xfrm>
        <a:graphic>
          <a:graphicData uri="http://schemas.openxmlformats.org/drawingml/2006/table">
            <a:tbl>
              <a:tblPr firstRow="1" bandRow="1"/>
              <a:tblGrid>
                <a:gridCol w="2496591">
                  <a:extLst>
                    <a:ext uri="{9D8B030D-6E8A-4147-A177-3AD203B41FA5}">
                      <a16:colId xmlns:a16="http://schemas.microsoft.com/office/drawing/2014/main" val="2388685977"/>
                    </a:ext>
                  </a:extLst>
                </a:gridCol>
              </a:tblGrid>
              <a:tr h="370840">
                <a:tc>
                  <a:txBody>
                    <a:bodyPr/>
                    <a:lstStyle>
                      <a:lvl1pPr marL="0" algn="l" defTabSz="914400" rtl="0" eaLnBrk="1" latinLnBrk="0" hangingPunct="1">
                        <a:defRPr sz="1800" b="1" kern="1200">
                          <a:solidFill>
                            <a:schemeClr val="lt1"/>
                          </a:solidFill>
                          <a:latin typeface="Rockwell" panose="02060603020205020403"/>
                        </a:defRPr>
                      </a:lvl1pPr>
                      <a:lvl2pPr marL="457200" algn="l" defTabSz="914400" rtl="0" eaLnBrk="1" latinLnBrk="0" hangingPunct="1">
                        <a:defRPr sz="1800" b="1" kern="1200">
                          <a:solidFill>
                            <a:schemeClr val="lt1"/>
                          </a:solidFill>
                          <a:latin typeface="Rockwell" panose="02060603020205020403"/>
                        </a:defRPr>
                      </a:lvl2pPr>
                      <a:lvl3pPr marL="914400" algn="l" defTabSz="914400" rtl="0" eaLnBrk="1" latinLnBrk="0" hangingPunct="1">
                        <a:defRPr sz="1800" b="1" kern="1200">
                          <a:solidFill>
                            <a:schemeClr val="lt1"/>
                          </a:solidFill>
                          <a:latin typeface="Rockwell" panose="02060603020205020403"/>
                        </a:defRPr>
                      </a:lvl3pPr>
                      <a:lvl4pPr marL="1371600" algn="l" defTabSz="914400" rtl="0" eaLnBrk="1" latinLnBrk="0" hangingPunct="1">
                        <a:defRPr sz="1800" b="1" kern="1200">
                          <a:solidFill>
                            <a:schemeClr val="lt1"/>
                          </a:solidFill>
                          <a:latin typeface="Rockwell" panose="02060603020205020403"/>
                        </a:defRPr>
                      </a:lvl4pPr>
                      <a:lvl5pPr marL="1828800" algn="l" defTabSz="914400" rtl="0" eaLnBrk="1" latinLnBrk="0" hangingPunct="1">
                        <a:defRPr sz="1800" b="1" kern="1200">
                          <a:solidFill>
                            <a:schemeClr val="lt1"/>
                          </a:solidFill>
                          <a:latin typeface="Rockwell" panose="02060603020205020403"/>
                        </a:defRPr>
                      </a:lvl5pPr>
                      <a:lvl6pPr marL="2286000" algn="l" defTabSz="914400" rtl="0" eaLnBrk="1" latinLnBrk="0" hangingPunct="1">
                        <a:defRPr sz="1800" b="1" kern="1200">
                          <a:solidFill>
                            <a:schemeClr val="lt1"/>
                          </a:solidFill>
                          <a:latin typeface="Rockwell" panose="02060603020205020403"/>
                        </a:defRPr>
                      </a:lvl6pPr>
                      <a:lvl7pPr marL="2743200" algn="l" defTabSz="914400" rtl="0" eaLnBrk="1" latinLnBrk="0" hangingPunct="1">
                        <a:defRPr sz="1800" b="1" kern="1200">
                          <a:solidFill>
                            <a:schemeClr val="lt1"/>
                          </a:solidFill>
                          <a:latin typeface="Rockwell" panose="02060603020205020403"/>
                        </a:defRPr>
                      </a:lvl7pPr>
                      <a:lvl8pPr marL="3200400" algn="l" defTabSz="914400" rtl="0" eaLnBrk="1" latinLnBrk="0" hangingPunct="1">
                        <a:defRPr sz="1800" b="1" kern="1200">
                          <a:solidFill>
                            <a:schemeClr val="lt1"/>
                          </a:solidFill>
                          <a:latin typeface="Rockwell" panose="02060603020205020403"/>
                        </a:defRPr>
                      </a:lvl8pPr>
                      <a:lvl9pPr marL="3657600" algn="l" defTabSz="914400" rtl="0" eaLnBrk="1" latinLnBrk="0" hangingPunct="1">
                        <a:defRPr sz="1800" b="1" kern="1200">
                          <a:solidFill>
                            <a:schemeClr val="lt1"/>
                          </a:solidFill>
                          <a:latin typeface="Rockwell" panose="02060603020205020403"/>
                        </a:defRPr>
                      </a:lvl9pPr>
                    </a:lstStyle>
                    <a:p>
                      <a:pPr algn="ctr"/>
                      <a:r>
                        <a:rPr lang="en-US" sz="2800" dirty="0">
                          <a:latin typeface="Calibri" panose="020F0502020204030204" pitchFamily="34" charset="0"/>
                          <a:cs typeface="Calibri" panose="020F0502020204030204" pitchFamily="34" charset="0"/>
                        </a:rPr>
                        <a:t>Israel</a:t>
                      </a:r>
                      <a:endParaRPr lang="en-SG"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B992"/>
                    </a:solidFill>
                  </a:tcPr>
                </a:tc>
                <a:extLst>
                  <a:ext uri="{0D108BD9-81ED-4DB2-BD59-A6C34878D82A}">
                    <a16:rowId xmlns:a16="http://schemas.microsoft.com/office/drawing/2014/main" val="675987318"/>
                  </a:ext>
                </a:extLst>
              </a:tr>
              <a:tr h="370840">
                <a:tc>
                  <a:txBody>
                    <a:bodyPr/>
                    <a:lstStyle>
                      <a:lvl1pPr marL="0" algn="l" defTabSz="914400" rtl="0" eaLnBrk="1" latinLnBrk="0" hangingPunct="1">
                        <a:defRPr sz="1800" kern="1200">
                          <a:solidFill>
                            <a:schemeClr val="dk1"/>
                          </a:solidFill>
                          <a:latin typeface="Rockwell" panose="02060603020205020403"/>
                        </a:defRPr>
                      </a:lvl1pPr>
                      <a:lvl2pPr marL="457200" algn="l" defTabSz="914400" rtl="0" eaLnBrk="1" latinLnBrk="0" hangingPunct="1">
                        <a:defRPr sz="1800" kern="1200">
                          <a:solidFill>
                            <a:schemeClr val="dk1"/>
                          </a:solidFill>
                          <a:latin typeface="Rockwell" panose="02060603020205020403"/>
                        </a:defRPr>
                      </a:lvl2pPr>
                      <a:lvl3pPr marL="914400" algn="l" defTabSz="914400" rtl="0" eaLnBrk="1" latinLnBrk="0" hangingPunct="1">
                        <a:defRPr sz="1800" kern="1200">
                          <a:solidFill>
                            <a:schemeClr val="dk1"/>
                          </a:solidFill>
                          <a:latin typeface="Rockwell" panose="02060603020205020403"/>
                        </a:defRPr>
                      </a:lvl3pPr>
                      <a:lvl4pPr marL="1371600" algn="l" defTabSz="914400" rtl="0" eaLnBrk="1" latinLnBrk="0" hangingPunct="1">
                        <a:defRPr sz="1800" kern="1200">
                          <a:solidFill>
                            <a:schemeClr val="dk1"/>
                          </a:solidFill>
                          <a:latin typeface="Rockwell" panose="02060603020205020403"/>
                        </a:defRPr>
                      </a:lvl4pPr>
                      <a:lvl5pPr marL="1828800" algn="l" defTabSz="914400" rtl="0" eaLnBrk="1" latinLnBrk="0" hangingPunct="1">
                        <a:defRPr sz="1800" kern="1200">
                          <a:solidFill>
                            <a:schemeClr val="dk1"/>
                          </a:solidFill>
                          <a:latin typeface="Rockwell" panose="02060603020205020403"/>
                        </a:defRPr>
                      </a:lvl5pPr>
                      <a:lvl6pPr marL="2286000" algn="l" defTabSz="914400" rtl="0" eaLnBrk="1" latinLnBrk="0" hangingPunct="1">
                        <a:defRPr sz="1800" kern="1200">
                          <a:solidFill>
                            <a:schemeClr val="dk1"/>
                          </a:solidFill>
                          <a:latin typeface="Rockwell" panose="02060603020205020403"/>
                        </a:defRPr>
                      </a:lvl6pPr>
                      <a:lvl7pPr marL="2743200" algn="l" defTabSz="914400" rtl="0" eaLnBrk="1" latinLnBrk="0" hangingPunct="1">
                        <a:defRPr sz="1800" kern="1200">
                          <a:solidFill>
                            <a:schemeClr val="dk1"/>
                          </a:solidFill>
                          <a:latin typeface="Rockwell" panose="02060603020205020403"/>
                        </a:defRPr>
                      </a:lvl7pPr>
                      <a:lvl8pPr marL="3200400" algn="l" defTabSz="914400" rtl="0" eaLnBrk="1" latinLnBrk="0" hangingPunct="1">
                        <a:defRPr sz="1800" kern="1200">
                          <a:solidFill>
                            <a:schemeClr val="dk1"/>
                          </a:solidFill>
                          <a:latin typeface="Rockwell" panose="02060603020205020403"/>
                        </a:defRPr>
                      </a:lvl8pPr>
                      <a:lvl9pPr marL="3657600" algn="l" defTabSz="914400" rtl="0" eaLnBrk="1" latinLnBrk="0" hangingPunct="1">
                        <a:defRPr sz="1800" kern="1200">
                          <a:solidFill>
                            <a:schemeClr val="dk1"/>
                          </a:solidFill>
                          <a:latin typeface="Rockwell" panose="02060603020205020403"/>
                        </a:defRPr>
                      </a:lvl9pPr>
                    </a:lstStyle>
                    <a:p>
                      <a:pPr algn="ctr"/>
                      <a:r>
                        <a:rPr lang="en-SG" sz="2800" dirty="0">
                          <a:latin typeface="Calibri" panose="020F0502020204030204" pitchFamily="34" charset="0"/>
                          <a:cs typeface="Calibri" panose="020F0502020204030204" pitchFamily="34" charset="0"/>
                        </a:rPr>
                        <a:t>Jeroboam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1258216553"/>
                  </a:ext>
                </a:extLst>
              </a:tr>
              <a:tr h="370840">
                <a:tc>
                  <a:txBody>
                    <a:bodyPr/>
                    <a:lstStyle>
                      <a:lvl1pPr marL="0" algn="l" defTabSz="914400" rtl="0" eaLnBrk="1" latinLnBrk="0" hangingPunct="1">
                        <a:defRPr sz="1800" kern="1200">
                          <a:solidFill>
                            <a:schemeClr val="dk1"/>
                          </a:solidFill>
                          <a:latin typeface="Rockwell" panose="02060603020205020403"/>
                        </a:defRPr>
                      </a:lvl1pPr>
                      <a:lvl2pPr marL="457200" algn="l" defTabSz="914400" rtl="0" eaLnBrk="1" latinLnBrk="0" hangingPunct="1">
                        <a:defRPr sz="1800" kern="1200">
                          <a:solidFill>
                            <a:schemeClr val="dk1"/>
                          </a:solidFill>
                          <a:latin typeface="Rockwell" panose="02060603020205020403"/>
                        </a:defRPr>
                      </a:lvl2pPr>
                      <a:lvl3pPr marL="914400" algn="l" defTabSz="914400" rtl="0" eaLnBrk="1" latinLnBrk="0" hangingPunct="1">
                        <a:defRPr sz="1800" kern="1200">
                          <a:solidFill>
                            <a:schemeClr val="dk1"/>
                          </a:solidFill>
                          <a:latin typeface="Rockwell" panose="02060603020205020403"/>
                        </a:defRPr>
                      </a:lvl3pPr>
                      <a:lvl4pPr marL="1371600" algn="l" defTabSz="914400" rtl="0" eaLnBrk="1" latinLnBrk="0" hangingPunct="1">
                        <a:defRPr sz="1800" kern="1200">
                          <a:solidFill>
                            <a:schemeClr val="dk1"/>
                          </a:solidFill>
                          <a:latin typeface="Rockwell" panose="02060603020205020403"/>
                        </a:defRPr>
                      </a:lvl4pPr>
                      <a:lvl5pPr marL="1828800" algn="l" defTabSz="914400" rtl="0" eaLnBrk="1" latinLnBrk="0" hangingPunct="1">
                        <a:defRPr sz="1800" kern="1200">
                          <a:solidFill>
                            <a:schemeClr val="dk1"/>
                          </a:solidFill>
                          <a:latin typeface="Rockwell" panose="02060603020205020403"/>
                        </a:defRPr>
                      </a:lvl5pPr>
                      <a:lvl6pPr marL="2286000" algn="l" defTabSz="914400" rtl="0" eaLnBrk="1" latinLnBrk="0" hangingPunct="1">
                        <a:defRPr sz="1800" kern="1200">
                          <a:solidFill>
                            <a:schemeClr val="dk1"/>
                          </a:solidFill>
                          <a:latin typeface="Rockwell" panose="02060603020205020403"/>
                        </a:defRPr>
                      </a:lvl6pPr>
                      <a:lvl7pPr marL="2743200" algn="l" defTabSz="914400" rtl="0" eaLnBrk="1" latinLnBrk="0" hangingPunct="1">
                        <a:defRPr sz="1800" kern="1200">
                          <a:solidFill>
                            <a:schemeClr val="dk1"/>
                          </a:solidFill>
                          <a:latin typeface="Rockwell" panose="02060603020205020403"/>
                        </a:defRPr>
                      </a:lvl7pPr>
                      <a:lvl8pPr marL="3200400" algn="l" defTabSz="914400" rtl="0" eaLnBrk="1" latinLnBrk="0" hangingPunct="1">
                        <a:defRPr sz="1800" kern="1200">
                          <a:solidFill>
                            <a:schemeClr val="dk1"/>
                          </a:solidFill>
                          <a:latin typeface="Rockwell" panose="02060603020205020403"/>
                        </a:defRPr>
                      </a:lvl8pPr>
                      <a:lvl9pPr marL="3657600" algn="l" defTabSz="914400" rtl="0" eaLnBrk="1" latinLnBrk="0" hangingPunct="1">
                        <a:defRPr sz="1800" kern="1200">
                          <a:solidFill>
                            <a:schemeClr val="dk1"/>
                          </a:solidFill>
                          <a:latin typeface="Rockwell" panose="02060603020205020403"/>
                        </a:defRPr>
                      </a:lvl9pPr>
                    </a:lstStyle>
                    <a:p>
                      <a:pPr algn="ctr"/>
                      <a:r>
                        <a:rPr lang="en-SG" sz="2800" dirty="0">
                          <a:latin typeface="Calibri" panose="020F0502020204030204" pitchFamily="34" charset="0"/>
                          <a:cs typeface="Calibri" panose="020F0502020204030204" pitchFamily="34" charset="0"/>
                        </a:rPr>
                        <a:t>Nadab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2556470356"/>
                  </a:ext>
                </a:extLst>
              </a:tr>
              <a:tr h="370840">
                <a:tc>
                  <a:txBody>
                    <a:bodyPr/>
                    <a:lstStyle>
                      <a:lvl1pPr marL="0" algn="l" defTabSz="914400" rtl="0" eaLnBrk="1" latinLnBrk="0" hangingPunct="1">
                        <a:defRPr sz="1800" kern="1200">
                          <a:solidFill>
                            <a:schemeClr val="dk1"/>
                          </a:solidFill>
                          <a:latin typeface="Rockwell" panose="02060603020205020403"/>
                        </a:defRPr>
                      </a:lvl1pPr>
                      <a:lvl2pPr marL="457200" algn="l" defTabSz="914400" rtl="0" eaLnBrk="1" latinLnBrk="0" hangingPunct="1">
                        <a:defRPr sz="1800" kern="1200">
                          <a:solidFill>
                            <a:schemeClr val="dk1"/>
                          </a:solidFill>
                          <a:latin typeface="Rockwell" panose="02060603020205020403"/>
                        </a:defRPr>
                      </a:lvl2pPr>
                      <a:lvl3pPr marL="914400" algn="l" defTabSz="914400" rtl="0" eaLnBrk="1" latinLnBrk="0" hangingPunct="1">
                        <a:defRPr sz="1800" kern="1200">
                          <a:solidFill>
                            <a:schemeClr val="dk1"/>
                          </a:solidFill>
                          <a:latin typeface="Rockwell" panose="02060603020205020403"/>
                        </a:defRPr>
                      </a:lvl3pPr>
                      <a:lvl4pPr marL="1371600" algn="l" defTabSz="914400" rtl="0" eaLnBrk="1" latinLnBrk="0" hangingPunct="1">
                        <a:defRPr sz="1800" kern="1200">
                          <a:solidFill>
                            <a:schemeClr val="dk1"/>
                          </a:solidFill>
                          <a:latin typeface="Rockwell" panose="02060603020205020403"/>
                        </a:defRPr>
                      </a:lvl4pPr>
                      <a:lvl5pPr marL="1828800" algn="l" defTabSz="914400" rtl="0" eaLnBrk="1" latinLnBrk="0" hangingPunct="1">
                        <a:defRPr sz="1800" kern="1200">
                          <a:solidFill>
                            <a:schemeClr val="dk1"/>
                          </a:solidFill>
                          <a:latin typeface="Rockwell" panose="02060603020205020403"/>
                        </a:defRPr>
                      </a:lvl5pPr>
                      <a:lvl6pPr marL="2286000" algn="l" defTabSz="914400" rtl="0" eaLnBrk="1" latinLnBrk="0" hangingPunct="1">
                        <a:defRPr sz="1800" kern="1200">
                          <a:solidFill>
                            <a:schemeClr val="dk1"/>
                          </a:solidFill>
                          <a:latin typeface="Rockwell" panose="02060603020205020403"/>
                        </a:defRPr>
                      </a:lvl6pPr>
                      <a:lvl7pPr marL="2743200" algn="l" defTabSz="914400" rtl="0" eaLnBrk="1" latinLnBrk="0" hangingPunct="1">
                        <a:defRPr sz="1800" kern="1200">
                          <a:solidFill>
                            <a:schemeClr val="dk1"/>
                          </a:solidFill>
                          <a:latin typeface="Rockwell" panose="02060603020205020403"/>
                        </a:defRPr>
                      </a:lvl7pPr>
                      <a:lvl8pPr marL="3200400" algn="l" defTabSz="914400" rtl="0" eaLnBrk="1" latinLnBrk="0" hangingPunct="1">
                        <a:defRPr sz="1800" kern="1200">
                          <a:solidFill>
                            <a:schemeClr val="dk1"/>
                          </a:solidFill>
                          <a:latin typeface="Rockwell" panose="02060603020205020403"/>
                        </a:defRPr>
                      </a:lvl8pPr>
                      <a:lvl9pPr marL="3657600" algn="l" defTabSz="914400" rtl="0" eaLnBrk="1" latinLnBrk="0" hangingPunct="1">
                        <a:defRPr sz="1800" kern="1200">
                          <a:solidFill>
                            <a:schemeClr val="dk1"/>
                          </a:solidFill>
                          <a:latin typeface="Rockwell" panose="02060603020205020403"/>
                        </a:defRPr>
                      </a:lvl9pPr>
                    </a:lstStyle>
                    <a:p>
                      <a:pPr algn="ctr"/>
                      <a:r>
                        <a:rPr lang="en-SG" sz="2800" dirty="0" err="1">
                          <a:latin typeface="Calibri" panose="020F0502020204030204" pitchFamily="34" charset="0"/>
                          <a:cs typeface="Calibri" panose="020F0502020204030204" pitchFamily="34" charset="0"/>
                        </a:rPr>
                        <a:t>Baasha</a:t>
                      </a:r>
                      <a:endParaRPr lang="en-SG"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4094599674"/>
                  </a:ext>
                </a:extLst>
              </a:tr>
              <a:tr h="370840">
                <a:tc>
                  <a:txBody>
                    <a:bodyPr/>
                    <a:lstStyle>
                      <a:lvl1pPr marL="0" algn="l" defTabSz="914400" rtl="0" eaLnBrk="1" latinLnBrk="0" hangingPunct="1">
                        <a:defRPr sz="1800" kern="1200">
                          <a:solidFill>
                            <a:schemeClr val="dk1"/>
                          </a:solidFill>
                          <a:latin typeface="Rockwell" panose="02060603020205020403"/>
                        </a:defRPr>
                      </a:lvl1pPr>
                      <a:lvl2pPr marL="457200" algn="l" defTabSz="914400" rtl="0" eaLnBrk="1" latinLnBrk="0" hangingPunct="1">
                        <a:defRPr sz="1800" kern="1200">
                          <a:solidFill>
                            <a:schemeClr val="dk1"/>
                          </a:solidFill>
                          <a:latin typeface="Rockwell" panose="02060603020205020403"/>
                        </a:defRPr>
                      </a:lvl2pPr>
                      <a:lvl3pPr marL="914400" algn="l" defTabSz="914400" rtl="0" eaLnBrk="1" latinLnBrk="0" hangingPunct="1">
                        <a:defRPr sz="1800" kern="1200">
                          <a:solidFill>
                            <a:schemeClr val="dk1"/>
                          </a:solidFill>
                          <a:latin typeface="Rockwell" panose="02060603020205020403"/>
                        </a:defRPr>
                      </a:lvl3pPr>
                      <a:lvl4pPr marL="1371600" algn="l" defTabSz="914400" rtl="0" eaLnBrk="1" latinLnBrk="0" hangingPunct="1">
                        <a:defRPr sz="1800" kern="1200">
                          <a:solidFill>
                            <a:schemeClr val="dk1"/>
                          </a:solidFill>
                          <a:latin typeface="Rockwell" panose="02060603020205020403"/>
                        </a:defRPr>
                      </a:lvl4pPr>
                      <a:lvl5pPr marL="1828800" algn="l" defTabSz="914400" rtl="0" eaLnBrk="1" latinLnBrk="0" hangingPunct="1">
                        <a:defRPr sz="1800" kern="1200">
                          <a:solidFill>
                            <a:schemeClr val="dk1"/>
                          </a:solidFill>
                          <a:latin typeface="Rockwell" panose="02060603020205020403"/>
                        </a:defRPr>
                      </a:lvl5pPr>
                      <a:lvl6pPr marL="2286000" algn="l" defTabSz="914400" rtl="0" eaLnBrk="1" latinLnBrk="0" hangingPunct="1">
                        <a:defRPr sz="1800" kern="1200">
                          <a:solidFill>
                            <a:schemeClr val="dk1"/>
                          </a:solidFill>
                          <a:latin typeface="Rockwell" panose="02060603020205020403"/>
                        </a:defRPr>
                      </a:lvl6pPr>
                      <a:lvl7pPr marL="2743200" algn="l" defTabSz="914400" rtl="0" eaLnBrk="1" latinLnBrk="0" hangingPunct="1">
                        <a:defRPr sz="1800" kern="1200">
                          <a:solidFill>
                            <a:schemeClr val="dk1"/>
                          </a:solidFill>
                          <a:latin typeface="Rockwell" panose="02060603020205020403"/>
                        </a:defRPr>
                      </a:lvl7pPr>
                      <a:lvl8pPr marL="3200400" algn="l" defTabSz="914400" rtl="0" eaLnBrk="1" latinLnBrk="0" hangingPunct="1">
                        <a:defRPr sz="1800" kern="1200">
                          <a:solidFill>
                            <a:schemeClr val="dk1"/>
                          </a:solidFill>
                          <a:latin typeface="Rockwell" panose="02060603020205020403"/>
                        </a:defRPr>
                      </a:lvl8pPr>
                      <a:lvl9pPr marL="3657600" algn="l" defTabSz="914400" rtl="0" eaLnBrk="1" latinLnBrk="0" hangingPunct="1">
                        <a:defRPr sz="1800" kern="1200">
                          <a:solidFill>
                            <a:schemeClr val="dk1"/>
                          </a:solidFill>
                          <a:latin typeface="Rockwell" panose="02060603020205020403"/>
                        </a:defRPr>
                      </a:lvl9pPr>
                    </a:lstStyle>
                    <a:p>
                      <a:pPr algn="ctr"/>
                      <a:r>
                        <a:rPr lang="en-SG" sz="2800" dirty="0" err="1">
                          <a:latin typeface="Calibri" panose="020F0502020204030204" pitchFamily="34" charset="0"/>
                          <a:cs typeface="Calibri" panose="020F0502020204030204" pitchFamily="34" charset="0"/>
                        </a:rPr>
                        <a:t>Elah</a:t>
                      </a:r>
                      <a:endParaRPr lang="en-SG"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1254309502"/>
                  </a:ext>
                </a:extLst>
              </a:tr>
              <a:tr h="370840">
                <a:tc>
                  <a:txBody>
                    <a:bodyPr/>
                    <a:lstStyle/>
                    <a:p>
                      <a:pPr algn="ctr"/>
                      <a:r>
                        <a:rPr lang="en-SG" sz="2800" dirty="0" err="1">
                          <a:latin typeface="Calibri" panose="020F0502020204030204" pitchFamily="34" charset="0"/>
                          <a:cs typeface="Calibri" panose="020F0502020204030204" pitchFamily="34" charset="0"/>
                        </a:rPr>
                        <a:t>Zimri</a:t>
                      </a:r>
                      <a:endParaRPr lang="en-SG"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2845546318"/>
                  </a:ext>
                </a:extLst>
              </a:tr>
              <a:tr h="370840">
                <a:tc>
                  <a:txBody>
                    <a:bodyPr/>
                    <a:lstStyle/>
                    <a:p>
                      <a:pPr algn="ctr"/>
                      <a:r>
                        <a:rPr lang="en-US" sz="2800" dirty="0" err="1">
                          <a:latin typeface="Calibri" panose="020F0502020204030204" pitchFamily="34" charset="0"/>
                          <a:cs typeface="Calibri" panose="020F0502020204030204" pitchFamily="34" charset="0"/>
                        </a:rPr>
                        <a:t>Omri</a:t>
                      </a:r>
                      <a:endParaRPr lang="en-SG"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2123597744"/>
                  </a:ext>
                </a:extLst>
              </a:tr>
              <a:tr h="370840">
                <a:tc>
                  <a:txBody>
                    <a:bodyPr/>
                    <a:lstStyle/>
                    <a:p>
                      <a:pPr algn="ctr"/>
                      <a:r>
                        <a:rPr lang="en-US" sz="2800" dirty="0">
                          <a:latin typeface="Calibri" panose="020F0502020204030204" pitchFamily="34" charset="0"/>
                          <a:cs typeface="Calibri" panose="020F0502020204030204" pitchFamily="34" charset="0"/>
                        </a:rPr>
                        <a:t>Ahab</a:t>
                      </a:r>
                      <a:endParaRPr lang="en-SG"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2121894489"/>
                  </a:ext>
                </a:extLst>
              </a:tr>
            </a:tbl>
          </a:graphicData>
        </a:graphic>
      </p:graphicFrame>
      <p:graphicFrame>
        <p:nvGraphicFramePr>
          <p:cNvPr id="18" name="Table 8">
            <a:extLst>
              <a:ext uri="{FF2B5EF4-FFF2-40B4-BE49-F238E27FC236}">
                <a16:creationId xmlns:a16="http://schemas.microsoft.com/office/drawing/2014/main" id="{5EC119A5-C2FD-CC54-65B6-E99B449BEDA0}"/>
              </a:ext>
            </a:extLst>
          </p:cNvPr>
          <p:cNvGraphicFramePr>
            <a:graphicFrameLocks noGrp="1"/>
          </p:cNvGraphicFramePr>
          <p:nvPr/>
        </p:nvGraphicFramePr>
        <p:xfrm>
          <a:off x="3742225" y="122491"/>
          <a:ext cx="4979219" cy="2072640"/>
        </p:xfrm>
        <a:graphic>
          <a:graphicData uri="http://schemas.openxmlformats.org/drawingml/2006/table">
            <a:tbl>
              <a:tblPr firstRow="1" bandRow="1"/>
              <a:tblGrid>
                <a:gridCol w="4979219">
                  <a:extLst>
                    <a:ext uri="{9D8B030D-6E8A-4147-A177-3AD203B41FA5}">
                      <a16:colId xmlns:a16="http://schemas.microsoft.com/office/drawing/2014/main" val="2388685977"/>
                    </a:ext>
                  </a:extLst>
                </a:gridCol>
              </a:tblGrid>
              <a:tr h="370840">
                <a:tc>
                  <a:txBody>
                    <a:bodyPr/>
                    <a:lstStyle>
                      <a:lvl1pPr marL="0" algn="l" defTabSz="914400" rtl="0" eaLnBrk="1" latinLnBrk="0" hangingPunct="1">
                        <a:defRPr sz="1800" b="1" kern="1200">
                          <a:solidFill>
                            <a:schemeClr val="lt1"/>
                          </a:solidFill>
                          <a:latin typeface="Rockwell" panose="02060603020205020403"/>
                        </a:defRPr>
                      </a:lvl1pPr>
                      <a:lvl2pPr marL="457200" algn="l" defTabSz="914400" rtl="0" eaLnBrk="1" latinLnBrk="0" hangingPunct="1">
                        <a:defRPr sz="1800" b="1" kern="1200">
                          <a:solidFill>
                            <a:schemeClr val="lt1"/>
                          </a:solidFill>
                          <a:latin typeface="Rockwell" panose="02060603020205020403"/>
                        </a:defRPr>
                      </a:lvl2pPr>
                      <a:lvl3pPr marL="914400" algn="l" defTabSz="914400" rtl="0" eaLnBrk="1" latinLnBrk="0" hangingPunct="1">
                        <a:defRPr sz="1800" b="1" kern="1200">
                          <a:solidFill>
                            <a:schemeClr val="lt1"/>
                          </a:solidFill>
                          <a:latin typeface="Rockwell" panose="02060603020205020403"/>
                        </a:defRPr>
                      </a:lvl3pPr>
                      <a:lvl4pPr marL="1371600" algn="l" defTabSz="914400" rtl="0" eaLnBrk="1" latinLnBrk="0" hangingPunct="1">
                        <a:defRPr sz="1800" b="1" kern="1200">
                          <a:solidFill>
                            <a:schemeClr val="lt1"/>
                          </a:solidFill>
                          <a:latin typeface="Rockwell" panose="02060603020205020403"/>
                        </a:defRPr>
                      </a:lvl4pPr>
                      <a:lvl5pPr marL="1828800" algn="l" defTabSz="914400" rtl="0" eaLnBrk="1" latinLnBrk="0" hangingPunct="1">
                        <a:defRPr sz="1800" b="1" kern="1200">
                          <a:solidFill>
                            <a:schemeClr val="lt1"/>
                          </a:solidFill>
                          <a:latin typeface="Rockwell" panose="02060603020205020403"/>
                        </a:defRPr>
                      </a:lvl5pPr>
                      <a:lvl6pPr marL="2286000" algn="l" defTabSz="914400" rtl="0" eaLnBrk="1" latinLnBrk="0" hangingPunct="1">
                        <a:defRPr sz="1800" b="1" kern="1200">
                          <a:solidFill>
                            <a:schemeClr val="lt1"/>
                          </a:solidFill>
                          <a:latin typeface="Rockwell" panose="02060603020205020403"/>
                        </a:defRPr>
                      </a:lvl6pPr>
                      <a:lvl7pPr marL="2743200" algn="l" defTabSz="914400" rtl="0" eaLnBrk="1" latinLnBrk="0" hangingPunct="1">
                        <a:defRPr sz="1800" b="1" kern="1200">
                          <a:solidFill>
                            <a:schemeClr val="lt1"/>
                          </a:solidFill>
                          <a:latin typeface="Rockwell" panose="02060603020205020403"/>
                        </a:defRPr>
                      </a:lvl7pPr>
                      <a:lvl8pPr marL="3200400" algn="l" defTabSz="914400" rtl="0" eaLnBrk="1" latinLnBrk="0" hangingPunct="1">
                        <a:defRPr sz="1800" b="1" kern="1200">
                          <a:solidFill>
                            <a:schemeClr val="lt1"/>
                          </a:solidFill>
                          <a:latin typeface="Rockwell" panose="02060603020205020403"/>
                        </a:defRPr>
                      </a:lvl8pPr>
                      <a:lvl9pPr marL="3657600" algn="l" defTabSz="914400" rtl="0" eaLnBrk="1" latinLnBrk="0" hangingPunct="1">
                        <a:defRPr sz="1800" b="1" kern="1200">
                          <a:solidFill>
                            <a:schemeClr val="lt1"/>
                          </a:solidFill>
                          <a:latin typeface="Rockwell" panose="02060603020205020403"/>
                        </a:defRPr>
                      </a:lvl9pPr>
                    </a:lstStyle>
                    <a:p>
                      <a:pPr algn="ctr"/>
                      <a:r>
                        <a:rPr lang="en-US" sz="2800" dirty="0">
                          <a:latin typeface="Calibri" panose="020F0502020204030204" pitchFamily="34" charset="0"/>
                          <a:cs typeface="Calibri" panose="020F0502020204030204" pitchFamily="34" charset="0"/>
                        </a:rPr>
                        <a:t>United</a:t>
                      </a:r>
                      <a:endParaRPr lang="en-SG"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B992"/>
                    </a:solidFill>
                  </a:tcPr>
                </a:tc>
                <a:extLst>
                  <a:ext uri="{0D108BD9-81ED-4DB2-BD59-A6C34878D82A}">
                    <a16:rowId xmlns:a16="http://schemas.microsoft.com/office/drawing/2014/main" val="675987318"/>
                  </a:ext>
                </a:extLst>
              </a:tr>
              <a:tr h="284844">
                <a:tc>
                  <a:txBody>
                    <a:bodyPr/>
                    <a:lstStyle>
                      <a:lvl1pPr marL="0" algn="l" defTabSz="914400" rtl="0" eaLnBrk="1" latinLnBrk="0" hangingPunct="1">
                        <a:defRPr sz="1800" kern="1200">
                          <a:solidFill>
                            <a:schemeClr val="dk1"/>
                          </a:solidFill>
                          <a:latin typeface="Rockwell" panose="02060603020205020403"/>
                        </a:defRPr>
                      </a:lvl1pPr>
                      <a:lvl2pPr marL="457200" algn="l" defTabSz="914400" rtl="0" eaLnBrk="1" latinLnBrk="0" hangingPunct="1">
                        <a:defRPr sz="1800" kern="1200">
                          <a:solidFill>
                            <a:schemeClr val="dk1"/>
                          </a:solidFill>
                          <a:latin typeface="Rockwell" panose="02060603020205020403"/>
                        </a:defRPr>
                      </a:lvl2pPr>
                      <a:lvl3pPr marL="914400" algn="l" defTabSz="914400" rtl="0" eaLnBrk="1" latinLnBrk="0" hangingPunct="1">
                        <a:defRPr sz="1800" kern="1200">
                          <a:solidFill>
                            <a:schemeClr val="dk1"/>
                          </a:solidFill>
                          <a:latin typeface="Rockwell" panose="02060603020205020403"/>
                        </a:defRPr>
                      </a:lvl3pPr>
                      <a:lvl4pPr marL="1371600" algn="l" defTabSz="914400" rtl="0" eaLnBrk="1" latinLnBrk="0" hangingPunct="1">
                        <a:defRPr sz="1800" kern="1200">
                          <a:solidFill>
                            <a:schemeClr val="dk1"/>
                          </a:solidFill>
                          <a:latin typeface="Rockwell" panose="02060603020205020403"/>
                        </a:defRPr>
                      </a:lvl4pPr>
                      <a:lvl5pPr marL="1828800" algn="l" defTabSz="914400" rtl="0" eaLnBrk="1" latinLnBrk="0" hangingPunct="1">
                        <a:defRPr sz="1800" kern="1200">
                          <a:solidFill>
                            <a:schemeClr val="dk1"/>
                          </a:solidFill>
                          <a:latin typeface="Rockwell" panose="02060603020205020403"/>
                        </a:defRPr>
                      </a:lvl5pPr>
                      <a:lvl6pPr marL="2286000" algn="l" defTabSz="914400" rtl="0" eaLnBrk="1" latinLnBrk="0" hangingPunct="1">
                        <a:defRPr sz="1800" kern="1200">
                          <a:solidFill>
                            <a:schemeClr val="dk1"/>
                          </a:solidFill>
                          <a:latin typeface="Rockwell" panose="02060603020205020403"/>
                        </a:defRPr>
                      </a:lvl6pPr>
                      <a:lvl7pPr marL="2743200" algn="l" defTabSz="914400" rtl="0" eaLnBrk="1" latinLnBrk="0" hangingPunct="1">
                        <a:defRPr sz="1800" kern="1200">
                          <a:solidFill>
                            <a:schemeClr val="dk1"/>
                          </a:solidFill>
                          <a:latin typeface="Rockwell" panose="02060603020205020403"/>
                        </a:defRPr>
                      </a:lvl7pPr>
                      <a:lvl8pPr marL="3200400" algn="l" defTabSz="914400" rtl="0" eaLnBrk="1" latinLnBrk="0" hangingPunct="1">
                        <a:defRPr sz="1800" kern="1200">
                          <a:solidFill>
                            <a:schemeClr val="dk1"/>
                          </a:solidFill>
                          <a:latin typeface="Rockwell" panose="02060603020205020403"/>
                        </a:defRPr>
                      </a:lvl8pPr>
                      <a:lvl9pPr marL="3657600" algn="l" defTabSz="914400" rtl="0" eaLnBrk="1" latinLnBrk="0" hangingPunct="1">
                        <a:defRPr sz="1800" kern="1200">
                          <a:solidFill>
                            <a:schemeClr val="dk1"/>
                          </a:solidFill>
                          <a:latin typeface="Rockwell" panose="02060603020205020403"/>
                        </a:defRPr>
                      </a:lvl9pPr>
                    </a:lstStyle>
                    <a:p>
                      <a:pPr algn="ctr"/>
                      <a:r>
                        <a:rPr lang="en-US" sz="2800" dirty="0">
                          <a:latin typeface="Calibri" panose="020F0502020204030204" pitchFamily="34" charset="0"/>
                          <a:cs typeface="Calibri" panose="020F0502020204030204" pitchFamily="34" charset="0"/>
                        </a:rPr>
                        <a:t>Saul</a:t>
                      </a:r>
                      <a:endParaRPr lang="en-SG"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1258216553"/>
                  </a:ext>
                </a:extLst>
              </a:tr>
              <a:tr h="370840">
                <a:tc>
                  <a:txBody>
                    <a:bodyPr/>
                    <a:lstStyle>
                      <a:lvl1pPr marL="0" algn="l" defTabSz="914400" rtl="0" eaLnBrk="1" latinLnBrk="0" hangingPunct="1">
                        <a:defRPr sz="1800" kern="1200">
                          <a:solidFill>
                            <a:schemeClr val="dk1"/>
                          </a:solidFill>
                          <a:latin typeface="Rockwell" panose="02060603020205020403"/>
                        </a:defRPr>
                      </a:lvl1pPr>
                      <a:lvl2pPr marL="457200" algn="l" defTabSz="914400" rtl="0" eaLnBrk="1" latinLnBrk="0" hangingPunct="1">
                        <a:defRPr sz="1800" kern="1200">
                          <a:solidFill>
                            <a:schemeClr val="dk1"/>
                          </a:solidFill>
                          <a:latin typeface="Rockwell" panose="02060603020205020403"/>
                        </a:defRPr>
                      </a:lvl2pPr>
                      <a:lvl3pPr marL="914400" algn="l" defTabSz="914400" rtl="0" eaLnBrk="1" latinLnBrk="0" hangingPunct="1">
                        <a:defRPr sz="1800" kern="1200">
                          <a:solidFill>
                            <a:schemeClr val="dk1"/>
                          </a:solidFill>
                          <a:latin typeface="Rockwell" panose="02060603020205020403"/>
                        </a:defRPr>
                      </a:lvl3pPr>
                      <a:lvl4pPr marL="1371600" algn="l" defTabSz="914400" rtl="0" eaLnBrk="1" latinLnBrk="0" hangingPunct="1">
                        <a:defRPr sz="1800" kern="1200">
                          <a:solidFill>
                            <a:schemeClr val="dk1"/>
                          </a:solidFill>
                          <a:latin typeface="Rockwell" panose="02060603020205020403"/>
                        </a:defRPr>
                      </a:lvl4pPr>
                      <a:lvl5pPr marL="1828800" algn="l" defTabSz="914400" rtl="0" eaLnBrk="1" latinLnBrk="0" hangingPunct="1">
                        <a:defRPr sz="1800" kern="1200">
                          <a:solidFill>
                            <a:schemeClr val="dk1"/>
                          </a:solidFill>
                          <a:latin typeface="Rockwell" panose="02060603020205020403"/>
                        </a:defRPr>
                      </a:lvl5pPr>
                      <a:lvl6pPr marL="2286000" algn="l" defTabSz="914400" rtl="0" eaLnBrk="1" latinLnBrk="0" hangingPunct="1">
                        <a:defRPr sz="1800" kern="1200">
                          <a:solidFill>
                            <a:schemeClr val="dk1"/>
                          </a:solidFill>
                          <a:latin typeface="Rockwell" panose="02060603020205020403"/>
                        </a:defRPr>
                      </a:lvl6pPr>
                      <a:lvl7pPr marL="2743200" algn="l" defTabSz="914400" rtl="0" eaLnBrk="1" latinLnBrk="0" hangingPunct="1">
                        <a:defRPr sz="1800" kern="1200">
                          <a:solidFill>
                            <a:schemeClr val="dk1"/>
                          </a:solidFill>
                          <a:latin typeface="Rockwell" panose="02060603020205020403"/>
                        </a:defRPr>
                      </a:lvl7pPr>
                      <a:lvl8pPr marL="3200400" algn="l" defTabSz="914400" rtl="0" eaLnBrk="1" latinLnBrk="0" hangingPunct="1">
                        <a:defRPr sz="1800" kern="1200">
                          <a:solidFill>
                            <a:schemeClr val="dk1"/>
                          </a:solidFill>
                          <a:latin typeface="Rockwell" panose="02060603020205020403"/>
                        </a:defRPr>
                      </a:lvl8pPr>
                      <a:lvl9pPr marL="3657600" algn="l" defTabSz="914400" rtl="0" eaLnBrk="1" latinLnBrk="0" hangingPunct="1">
                        <a:defRPr sz="1800" kern="1200">
                          <a:solidFill>
                            <a:schemeClr val="dk1"/>
                          </a:solidFill>
                          <a:latin typeface="Rockwell" panose="02060603020205020403"/>
                        </a:defRPr>
                      </a:lvl9pPr>
                    </a:lstStyle>
                    <a:p>
                      <a:pPr algn="ctr"/>
                      <a:r>
                        <a:rPr lang="en-US" sz="2800" dirty="0">
                          <a:latin typeface="Calibri" panose="020F0502020204030204" pitchFamily="34" charset="0"/>
                          <a:cs typeface="Calibri" panose="020F0502020204030204" pitchFamily="34" charset="0"/>
                        </a:rPr>
                        <a:t>David</a:t>
                      </a:r>
                      <a:endParaRPr lang="en-SG"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2556470356"/>
                  </a:ext>
                </a:extLst>
              </a:tr>
              <a:tr h="370840">
                <a:tc>
                  <a:txBody>
                    <a:bodyPr/>
                    <a:lstStyle>
                      <a:lvl1pPr marL="0" algn="l" defTabSz="914400" rtl="0" eaLnBrk="1" latinLnBrk="0" hangingPunct="1">
                        <a:defRPr sz="1800" kern="1200">
                          <a:solidFill>
                            <a:schemeClr val="dk1"/>
                          </a:solidFill>
                          <a:latin typeface="Rockwell" panose="02060603020205020403"/>
                        </a:defRPr>
                      </a:lvl1pPr>
                      <a:lvl2pPr marL="457200" algn="l" defTabSz="914400" rtl="0" eaLnBrk="1" latinLnBrk="0" hangingPunct="1">
                        <a:defRPr sz="1800" kern="1200">
                          <a:solidFill>
                            <a:schemeClr val="dk1"/>
                          </a:solidFill>
                          <a:latin typeface="Rockwell" panose="02060603020205020403"/>
                        </a:defRPr>
                      </a:lvl2pPr>
                      <a:lvl3pPr marL="914400" algn="l" defTabSz="914400" rtl="0" eaLnBrk="1" latinLnBrk="0" hangingPunct="1">
                        <a:defRPr sz="1800" kern="1200">
                          <a:solidFill>
                            <a:schemeClr val="dk1"/>
                          </a:solidFill>
                          <a:latin typeface="Rockwell" panose="02060603020205020403"/>
                        </a:defRPr>
                      </a:lvl3pPr>
                      <a:lvl4pPr marL="1371600" algn="l" defTabSz="914400" rtl="0" eaLnBrk="1" latinLnBrk="0" hangingPunct="1">
                        <a:defRPr sz="1800" kern="1200">
                          <a:solidFill>
                            <a:schemeClr val="dk1"/>
                          </a:solidFill>
                          <a:latin typeface="Rockwell" panose="02060603020205020403"/>
                        </a:defRPr>
                      </a:lvl4pPr>
                      <a:lvl5pPr marL="1828800" algn="l" defTabSz="914400" rtl="0" eaLnBrk="1" latinLnBrk="0" hangingPunct="1">
                        <a:defRPr sz="1800" kern="1200">
                          <a:solidFill>
                            <a:schemeClr val="dk1"/>
                          </a:solidFill>
                          <a:latin typeface="Rockwell" panose="02060603020205020403"/>
                        </a:defRPr>
                      </a:lvl5pPr>
                      <a:lvl6pPr marL="2286000" algn="l" defTabSz="914400" rtl="0" eaLnBrk="1" latinLnBrk="0" hangingPunct="1">
                        <a:defRPr sz="1800" kern="1200">
                          <a:solidFill>
                            <a:schemeClr val="dk1"/>
                          </a:solidFill>
                          <a:latin typeface="Rockwell" panose="02060603020205020403"/>
                        </a:defRPr>
                      </a:lvl6pPr>
                      <a:lvl7pPr marL="2743200" algn="l" defTabSz="914400" rtl="0" eaLnBrk="1" latinLnBrk="0" hangingPunct="1">
                        <a:defRPr sz="1800" kern="1200">
                          <a:solidFill>
                            <a:schemeClr val="dk1"/>
                          </a:solidFill>
                          <a:latin typeface="Rockwell" panose="02060603020205020403"/>
                        </a:defRPr>
                      </a:lvl7pPr>
                      <a:lvl8pPr marL="3200400" algn="l" defTabSz="914400" rtl="0" eaLnBrk="1" latinLnBrk="0" hangingPunct="1">
                        <a:defRPr sz="1800" kern="1200">
                          <a:solidFill>
                            <a:schemeClr val="dk1"/>
                          </a:solidFill>
                          <a:latin typeface="Rockwell" panose="02060603020205020403"/>
                        </a:defRPr>
                      </a:lvl8pPr>
                      <a:lvl9pPr marL="3657600" algn="l" defTabSz="914400" rtl="0" eaLnBrk="1" latinLnBrk="0" hangingPunct="1">
                        <a:defRPr sz="1800" kern="1200">
                          <a:solidFill>
                            <a:schemeClr val="dk1"/>
                          </a:solidFill>
                          <a:latin typeface="Rockwell" panose="02060603020205020403"/>
                        </a:defRPr>
                      </a:lvl9pPr>
                    </a:lstStyle>
                    <a:p>
                      <a:pPr algn="ctr"/>
                      <a:r>
                        <a:rPr lang="en-US" sz="2800" dirty="0">
                          <a:latin typeface="Calibri" panose="020F0502020204030204" pitchFamily="34" charset="0"/>
                          <a:cs typeface="Calibri" panose="020F0502020204030204" pitchFamily="34" charset="0"/>
                        </a:rPr>
                        <a:t>Solomon</a:t>
                      </a:r>
                      <a:endParaRPr lang="en-SG"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4094599674"/>
                  </a:ext>
                </a:extLst>
              </a:tr>
            </a:tbl>
          </a:graphicData>
        </a:graphic>
      </p:graphicFrame>
      <p:graphicFrame>
        <p:nvGraphicFramePr>
          <p:cNvPr id="19" name="Table 8">
            <a:extLst>
              <a:ext uri="{FF2B5EF4-FFF2-40B4-BE49-F238E27FC236}">
                <a16:creationId xmlns:a16="http://schemas.microsoft.com/office/drawing/2014/main" id="{905AA965-8149-3ED5-41BF-B50A0A61957C}"/>
              </a:ext>
            </a:extLst>
          </p:cNvPr>
          <p:cNvGraphicFramePr>
            <a:graphicFrameLocks noGrp="1"/>
          </p:cNvGraphicFramePr>
          <p:nvPr/>
        </p:nvGraphicFramePr>
        <p:xfrm>
          <a:off x="6287877" y="2532232"/>
          <a:ext cx="2496591" cy="4152447"/>
        </p:xfrm>
        <a:graphic>
          <a:graphicData uri="http://schemas.openxmlformats.org/drawingml/2006/table">
            <a:tbl>
              <a:tblPr firstRow="1" bandRow="1"/>
              <a:tblGrid>
                <a:gridCol w="2496591">
                  <a:extLst>
                    <a:ext uri="{9D8B030D-6E8A-4147-A177-3AD203B41FA5}">
                      <a16:colId xmlns:a16="http://schemas.microsoft.com/office/drawing/2014/main" val="2388685977"/>
                    </a:ext>
                  </a:extLst>
                </a:gridCol>
              </a:tblGrid>
              <a:tr h="510994">
                <a:tc>
                  <a:txBody>
                    <a:bodyPr/>
                    <a:lstStyle>
                      <a:lvl1pPr marL="0" algn="l" defTabSz="914400" rtl="0" eaLnBrk="1" latinLnBrk="0" hangingPunct="1">
                        <a:defRPr sz="1800" b="1" kern="1200">
                          <a:solidFill>
                            <a:schemeClr val="lt1"/>
                          </a:solidFill>
                          <a:latin typeface="Rockwell" panose="02060603020205020403"/>
                        </a:defRPr>
                      </a:lvl1pPr>
                      <a:lvl2pPr marL="457200" algn="l" defTabSz="914400" rtl="0" eaLnBrk="1" latinLnBrk="0" hangingPunct="1">
                        <a:defRPr sz="1800" b="1" kern="1200">
                          <a:solidFill>
                            <a:schemeClr val="lt1"/>
                          </a:solidFill>
                          <a:latin typeface="Rockwell" panose="02060603020205020403"/>
                        </a:defRPr>
                      </a:lvl2pPr>
                      <a:lvl3pPr marL="914400" algn="l" defTabSz="914400" rtl="0" eaLnBrk="1" latinLnBrk="0" hangingPunct="1">
                        <a:defRPr sz="1800" b="1" kern="1200">
                          <a:solidFill>
                            <a:schemeClr val="lt1"/>
                          </a:solidFill>
                          <a:latin typeface="Rockwell" panose="02060603020205020403"/>
                        </a:defRPr>
                      </a:lvl3pPr>
                      <a:lvl4pPr marL="1371600" algn="l" defTabSz="914400" rtl="0" eaLnBrk="1" latinLnBrk="0" hangingPunct="1">
                        <a:defRPr sz="1800" b="1" kern="1200">
                          <a:solidFill>
                            <a:schemeClr val="lt1"/>
                          </a:solidFill>
                          <a:latin typeface="Rockwell" panose="02060603020205020403"/>
                        </a:defRPr>
                      </a:lvl4pPr>
                      <a:lvl5pPr marL="1828800" algn="l" defTabSz="914400" rtl="0" eaLnBrk="1" latinLnBrk="0" hangingPunct="1">
                        <a:defRPr sz="1800" b="1" kern="1200">
                          <a:solidFill>
                            <a:schemeClr val="lt1"/>
                          </a:solidFill>
                          <a:latin typeface="Rockwell" panose="02060603020205020403"/>
                        </a:defRPr>
                      </a:lvl5pPr>
                      <a:lvl6pPr marL="2286000" algn="l" defTabSz="914400" rtl="0" eaLnBrk="1" latinLnBrk="0" hangingPunct="1">
                        <a:defRPr sz="1800" b="1" kern="1200">
                          <a:solidFill>
                            <a:schemeClr val="lt1"/>
                          </a:solidFill>
                          <a:latin typeface="Rockwell" panose="02060603020205020403"/>
                        </a:defRPr>
                      </a:lvl6pPr>
                      <a:lvl7pPr marL="2743200" algn="l" defTabSz="914400" rtl="0" eaLnBrk="1" latinLnBrk="0" hangingPunct="1">
                        <a:defRPr sz="1800" b="1" kern="1200">
                          <a:solidFill>
                            <a:schemeClr val="lt1"/>
                          </a:solidFill>
                          <a:latin typeface="Rockwell" panose="02060603020205020403"/>
                        </a:defRPr>
                      </a:lvl7pPr>
                      <a:lvl8pPr marL="3200400" algn="l" defTabSz="914400" rtl="0" eaLnBrk="1" latinLnBrk="0" hangingPunct="1">
                        <a:defRPr sz="1800" b="1" kern="1200">
                          <a:solidFill>
                            <a:schemeClr val="lt1"/>
                          </a:solidFill>
                          <a:latin typeface="Rockwell" panose="02060603020205020403"/>
                        </a:defRPr>
                      </a:lvl8pPr>
                      <a:lvl9pPr marL="3657600" algn="l" defTabSz="914400" rtl="0" eaLnBrk="1" latinLnBrk="0" hangingPunct="1">
                        <a:defRPr sz="1800" b="1" kern="1200">
                          <a:solidFill>
                            <a:schemeClr val="lt1"/>
                          </a:solidFill>
                          <a:latin typeface="Rockwell" panose="02060603020205020403"/>
                        </a:defRPr>
                      </a:lvl9pPr>
                    </a:lstStyle>
                    <a:p>
                      <a:pPr algn="ctr"/>
                      <a:r>
                        <a:rPr lang="en-US" sz="2800" dirty="0">
                          <a:latin typeface="Calibri" panose="020F0502020204030204" pitchFamily="34" charset="0"/>
                          <a:cs typeface="Calibri" panose="020F0502020204030204" pitchFamily="34" charset="0"/>
                        </a:rPr>
                        <a:t>Judah</a:t>
                      </a:r>
                      <a:endParaRPr lang="en-SG" sz="2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B992"/>
                    </a:solidFill>
                  </a:tcPr>
                </a:tc>
                <a:extLst>
                  <a:ext uri="{0D108BD9-81ED-4DB2-BD59-A6C34878D82A}">
                    <a16:rowId xmlns:a16="http://schemas.microsoft.com/office/drawing/2014/main" val="675987318"/>
                  </a:ext>
                </a:extLst>
              </a:tr>
              <a:tr h="1211429">
                <a:tc>
                  <a:txBody>
                    <a:bodyPr/>
                    <a:lstStyle>
                      <a:lvl1pPr marL="0" algn="l" defTabSz="914400" rtl="0" eaLnBrk="1" latinLnBrk="0" hangingPunct="1">
                        <a:defRPr sz="1800" kern="1200">
                          <a:solidFill>
                            <a:schemeClr val="dk1"/>
                          </a:solidFill>
                          <a:latin typeface="Rockwell" panose="02060603020205020403"/>
                        </a:defRPr>
                      </a:lvl1pPr>
                      <a:lvl2pPr marL="457200" algn="l" defTabSz="914400" rtl="0" eaLnBrk="1" latinLnBrk="0" hangingPunct="1">
                        <a:defRPr sz="1800" kern="1200">
                          <a:solidFill>
                            <a:schemeClr val="dk1"/>
                          </a:solidFill>
                          <a:latin typeface="Rockwell" panose="02060603020205020403"/>
                        </a:defRPr>
                      </a:lvl2pPr>
                      <a:lvl3pPr marL="914400" algn="l" defTabSz="914400" rtl="0" eaLnBrk="1" latinLnBrk="0" hangingPunct="1">
                        <a:defRPr sz="1800" kern="1200">
                          <a:solidFill>
                            <a:schemeClr val="dk1"/>
                          </a:solidFill>
                          <a:latin typeface="Rockwell" panose="02060603020205020403"/>
                        </a:defRPr>
                      </a:lvl3pPr>
                      <a:lvl4pPr marL="1371600" algn="l" defTabSz="914400" rtl="0" eaLnBrk="1" latinLnBrk="0" hangingPunct="1">
                        <a:defRPr sz="1800" kern="1200">
                          <a:solidFill>
                            <a:schemeClr val="dk1"/>
                          </a:solidFill>
                          <a:latin typeface="Rockwell" panose="02060603020205020403"/>
                        </a:defRPr>
                      </a:lvl4pPr>
                      <a:lvl5pPr marL="1828800" algn="l" defTabSz="914400" rtl="0" eaLnBrk="1" latinLnBrk="0" hangingPunct="1">
                        <a:defRPr sz="1800" kern="1200">
                          <a:solidFill>
                            <a:schemeClr val="dk1"/>
                          </a:solidFill>
                          <a:latin typeface="Rockwell" panose="02060603020205020403"/>
                        </a:defRPr>
                      </a:lvl5pPr>
                      <a:lvl6pPr marL="2286000" algn="l" defTabSz="914400" rtl="0" eaLnBrk="1" latinLnBrk="0" hangingPunct="1">
                        <a:defRPr sz="1800" kern="1200">
                          <a:solidFill>
                            <a:schemeClr val="dk1"/>
                          </a:solidFill>
                          <a:latin typeface="Rockwell" panose="02060603020205020403"/>
                        </a:defRPr>
                      </a:lvl6pPr>
                      <a:lvl7pPr marL="2743200" algn="l" defTabSz="914400" rtl="0" eaLnBrk="1" latinLnBrk="0" hangingPunct="1">
                        <a:defRPr sz="1800" kern="1200">
                          <a:solidFill>
                            <a:schemeClr val="dk1"/>
                          </a:solidFill>
                          <a:latin typeface="Rockwell" panose="02060603020205020403"/>
                        </a:defRPr>
                      </a:lvl7pPr>
                      <a:lvl8pPr marL="3200400" algn="l" defTabSz="914400" rtl="0" eaLnBrk="1" latinLnBrk="0" hangingPunct="1">
                        <a:defRPr sz="1800" kern="1200">
                          <a:solidFill>
                            <a:schemeClr val="dk1"/>
                          </a:solidFill>
                          <a:latin typeface="Rockwell" panose="02060603020205020403"/>
                        </a:defRPr>
                      </a:lvl8pPr>
                      <a:lvl9pPr marL="3657600" algn="l" defTabSz="914400" rtl="0" eaLnBrk="1" latinLnBrk="0" hangingPunct="1">
                        <a:defRPr sz="1800" kern="1200">
                          <a:solidFill>
                            <a:schemeClr val="dk1"/>
                          </a:solidFill>
                          <a:latin typeface="Rockwell" panose="02060603020205020403"/>
                        </a:defRPr>
                      </a:lvl9pPr>
                    </a:lstStyle>
                    <a:p>
                      <a:pPr algn="ctr"/>
                      <a:r>
                        <a:rPr lang="en-SG" sz="2800" dirty="0">
                          <a:latin typeface="Calibri" panose="020F0502020204030204" pitchFamily="34" charset="0"/>
                          <a:cs typeface="Calibri" panose="020F0502020204030204" pitchFamily="34" charset="0"/>
                        </a:rPr>
                        <a:t>Rehoboam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1258216553"/>
                  </a:ext>
                </a:extLst>
              </a:tr>
              <a:tr h="1211429">
                <a:tc>
                  <a:txBody>
                    <a:bodyPr/>
                    <a:lstStyle>
                      <a:lvl1pPr marL="0" algn="l" defTabSz="914400" rtl="0" eaLnBrk="1" latinLnBrk="0" hangingPunct="1">
                        <a:defRPr sz="1800" kern="1200">
                          <a:solidFill>
                            <a:schemeClr val="dk1"/>
                          </a:solidFill>
                          <a:latin typeface="Rockwell" panose="02060603020205020403"/>
                        </a:defRPr>
                      </a:lvl1pPr>
                      <a:lvl2pPr marL="457200" algn="l" defTabSz="914400" rtl="0" eaLnBrk="1" latinLnBrk="0" hangingPunct="1">
                        <a:defRPr sz="1800" kern="1200">
                          <a:solidFill>
                            <a:schemeClr val="dk1"/>
                          </a:solidFill>
                          <a:latin typeface="Rockwell" panose="02060603020205020403"/>
                        </a:defRPr>
                      </a:lvl2pPr>
                      <a:lvl3pPr marL="914400" algn="l" defTabSz="914400" rtl="0" eaLnBrk="1" latinLnBrk="0" hangingPunct="1">
                        <a:defRPr sz="1800" kern="1200">
                          <a:solidFill>
                            <a:schemeClr val="dk1"/>
                          </a:solidFill>
                          <a:latin typeface="Rockwell" panose="02060603020205020403"/>
                        </a:defRPr>
                      </a:lvl3pPr>
                      <a:lvl4pPr marL="1371600" algn="l" defTabSz="914400" rtl="0" eaLnBrk="1" latinLnBrk="0" hangingPunct="1">
                        <a:defRPr sz="1800" kern="1200">
                          <a:solidFill>
                            <a:schemeClr val="dk1"/>
                          </a:solidFill>
                          <a:latin typeface="Rockwell" panose="02060603020205020403"/>
                        </a:defRPr>
                      </a:lvl4pPr>
                      <a:lvl5pPr marL="1828800" algn="l" defTabSz="914400" rtl="0" eaLnBrk="1" latinLnBrk="0" hangingPunct="1">
                        <a:defRPr sz="1800" kern="1200">
                          <a:solidFill>
                            <a:schemeClr val="dk1"/>
                          </a:solidFill>
                          <a:latin typeface="Rockwell" panose="02060603020205020403"/>
                        </a:defRPr>
                      </a:lvl5pPr>
                      <a:lvl6pPr marL="2286000" algn="l" defTabSz="914400" rtl="0" eaLnBrk="1" latinLnBrk="0" hangingPunct="1">
                        <a:defRPr sz="1800" kern="1200">
                          <a:solidFill>
                            <a:schemeClr val="dk1"/>
                          </a:solidFill>
                          <a:latin typeface="Rockwell" panose="02060603020205020403"/>
                        </a:defRPr>
                      </a:lvl6pPr>
                      <a:lvl7pPr marL="2743200" algn="l" defTabSz="914400" rtl="0" eaLnBrk="1" latinLnBrk="0" hangingPunct="1">
                        <a:defRPr sz="1800" kern="1200">
                          <a:solidFill>
                            <a:schemeClr val="dk1"/>
                          </a:solidFill>
                          <a:latin typeface="Rockwell" panose="02060603020205020403"/>
                        </a:defRPr>
                      </a:lvl7pPr>
                      <a:lvl8pPr marL="3200400" algn="l" defTabSz="914400" rtl="0" eaLnBrk="1" latinLnBrk="0" hangingPunct="1">
                        <a:defRPr sz="1800" kern="1200">
                          <a:solidFill>
                            <a:schemeClr val="dk1"/>
                          </a:solidFill>
                          <a:latin typeface="Rockwell" panose="02060603020205020403"/>
                        </a:defRPr>
                      </a:lvl8pPr>
                      <a:lvl9pPr marL="3657600" algn="l" defTabSz="914400" rtl="0" eaLnBrk="1" latinLnBrk="0" hangingPunct="1">
                        <a:defRPr sz="1800" kern="1200">
                          <a:solidFill>
                            <a:schemeClr val="dk1"/>
                          </a:solidFill>
                          <a:latin typeface="Rockwell" panose="02060603020205020403"/>
                        </a:defRPr>
                      </a:lvl9pPr>
                    </a:lstStyle>
                    <a:p>
                      <a:pPr algn="ctr"/>
                      <a:r>
                        <a:rPr lang="en-SG" sz="2800" dirty="0" err="1">
                          <a:latin typeface="Calibri" panose="020F0502020204030204" pitchFamily="34" charset="0"/>
                          <a:cs typeface="Calibri" panose="020F0502020204030204" pitchFamily="34" charset="0"/>
                        </a:rPr>
                        <a:t>Abijam</a:t>
                      </a:r>
                      <a:endParaRPr lang="en-SG" sz="28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2556470356"/>
                  </a:ext>
                </a:extLst>
              </a:tr>
              <a:tr h="1211429">
                <a:tc>
                  <a:txBody>
                    <a:bodyPr/>
                    <a:lstStyle>
                      <a:lvl1pPr marL="0" algn="l" defTabSz="914400" rtl="0" eaLnBrk="1" latinLnBrk="0" hangingPunct="1">
                        <a:defRPr sz="1800" kern="1200">
                          <a:solidFill>
                            <a:schemeClr val="dk1"/>
                          </a:solidFill>
                          <a:latin typeface="Rockwell" panose="02060603020205020403"/>
                        </a:defRPr>
                      </a:lvl1pPr>
                      <a:lvl2pPr marL="457200" algn="l" defTabSz="914400" rtl="0" eaLnBrk="1" latinLnBrk="0" hangingPunct="1">
                        <a:defRPr sz="1800" kern="1200">
                          <a:solidFill>
                            <a:schemeClr val="dk1"/>
                          </a:solidFill>
                          <a:latin typeface="Rockwell" panose="02060603020205020403"/>
                        </a:defRPr>
                      </a:lvl2pPr>
                      <a:lvl3pPr marL="914400" algn="l" defTabSz="914400" rtl="0" eaLnBrk="1" latinLnBrk="0" hangingPunct="1">
                        <a:defRPr sz="1800" kern="1200">
                          <a:solidFill>
                            <a:schemeClr val="dk1"/>
                          </a:solidFill>
                          <a:latin typeface="Rockwell" panose="02060603020205020403"/>
                        </a:defRPr>
                      </a:lvl3pPr>
                      <a:lvl4pPr marL="1371600" algn="l" defTabSz="914400" rtl="0" eaLnBrk="1" latinLnBrk="0" hangingPunct="1">
                        <a:defRPr sz="1800" kern="1200">
                          <a:solidFill>
                            <a:schemeClr val="dk1"/>
                          </a:solidFill>
                          <a:latin typeface="Rockwell" panose="02060603020205020403"/>
                        </a:defRPr>
                      </a:lvl4pPr>
                      <a:lvl5pPr marL="1828800" algn="l" defTabSz="914400" rtl="0" eaLnBrk="1" latinLnBrk="0" hangingPunct="1">
                        <a:defRPr sz="1800" kern="1200">
                          <a:solidFill>
                            <a:schemeClr val="dk1"/>
                          </a:solidFill>
                          <a:latin typeface="Rockwell" panose="02060603020205020403"/>
                        </a:defRPr>
                      </a:lvl5pPr>
                      <a:lvl6pPr marL="2286000" algn="l" defTabSz="914400" rtl="0" eaLnBrk="1" latinLnBrk="0" hangingPunct="1">
                        <a:defRPr sz="1800" kern="1200">
                          <a:solidFill>
                            <a:schemeClr val="dk1"/>
                          </a:solidFill>
                          <a:latin typeface="Rockwell" panose="02060603020205020403"/>
                        </a:defRPr>
                      </a:lvl6pPr>
                      <a:lvl7pPr marL="2743200" algn="l" defTabSz="914400" rtl="0" eaLnBrk="1" latinLnBrk="0" hangingPunct="1">
                        <a:defRPr sz="1800" kern="1200">
                          <a:solidFill>
                            <a:schemeClr val="dk1"/>
                          </a:solidFill>
                          <a:latin typeface="Rockwell" panose="02060603020205020403"/>
                        </a:defRPr>
                      </a:lvl7pPr>
                      <a:lvl8pPr marL="3200400" algn="l" defTabSz="914400" rtl="0" eaLnBrk="1" latinLnBrk="0" hangingPunct="1">
                        <a:defRPr sz="1800" kern="1200">
                          <a:solidFill>
                            <a:schemeClr val="dk1"/>
                          </a:solidFill>
                          <a:latin typeface="Rockwell" panose="02060603020205020403"/>
                        </a:defRPr>
                      </a:lvl8pPr>
                      <a:lvl9pPr marL="3657600" algn="l" defTabSz="914400" rtl="0" eaLnBrk="1" latinLnBrk="0" hangingPunct="1">
                        <a:defRPr sz="1800" kern="1200">
                          <a:solidFill>
                            <a:schemeClr val="dk1"/>
                          </a:solidFill>
                          <a:latin typeface="Rockwell" panose="02060603020205020403"/>
                        </a:defRPr>
                      </a:lvl9pPr>
                    </a:lstStyle>
                    <a:p>
                      <a:pPr algn="ctr"/>
                      <a:r>
                        <a:rPr lang="en-SG" sz="2800" dirty="0">
                          <a:latin typeface="Calibri" panose="020F0502020204030204" pitchFamily="34" charset="0"/>
                          <a:cs typeface="Calibri" panose="020F0502020204030204" pitchFamily="34" charset="0"/>
                        </a:rPr>
                        <a:t>Asa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0"/>
                    </a:solidFill>
                  </a:tcPr>
                </a:tc>
                <a:extLst>
                  <a:ext uri="{0D108BD9-81ED-4DB2-BD59-A6C34878D82A}">
                    <a16:rowId xmlns:a16="http://schemas.microsoft.com/office/drawing/2014/main" val="4094599674"/>
                  </a:ext>
                </a:extLst>
              </a:tr>
            </a:tbl>
          </a:graphicData>
        </a:graphic>
      </p:graphicFrame>
    </p:spTree>
    <p:extLst>
      <p:ext uri="{BB962C8B-B14F-4D97-AF65-F5344CB8AC3E}">
        <p14:creationId xmlns:p14="http://schemas.microsoft.com/office/powerpoint/2010/main" val="362766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E6DF"/>
        </a:solid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F71E493B-A714-97A9-1E18-F4543564E41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84" y="3076393"/>
            <a:ext cx="647619" cy="726118"/>
          </a:xfrm>
          <a:prstGeom prst="rect">
            <a:avLst/>
          </a:prstGeom>
        </p:spPr>
      </p:pic>
      <p:pic>
        <p:nvPicPr>
          <p:cNvPr id="8" name="Picture 7" descr="Icon&#10;&#10;Description automatically generated">
            <a:extLst>
              <a:ext uri="{FF2B5EF4-FFF2-40B4-BE49-F238E27FC236}">
                <a16:creationId xmlns:a16="http://schemas.microsoft.com/office/drawing/2014/main" id="{99FBE6E0-2534-324C-4B78-AEC9E1A528A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5696" y="3104964"/>
            <a:ext cx="857143" cy="647619"/>
          </a:xfrm>
          <a:prstGeom prst="rect">
            <a:avLst/>
          </a:prstGeom>
        </p:spPr>
      </p:pic>
      <p:pic>
        <p:nvPicPr>
          <p:cNvPr id="17" name="Picture 16" descr="Icon&#10;&#10;Description automatically generated">
            <a:extLst>
              <a:ext uri="{FF2B5EF4-FFF2-40B4-BE49-F238E27FC236}">
                <a16:creationId xmlns:a16="http://schemas.microsoft.com/office/drawing/2014/main" id="{53D79E20-5932-7992-2BD0-44EEF824525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76608" y="3076393"/>
            <a:ext cx="828571" cy="676190"/>
          </a:xfrm>
          <a:prstGeom prst="rect">
            <a:avLst/>
          </a:prstGeom>
        </p:spPr>
      </p:pic>
      <p:pic>
        <p:nvPicPr>
          <p:cNvPr id="21" name="Picture 20" descr="A picture containing text, businesscard, envelope&#10;&#10;Description automatically generated">
            <a:extLst>
              <a:ext uri="{FF2B5EF4-FFF2-40B4-BE49-F238E27FC236}">
                <a16:creationId xmlns:a16="http://schemas.microsoft.com/office/drawing/2014/main" id="{5376700D-E41A-049D-84BF-3A9FF74B8E7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064" y="3072464"/>
            <a:ext cx="4000000" cy="3600000"/>
          </a:xfrm>
          <a:prstGeom prst="rect">
            <a:avLst/>
          </a:prstGeom>
        </p:spPr>
      </p:pic>
      <p:sp>
        <p:nvSpPr>
          <p:cNvPr id="24" name="TextBox 23">
            <a:extLst>
              <a:ext uri="{FF2B5EF4-FFF2-40B4-BE49-F238E27FC236}">
                <a16:creationId xmlns:a16="http://schemas.microsoft.com/office/drawing/2014/main" id="{D8DBD4DB-B774-A398-9313-5FF93DCAC732}"/>
              </a:ext>
            </a:extLst>
          </p:cNvPr>
          <p:cNvSpPr txBox="1"/>
          <p:nvPr/>
        </p:nvSpPr>
        <p:spPr>
          <a:xfrm rot="2756062">
            <a:off x="642353" y="3357411"/>
            <a:ext cx="1799189" cy="790345"/>
          </a:xfrm>
          <a:prstGeom prst="rect">
            <a:avLst/>
          </a:prstGeom>
          <a:noFill/>
        </p:spPr>
        <p:txBody>
          <a:bodyPr wrap="square">
            <a:spAutoFit/>
          </a:bodyPr>
          <a:lstStyle/>
          <a:p>
            <a:pPr>
              <a:lnSpc>
                <a:spcPct val="80000"/>
              </a:lnSpc>
            </a:pPr>
            <a:r>
              <a:rPr lang="en-US" sz="2800" i="0" dirty="0">
                <a:effectLst/>
                <a:latin typeface="Calibri" panose="020F0502020204030204" pitchFamily="34" charset="0"/>
                <a:cs typeface="Calibri" panose="020F0502020204030204" pitchFamily="34" charset="0"/>
              </a:rPr>
              <a:t>Morphine</a:t>
            </a:r>
          </a:p>
          <a:p>
            <a:pPr algn="ctr">
              <a:lnSpc>
                <a:spcPct val="80000"/>
              </a:lnSpc>
            </a:pPr>
            <a:endParaRPr lang="en-SG" sz="28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55F3267D-FBC9-C8AD-795F-CCC3DFD1FCC6}"/>
              </a:ext>
            </a:extLst>
          </p:cNvPr>
          <p:cNvSpPr txBox="1"/>
          <p:nvPr/>
        </p:nvSpPr>
        <p:spPr>
          <a:xfrm rot="2756062">
            <a:off x="2032804" y="3357155"/>
            <a:ext cx="1799189" cy="790345"/>
          </a:xfrm>
          <a:prstGeom prst="rect">
            <a:avLst/>
          </a:prstGeom>
          <a:noFill/>
        </p:spPr>
        <p:txBody>
          <a:bodyPr wrap="square">
            <a:spAutoFit/>
          </a:bodyPr>
          <a:lstStyle/>
          <a:p>
            <a:pPr>
              <a:lnSpc>
                <a:spcPct val="80000"/>
              </a:lnSpc>
            </a:pPr>
            <a:r>
              <a:rPr lang="en-US" sz="2800" i="0" dirty="0">
                <a:effectLst/>
                <a:latin typeface="Calibri" panose="020F0502020204030204" pitchFamily="34" charset="0"/>
                <a:cs typeface="Calibri" panose="020F0502020204030204" pitchFamily="34" charset="0"/>
              </a:rPr>
              <a:t>Oxycodone</a:t>
            </a:r>
          </a:p>
          <a:p>
            <a:pPr algn="ctr">
              <a:lnSpc>
                <a:spcPct val="80000"/>
              </a:lnSpc>
            </a:pPr>
            <a:endParaRPr lang="en-SG" sz="28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D3B704F0-F31F-EFA6-646B-57EE1807B782}"/>
              </a:ext>
            </a:extLst>
          </p:cNvPr>
          <p:cNvSpPr txBox="1"/>
          <p:nvPr/>
        </p:nvSpPr>
        <p:spPr>
          <a:xfrm rot="2756062">
            <a:off x="3645617" y="3421783"/>
            <a:ext cx="2021889" cy="790345"/>
          </a:xfrm>
          <a:prstGeom prst="rect">
            <a:avLst/>
          </a:prstGeom>
          <a:noFill/>
        </p:spPr>
        <p:txBody>
          <a:bodyPr wrap="square">
            <a:spAutoFit/>
          </a:bodyPr>
          <a:lstStyle/>
          <a:p>
            <a:pPr>
              <a:lnSpc>
                <a:spcPct val="80000"/>
              </a:lnSpc>
            </a:pPr>
            <a:r>
              <a:rPr lang="en-US" sz="2800" i="0" dirty="0">
                <a:effectLst/>
                <a:latin typeface="Calibri" panose="020F0502020204030204" pitchFamily="34" charset="0"/>
                <a:cs typeface="Calibri" panose="020F0502020204030204" pitchFamily="34" charset="0"/>
              </a:rPr>
              <a:t>Methadone</a:t>
            </a:r>
          </a:p>
          <a:p>
            <a:pPr algn="ctr">
              <a:lnSpc>
                <a:spcPct val="80000"/>
              </a:lnSpc>
            </a:pPr>
            <a:endParaRPr lang="en-SG" sz="28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6B0397D3-BCBD-D905-9FEB-1D41783C3095}"/>
              </a:ext>
            </a:extLst>
          </p:cNvPr>
          <p:cNvSpPr txBox="1"/>
          <p:nvPr/>
        </p:nvSpPr>
        <p:spPr>
          <a:xfrm rot="2756062">
            <a:off x="6870979" y="3341773"/>
            <a:ext cx="1799189" cy="790345"/>
          </a:xfrm>
          <a:prstGeom prst="rect">
            <a:avLst/>
          </a:prstGeom>
          <a:noFill/>
        </p:spPr>
        <p:txBody>
          <a:bodyPr wrap="square">
            <a:spAutoFit/>
          </a:bodyPr>
          <a:lstStyle/>
          <a:p>
            <a:pPr>
              <a:lnSpc>
                <a:spcPct val="80000"/>
              </a:lnSpc>
            </a:pPr>
            <a:r>
              <a:rPr lang="en-US" sz="2800" i="0" dirty="0">
                <a:effectLst/>
                <a:latin typeface="Calibri" panose="020F0502020204030204" pitchFamily="34" charset="0"/>
                <a:cs typeface="Calibri" panose="020F0502020204030204" pitchFamily="34" charset="0"/>
              </a:rPr>
              <a:t>Fentanyl</a:t>
            </a:r>
          </a:p>
          <a:p>
            <a:pPr algn="ctr">
              <a:lnSpc>
                <a:spcPct val="80000"/>
              </a:lnSpc>
            </a:pPr>
            <a:endParaRPr lang="en-SG" sz="28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A5EE75BA-DC84-DE0A-16D6-465592AE9D80}"/>
              </a:ext>
            </a:extLst>
          </p:cNvPr>
          <p:cNvSpPr txBox="1"/>
          <p:nvPr/>
        </p:nvSpPr>
        <p:spPr>
          <a:xfrm>
            <a:off x="284831" y="600887"/>
            <a:ext cx="1615959" cy="2677656"/>
          </a:xfrm>
          <a:prstGeom prst="rect">
            <a:avLst/>
          </a:prstGeom>
          <a:noFill/>
        </p:spPr>
        <p:txBody>
          <a:bodyPr wrap="square">
            <a:spAutoFit/>
          </a:bodyPr>
          <a:lstStyle/>
          <a:p>
            <a:r>
              <a:rPr lang="en-SG" sz="2800" dirty="0">
                <a:latin typeface="Calibri" panose="020F0502020204030204" pitchFamily="34" charset="0"/>
                <a:cs typeface="Calibri" panose="020F0502020204030204" pitchFamily="34" charset="0"/>
              </a:rPr>
              <a:t>Jeroboam</a:t>
            </a:r>
          </a:p>
          <a:p>
            <a:r>
              <a:rPr lang="en-SG" sz="2800" dirty="0">
                <a:latin typeface="Calibri" panose="020F0502020204030204" pitchFamily="34" charset="0"/>
                <a:cs typeface="Calibri" panose="020F0502020204030204" pitchFamily="34" charset="0"/>
              </a:rPr>
              <a:t>Nadab</a:t>
            </a:r>
          </a:p>
          <a:p>
            <a:r>
              <a:rPr lang="en-SG" sz="2800" dirty="0" err="1">
                <a:latin typeface="Calibri" panose="020F0502020204030204" pitchFamily="34" charset="0"/>
                <a:cs typeface="Calibri" panose="020F0502020204030204" pitchFamily="34" charset="0"/>
              </a:rPr>
              <a:t>Baasha</a:t>
            </a:r>
            <a:endParaRPr lang="en-SG" sz="2800" dirty="0">
              <a:latin typeface="Calibri" panose="020F0502020204030204" pitchFamily="34" charset="0"/>
              <a:cs typeface="Calibri" panose="020F0502020204030204" pitchFamily="34" charset="0"/>
            </a:endParaRPr>
          </a:p>
          <a:p>
            <a:r>
              <a:rPr lang="en-SG" sz="2800" dirty="0" err="1">
                <a:latin typeface="Calibri" panose="020F0502020204030204" pitchFamily="34" charset="0"/>
                <a:cs typeface="Calibri" panose="020F0502020204030204" pitchFamily="34" charset="0"/>
              </a:rPr>
              <a:t>Elah</a:t>
            </a:r>
            <a:endParaRPr lang="en-SG" sz="2800" dirty="0">
              <a:latin typeface="Calibri" panose="020F0502020204030204" pitchFamily="34" charset="0"/>
              <a:cs typeface="Calibri" panose="020F0502020204030204" pitchFamily="34" charset="0"/>
            </a:endParaRPr>
          </a:p>
          <a:p>
            <a:r>
              <a:rPr lang="en-SG" sz="2800" dirty="0" err="1">
                <a:latin typeface="Calibri" panose="020F0502020204030204" pitchFamily="34" charset="0"/>
                <a:cs typeface="Calibri" panose="020F0502020204030204" pitchFamily="34" charset="0"/>
              </a:rPr>
              <a:t>Zimri</a:t>
            </a:r>
            <a:endParaRPr lang="en-SG" sz="2800" dirty="0">
              <a:latin typeface="Calibri" panose="020F0502020204030204" pitchFamily="34" charset="0"/>
              <a:cs typeface="Calibri" panose="020F0502020204030204" pitchFamily="34" charset="0"/>
            </a:endParaRPr>
          </a:p>
          <a:p>
            <a:endParaRPr lang="en-SG" sz="28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FD602316-5C59-EEE8-F4E7-D76E3E80DCE8}"/>
              </a:ext>
            </a:extLst>
          </p:cNvPr>
          <p:cNvSpPr txBox="1"/>
          <p:nvPr/>
        </p:nvSpPr>
        <p:spPr>
          <a:xfrm>
            <a:off x="4862064" y="1678105"/>
            <a:ext cx="1078088" cy="523220"/>
          </a:xfrm>
          <a:prstGeom prst="rect">
            <a:avLst/>
          </a:prstGeom>
          <a:noFill/>
        </p:spPr>
        <p:txBody>
          <a:bodyPr wrap="square">
            <a:spAutoFit/>
          </a:bodyPr>
          <a:lstStyle/>
          <a:p>
            <a:r>
              <a:rPr lang="en-SG" sz="2800" dirty="0">
                <a:highlight>
                  <a:srgbClr val="FFFF00"/>
                </a:highlight>
                <a:latin typeface="Calibri" panose="020F0502020204030204" pitchFamily="34" charset="0"/>
                <a:cs typeface="Calibri" panose="020F0502020204030204" pitchFamily="34" charset="0"/>
              </a:rPr>
              <a:t>Ahab</a:t>
            </a:r>
          </a:p>
        </p:txBody>
      </p:sp>
      <p:sp>
        <p:nvSpPr>
          <p:cNvPr id="34" name="TextBox 33">
            <a:extLst>
              <a:ext uri="{FF2B5EF4-FFF2-40B4-BE49-F238E27FC236}">
                <a16:creationId xmlns:a16="http://schemas.microsoft.com/office/drawing/2014/main" id="{FAC0904F-BCB4-63F6-9E57-16596B3973C7}"/>
              </a:ext>
            </a:extLst>
          </p:cNvPr>
          <p:cNvSpPr txBox="1"/>
          <p:nvPr/>
        </p:nvSpPr>
        <p:spPr>
          <a:xfrm>
            <a:off x="2575430" y="1678105"/>
            <a:ext cx="2460289" cy="954107"/>
          </a:xfrm>
          <a:prstGeom prst="rect">
            <a:avLst/>
          </a:prstGeom>
          <a:noFill/>
        </p:spPr>
        <p:txBody>
          <a:bodyPr wrap="square">
            <a:spAutoFit/>
          </a:bodyPr>
          <a:lstStyle/>
          <a:p>
            <a:r>
              <a:rPr lang="en-SG" sz="2800" dirty="0" err="1">
                <a:latin typeface="Calibri" panose="020F0502020204030204" pitchFamily="34" charset="0"/>
                <a:cs typeface="Calibri" panose="020F0502020204030204" pitchFamily="34" charset="0"/>
              </a:rPr>
              <a:t>Omri</a:t>
            </a:r>
            <a:endParaRPr lang="en-SG" sz="2800" dirty="0">
              <a:latin typeface="Calibri" panose="020F0502020204030204" pitchFamily="34" charset="0"/>
              <a:cs typeface="Calibri" panose="020F0502020204030204" pitchFamily="34" charset="0"/>
            </a:endParaRPr>
          </a:p>
          <a:p>
            <a:endParaRPr lang="en-SG"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674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ojiVTI">
  <a:themeElements>
    <a:clrScheme name="AnalogousFromLightSeedRightStep">
      <a:dk1>
        <a:srgbClr val="000000"/>
      </a:dk1>
      <a:lt1>
        <a:srgbClr val="FFFFFF"/>
      </a:lt1>
      <a:dk2>
        <a:srgbClr val="41243A"/>
      </a:dk2>
      <a:lt2>
        <a:srgbClr val="E2E8E3"/>
      </a:lt2>
      <a:accent1>
        <a:srgbClr val="C593B9"/>
      </a:accent1>
      <a:accent2>
        <a:srgbClr val="BA7F93"/>
      </a:accent2>
      <a:accent3>
        <a:srgbClr val="C69996"/>
      </a:accent3>
      <a:accent4>
        <a:srgbClr val="BA9B7F"/>
      </a:accent4>
      <a:accent5>
        <a:srgbClr val="A9A480"/>
      </a:accent5>
      <a:accent6>
        <a:srgbClr val="99AA74"/>
      </a:accent6>
      <a:hlink>
        <a:srgbClr val="568E63"/>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4033</TotalTime>
  <Words>8298</Words>
  <Application>Microsoft Office PowerPoint</Application>
  <PresentationFormat>On-screen Show (4:3)</PresentationFormat>
  <Paragraphs>661</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Meiryo</vt:lpstr>
      <vt:lpstr>Arial</vt:lpstr>
      <vt:lpstr>Arial Black</vt:lpstr>
      <vt:lpstr>Avenir Next LT Pro</vt:lpstr>
      <vt:lpstr>Calibri</vt:lpstr>
      <vt:lpstr>Corbel</vt:lpstr>
      <vt:lpstr>Sitka Banner</vt:lpstr>
      <vt:lpstr>system-ui</vt:lpstr>
      <vt:lpstr>Times New Roman</vt:lpstr>
      <vt:lpstr>ShojiVTI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4</cp:revision>
  <cp:lastPrinted>2022-04-30T13:18:06Z</cp:lastPrinted>
  <dcterms:created xsi:type="dcterms:W3CDTF">2022-04-08T00:17:00Z</dcterms:created>
  <dcterms:modified xsi:type="dcterms:W3CDTF">2022-05-07T17:08:04Z</dcterms:modified>
</cp:coreProperties>
</file>