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2" r:id="rId4"/>
    <p:sldId id="259" r:id="rId5"/>
    <p:sldId id="268" r:id="rId6"/>
    <p:sldId id="261" r:id="rId7"/>
    <p:sldId id="263" r:id="rId8"/>
    <p:sldId id="264" r:id="rId9"/>
    <p:sldId id="265" r:id="rId10"/>
    <p:sldId id="266" r:id="rId11"/>
    <p:sldId id="267"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4FBF8-689D-41C2-9C00-062F79AC70F7}" v="3" dt="2022-04-24T11:17:48.0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p:scale>
          <a:sx n="66" d="100"/>
          <a:sy n="66" d="100"/>
        </p:scale>
        <p:origin x="1974" y="10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41E4FBF8-689D-41C2-9C00-062F79AC70F7}"/>
    <pc:docChg chg="undo custSel addSld delSld modSld">
      <pc:chgData name="Matt Lyle" userId="a96e7d453dd11193" providerId="LiveId" clId="{41E4FBF8-689D-41C2-9C00-062F79AC70F7}" dt="2022-04-24T11:17:52.839" v="50" actId="47"/>
      <pc:docMkLst>
        <pc:docMk/>
      </pc:docMkLst>
      <pc:sldChg chg="modSp mod">
        <pc:chgData name="Matt Lyle" userId="a96e7d453dd11193" providerId="LiveId" clId="{41E4FBF8-689D-41C2-9C00-062F79AC70F7}" dt="2022-04-24T11:15:22.956" v="29" actId="113"/>
        <pc:sldMkLst>
          <pc:docMk/>
          <pc:sldMk cId="109857222" sldId="256"/>
        </pc:sldMkLst>
        <pc:spChg chg="mod">
          <ac:chgData name="Matt Lyle" userId="a96e7d453dd11193" providerId="LiveId" clId="{41E4FBF8-689D-41C2-9C00-062F79AC70F7}" dt="2022-04-24T11:15:22.956" v="29" actId="113"/>
          <ac:spMkLst>
            <pc:docMk/>
            <pc:sldMk cId="109857222" sldId="256"/>
            <ac:spMk id="5" creationId="{0FA6560B-E408-6C5B-467B-A5EEBF57B058}"/>
          </ac:spMkLst>
        </pc:spChg>
      </pc:sldChg>
      <pc:sldChg chg="addSp modSp add del mod">
        <pc:chgData name="Matt Lyle" userId="a96e7d453dd11193" providerId="LiveId" clId="{41E4FBF8-689D-41C2-9C00-062F79AC70F7}" dt="2022-04-24T11:17:52.839" v="50" actId="47"/>
        <pc:sldMkLst>
          <pc:docMk/>
          <pc:sldMk cId="3985589592" sldId="269"/>
        </pc:sldMkLst>
        <pc:spChg chg="mod">
          <ac:chgData name="Matt Lyle" userId="a96e7d453dd11193" providerId="LiveId" clId="{41E4FBF8-689D-41C2-9C00-062F79AC70F7}" dt="2022-04-24T11:17:01.013" v="49" actId="1076"/>
          <ac:spMkLst>
            <pc:docMk/>
            <pc:sldMk cId="3985589592" sldId="269"/>
            <ac:spMk id="5" creationId="{0FA6560B-E408-6C5B-467B-A5EEBF57B058}"/>
          </ac:spMkLst>
        </pc:spChg>
        <pc:cxnChg chg="add">
          <ac:chgData name="Matt Lyle" userId="a96e7d453dd11193" providerId="LiveId" clId="{41E4FBF8-689D-41C2-9C00-062F79AC70F7}" dt="2022-04-24T11:16:57.901" v="48" actId="11529"/>
          <ac:cxnSpMkLst>
            <pc:docMk/>
            <pc:sldMk cId="3985589592" sldId="269"/>
            <ac:cxnSpMk id="3" creationId="{5761D08D-57BE-410D-BA3B-E774DA363F20}"/>
          </ac:cxnSpMkLst>
        </pc:cxnChg>
      </pc:sldChg>
    </pc:docChg>
  </pc:docChgLst>
  <pc:docChgLst>
    <pc:chgData name="James Harmeling" userId="4163935ddb78b774" providerId="Windows Live" clId="Web-{628D4F4E-4FA1-4728-A497-15149C44ABAC}"/>
    <pc:docChg chg="mod modSld addMainMaster delMainMaster modMainMaster setSldSz">
      <pc:chgData name="James Harmeling" userId="4163935ddb78b774" providerId="Windows Live" clId="Web-{628D4F4E-4FA1-4728-A497-15149C44ABAC}" dt="2022-04-20T19:35:13.562" v="48"/>
      <pc:docMkLst>
        <pc:docMk/>
      </pc:docMkLst>
      <pc:sldChg chg="addSp delSp modSp mod setBg modClrScheme setClrOvrMap chgLayout">
        <pc:chgData name="James Harmeling" userId="4163935ddb78b774" providerId="Windows Live" clId="Web-{628D4F4E-4FA1-4728-A497-15149C44ABAC}" dt="2022-04-20T19:35:13.562" v="48"/>
        <pc:sldMkLst>
          <pc:docMk/>
          <pc:sldMk cId="109857222" sldId="256"/>
        </pc:sldMkLst>
        <pc:spChg chg="del">
          <ac:chgData name="James Harmeling" userId="4163935ddb78b774" providerId="Windows Live" clId="Web-{628D4F4E-4FA1-4728-A497-15149C44ABAC}" dt="2022-04-20T19:31:46.762" v="0"/>
          <ac:spMkLst>
            <pc:docMk/>
            <pc:sldMk cId="109857222" sldId="256"/>
            <ac:spMk id="2" creationId="{00000000-0000-0000-0000-000000000000}"/>
          </ac:spMkLst>
        </pc:spChg>
        <pc:spChg chg="del">
          <ac:chgData name="James Harmeling" userId="4163935ddb78b774" providerId="Windows Live" clId="Web-{628D4F4E-4FA1-4728-A497-15149C44ABAC}" dt="2022-04-20T19:31:50.574" v="1"/>
          <ac:spMkLst>
            <pc:docMk/>
            <pc:sldMk cId="109857222" sldId="256"/>
            <ac:spMk id="3" creationId="{00000000-0000-0000-0000-000000000000}"/>
          </ac:spMkLst>
        </pc:spChg>
        <pc:spChg chg="add mod">
          <ac:chgData name="James Harmeling" userId="4163935ddb78b774" providerId="Windows Live" clId="Web-{628D4F4E-4FA1-4728-A497-15149C44ABAC}" dt="2022-04-20T19:35:13.562" v="48"/>
          <ac:spMkLst>
            <pc:docMk/>
            <pc:sldMk cId="109857222" sldId="256"/>
            <ac:spMk id="5" creationId="{0FA6560B-E408-6C5B-467B-A5EEBF57B058}"/>
          </ac:spMkLst>
        </pc:spChg>
        <pc:spChg chg="add del">
          <ac:chgData name="James Harmeling" userId="4163935ddb78b774" providerId="Windows Live" clId="Web-{628D4F4E-4FA1-4728-A497-15149C44ABAC}" dt="2022-04-20T19:35:13.562" v="48"/>
          <ac:spMkLst>
            <pc:docMk/>
            <pc:sldMk cId="109857222" sldId="256"/>
            <ac:spMk id="9" creationId="{42A4FC2C-047E-45A5-965D-8E1E3BF09BC6}"/>
          </ac:spMkLst>
        </pc:spChg>
        <pc:spChg chg="add del">
          <ac:chgData name="James Harmeling" userId="4163935ddb78b774" providerId="Windows Live" clId="Web-{628D4F4E-4FA1-4728-A497-15149C44ABAC}" dt="2022-04-20T19:35:13.562" v="48"/>
          <ac:spMkLst>
            <pc:docMk/>
            <pc:sldMk cId="109857222" sldId="256"/>
            <ac:spMk id="14" creationId="{55B419A7-F817-4767-8CCB-FB0E189C4ACD}"/>
          </ac:spMkLst>
        </pc:spChg>
        <pc:spChg chg="add del">
          <ac:chgData name="James Harmeling" userId="4163935ddb78b774" providerId="Windows Live" clId="Web-{628D4F4E-4FA1-4728-A497-15149C44ABAC}" dt="2022-04-20T19:35:13.562" v="48"/>
          <ac:spMkLst>
            <pc:docMk/>
            <pc:sldMk cId="109857222" sldId="256"/>
            <ac:spMk id="16" creationId="{7AF9319C-2D9B-4868-AEAE-37298EA0F4B9}"/>
          </ac:spMkLst>
        </pc:spChg>
        <pc:spChg chg="add del">
          <ac:chgData name="James Harmeling" userId="4163935ddb78b774" providerId="Windows Live" clId="Web-{628D4F4E-4FA1-4728-A497-15149C44ABAC}" dt="2022-04-20T19:35:13.562" v="48"/>
          <ac:spMkLst>
            <pc:docMk/>
            <pc:sldMk cId="109857222" sldId="256"/>
            <ac:spMk id="18" creationId="{ADA271CD-3011-4A05-B4A3-80F1794684F2}"/>
          </ac:spMkLst>
        </pc:spChg>
        <pc:picChg chg="add mod ord">
          <ac:chgData name="James Harmeling" userId="4163935ddb78b774" providerId="Windows Live" clId="Web-{628D4F4E-4FA1-4728-A497-15149C44ABAC}" dt="2022-04-20T19:35:13.562" v="48"/>
          <ac:picMkLst>
            <pc:docMk/>
            <pc:sldMk cId="109857222" sldId="256"/>
            <ac:picMk id="4" creationId="{80170719-846D-A57C-1CDA-B157CD1EB8B3}"/>
          </ac:picMkLst>
        </pc:picChg>
      </pc:sldChg>
      <pc:sldMasterChg chg="modSp del delSldLayout modSldLayout">
        <pc:chgData name="James Harmeling" userId="4163935ddb78b774" providerId="Windows Live" clId="Web-{628D4F4E-4FA1-4728-A497-15149C44ABAC}" dt="2022-04-20T19:31:57.199" v="3"/>
        <pc:sldMasterMkLst>
          <pc:docMk/>
          <pc:sldMasterMk cId="2460954070" sldId="2147483660"/>
        </pc:sldMasterMkLst>
        <pc:spChg chg="mod">
          <ac:chgData name="James Harmeling" userId="4163935ddb78b774" providerId="Windows Live" clId="Web-{628D4F4E-4FA1-4728-A497-15149C44ABAC}" dt="2022-04-20T19:31:57.153" v="2"/>
          <ac:spMkLst>
            <pc:docMk/>
            <pc:sldMasterMk cId="2460954070" sldId="2147483660"/>
            <ac:spMk id="2" creationId="{00000000-0000-0000-0000-000000000000}"/>
          </ac:spMkLst>
        </pc:spChg>
        <pc:spChg chg="mod">
          <ac:chgData name="James Harmeling" userId="4163935ddb78b774" providerId="Windows Live" clId="Web-{628D4F4E-4FA1-4728-A497-15149C44ABAC}" dt="2022-04-20T19:31:57.153" v="2"/>
          <ac:spMkLst>
            <pc:docMk/>
            <pc:sldMasterMk cId="2460954070" sldId="2147483660"/>
            <ac:spMk id="3" creationId="{00000000-0000-0000-0000-000000000000}"/>
          </ac:spMkLst>
        </pc:spChg>
        <pc:spChg chg="mod">
          <ac:chgData name="James Harmeling" userId="4163935ddb78b774" providerId="Windows Live" clId="Web-{628D4F4E-4FA1-4728-A497-15149C44ABAC}" dt="2022-04-20T19:31:57.153" v="2"/>
          <ac:spMkLst>
            <pc:docMk/>
            <pc:sldMasterMk cId="2460954070" sldId="2147483660"/>
            <ac:spMk id="4" creationId="{00000000-0000-0000-0000-000000000000}"/>
          </ac:spMkLst>
        </pc:spChg>
        <pc:spChg chg="mod">
          <ac:chgData name="James Harmeling" userId="4163935ddb78b774" providerId="Windows Live" clId="Web-{628D4F4E-4FA1-4728-A497-15149C44ABAC}" dt="2022-04-20T19:31:57.153" v="2"/>
          <ac:spMkLst>
            <pc:docMk/>
            <pc:sldMasterMk cId="2460954070" sldId="2147483660"/>
            <ac:spMk id="5" creationId="{00000000-0000-0000-0000-000000000000}"/>
          </ac:spMkLst>
        </pc:spChg>
        <pc:spChg chg="mod">
          <ac:chgData name="James Harmeling" userId="4163935ddb78b774" providerId="Windows Live" clId="Web-{628D4F4E-4FA1-4728-A497-15149C44ABAC}" dt="2022-04-20T19:31:57.153" v="2"/>
          <ac:spMkLst>
            <pc:docMk/>
            <pc:sldMasterMk cId="2460954070" sldId="2147483660"/>
            <ac:spMk id="6" creationId="{00000000-0000-0000-0000-000000000000}"/>
          </ac:spMkLst>
        </pc:spChg>
        <pc:sldLayoutChg chg="modSp del">
          <pc:chgData name="James Harmeling" userId="4163935ddb78b774" providerId="Windows Live" clId="Web-{628D4F4E-4FA1-4728-A497-15149C44ABAC}" dt="2022-04-20T19:31:57.199" v="3"/>
          <pc:sldLayoutMkLst>
            <pc:docMk/>
            <pc:sldMasterMk cId="2460954070" sldId="2147483660"/>
            <pc:sldLayoutMk cId="2385387890" sldId="2147483661"/>
          </pc:sldLayoutMkLst>
          <pc:spChg chg="mod">
            <ac:chgData name="James Harmeling" userId="4163935ddb78b774" providerId="Windows Live" clId="Web-{628D4F4E-4FA1-4728-A497-15149C44ABAC}" dt="2022-04-20T19:31:57.153" v="2"/>
            <ac:spMkLst>
              <pc:docMk/>
              <pc:sldMasterMk cId="2460954070" sldId="2147483660"/>
              <pc:sldLayoutMk cId="2385387890" sldId="2147483661"/>
              <ac:spMk id="2" creationId="{00000000-0000-0000-0000-000000000000}"/>
            </ac:spMkLst>
          </pc:spChg>
          <pc:spChg chg="mod">
            <ac:chgData name="James Harmeling" userId="4163935ddb78b774" providerId="Windows Live" clId="Web-{628D4F4E-4FA1-4728-A497-15149C44ABAC}" dt="2022-04-20T19:31:57.153" v="2"/>
            <ac:spMkLst>
              <pc:docMk/>
              <pc:sldMasterMk cId="2460954070" sldId="2147483660"/>
              <pc:sldLayoutMk cId="2385387890" sldId="2147483661"/>
              <ac:spMk id="3" creationId="{00000000-0000-0000-0000-000000000000}"/>
            </ac:spMkLst>
          </pc:spChg>
        </pc:sldLayoutChg>
        <pc:sldLayoutChg chg="del">
          <pc:chgData name="James Harmeling" userId="4163935ddb78b774" providerId="Windows Live" clId="Web-{628D4F4E-4FA1-4728-A497-15149C44ABAC}" dt="2022-04-20T19:31:57.199" v="3"/>
          <pc:sldLayoutMkLst>
            <pc:docMk/>
            <pc:sldMasterMk cId="2460954070" sldId="2147483660"/>
            <pc:sldLayoutMk cId="949138452" sldId="2147483662"/>
          </pc:sldLayoutMkLst>
        </pc:sldLayoutChg>
        <pc:sldLayoutChg chg="modSp del">
          <pc:chgData name="James Harmeling" userId="4163935ddb78b774" providerId="Windows Live" clId="Web-{628D4F4E-4FA1-4728-A497-15149C44ABAC}" dt="2022-04-20T19:31:57.199" v="3"/>
          <pc:sldLayoutMkLst>
            <pc:docMk/>
            <pc:sldMasterMk cId="2460954070" sldId="2147483660"/>
            <pc:sldLayoutMk cId="2591524520" sldId="2147483663"/>
          </pc:sldLayoutMkLst>
          <pc:spChg chg="mod">
            <ac:chgData name="James Harmeling" userId="4163935ddb78b774" providerId="Windows Live" clId="Web-{628D4F4E-4FA1-4728-A497-15149C44ABAC}" dt="2022-04-20T19:31:57.153" v="2"/>
            <ac:spMkLst>
              <pc:docMk/>
              <pc:sldMasterMk cId="2460954070" sldId="2147483660"/>
              <pc:sldLayoutMk cId="2591524520" sldId="2147483663"/>
              <ac:spMk id="2" creationId="{00000000-0000-0000-0000-000000000000}"/>
            </ac:spMkLst>
          </pc:spChg>
          <pc:spChg chg="mod">
            <ac:chgData name="James Harmeling" userId="4163935ddb78b774" providerId="Windows Live" clId="Web-{628D4F4E-4FA1-4728-A497-15149C44ABAC}" dt="2022-04-20T19:31:57.153" v="2"/>
            <ac:spMkLst>
              <pc:docMk/>
              <pc:sldMasterMk cId="2460954070" sldId="2147483660"/>
              <pc:sldLayoutMk cId="2591524520" sldId="2147483663"/>
              <ac:spMk id="3" creationId="{00000000-0000-0000-0000-000000000000}"/>
            </ac:spMkLst>
          </pc:spChg>
        </pc:sldLayoutChg>
        <pc:sldLayoutChg chg="modSp del">
          <pc:chgData name="James Harmeling" userId="4163935ddb78b774" providerId="Windows Live" clId="Web-{628D4F4E-4FA1-4728-A497-15149C44ABAC}" dt="2022-04-20T19:31:57.199" v="3"/>
          <pc:sldLayoutMkLst>
            <pc:docMk/>
            <pc:sldMasterMk cId="2460954070" sldId="2147483660"/>
            <pc:sldLayoutMk cId="1203092039" sldId="2147483664"/>
          </pc:sldLayoutMkLst>
          <pc:spChg chg="mod">
            <ac:chgData name="James Harmeling" userId="4163935ddb78b774" providerId="Windows Live" clId="Web-{628D4F4E-4FA1-4728-A497-15149C44ABAC}" dt="2022-04-20T19:31:57.153" v="2"/>
            <ac:spMkLst>
              <pc:docMk/>
              <pc:sldMasterMk cId="2460954070" sldId="2147483660"/>
              <pc:sldLayoutMk cId="1203092039" sldId="2147483664"/>
              <ac:spMk id="3" creationId="{00000000-0000-0000-0000-000000000000}"/>
            </ac:spMkLst>
          </pc:spChg>
          <pc:spChg chg="mod">
            <ac:chgData name="James Harmeling" userId="4163935ddb78b774" providerId="Windows Live" clId="Web-{628D4F4E-4FA1-4728-A497-15149C44ABAC}" dt="2022-04-20T19:31:57.153" v="2"/>
            <ac:spMkLst>
              <pc:docMk/>
              <pc:sldMasterMk cId="2460954070" sldId="2147483660"/>
              <pc:sldLayoutMk cId="1203092039" sldId="2147483664"/>
              <ac:spMk id="4" creationId="{00000000-0000-0000-0000-000000000000}"/>
            </ac:spMkLst>
          </pc:spChg>
        </pc:sldLayoutChg>
        <pc:sldLayoutChg chg="modSp del">
          <pc:chgData name="James Harmeling" userId="4163935ddb78b774" providerId="Windows Live" clId="Web-{628D4F4E-4FA1-4728-A497-15149C44ABAC}" dt="2022-04-20T19:31:57.199" v="3"/>
          <pc:sldLayoutMkLst>
            <pc:docMk/>
            <pc:sldMasterMk cId="2460954070" sldId="2147483660"/>
            <pc:sldLayoutMk cId="3733172339" sldId="2147483665"/>
          </pc:sldLayoutMkLst>
          <pc:spChg chg="mod">
            <ac:chgData name="James Harmeling" userId="4163935ddb78b774" providerId="Windows Live" clId="Web-{628D4F4E-4FA1-4728-A497-15149C44ABAC}" dt="2022-04-20T19:31:57.153" v="2"/>
            <ac:spMkLst>
              <pc:docMk/>
              <pc:sldMasterMk cId="2460954070" sldId="2147483660"/>
              <pc:sldLayoutMk cId="3733172339" sldId="2147483665"/>
              <ac:spMk id="2" creationId="{00000000-0000-0000-0000-000000000000}"/>
            </ac:spMkLst>
          </pc:spChg>
          <pc:spChg chg="mod">
            <ac:chgData name="James Harmeling" userId="4163935ddb78b774" providerId="Windows Live" clId="Web-{628D4F4E-4FA1-4728-A497-15149C44ABAC}" dt="2022-04-20T19:31:57.153" v="2"/>
            <ac:spMkLst>
              <pc:docMk/>
              <pc:sldMasterMk cId="2460954070" sldId="2147483660"/>
              <pc:sldLayoutMk cId="3733172339" sldId="2147483665"/>
              <ac:spMk id="3" creationId="{00000000-0000-0000-0000-000000000000}"/>
            </ac:spMkLst>
          </pc:spChg>
          <pc:spChg chg="mod">
            <ac:chgData name="James Harmeling" userId="4163935ddb78b774" providerId="Windows Live" clId="Web-{628D4F4E-4FA1-4728-A497-15149C44ABAC}" dt="2022-04-20T19:31:57.153" v="2"/>
            <ac:spMkLst>
              <pc:docMk/>
              <pc:sldMasterMk cId="2460954070" sldId="2147483660"/>
              <pc:sldLayoutMk cId="3733172339" sldId="2147483665"/>
              <ac:spMk id="4" creationId="{00000000-0000-0000-0000-000000000000}"/>
            </ac:spMkLst>
          </pc:spChg>
          <pc:spChg chg="mod">
            <ac:chgData name="James Harmeling" userId="4163935ddb78b774" providerId="Windows Live" clId="Web-{628D4F4E-4FA1-4728-A497-15149C44ABAC}" dt="2022-04-20T19:31:57.153" v="2"/>
            <ac:spMkLst>
              <pc:docMk/>
              <pc:sldMasterMk cId="2460954070" sldId="2147483660"/>
              <pc:sldLayoutMk cId="3733172339" sldId="2147483665"/>
              <ac:spMk id="5" creationId="{00000000-0000-0000-0000-000000000000}"/>
            </ac:spMkLst>
          </pc:spChg>
          <pc:spChg chg="mod">
            <ac:chgData name="James Harmeling" userId="4163935ddb78b774" providerId="Windows Live" clId="Web-{628D4F4E-4FA1-4728-A497-15149C44ABAC}" dt="2022-04-20T19:31:57.153" v="2"/>
            <ac:spMkLst>
              <pc:docMk/>
              <pc:sldMasterMk cId="2460954070" sldId="2147483660"/>
              <pc:sldLayoutMk cId="3733172339" sldId="2147483665"/>
              <ac:spMk id="6" creationId="{00000000-0000-0000-0000-000000000000}"/>
            </ac:spMkLst>
          </pc:spChg>
        </pc:sldLayoutChg>
        <pc:sldLayoutChg chg="del">
          <pc:chgData name="James Harmeling" userId="4163935ddb78b774" providerId="Windows Live" clId="Web-{628D4F4E-4FA1-4728-A497-15149C44ABAC}" dt="2022-04-20T19:31:57.199" v="3"/>
          <pc:sldLayoutMkLst>
            <pc:docMk/>
            <pc:sldMasterMk cId="2460954070" sldId="2147483660"/>
            <pc:sldLayoutMk cId="3210312558" sldId="2147483666"/>
          </pc:sldLayoutMkLst>
        </pc:sldLayoutChg>
        <pc:sldLayoutChg chg="del">
          <pc:chgData name="James Harmeling" userId="4163935ddb78b774" providerId="Windows Live" clId="Web-{628D4F4E-4FA1-4728-A497-15149C44ABAC}" dt="2022-04-20T19:31:57.199" v="3"/>
          <pc:sldLayoutMkLst>
            <pc:docMk/>
            <pc:sldMasterMk cId="2460954070" sldId="2147483660"/>
            <pc:sldLayoutMk cId="3146388984" sldId="2147483667"/>
          </pc:sldLayoutMkLst>
        </pc:sldLayoutChg>
        <pc:sldLayoutChg chg="modSp del">
          <pc:chgData name="James Harmeling" userId="4163935ddb78b774" providerId="Windows Live" clId="Web-{628D4F4E-4FA1-4728-A497-15149C44ABAC}" dt="2022-04-20T19:31:57.199" v="3"/>
          <pc:sldLayoutMkLst>
            <pc:docMk/>
            <pc:sldMasterMk cId="2460954070" sldId="2147483660"/>
            <pc:sldLayoutMk cId="3171841454" sldId="2147483668"/>
          </pc:sldLayoutMkLst>
          <pc:spChg chg="mod">
            <ac:chgData name="James Harmeling" userId="4163935ddb78b774" providerId="Windows Live" clId="Web-{628D4F4E-4FA1-4728-A497-15149C44ABAC}" dt="2022-04-20T19:31:57.153" v="2"/>
            <ac:spMkLst>
              <pc:docMk/>
              <pc:sldMasterMk cId="2460954070" sldId="2147483660"/>
              <pc:sldLayoutMk cId="3171841454" sldId="2147483668"/>
              <ac:spMk id="2" creationId="{00000000-0000-0000-0000-000000000000}"/>
            </ac:spMkLst>
          </pc:spChg>
          <pc:spChg chg="mod">
            <ac:chgData name="James Harmeling" userId="4163935ddb78b774" providerId="Windows Live" clId="Web-{628D4F4E-4FA1-4728-A497-15149C44ABAC}" dt="2022-04-20T19:31:57.153" v="2"/>
            <ac:spMkLst>
              <pc:docMk/>
              <pc:sldMasterMk cId="2460954070" sldId="2147483660"/>
              <pc:sldLayoutMk cId="3171841454" sldId="2147483668"/>
              <ac:spMk id="3" creationId="{00000000-0000-0000-0000-000000000000}"/>
            </ac:spMkLst>
          </pc:spChg>
          <pc:spChg chg="mod">
            <ac:chgData name="James Harmeling" userId="4163935ddb78b774" providerId="Windows Live" clId="Web-{628D4F4E-4FA1-4728-A497-15149C44ABAC}" dt="2022-04-20T19:31:57.153" v="2"/>
            <ac:spMkLst>
              <pc:docMk/>
              <pc:sldMasterMk cId="2460954070" sldId="2147483660"/>
              <pc:sldLayoutMk cId="3171841454" sldId="2147483668"/>
              <ac:spMk id="4" creationId="{00000000-0000-0000-0000-000000000000}"/>
            </ac:spMkLst>
          </pc:spChg>
        </pc:sldLayoutChg>
        <pc:sldLayoutChg chg="modSp del">
          <pc:chgData name="James Harmeling" userId="4163935ddb78b774" providerId="Windows Live" clId="Web-{628D4F4E-4FA1-4728-A497-15149C44ABAC}" dt="2022-04-20T19:31:57.199" v="3"/>
          <pc:sldLayoutMkLst>
            <pc:docMk/>
            <pc:sldMasterMk cId="2460954070" sldId="2147483660"/>
            <pc:sldLayoutMk cId="1718958274" sldId="2147483669"/>
          </pc:sldLayoutMkLst>
          <pc:spChg chg="mod">
            <ac:chgData name="James Harmeling" userId="4163935ddb78b774" providerId="Windows Live" clId="Web-{628D4F4E-4FA1-4728-A497-15149C44ABAC}" dt="2022-04-20T19:31:57.153" v="2"/>
            <ac:spMkLst>
              <pc:docMk/>
              <pc:sldMasterMk cId="2460954070" sldId="2147483660"/>
              <pc:sldLayoutMk cId="1718958274" sldId="2147483669"/>
              <ac:spMk id="2" creationId="{00000000-0000-0000-0000-000000000000}"/>
            </ac:spMkLst>
          </pc:spChg>
          <pc:spChg chg="mod">
            <ac:chgData name="James Harmeling" userId="4163935ddb78b774" providerId="Windows Live" clId="Web-{628D4F4E-4FA1-4728-A497-15149C44ABAC}" dt="2022-04-20T19:31:57.153" v="2"/>
            <ac:spMkLst>
              <pc:docMk/>
              <pc:sldMasterMk cId="2460954070" sldId="2147483660"/>
              <pc:sldLayoutMk cId="1718958274" sldId="2147483669"/>
              <ac:spMk id="3" creationId="{00000000-0000-0000-0000-000000000000}"/>
            </ac:spMkLst>
          </pc:spChg>
          <pc:spChg chg="mod">
            <ac:chgData name="James Harmeling" userId="4163935ddb78b774" providerId="Windows Live" clId="Web-{628D4F4E-4FA1-4728-A497-15149C44ABAC}" dt="2022-04-20T19:31:57.153" v="2"/>
            <ac:spMkLst>
              <pc:docMk/>
              <pc:sldMasterMk cId="2460954070" sldId="2147483660"/>
              <pc:sldLayoutMk cId="1718958274" sldId="2147483669"/>
              <ac:spMk id="4" creationId="{00000000-0000-0000-0000-000000000000}"/>
            </ac:spMkLst>
          </pc:spChg>
        </pc:sldLayoutChg>
        <pc:sldLayoutChg chg="del">
          <pc:chgData name="James Harmeling" userId="4163935ddb78b774" providerId="Windows Live" clId="Web-{628D4F4E-4FA1-4728-A497-15149C44ABAC}" dt="2022-04-20T19:31:57.199" v="3"/>
          <pc:sldLayoutMkLst>
            <pc:docMk/>
            <pc:sldMasterMk cId="2460954070" sldId="2147483660"/>
            <pc:sldLayoutMk cId="2202905451" sldId="2147483670"/>
          </pc:sldLayoutMkLst>
        </pc:sldLayoutChg>
        <pc:sldLayoutChg chg="modSp del">
          <pc:chgData name="James Harmeling" userId="4163935ddb78b774" providerId="Windows Live" clId="Web-{628D4F4E-4FA1-4728-A497-15149C44ABAC}" dt="2022-04-20T19:31:57.199" v="3"/>
          <pc:sldLayoutMkLst>
            <pc:docMk/>
            <pc:sldMasterMk cId="2460954070" sldId="2147483660"/>
            <pc:sldLayoutMk cId="3479445657" sldId="2147483671"/>
          </pc:sldLayoutMkLst>
          <pc:spChg chg="mod">
            <ac:chgData name="James Harmeling" userId="4163935ddb78b774" providerId="Windows Live" clId="Web-{628D4F4E-4FA1-4728-A497-15149C44ABAC}" dt="2022-04-20T19:31:57.153" v="2"/>
            <ac:spMkLst>
              <pc:docMk/>
              <pc:sldMasterMk cId="2460954070" sldId="2147483660"/>
              <pc:sldLayoutMk cId="3479445657" sldId="2147483671"/>
              <ac:spMk id="2" creationId="{00000000-0000-0000-0000-000000000000}"/>
            </ac:spMkLst>
          </pc:spChg>
          <pc:spChg chg="mod">
            <ac:chgData name="James Harmeling" userId="4163935ddb78b774" providerId="Windows Live" clId="Web-{628D4F4E-4FA1-4728-A497-15149C44ABAC}" dt="2022-04-20T19:31:57.153" v="2"/>
            <ac:spMkLst>
              <pc:docMk/>
              <pc:sldMasterMk cId="2460954070" sldId="2147483660"/>
              <pc:sldLayoutMk cId="3479445657" sldId="2147483671"/>
              <ac:spMk id="3" creationId="{00000000-0000-0000-0000-000000000000}"/>
            </ac:spMkLst>
          </pc:spChg>
        </pc:sldLayoutChg>
      </pc:sldMasterChg>
      <pc:sldMasterChg chg="add del addSldLayout delSldLayout modSldLayout">
        <pc:chgData name="James Harmeling" userId="4163935ddb78b774" providerId="Windows Live" clId="Web-{628D4F4E-4FA1-4728-A497-15149C44ABAC}" dt="2022-04-20T19:35:13.562" v="48"/>
        <pc:sldMasterMkLst>
          <pc:docMk/>
          <pc:sldMasterMk cId="1831233363" sldId="2147483672"/>
        </pc:sldMasterMkLst>
        <pc:sldLayoutChg chg="add del mod replId">
          <pc:chgData name="James Harmeling" userId="4163935ddb78b774" providerId="Windows Live" clId="Web-{628D4F4E-4FA1-4728-A497-15149C44ABAC}" dt="2022-04-20T19:35:13.562" v="48"/>
          <pc:sldLayoutMkLst>
            <pc:docMk/>
            <pc:sldMasterMk cId="1831233363" sldId="2147483672"/>
            <pc:sldLayoutMk cId="2870834020" sldId="2147483673"/>
          </pc:sldLayoutMkLst>
        </pc:sldLayoutChg>
        <pc:sldLayoutChg chg="add del mod replId">
          <pc:chgData name="James Harmeling" userId="4163935ddb78b774" providerId="Windows Live" clId="Web-{628D4F4E-4FA1-4728-A497-15149C44ABAC}" dt="2022-04-20T19:35:13.562" v="48"/>
          <pc:sldLayoutMkLst>
            <pc:docMk/>
            <pc:sldMasterMk cId="1831233363" sldId="2147483672"/>
            <pc:sldLayoutMk cId="2941951954" sldId="2147483674"/>
          </pc:sldLayoutMkLst>
        </pc:sldLayoutChg>
        <pc:sldLayoutChg chg="add del mod replId">
          <pc:chgData name="James Harmeling" userId="4163935ddb78b774" providerId="Windows Live" clId="Web-{628D4F4E-4FA1-4728-A497-15149C44ABAC}" dt="2022-04-20T19:35:13.562" v="48"/>
          <pc:sldLayoutMkLst>
            <pc:docMk/>
            <pc:sldMasterMk cId="1831233363" sldId="2147483672"/>
            <pc:sldLayoutMk cId="3040080174" sldId="2147483675"/>
          </pc:sldLayoutMkLst>
        </pc:sldLayoutChg>
        <pc:sldLayoutChg chg="add del mod replId">
          <pc:chgData name="James Harmeling" userId="4163935ddb78b774" providerId="Windows Live" clId="Web-{628D4F4E-4FA1-4728-A497-15149C44ABAC}" dt="2022-04-20T19:35:13.562" v="48"/>
          <pc:sldLayoutMkLst>
            <pc:docMk/>
            <pc:sldMasterMk cId="1831233363" sldId="2147483672"/>
            <pc:sldLayoutMk cId="3603612172" sldId="2147483676"/>
          </pc:sldLayoutMkLst>
        </pc:sldLayoutChg>
        <pc:sldLayoutChg chg="add del mod replId">
          <pc:chgData name="James Harmeling" userId="4163935ddb78b774" providerId="Windows Live" clId="Web-{628D4F4E-4FA1-4728-A497-15149C44ABAC}" dt="2022-04-20T19:35:13.562" v="48"/>
          <pc:sldLayoutMkLst>
            <pc:docMk/>
            <pc:sldMasterMk cId="1831233363" sldId="2147483672"/>
            <pc:sldLayoutMk cId="96807135" sldId="2147483677"/>
          </pc:sldLayoutMkLst>
        </pc:sldLayoutChg>
        <pc:sldLayoutChg chg="add del mod replId">
          <pc:chgData name="James Harmeling" userId="4163935ddb78b774" providerId="Windows Live" clId="Web-{628D4F4E-4FA1-4728-A497-15149C44ABAC}" dt="2022-04-20T19:35:13.562" v="48"/>
          <pc:sldLayoutMkLst>
            <pc:docMk/>
            <pc:sldMasterMk cId="1831233363" sldId="2147483672"/>
            <pc:sldLayoutMk cId="2885967941" sldId="2147483678"/>
          </pc:sldLayoutMkLst>
        </pc:sldLayoutChg>
        <pc:sldLayoutChg chg="add del mod replId">
          <pc:chgData name="James Harmeling" userId="4163935ddb78b774" providerId="Windows Live" clId="Web-{628D4F4E-4FA1-4728-A497-15149C44ABAC}" dt="2022-04-20T19:35:13.562" v="48"/>
          <pc:sldLayoutMkLst>
            <pc:docMk/>
            <pc:sldMasterMk cId="1831233363" sldId="2147483672"/>
            <pc:sldLayoutMk cId="231185930" sldId="2147483679"/>
          </pc:sldLayoutMkLst>
        </pc:sldLayoutChg>
        <pc:sldLayoutChg chg="add del mod replId">
          <pc:chgData name="James Harmeling" userId="4163935ddb78b774" providerId="Windows Live" clId="Web-{628D4F4E-4FA1-4728-A497-15149C44ABAC}" dt="2022-04-20T19:35:13.562" v="48"/>
          <pc:sldLayoutMkLst>
            <pc:docMk/>
            <pc:sldMasterMk cId="1831233363" sldId="2147483672"/>
            <pc:sldLayoutMk cId="596515278" sldId="2147483680"/>
          </pc:sldLayoutMkLst>
        </pc:sldLayoutChg>
        <pc:sldLayoutChg chg="add del mod replId">
          <pc:chgData name="James Harmeling" userId="4163935ddb78b774" providerId="Windows Live" clId="Web-{628D4F4E-4FA1-4728-A497-15149C44ABAC}" dt="2022-04-20T19:35:13.562" v="48"/>
          <pc:sldLayoutMkLst>
            <pc:docMk/>
            <pc:sldMasterMk cId="1831233363" sldId="2147483672"/>
            <pc:sldLayoutMk cId="3763678031" sldId="2147483681"/>
          </pc:sldLayoutMkLst>
        </pc:sldLayoutChg>
        <pc:sldLayoutChg chg="add del mod replId">
          <pc:chgData name="James Harmeling" userId="4163935ddb78b774" providerId="Windows Live" clId="Web-{628D4F4E-4FA1-4728-A497-15149C44ABAC}" dt="2022-04-20T19:35:13.562" v="48"/>
          <pc:sldLayoutMkLst>
            <pc:docMk/>
            <pc:sldMasterMk cId="1831233363" sldId="2147483672"/>
            <pc:sldLayoutMk cId="3245264134" sldId="2147483682"/>
          </pc:sldLayoutMkLst>
        </pc:sldLayoutChg>
        <pc:sldLayoutChg chg="add del mod replId">
          <pc:chgData name="James Harmeling" userId="4163935ddb78b774" providerId="Windows Live" clId="Web-{628D4F4E-4FA1-4728-A497-15149C44ABAC}" dt="2022-04-20T19:35:13.562" v="48"/>
          <pc:sldLayoutMkLst>
            <pc:docMk/>
            <pc:sldMasterMk cId="1831233363" sldId="2147483672"/>
            <pc:sldLayoutMk cId="1788194901" sldId="2147483683"/>
          </pc:sldLayoutMkLst>
        </pc:sldLayoutChg>
      </pc:sldMasterChg>
      <pc:sldMasterChg chg="add del addSldLayout delSldLayout">
        <pc:chgData name="James Harmeling" userId="4163935ddb78b774" providerId="Windows Live" clId="Web-{628D4F4E-4FA1-4728-A497-15149C44ABAC}" dt="2022-04-20T19:35:13.562" v="48"/>
        <pc:sldMasterMkLst>
          <pc:docMk/>
          <pc:sldMasterMk cId="1926529874" sldId="2147483710"/>
        </pc:sldMasterMkLst>
        <pc:sldLayoutChg chg="add del">
          <pc:chgData name="James Harmeling" userId="4163935ddb78b774" providerId="Windows Live" clId="Web-{628D4F4E-4FA1-4728-A497-15149C44ABAC}" dt="2022-04-20T19:35:13.562" v="48"/>
          <pc:sldLayoutMkLst>
            <pc:docMk/>
            <pc:sldMasterMk cId="1926529874" sldId="2147483710"/>
            <pc:sldLayoutMk cId="1357599756" sldId="2147483699"/>
          </pc:sldLayoutMkLst>
        </pc:sldLayoutChg>
        <pc:sldLayoutChg chg="add del">
          <pc:chgData name="James Harmeling" userId="4163935ddb78b774" providerId="Windows Live" clId="Web-{628D4F4E-4FA1-4728-A497-15149C44ABAC}" dt="2022-04-20T19:35:13.562" v="48"/>
          <pc:sldLayoutMkLst>
            <pc:docMk/>
            <pc:sldMasterMk cId="1926529874" sldId="2147483710"/>
            <pc:sldLayoutMk cId="747942956" sldId="2147483700"/>
          </pc:sldLayoutMkLst>
        </pc:sldLayoutChg>
        <pc:sldLayoutChg chg="add del">
          <pc:chgData name="James Harmeling" userId="4163935ddb78b774" providerId="Windows Live" clId="Web-{628D4F4E-4FA1-4728-A497-15149C44ABAC}" dt="2022-04-20T19:35:13.562" v="48"/>
          <pc:sldLayoutMkLst>
            <pc:docMk/>
            <pc:sldMasterMk cId="1926529874" sldId="2147483710"/>
            <pc:sldLayoutMk cId="2669427763" sldId="2147483701"/>
          </pc:sldLayoutMkLst>
        </pc:sldLayoutChg>
        <pc:sldLayoutChg chg="add del">
          <pc:chgData name="James Harmeling" userId="4163935ddb78b774" providerId="Windows Live" clId="Web-{628D4F4E-4FA1-4728-A497-15149C44ABAC}" dt="2022-04-20T19:35:13.562" v="48"/>
          <pc:sldLayoutMkLst>
            <pc:docMk/>
            <pc:sldMasterMk cId="1926529874" sldId="2147483710"/>
            <pc:sldLayoutMk cId="97301217" sldId="2147483702"/>
          </pc:sldLayoutMkLst>
        </pc:sldLayoutChg>
        <pc:sldLayoutChg chg="add del">
          <pc:chgData name="James Harmeling" userId="4163935ddb78b774" providerId="Windows Live" clId="Web-{628D4F4E-4FA1-4728-A497-15149C44ABAC}" dt="2022-04-20T19:35:13.562" v="48"/>
          <pc:sldLayoutMkLst>
            <pc:docMk/>
            <pc:sldMasterMk cId="1926529874" sldId="2147483710"/>
            <pc:sldLayoutMk cId="3380914879" sldId="2147483703"/>
          </pc:sldLayoutMkLst>
        </pc:sldLayoutChg>
        <pc:sldLayoutChg chg="add del">
          <pc:chgData name="James Harmeling" userId="4163935ddb78b774" providerId="Windows Live" clId="Web-{628D4F4E-4FA1-4728-A497-15149C44ABAC}" dt="2022-04-20T19:35:13.562" v="48"/>
          <pc:sldLayoutMkLst>
            <pc:docMk/>
            <pc:sldMasterMk cId="1926529874" sldId="2147483710"/>
            <pc:sldLayoutMk cId="861385456" sldId="2147483704"/>
          </pc:sldLayoutMkLst>
        </pc:sldLayoutChg>
        <pc:sldLayoutChg chg="add del">
          <pc:chgData name="James Harmeling" userId="4163935ddb78b774" providerId="Windows Live" clId="Web-{628D4F4E-4FA1-4728-A497-15149C44ABAC}" dt="2022-04-20T19:35:13.562" v="48"/>
          <pc:sldLayoutMkLst>
            <pc:docMk/>
            <pc:sldMasterMk cId="1926529874" sldId="2147483710"/>
            <pc:sldLayoutMk cId="3761020369" sldId="2147483705"/>
          </pc:sldLayoutMkLst>
        </pc:sldLayoutChg>
        <pc:sldLayoutChg chg="add del">
          <pc:chgData name="James Harmeling" userId="4163935ddb78b774" providerId="Windows Live" clId="Web-{628D4F4E-4FA1-4728-A497-15149C44ABAC}" dt="2022-04-20T19:35:13.562" v="48"/>
          <pc:sldLayoutMkLst>
            <pc:docMk/>
            <pc:sldMasterMk cId="1926529874" sldId="2147483710"/>
            <pc:sldLayoutMk cId="2413666254" sldId="2147483706"/>
          </pc:sldLayoutMkLst>
        </pc:sldLayoutChg>
        <pc:sldLayoutChg chg="add del">
          <pc:chgData name="James Harmeling" userId="4163935ddb78b774" providerId="Windows Live" clId="Web-{628D4F4E-4FA1-4728-A497-15149C44ABAC}" dt="2022-04-20T19:35:13.562" v="48"/>
          <pc:sldLayoutMkLst>
            <pc:docMk/>
            <pc:sldMasterMk cId="1926529874" sldId="2147483710"/>
            <pc:sldLayoutMk cId="2257749057" sldId="2147483707"/>
          </pc:sldLayoutMkLst>
        </pc:sldLayoutChg>
        <pc:sldLayoutChg chg="add del">
          <pc:chgData name="James Harmeling" userId="4163935ddb78b774" providerId="Windows Live" clId="Web-{628D4F4E-4FA1-4728-A497-15149C44ABAC}" dt="2022-04-20T19:35:13.562" v="48"/>
          <pc:sldLayoutMkLst>
            <pc:docMk/>
            <pc:sldMasterMk cId="1926529874" sldId="2147483710"/>
            <pc:sldLayoutMk cId="197755622" sldId="2147483708"/>
          </pc:sldLayoutMkLst>
        </pc:sldLayoutChg>
        <pc:sldLayoutChg chg="add del">
          <pc:chgData name="James Harmeling" userId="4163935ddb78b774" providerId="Windows Live" clId="Web-{628D4F4E-4FA1-4728-A497-15149C44ABAC}" dt="2022-04-20T19:35:13.562" v="48"/>
          <pc:sldLayoutMkLst>
            <pc:docMk/>
            <pc:sldMasterMk cId="1926529874" sldId="2147483710"/>
            <pc:sldLayoutMk cId="39025799" sldId="2147483709"/>
          </pc:sldLayoutMkLst>
        </pc:sldLayoutChg>
      </pc:sldMasterChg>
    </pc:docChg>
  </pc:docChgLst>
  <pc:docChgLst>
    <pc:chgData name="James Harmeling" userId="4163935ddb78b774" providerId="Windows Live" clId="Web-{474522F2-E31F-4093-9645-4D4EF74CB3BF}"/>
    <pc:docChg chg="addSld modSld">
      <pc:chgData name="James Harmeling" userId="4163935ddb78b774" providerId="Windows Live" clId="Web-{474522F2-E31F-4093-9645-4D4EF74CB3BF}" dt="2022-04-22T05:20:12.445" v="54" actId="20577"/>
      <pc:docMkLst>
        <pc:docMk/>
      </pc:docMkLst>
      <pc:sldChg chg="modSp">
        <pc:chgData name="James Harmeling" userId="4163935ddb78b774" providerId="Windows Live" clId="Web-{474522F2-E31F-4093-9645-4D4EF74CB3BF}" dt="2022-04-22T05:19:21.755" v="52" actId="20577"/>
        <pc:sldMkLst>
          <pc:docMk/>
          <pc:sldMk cId="3748727094" sldId="265"/>
        </pc:sldMkLst>
        <pc:spChg chg="mod">
          <ac:chgData name="James Harmeling" userId="4163935ddb78b774" providerId="Windows Live" clId="Web-{474522F2-E31F-4093-9645-4D4EF74CB3BF}" dt="2022-04-22T05:19:21.755" v="52" actId="20577"/>
          <ac:spMkLst>
            <pc:docMk/>
            <pc:sldMk cId="3748727094" sldId="265"/>
            <ac:spMk id="2" creationId="{98A0CAF7-35C9-4E5A-65E6-533A64FBB9D7}"/>
          </ac:spMkLst>
        </pc:spChg>
      </pc:sldChg>
      <pc:sldChg chg="modSp">
        <pc:chgData name="James Harmeling" userId="4163935ddb78b774" providerId="Windows Live" clId="Web-{474522F2-E31F-4093-9645-4D4EF74CB3BF}" dt="2022-04-22T05:20:12.445" v="54" actId="20577"/>
        <pc:sldMkLst>
          <pc:docMk/>
          <pc:sldMk cId="2501746132" sldId="266"/>
        </pc:sldMkLst>
        <pc:spChg chg="mod">
          <ac:chgData name="James Harmeling" userId="4163935ddb78b774" providerId="Windows Live" clId="Web-{474522F2-E31F-4093-9645-4D4EF74CB3BF}" dt="2022-04-22T05:20:12.445" v="54" actId="20577"/>
          <ac:spMkLst>
            <pc:docMk/>
            <pc:sldMk cId="2501746132" sldId="266"/>
            <ac:spMk id="2" creationId="{98A0CAF7-35C9-4E5A-65E6-533A64FBB9D7}"/>
          </ac:spMkLst>
        </pc:spChg>
      </pc:sldChg>
      <pc:sldChg chg="addSp modSp add replId addAnim delAnim modAnim">
        <pc:chgData name="James Harmeling" userId="4163935ddb78b774" providerId="Windows Live" clId="Web-{474522F2-E31F-4093-9645-4D4EF74CB3BF}" dt="2022-04-22T05:18:45.706" v="46" actId="20577"/>
        <pc:sldMkLst>
          <pc:docMk/>
          <pc:sldMk cId="3034498237" sldId="268"/>
        </pc:sldMkLst>
        <pc:spChg chg="add mod">
          <ac:chgData name="James Harmeling" userId="4163935ddb78b774" providerId="Windows Live" clId="Web-{474522F2-E31F-4093-9645-4D4EF74CB3BF}" dt="2022-04-22T05:18:45.706" v="46" actId="20577"/>
          <ac:spMkLst>
            <pc:docMk/>
            <pc:sldMk cId="3034498237" sldId="268"/>
            <ac:spMk id="3" creationId="{6DE7ADFD-CBAC-0B90-0CB0-B1E11A04769E}"/>
          </ac:spMkLst>
        </pc:spChg>
      </pc:sldChg>
    </pc:docChg>
  </pc:docChgLst>
  <pc:docChgLst>
    <pc:chgData name="James Harmeling" userId="4163935ddb78b774" providerId="Windows Live" clId="Web-{8F1AA152-812C-4EDC-90FC-F330C6520EFD}"/>
    <pc:docChg chg="addSld delSld modSld sldOrd modMainMaster">
      <pc:chgData name="James Harmeling" userId="4163935ddb78b774" providerId="Windows Live" clId="Web-{8F1AA152-812C-4EDC-90FC-F330C6520EFD}" dt="2022-04-20T20:54:34.862" v="382" actId="20577"/>
      <pc:docMkLst>
        <pc:docMk/>
      </pc:docMkLst>
      <pc:sldChg chg="modSp modTransition">
        <pc:chgData name="James Harmeling" userId="4163935ddb78b774" providerId="Windows Live" clId="Web-{8F1AA152-812C-4EDC-90FC-F330C6520EFD}" dt="2022-04-20T19:46:18.748" v="63" actId="20577"/>
        <pc:sldMkLst>
          <pc:docMk/>
          <pc:sldMk cId="109857222" sldId="256"/>
        </pc:sldMkLst>
        <pc:spChg chg="mod">
          <ac:chgData name="James Harmeling" userId="4163935ddb78b774" providerId="Windows Live" clId="Web-{8F1AA152-812C-4EDC-90FC-F330C6520EFD}" dt="2022-04-20T19:46:18.748" v="63" actId="20577"/>
          <ac:spMkLst>
            <pc:docMk/>
            <pc:sldMk cId="109857222" sldId="256"/>
            <ac:spMk id="5" creationId="{0FA6560B-E408-6C5B-467B-A5EEBF57B058}"/>
          </ac:spMkLst>
        </pc:spChg>
      </pc:sldChg>
      <pc:sldChg chg="addSp delSp modSp new modTransition">
        <pc:chgData name="James Harmeling" userId="4163935ddb78b774" providerId="Windows Live" clId="Web-{8F1AA152-812C-4EDC-90FC-F330C6520EFD}" dt="2022-04-20T19:43:10.849" v="49"/>
        <pc:sldMkLst>
          <pc:docMk/>
          <pc:sldMk cId="4021962764" sldId="257"/>
        </pc:sldMkLst>
        <pc:spChg chg="del">
          <ac:chgData name="James Harmeling" userId="4163935ddb78b774" providerId="Windows Live" clId="Web-{8F1AA152-812C-4EDC-90FC-F330C6520EFD}" dt="2022-04-20T19:39:20.297" v="7"/>
          <ac:spMkLst>
            <pc:docMk/>
            <pc:sldMk cId="4021962764" sldId="257"/>
            <ac:spMk id="2" creationId="{99B3A1C5-DDF6-15E3-504B-38894BAEA87B}"/>
          </ac:spMkLst>
        </pc:spChg>
        <pc:spChg chg="del">
          <ac:chgData name="James Harmeling" userId="4163935ddb78b774" providerId="Windows Live" clId="Web-{8F1AA152-812C-4EDC-90FC-F330C6520EFD}" dt="2022-04-20T19:39:23.922" v="8"/>
          <ac:spMkLst>
            <pc:docMk/>
            <pc:sldMk cId="4021962764" sldId="257"/>
            <ac:spMk id="3" creationId="{3F374B2E-ECEA-3E55-351F-B9D3CD629C93}"/>
          </ac:spMkLst>
        </pc:spChg>
        <pc:spChg chg="add mod">
          <ac:chgData name="James Harmeling" userId="4163935ddb78b774" providerId="Windows Live" clId="Web-{8F1AA152-812C-4EDC-90FC-F330C6520EFD}" dt="2022-04-20T19:39:49.719" v="12" actId="14100"/>
          <ac:spMkLst>
            <pc:docMk/>
            <pc:sldMk cId="4021962764" sldId="257"/>
            <ac:spMk id="4" creationId="{C0FFCDFD-3480-A46D-012D-93C34A4F1304}"/>
          </ac:spMkLst>
        </pc:spChg>
        <pc:spChg chg="add del mod">
          <ac:chgData name="James Harmeling" userId="4163935ddb78b774" providerId="Windows Live" clId="Web-{8F1AA152-812C-4EDC-90FC-F330C6520EFD}" dt="2022-04-20T19:39:58.594" v="16"/>
          <ac:spMkLst>
            <pc:docMk/>
            <pc:sldMk cId="4021962764" sldId="257"/>
            <ac:spMk id="5" creationId="{C7A0D90A-9CBC-FC13-A713-87EB9629CF08}"/>
          </ac:spMkLst>
        </pc:spChg>
        <pc:spChg chg="add mod">
          <ac:chgData name="James Harmeling" userId="4163935ddb78b774" providerId="Windows Live" clId="Web-{8F1AA152-812C-4EDC-90FC-F330C6520EFD}" dt="2022-04-20T19:42:58.099" v="47" actId="1076"/>
          <ac:spMkLst>
            <pc:docMk/>
            <pc:sldMk cId="4021962764" sldId="257"/>
            <ac:spMk id="6" creationId="{F9A657FC-D029-E488-FCCA-4B9E613EA3CE}"/>
          </ac:spMkLst>
        </pc:spChg>
      </pc:sldChg>
      <pc:sldChg chg="addSp modSp add del replId addAnim modAnim">
        <pc:chgData name="James Harmeling" userId="4163935ddb78b774" providerId="Windows Live" clId="Web-{8F1AA152-812C-4EDC-90FC-F330C6520EFD}" dt="2022-04-20T20:38:38.849" v="291"/>
        <pc:sldMkLst>
          <pc:docMk/>
          <pc:sldMk cId="125253100" sldId="258"/>
        </pc:sldMkLst>
        <pc:spChg chg="add mod">
          <ac:chgData name="James Harmeling" userId="4163935ddb78b774" providerId="Windows Live" clId="Web-{8F1AA152-812C-4EDC-90FC-F330C6520EFD}" dt="2022-04-20T19:48:17.674" v="100" actId="20577"/>
          <ac:spMkLst>
            <pc:docMk/>
            <pc:sldMk cId="125253100" sldId="258"/>
            <ac:spMk id="2" creationId="{98A0CAF7-35C9-4E5A-65E6-533A64FBB9D7}"/>
          </ac:spMkLst>
        </pc:spChg>
        <pc:spChg chg="mod">
          <ac:chgData name="James Harmeling" userId="4163935ddb78b774" providerId="Windows Live" clId="Web-{8F1AA152-812C-4EDC-90FC-F330C6520EFD}" dt="2022-04-20T19:46:32.015" v="64" actId="20577"/>
          <ac:spMkLst>
            <pc:docMk/>
            <pc:sldMk cId="125253100" sldId="258"/>
            <ac:spMk id="5" creationId="{0FA6560B-E408-6C5B-467B-A5EEBF57B058}"/>
          </ac:spMkLst>
        </pc:spChg>
      </pc:sldChg>
      <pc:sldChg chg="addSp delSp modSp new mod setBg">
        <pc:chgData name="James Harmeling" userId="4163935ddb78b774" providerId="Windows Live" clId="Web-{8F1AA152-812C-4EDC-90FC-F330C6520EFD}" dt="2022-04-20T20:17:10.640" v="175" actId="20577"/>
        <pc:sldMkLst>
          <pc:docMk/>
          <pc:sldMk cId="2963062460" sldId="259"/>
        </pc:sldMkLst>
        <pc:spChg chg="del">
          <ac:chgData name="James Harmeling" userId="4163935ddb78b774" providerId="Windows Live" clId="Web-{8F1AA152-812C-4EDC-90FC-F330C6520EFD}" dt="2022-04-20T20:05:40.908" v="102"/>
          <ac:spMkLst>
            <pc:docMk/>
            <pc:sldMk cId="2963062460" sldId="259"/>
            <ac:spMk id="2" creationId="{BDE6FBBA-8B78-828F-3B92-2F89A2F46BDD}"/>
          </ac:spMkLst>
        </pc:spChg>
        <pc:spChg chg="del">
          <ac:chgData name="James Harmeling" userId="4163935ddb78b774" providerId="Windows Live" clId="Web-{8F1AA152-812C-4EDC-90FC-F330C6520EFD}" dt="2022-04-20T20:05:45.455" v="103"/>
          <ac:spMkLst>
            <pc:docMk/>
            <pc:sldMk cId="2963062460" sldId="259"/>
            <ac:spMk id="3" creationId="{4B875B67-12DF-1159-850E-F49B394B6504}"/>
          </ac:spMkLst>
        </pc:spChg>
        <pc:spChg chg="add mod">
          <ac:chgData name="James Harmeling" userId="4163935ddb78b774" providerId="Windows Live" clId="Web-{8F1AA152-812C-4EDC-90FC-F330C6520EFD}" dt="2022-04-20T20:17:10.640" v="175" actId="20577"/>
          <ac:spMkLst>
            <pc:docMk/>
            <pc:sldMk cId="2963062460" sldId="259"/>
            <ac:spMk id="6" creationId="{31BF735A-85C0-D82E-513F-60A3C9E5297C}"/>
          </ac:spMkLst>
        </pc:spChg>
        <pc:spChg chg="add">
          <ac:chgData name="James Harmeling" userId="4163935ddb78b774" providerId="Windows Live" clId="Web-{8F1AA152-812C-4EDC-90FC-F330C6520EFD}" dt="2022-04-20T20:14:38.622" v="115"/>
          <ac:spMkLst>
            <pc:docMk/>
            <pc:sldMk cId="2963062460" sldId="259"/>
            <ac:spMk id="11" creationId="{1707FC24-6981-43D9-B525-C7832BA22463}"/>
          </ac:spMkLst>
        </pc:spChg>
        <pc:picChg chg="add del mod">
          <ac:chgData name="James Harmeling" userId="4163935ddb78b774" providerId="Windows Live" clId="Web-{8F1AA152-812C-4EDC-90FC-F330C6520EFD}" dt="2022-04-20T20:07:33.957" v="107"/>
          <ac:picMkLst>
            <pc:docMk/>
            <pc:sldMk cId="2963062460" sldId="259"/>
            <ac:picMk id="4" creationId="{6DECD6A7-700A-53AF-EDDC-864EFD80254F}"/>
          </ac:picMkLst>
        </pc:picChg>
        <pc:picChg chg="add mod ord">
          <ac:chgData name="James Harmeling" userId="4163935ddb78b774" providerId="Windows Live" clId="Web-{8F1AA152-812C-4EDC-90FC-F330C6520EFD}" dt="2022-04-20T20:14:38.622" v="115"/>
          <ac:picMkLst>
            <pc:docMk/>
            <pc:sldMk cId="2963062460" sldId="259"/>
            <ac:picMk id="5" creationId="{E7C47348-C035-29C9-1BA5-763628059FBF}"/>
          </ac:picMkLst>
        </pc:picChg>
      </pc:sldChg>
      <pc:sldChg chg="delSp new">
        <pc:chgData name="James Harmeling" userId="4163935ddb78b774" providerId="Windows Live" clId="Web-{8F1AA152-812C-4EDC-90FC-F330C6520EFD}" dt="2022-04-20T20:17:57.956" v="178"/>
        <pc:sldMkLst>
          <pc:docMk/>
          <pc:sldMk cId="1834023565" sldId="260"/>
        </pc:sldMkLst>
        <pc:spChg chg="del">
          <ac:chgData name="James Harmeling" userId="4163935ddb78b774" providerId="Windows Live" clId="Web-{8F1AA152-812C-4EDC-90FC-F330C6520EFD}" dt="2022-04-20T20:17:53.534" v="177"/>
          <ac:spMkLst>
            <pc:docMk/>
            <pc:sldMk cId="1834023565" sldId="260"/>
            <ac:spMk id="2" creationId="{C3B7C5EE-E6FF-D7E4-CC5E-F887BE6B1FCB}"/>
          </ac:spMkLst>
        </pc:spChg>
        <pc:spChg chg="del">
          <ac:chgData name="James Harmeling" userId="4163935ddb78b774" providerId="Windows Live" clId="Web-{8F1AA152-812C-4EDC-90FC-F330C6520EFD}" dt="2022-04-20T20:17:57.956" v="178"/>
          <ac:spMkLst>
            <pc:docMk/>
            <pc:sldMk cId="1834023565" sldId="260"/>
            <ac:spMk id="3" creationId="{ED7C851B-44B6-645D-EF94-AD9793D75D7E}"/>
          </ac:spMkLst>
        </pc:spChg>
      </pc:sldChg>
      <pc:sldChg chg="addSp delSp modSp add replId delAnim modAnim">
        <pc:chgData name="James Harmeling" userId="4163935ddb78b774" providerId="Windows Live" clId="Web-{8F1AA152-812C-4EDC-90FC-F330C6520EFD}" dt="2022-04-20T20:43:00.933" v="298" actId="14100"/>
        <pc:sldMkLst>
          <pc:docMk/>
          <pc:sldMk cId="1280867562" sldId="261"/>
        </pc:sldMkLst>
        <pc:spChg chg="mod">
          <ac:chgData name="James Harmeling" userId="4163935ddb78b774" providerId="Windows Live" clId="Web-{8F1AA152-812C-4EDC-90FC-F330C6520EFD}" dt="2022-04-20T20:37:05.832" v="259" actId="20577"/>
          <ac:spMkLst>
            <pc:docMk/>
            <pc:sldMk cId="1280867562" sldId="261"/>
            <ac:spMk id="2" creationId="{98A0CAF7-35C9-4E5A-65E6-533A64FBB9D7}"/>
          </ac:spMkLst>
        </pc:spChg>
        <pc:spChg chg="mod">
          <ac:chgData name="James Harmeling" userId="4163935ddb78b774" providerId="Windows Live" clId="Web-{8F1AA152-812C-4EDC-90FC-F330C6520EFD}" dt="2022-04-20T20:43:00.933" v="298" actId="14100"/>
          <ac:spMkLst>
            <pc:docMk/>
            <pc:sldMk cId="1280867562" sldId="261"/>
            <ac:spMk id="5" creationId="{0FA6560B-E408-6C5B-467B-A5EEBF57B058}"/>
          </ac:spMkLst>
        </pc:spChg>
        <pc:spChg chg="del">
          <ac:chgData name="James Harmeling" userId="4163935ddb78b774" providerId="Windows Live" clId="Web-{8F1AA152-812C-4EDC-90FC-F330C6520EFD}" dt="2022-04-20T20:36:20.065" v="253"/>
          <ac:spMkLst>
            <pc:docMk/>
            <pc:sldMk cId="1280867562" sldId="261"/>
            <ac:spMk id="9" creationId="{42A4FC2C-047E-45A5-965D-8E1E3BF09BC6}"/>
          </ac:spMkLst>
        </pc:spChg>
        <pc:spChg chg="add">
          <ac:chgData name="James Harmeling" userId="4163935ddb78b774" providerId="Windows Live" clId="Web-{8F1AA152-812C-4EDC-90FC-F330C6520EFD}" dt="2022-04-20T20:36:20.065" v="253"/>
          <ac:spMkLst>
            <pc:docMk/>
            <pc:sldMk cId="1280867562" sldId="261"/>
            <ac:spMk id="14" creationId="{8FC9BE17-9A7B-462D-AE50-3D8777387304}"/>
          </ac:spMkLst>
        </pc:spChg>
        <pc:spChg chg="add">
          <ac:chgData name="James Harmeling" userId="4163935ddb78b774" providerId="Windows Live" clId="Web-{8F1AA152-812C-4EDC-90FC-F330C6520EFD}" dt="2022-04-20T20:36:20.065" v="253"/>
          <ac:spMkLst>
            <pc:docMk/>
            <pc:sldMk cId="1280867562" sldId="261"/>
            <ac:spMk id="16" creationId="{3EBE8569-6AEC-4B8C-8D53-2DE337CDBA65}"/>
          </ac:spMkLst>
        </pc:spChg>
        <pc:spChg chg="add">
          <ac:chgData name="James Harmeling" userId="4163935ddb78b774" providerId="Windows Live" clId="Web-{8F1AA152-812C-4EDC-90FC-F330C6520EFD}" dt="2022-04-20T20:36:20.065" v="253"/>
          <ac:spMkLst>
            <pc:docMk/>
            <pc:sldMk cId="1280867562" sldId="261"/>
            <ac:spMk id="18" creationId="{55D4142C-5077-457F-A6AD-3FECFDB39685}"/>
          </ac:spMkLst>
        </pc:spChg>
        <pc:spChg chg="add">
          <ac:chgData name="James Harmeling" userId="4163935ddb78b774" providerId="Windows Live" clId="Web-{8F1AA152-812C-4EDC-90FC-F330C6520EFD}" dt="2022-04-20T20:36:20.065" v="253"/>
          <ac:spMkLst>
            <pc:docMk/>
            <pc:sldMk cId="1280867562" sldId="261"/>
            <ac:spMk id="20" creationId="{7A5F0580-5EE9-419F-96EE-B6529EF6E7D0}"/>
          </ac:spMkLst>
        </pc:spChg>
        <pc:picChg chg="mod">
          <ac:chgData name="James Harmeling" userId="4163935ddb78b774" providerId="Windows Live" clId="Web-{8F1AA152-812C-4EDC-90FC-F330C6520EFD}" dt="2022-04-20T20:36:20.065" v="253"/>
          <ac:picMkLst>
            <pc:docMk/>
            <pc:sldMk cId="1280867562" sldId="261"/>
            <ac:picMk id="4" creationId="{80170719-846D-A57C-1CDA-B157CD1EB8B3}"/>
          </ac:picMkLst>
        </pc:picChg>
      </pc:sldChg>
      <pc:sldChg chg="modSp add ord replId">
        <pc:chgData name="James Harmeling" userId="4163935ddb78b774" providerId="Windows Live" clId="Web-{8F1AA152-812C-4EDC-90FC-F330C6520EFD}" dt="2022-04-20T20:42:54.058" v="297" actId="14100"/>
        <pc:sldMkLst>
          <pc:docMk/>
          <pc:sldMk cId="1337227909" sldId="262"/>
        </pc:sldMkLst>
        <pc:spChg chg="mod">
          <ac:chgData name="James Harmeling" userId="4163935ddb78b774" providerId="Windows Live" clId="Web-{8F1AA152-812C-4EDC-90FC-F330C6520EFD}" dt="2022-04-20T20:38:37.411" v="290" actId="20577"/>
          <ac:spMkLst>
            <pc:docMk/>
            <pc:sldMk cId="1337227909" sldId="262"/>
            <ac:spMk id="2" creationId="{98A0CAF7-35C9-4E5A-65E6-533A64FBB9D7}"/>
          </ac:spMkLst>
        </pc:spChg>
        <pc:spChg chg="mod">
          <ac:chgData name="James Harmeling" userId="4163935ddb78b774" providerId="Windows Live" clId="Web-{8F1AA152-812C-4EDC-90FC-F330C6520EFD}" dt="2022-04-20T20:42:54.058" v="297" actId="14100"/>
          <ac:spMkLst>
            <pc:docMk/>
            <pc:sldMk cId="1337227909" sldId="262"/>
            <ac:spMk id="5" creationId="{0FA6560B-E408-6C5B-467B-A5EEBF57B058}"/>
          </ac:spMkLst>
        </pc:spChg>
      </pc:sldChg>
      <pc:sldChg chg="modSp add replId addAnim modAnim">
        <pc:chgData name="James Harmeling" userId="4163935ddb78b774" providerId="Windows Live" clId="Web-{8F1AA152-812C-4EDC-90FC-F330C6520EFD}" dt="2022-04-20T20:45:47.349" v="325" actId="20577"/>
        <pc:sldMkLst>
          <pc:docMk/>
          <pc:sldMk cId="1924701974" sldId="263"/>
        </pc:sldMkLst>
        <pc:spChg chg="mod">
          <ac:chgData name="James Harmeling" userId="4163935ddb78b774" providerId="Windows Live" clId="Web-{8F1AA152-812C-4EDC-90FC-F330C6520EFD}" dt="2022-04-20T20:45:47.349" v="325" actId="20577"/>
          <ac:spMkLst>
            <pc:docMk/>
            <pc:sldMk cId="1924701974" sldId="263"/>
            <ac:spMk id="2" creationId="{98A0CAF7-35C9-4E5A-65E6-533A64FBB9D7}"/>
          </ac:spMkLst>
        </pc:spChg>
        <pc:spChg chg="mod">
          <ac:chgData name="James Harmeling" userId="4163935ddb78b774" providerId="Windows Live" clId="Web-{8F1AA152-812C-4EDC-90FC-F330C6520EFD}" dt="2022-04-20T20:44:42.794" v="308" actId="20577"/>
          <ac:spMkLst>
            <pc:docMk/>
            <pc:sldMk cId="1924701974" sldId="263"/>
            <ac:spMk id="5" creationId="{0FA6560B-E408-6C5B-467B-A5EEBF57B058}"/>
          </ac:spMkLst>
        </pc:spChg>
      </pc:sldChg>
      <pc:sldChg chg="modSp add replId">
        <pc:chgData name="James Harmeling" userId="4163935ddb78b774" providerId="Windows Live" clId="Web-{8F1AA152-812C-4EDC-90FC-F330C6520EFD}" dt="2022-04-20T20:49:33.322" v="349" actId="20577"/>
        <pc:sldMkLst>
          <pc:docMk/>
          <pc:sldMk cId="660113904" sldId="264"/>
        </pc:sldMkLst>
        <pc:spChg chg="mod">
          <ac:chgData name="James Harmeling" userId="4163935ddb78b774" providerId="Windows Live" clId="Web-{8F1AA152-812C-4EDC-90FC-F330C6520EFD}" dt="2022-04-20T20:49:33.322" v="349" actId="20577"/>
          <ac:spMkLst>
            <pc:docMk/>
            <pc:sldMk cId="660113904" sldId="264"/>
            <ac:spMk id="2" creationId="{98A0CAF7-35C9-4E5A-65E6-533A64FBB9D7}"/>
          </ac:spMkLst>
        </pc:spChg>
        <pc:spChg chg="mod">
          <ac:chgData name="James Harmeling" userId="4163935ddb78b774" providerId="Windows Live" clId="Web-{8F1AA152-812C-4EDC-90FC-F330C6520EFD}" dt="2022-04-20T20:48:21.884" v="331" actId="20577"/>
          <ac:spMkLst>
            <pc:docMk/>
            <pc:sldMk cId="660113904" sldId="264"/>
            <ac:spMk id="5" creationId="{0FA6560B-E408-6C5B-467B-A5EEBF57B058}"/>
          </ac:spMkLst>
        </pc:spChg>
      </pc:sldChg>
      <pc:sldChg chg="modSp add replId delAnim modAnim">
        <pc:chgData name="James Harmeling" userId="4163935ddb78b774" providerId="Windows Live" clId="Web-{8F1AA152-812C-4EDC-90FC-F330C6520EFD}" dt="2022-04-20T20:50:32.527" v="360"/>
        <pc:sldMkLst>
          <pc:docMk/>
          <pc:sldMk cId="3748727094" sldId="265"/>
        </pc:sldMkLst>
        <pc:spChg chg="mod">
          <ac:chgData name="James Harmeling" userId="4163935ddb78b774" providerId="Windows Live" clId="Web-{8F1AA152-812C-4EDC-90FC-F330C6520EFD}" dt="2022-04-20T20:50:30.183" v="359" actId="20577"/>
          <ac:spMkLst>
            <pc:docMk/>
            <pc:sldMk cId="3748727094" sldId="265"/>
            <ac:spMk id="2" creationId="{98A0CAF7-35C9-4E5A-65E6-533A64FBB9D7}"/>
          </ac:spMkLst>
        </pc:spChg>
      </pc:sldChg>
      <pc:sldChg chg="modSp add replId">
        <pc:chgData name="James Harmeling" userId="4163935ddb78b774" providerId="Windows Live" clId="Web-{8F1AA152-812C-4EDC-90FC-F330C6520EFD}" dt="2022-04-20T20:51:28.481" v="367" actId="20577"/>
        <pc:sldMkLst>
          <pc:docMk/>
          <pc:sldMk cId="2501746132" sldId="266"/>
        </pc:sldMkLst>
        <pc:spChg chg="mod">
          <ac:chgData name="James Harmeling" userId="4163935ddb78b774" providerId="Windows Live" clId="Web-{8F1AA152-812C-4EDC-90FC-F330C6520EFD}" dt="2022-04-20T20:51:28.481" v="367" actId="20577"/>
          <ac:spMkLst>
            <pc:docMk/>
            <pc:sldMk cId="2501746132" sldId="266"/>
            <ac:spMk id="2" creationId="{98A0CAF7-35C9-4E5A-65E6-533A64FBB9D7}"/>
          </ac:spMkLst>
        </pc:spChg>
      </pc:sldChg>
      <pc:sldChg chg="modSp add replId">
        <pc:chgData name="James Harmeling" userId="4163935ddb78b774" providerId="Windows Live" clId="Web-{8F1AA152-812C-4EDC-90FC-F330C6520EFD}" dt="2022-04-20T20:54:34.862" v="382" actId="20577"/>
        <pc:sldMkLst>
          <pc:docMk/>
          <pc:sldMk cId="3979406516" sldId="267"/>
        </pc:sldMkLst>
        <pc:spChg chg="mod">
          <ac:chgData name="James Harmeling" userId="4163935ddb78b774" providerId="Windows Live" clId="Web-{8F1AA152-812C-4EDC-90FC-F330C6520EFD}" dt="2022-04-20T20:54:34.862" v="382" actId="20577"/>
          <ac:spMkLst>
            <pc:docMk/>
            <pc:sldMk cId="3979406516" sldId="267"/>
            <ac:spMk id="2" creationId="{98A0CAF7-35C9-4E5A-65E6-533A64FBB9D7}"/>
          </ac:spMkLst>
        </pc:spChg>
      </pc:sldChg>
      <pc:sldMasterChg chg="modTransition modSldLayout">
        <pc:chgData name="James Harmeling" userId="4163935ddb78b774" providerId="Windows Live" clId="Web-{8F1AA152-812C-4EDC-90FC-F330C6520EFD}" dt="2022-04-20T19:43:10.849" v="49"/>
        <pc:sldMasterMkLst>
          <pc:docMk/>
          <pc:sldMasterMk cId="1831233363" sldId="2147483672"/>
        </pc:sldMasterMkLst>
        <pc:sldLayoutChg chg="modTransition">
          <pc:chgData name="James Harmeling" userId="4163935ddb78b774" providerId="Windows Live" clId="Web-{8F1AA152-812C-4EDC-90FC-F330C6520EFD}" dt="2022-04-20T19:43:10.849" v="49"/>
          <pc:sldLayoutMkLst>
            <pc:docMk/>
            <pc:sldMasterMk cId="1831233363" sldId="2147483672"/>
            <pc:sldLayoutMk cId="2870834020" sldId="2147483673"/>
          </pc:sldLayoutMkLst>
        </pc:sldLayoutChg>
        <pc:sldLayoutChg chg="modTransition">
          <pc:chgData name="James Harmeling" userId="4163935ddb78b774" providerId="Windows Live" clId="Web-{8F1AA152-812C-4EDC-90FC-F330C6520EFD}" dt="2022-04-20T19:43:10.849" v="49"/>
          <pc:sldLayoutMkLst>
            <pc:docMk/>
            <pc:sldMasterMk cId="1831233363" sldId="2147483672"/>
            <pc:sldLayoutMk cId="2941951954" sldId="2147483674"/>
          </pc:sldLayoutMkLst>
        </pc:sldLayoutChg>
        <pc:sldLayoutChg chg="modTransition">
          <pc:chgData name="James Harmeling" userId="4163935ddb78b774" providerId="Windows Live" clId="Web-{8F1AA152-812C-4EDC-90FC-F330C6520EFD}" dt="2022-04-20T19:43:10.849" v="49"/>
          <pc:sldLayoutMkLst>
            <pc:docMk/>
            <pc:sldMasterMk cId="1831233363" sldId="2147483672"/>
            <pc:sldLayoutMk cId="3040080174" sldId="2147483675"/>
          </pc:sldLayoutMkLst>
        </pc:sldLayoutChg>
        <pc:sldLayoutChg chg="modTransition">
          <pc:chgData name="James Harmeling" userId="4163935ddb78b774" providerId="Windows Live" clId="Web-{8F1AA152-812C-4EDC-90FC-F330C6520EFD}" dt="2022-04-20T19:43:10.849" v="49"/>
          <pc:sldLayoutMkLst>
            <pc:docMk/>
            <pc:sldMasterMk cId="1831233363" sldId="2147483672"/>
            <pc:sldLayoutMk cId="3603612172" sldId="2147483676"/>
          </pc:sldLayoutMkLst>
        </pc:sldLayoutChg>
        <pc:sldLayoutChg chg="modTransition">
          <pc:chgData name="James Harmeling" userId="4163935ddb78b774" providerId="Windows Live" clId="Web-{8F1AA152-812C-4EDC-90FC-F330C6520EFD}" dt="2022-04-20T19:43:10.849" v="49"/>
          <pc:sldLayoutMkLst>
            <pc:docMk/>
            <pc:sldMasterMk cId="1831233363" sldId="2147483672"/>
            <pc:sldLayoutMk cId="96807135" sldId="2147483677"/>
          </pc:sldLayoutMkLst>
        </pc:sldLayoutChg>
        <pc:sldLayoutChg chg="modTransition">
          <pc:chgData name="James Harmeling" userId="4163935ddb78b774" providerId="Windows Live" clId="Web-{8F1AA152-812C-4EDC-90FC-F330C6520EFD}" dt="2022-04-20T19:43:10.849" v="49"/>
          <pc:sldLayoutMkLst>
            <pc:docMk/>
            <pc:sldMasterMk cId="1831233363" sldId="2147483672"/>
            <pc:sldLayoutMk cId="2885967941" sldId="2147483678"/>
          </pc:sldLayoutMkLst>
        </pc:sldLayoutChg>
        <pc:sldLayoutChg chg="modTransition">
          <pc:chgData name="James Harmeling" userId="4163935ddb78b774" providerId="Windows Live" clId="Web-{8F1AA152-812C-4EDC-90FC-F330C6520EFD}" dt="2022-04-20T19:43:10.849" v="49"/>
          <pc:sldLayoutMkLst>
            <pc:docMk/>
            <pc:sldMasterMk cId="1831233363" sldId="2147483672"/>
            <pc:sldLayoutMk cId="231185930" sldId="2147483679"/>
          </pc:sldLayoutMkLst>
        </pc:sldLayoutChg>
        <pc:sldLayoutChg chg="modTransition">
          <pc:chgData name="James Harmeling" userId="4163935ddb78b774" providerId="Windows Live" clId="Web-{8F1AA152-812C-4EDC-90FC-F330C6520EFD}" dt="2022-04-20T19:43:10.849" v="49"/>
          <pc:sldLayoutMkLst>
            <pc:docMk/>
            <pc:sldMasterMk cId="1831233363" sldId="2147483672"/>
            <pc:sldLayoutMk cId="596515278" sldId="2147483680"/>
          </pc:sldLayoutMkLst>
        </pc:sldLayoutChg>
        <pc:sldLayoutChg chg="modTransition">
          <pc:chgData name="James Harmeling" userId="4163935ddb78b774" providerId="Windows Live" clId="Web-{8F1AA152-812C-4EDC-90FC-F330C6520EFD}" dt="2022-04-20T19:43:10.849" v="49"/>
          <pc:sldLayoutMkLst>
            <pc:docMk/>
            <pc:sldMasterMk cId="1831233363" sldId="2147483672"/>
            <pc:sldLayoutMk cId="3763678031" sldId="2147483681"/>
          </pc:sldLayoutMkLst>
        </pc:sldLayoutChg>
        <pc:sldLayoutChg chg="modTransition">
          <pc:chgData name="James Harmeling" userId="4163935ddb78b774" providerId="Windows Live" clId="Web-{8F1AA152-812C-4EDC-90FC-F330C6520EFD}" dt="2022-04-20T19:43:10.849" v="49"/>
          <pc:sldLayoutMkLst>
            <pc:docMk/>
            <pc:sldMasterMk cId="1831233363" sldId="2147483672"/>
            <pc:sldLayoutMk cId="3245264134" sldId="2147483682"/>
          </pc:sldLayoutMkLst>
        </pc:sldLayoutChg>
        <pc:sldLayoutChg chg="modTransition">
          <pc:chgData name="James Harmeling" userId="4163935ddb78b774" providerId="Windows Live" clId="Web-{8F1AA152-812C-4EDC-90FC-F330C6520EFD}" dt="2022-04-20T19:43:10.849" v="49"/>
          <pc:sldLayoutMkLst>
            <pc:docMk/>
            <pc:sldMasterMk cId="1831233363" sldId="2147483672"/>
            <pc:sldLayoutMk cId="1788194901"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70834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5264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8819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4195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40080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0361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680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8596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1185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651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6367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4/24/2022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8312333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6839" r="10812"/>
          <a:stretch/>
        </p:blipFill>
        <p:spPr>
          <a:xfrm>
            <a:off x="20" y="1282"/>
            <a:ext cx="9143980" cy="6856718"/>
          </a:xfrm>
          <a:prstGeom prst="rect">
            <a:avLst/>
          </a:prstGeom>
        </p:spPr>
      </p:pic>
      <p:sp>
        <p:nvSpPr>
          <p:cNvPr id="5" name="TextBox 4">
            <a:extLst>
              <a:ext uri="{FF2B5EF4-FFF2-40B4-BE49-F238E27FC236}">
                <a16:creationId xmlns:a16="http://schemas.microsoft.com/office/drawing/2014/main" id="{0FA6560B-E408-6C5B-467B-A5EEBF57B058}"/>
              </a:ext>
            </a:extLst>
          </p:cNvPr>
          <p:cNvSpPr txBox="1"/>
          <p:nvPr/>
        </p:nvSpPr>
        <p:spPr>
          <a:xfrm>
            <a:off x="4914901" y="127416"/>
            <a:ext cx="3970519"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latin typeface="system-ui"/>
                <a:ea typeface="Arial Unicode MS"/>
              </a:rPr>
              <a:t>My Shepherd</a:t>
            </a:r>
            <a:endParaRPr lang="en-US" sz="2400" dirty="0">
              <a:latin typeface="system-ui"/>
              <a:ea typeface="Arial Unicode MS"/>
              <a:cs typeface="Calibri" panose="020F0502020204030204"/>
            </a:endParaRPr>
          </a:p>
          <a:p>
            <a:r>
              <a:rPr lang="en-US" sz="4800" dirty="0">
                <a:latin typeface="system-ui"/>
                <a:ea typeface="Arial Unicode MS"/>
                <a:cs typeface="Times New Roman"/>
              </a:rPr>
              <a:t>Psalm 23</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240088"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200" dirty="0">
                <a:latin typeface="+mj-lt"/>
                <a:ea typeface="+mj-ea"/>
                <a:cs typeface="+mj-cs"/>
              </a:rPr>
              <a:t>My Shepherd protects (4-6)</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278320" y="2718054"/>
            <a:ext cx="3979962"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dirty="0">
                <a:ea typeface="+mn-lt"/>
                <a:cs typeface="+mn-lt"/>
              </a:rPr>
              <a:t>Matthew 1:23</a:t>
            </a:r>
            <a:endParaRPr lang="en-US" dirty="0">
              <a:ea typeface="+mn-lt"/>
              <a:cs typeface="+mn-lt"/>
            </a:endParaRPr>
          </a:p>
          <a:p>
            <a:r>
              <a:rPr lang="en-US" sz="2400" dirty="0">
                <a:ea typeface="+mn-lt"/>
                <a:cs typeface="+mn-lt"/>
              </a:rPr>
              <a:t>“Behold, the virgin shall conceive and bear a son,</a:t>
            </a:r>
            <a:br>
              <a:rPr lang="en-US" sz="2400" dirty="0">
                <a:ea typeface="+mn-lt"/>
                <a:cs typeface="+mn-lt"/>
              </a:rPr>
            </a:br>
            <a:r>
              <a:rPr lang="en-US" sz="2400" dirty="0">
                <a:ea typeface="+mn-lt"/>
                <a:cs typeface="+mn-lt"/>
              </a:rPr>
              <a:t>and they shall call his name Immanuel”</a:t>
            </a:r>
            <a:endParaRPr lang="en-US"/>
          </a:p>
          <a:p>
            <a:r>
              <a:rPr lang="en-US" sz="2400" dirty="0">
                <a:ea typeface="+mn-lt"/>
                <a:cs typeface="+mn-lt"/>
              </a:rPr>
              <a:t>(which means, God with us).</a:t>
            </a:r>
            <a:endParaRPr lang="en-US" dirty="0"/>
          </a:p>
        </p:txBody>
      </p:sp>
    </p:spTree>
    <p:extLst>
      <p:ext uri="{BB962C8B-B14F-4D97-AF65-F5344CB8AC3E}">
        <p14:creationId xmlns:p14="http://schemas.microsoft.com/office/powerpoint/2010/main" val="250174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240088"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200" dirty="0">
                <a:latin typeface="+mj-lt"/>
                <a:ea typeface="+mj-ea"/>
                <a:cs typeface="+mj-cs"/>
              </a:rPr>
              <a:t>My Shepherd protects (4-6)</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278320" y="2718054"/>
            <a:ext cx="3979962"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dirty="0">
                <a:ea typeface="+mn-lt"/>
                <a:cs typeface="+mn-lt"/>
              </a:rPr>
              <a:t>John 14:17-18</a:t>
            </a:r>
            <a:endParaRPr lang="en-US" dirty="0">
              <a:ea typeface="+mn-lt"/>
              <a:cs typeface="+mn-lt"/>
            </a:endParaRPr>
          </a:p>
          <a:p>
            <a:r>
              <a:rPr lang="en-US" sz="2400" baseline="30000" dirty="0">
                <a:ea typeface="+mn-lt"/>
                <a:cs typeface="+mn-lt"/>
              </a:rPr>
              <a:t>17 </a:t>
            </a:r>
            <a:r>
              <a:rPr lang="en-US" sz="2400" dirty="0">
                <a:ea typeface="+mn-lt"/>
                <a:cs typeface="+mn-lt"/>
              </a:rPr>
              <a:t>even the Spirit of truth, whom the world cannot receive, because it neither sees him nor knows him. You know him, for he dwells with you and will be in you.</a:t>
            </a:r>
            <a:endParaRPr lang="en-US" dirty="0"/>
          </a:p>
          <a:p>
            <a:r>
              <a:rPr lang="en-US" sz="2400" baseline="30000" dirty="0">
                <a:ea typeface="+mn-lt"/>
                <a:cs typeface="+mn-lt"/>
              </a:rPr>
              <a:t>18 </a:t>
            </a:r>
            <a:r>
              <a:rPr lang="en-US" sz="2400" dirty="0">
                <a:ea typeface="+mn-lt"/>
                <a:cs typeface="+mn-lt"/>
              </a:rPr>
              <a:t>“I will not leave you as orphans; I will come to you. </a:t>
            </a:r>
            <a:endParaRPr lang="en-US" dirty="0"/>
          </a:p>
        </p:txBody>
      </p:sp>
    </p:spTree>
    <p:extLst>
      <p:ext uri="{BB962C8B-B14F-4D97-AF65-F5344CB8AC3E}">
        <p14:creationId xmlns:p14="http://schemas.microsoft.com/office/powerpoint/2010/main" val="397940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023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FFCDFD-3480-A46D-012D-93C34A4F1304}"/>
              </a:ext>
            </a:extLst>
          </p:cNvPr>
          <p:cNvSpPr/>
          <p:nvPr/>
        </p:nvSpPr>
        <p:spPr>
          <a:xfrm>
            <a:off x="1873" y="1873"/>
            <a:ext cx="9172105" cy="685799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A657FC-D029-E488-FCCA-4B9E613EA3CE}"/>
              </a:ext>
            </a:extLst>
          </p:cNvPr>
          <p:cNvSpPr txBox="1"/>
          <p:nvPr/>
        </p:nvSpPr>
        <p:spPr>
          <a:xfrm>
            <a:off x="773867" y="680179"/>
            <a:ext cx="763374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FFFFFF"/>
                </a:solidFill>
                <a:latin typeface="system-ui"/>
              </a:rPr>
              <a:t>John 10:11-16</a:t>
            </a:r>
            <a:endParaRPr lang="en-US" sz="2400" b="1" dirty="0">
              <a:solidFill>
                <a:srgbClr val="FFFFFF"/>
              </a:solidFill>
              <a:latin typeface="Calibri" panose="020F0502020204030204"/>
              <a:cs typeface="Calibri" panose="020F0502020204030204"/>
            </a:endParaRPr>
          </a:p>
          <a:p>
            <a:pPr algn="ctr"/>
            <a:r>
              <a:rPr lang="en-US" sz="2400" dirty="0">
                <a:solidFill>
                  <a:srgbClr val="FFFFFF"/>
                </a:solidFill>
                <a:latin typeface="system-ui"/>
              </a:rPr>
              <a:t>11 I am the good shepherd. The good shepherd lays down his life for the sheep. 12 He who is a hired hand and not a shepherd, who does not own the sheep, sees the wolf coming and leaves the sheep and flees, and the wolf snatches them and scatters them. 13 He flees because he is a hired hand and cares nothing for the sheep. </a:t>
            </a:r>
            <a:endParaRPr lang="en-US" sz="2400" dirty="0">
              <a:solidFill>
                <a:srgbClr val="FFFFFF"/>
              </a:solidFill>
              <a:latin typeface="Calibri" panose="020F0502020204030204"/>
              <a:cs typeface="Calibri"/>
            </a:endParaRPr>
          </a:p>
          <a:p>
            <a:pPr algn="ctr"/>
            <a:endParaRPr lang="en-US" sz="2400" dirty="0">
              <a:solidFill>
                <a:srgbClr val="FFFFFF"/>
              </a:solidFill>
              <a:latin typeface="system-ui"/>
            </a:endParaRPr>
          </a:p>
          <a:p>
            <a:pPr algn="ctr"/>
            <a:r>
              <a:rPr lang="en-US" sz="2400" dirty="0">
                <a:solidFill>
                  <a:srgbClr val="FFFFFF"/>
                </a:solidFill>
                <a:latin typeface="system-ui"/>
              </a:rPr>
              <a:t>14 I am the good shepherd. I know my own and my own know me, 15 just as the Father knows me and I know the Father; and I lay down my life for the sheep. 16 And I have other sheep that are not of this fold. I must bring them also, and they will listen to my voice. So there will be one flock, one shepherd. </a:t>
            </a:r>
            <a:endParaRPr lang="en-US" sz="2400">
              <a:solidFill>
                <a:srgbClr val="FFFFFF"/>
              </a:solidFill>
              <a:cs typeface="Calibri"/>
            </a:endParaRPr>
          </a:p>
        </p:txBody>
      </p:sp>
    </p:spTree>
    <p:extLst>
      <p:ext uri="{BB962C8B-B14F-4D97-AF65-F5344CB8AC3E}">
        <p14:creationId xmlns:p14="http://schemas.microsoft.com/office/powerpoint/2010/main" val="402196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142812"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200" dirty="0">
                <a:latin typeface="+mj-lt"/>
                <a:ea typeface="+mj-ea"/>
                <a:cs typeface="+mj-cs"/>
              </a:rPr>
              <a:t>My Shepherd provides (1-3a)</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278320" y="2718054"/>
            <a:ext cx="3931324"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dirty="0"/>
              <a:t>Green pastures</a:t>
            </a:r>
          </a:p>
          <a:p>
            <a:pPr>
              <a:lnSpc>
                <a:spcPct val="90000"/>
              </a:lnSpc>
              <a:spcAft>
                <a:spcPts val="600"/>
              </a:spcAft>
            </a:pPr>
            <a:endParaRPr lang="en-US" sz="2400" dirty="0">
              <a:cs typeface="Calibri"/>
            </a:endParaRPr>
          </a:p>
          <a:p>
            <a:pPr>
              <a:lnSpc>
                <a:spcPct val="90000"/>
              </a:lnSpc>
              <a:spcAft>
                <a:spcPts val="600"/>
              </a:spcAft>
            </a:pPr>
            <a:r>
              <a:rPr lang="en-US" sz="2400" dirty="0">
                <a:cs typeface="Calibri"/>
              </a:rPr>
              <a:t>Still waters</a:t>
            </a:r>
          </a:p>
          <a:p>
            <a:pPr>
              <a:lnSpc>
                <a:spcPct val="90000"/>
              </a:lnSpc>
              <a:spcAft>
                <a:spcPts val="600"/>
              </a:spcAft>
            </a:pPr>
            <a:endParaRPr lang="en-US" sz="2400" dirty="0">
              <a:cs typeface="Calibri"/>
            </a:endParaRPr>
          </a:p>
          <a:p>
            <a:pPr>
              <a:lnSpc>
                <a:spcPct val="90000"/>
              </a:lnSpc>
              <a:spcAft>
                <a:spcPts val="600"/>
              </a:spcAft>
            </a:pPr>
            <a:r>
              <a:rPr lang="en-US" sz="2400" dirty="0">
                <a:cs typeface="Calibri"/>
              </a:rPr>
              <a:t>Soul restored</a:t>
            </a:r>
          </a:p>
        </p:txBody>
      </p:sp>
    </p:spTree>
    <p:extLst>
      <p:ext uri="{BB962C8B-B14F-4D97-AF65-F5344CB8AC3E}">
        <p14:creationId xmlns:p14="http://schemas.microsoft.com/office/powerpoint/2010/main" val="133722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BF735A-85C0-D82E-513F-60A3C9E5297C}"/>
              </a:ext>
            </a:extLst>
          </p:cNvPr>
          <p:cNvSpPr txBox="1"/>
          <p:nvPr/>
        </p:nvSpPr>
        <p:spPr>
          <a:xfrm>
            <a:off x="411298" y="742951"/>
            <a:ext cx="3016029" cy="496252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2900" dirty="0">
                <a:solidFill>
                  <a:srgbClr val="FFFFFF"/>
                </a:solidFill>
                <a:latin typeface="+mj-lt"/>
                <a:ea typeface="+mj-ea"/>
                <a:cs typeface="+mj-cs"/>
              </a:rPr>
              <a:t>Sheep will not lay down if:</a:t>
            </a:r>
            <a:endParaRPr lang="en-US" dirty="0"/>
          </a:p>
          <a:p>
            <a:pPr marL="457200" indent="-457200">
              <a:lnSpc>
                <a:spcPct val="90000"/>
              </a:lnSpc>
              <a:spcBef>
                <a:spcPct val="0"/>
              </a:spcBef>
              <a:spcAft>
                <a:spcPts val="600"/>
              </a:spcAft>
              <a:buFont typeface="Arial"/>
              <a:buChar char="•"/>
            </a:pPr>
            <a:r>
              <a:rPr lang="en-US" sz="2900" dirty="0">
                <a:solidFill>
                  <a:srgbClr val="FFFFFF"/>
                </a:solidFill>
                <a:latin typeface="+mj-lt"/>
                <a:ea typeface="+mj-ea"/>
                <a:cs typeface="+mj-cs"/>
              </a:rPr>
              <a:t>fear of predators</a:t>
            </a:r>
            <a:endParaRPr lang="en-US" dirty="0">
              <a:solidFill>
                <a:srgbClr val="000000"/>
              </a:solidFill>
              <a:latin typeface="Calibri" panose="020F0502020204030204"/>
              <a:ea typeface="+mj-ea"/>
              <a:cs typeface="Calibri"/>
            </a:endParaRPr>
          </a:p>
          <a:p>
            <a:pPr marL="457200" indent="-457200">
              <a:lnSpc>
                <a:spcPct val="90000"/>
              </a:lnSpc>
              <a:spcBef>
                <a:spcPct val="0"/>
              </a:spcBef>
              <a:spcAft>
                <a:spcPts val="600"/>
              </a:spcAft>
              <a:buFont typeface="Arial"/>
              <a:buChar char="•"/>
            </a:pPr>
            <a:r>
              <a:rPr lang="en-US" sz="2900" dirty="0">
                <a:solidFill>
                  <a:srgbClr val="FFFFFF"/>
                </a:solidFill>
                <a:latin typeface="+mj-lt"/>
                <a:ea typeface="+mj-ea"/>
                <a:cs typeface="+mj-cs"/>
              </a:rPr>
              <a:t>tension with</a:t>
            </a:r>
            <a:r>
              <a:rPr lang="en-US" sz="2900" kern="1200" dirty="0">
                <a:solidFill>
                  <a:srgbClr val="FFFFFF"/>
                </a:solidFill>
                <a:latin typeface="+mj-lt"/>
                <a:ea typeface="+mj-ea"/>
                <a:cs typeface="+mj-cs"/>
              </a:rPr>
              <a:t> other sheep</a:t>
            </a:r>
            <a:endParaRPr lang="en-US" dirty="0">
              <a:solidFill>
                <a:srgbClr val="000000"/>
              </a:solidFill>
              <a:latin typeface="Calibri" panose="020F0502020204030204"/>
              <a:ea typeface="+mj-ea"/>
              <a:cs typeface="Calibri"/>
            </a:endParaRPr>
          </a:p>
          <a:p>
            <a:pPr marL="457200" indent="-457200">
              <a:lnSpc>
                <a:spcPct val="90000"/>
              </a:lnSpc>
              <a:spcBef>
                <a:spcPct val="0"/>
              </a:spcBef>
              <a:spcAft>
                <a:spcPts val="600"/>
              </a:spcAft>
              <a:buFont typeface="Arial"/>
              <a:buChar char="•"/>
            </a:pPr>
            <a:r>
              <a:rPr lang="en-US" sz="2900" dirty="0">
                <a:solidFill>
                  <a:srgbClr val="FFFFFF"/>
                </a:solidFill>
                <a:latin typeface="+mj-lt"/>
                <a:ea typeface="+mj-ea"/>
                <a:cs typeface="+mj-cs"/>
              </a:rPr>
              <a:t>parasites</a:t>
            </a:r>
            <a:endParaRPr lang="en-US" dirty="0">
              <a:solidFill>
                <a:srgbClr val="000000"/>
              </a:solidFill>
              <a:latin typeface="Calibri" panose="020F0502020204030204"/>
              <a:ea typeface="+mj-ea"/>
              <a:cs typeface="Calibri"/>
            </a:endParaRPr>
          </a:p>
          <a:p>
            <a:pPr marL="457200" indent="-457200">
              <a:lnSpc>
                <a:spcPct val="90000"/>
              </a:lnSpc>
              <a:spcBef>
                <a:spcPct val="0"/>
              </a:spcBef>
              <a:spcAft>
                <a:spcPts val="600"/>
              </a:spcAft>
              <a:buFont typeface="Arial"/>
              <a:buChar char="•"/>
            </a:pPr>
            <a:r>
              <a:rPr lang="en-US" sz="2900" dirty="0">
                <a:solidFill>
                  <a:srgbClr val="FFFFFF"/>
                </a:solidFill>
                <a:latin typeface="+mj-lt"/>
                <a:ea typeface="+mj-ea"/>
                <a:cs typeface="+mj-cs"/>
              </a:rPr>
              <a:t>hunger</a:t>
            </a:r>
            <a:endParaRPr lang="en-US" dirty="0">
              <a:ea typeface="+mj-ea"/>
              <a:cs typeface="Calibri"/>
            </a:endParaRPr>
          </a:p>
        </p:txBody>
      </p:sp>
      <p:pic>
        <p:nvPicPr>
          <p:cNvPr id="5" name="Picture 5" descr="A picture containing text, sheep, mammal&#10;&#10;Description automatically generated">
            <a:extLst>
              <a:ext uri="{FF2B5EF4-FFF2-40B4-BE49-F238E27FC236}">
                <a16:creationId xmlns:a16="http://schemas.microsoft.com/office/drawing/2014/main" id="{E7C47348-C035-29C9-1BA5-763628059FBF}"/>
              </a:ext>
            </a:extLst>
          </p:cNvPr>
          <p:cNvPicPr>
            <a:picLocks noChangeAspect="1"/>
          </p:cNvPicPr>
          <p:nvPr/>
        </p:nvPicPr>
        <p:blipFill>
          <a:blip r:embed="rId2"/>
          <a:stretch>
            <a:fillRect/>
          </a:stretch>
        </p:blipFill>
        <p:spPr>
          <a:xfrm>
            <a:off x="4485197" y="492573"/>
            <a:ext cx="3675497" cy="5880796"/>
          </a:xfrm>
          <a:prstGeom prst="rect">
            <a:avLst/>
          </a:prstGeom>
        </p:spPr>
      </p:pic>
    </p:spTree>
    <p:extLst>
      <p:ext uri="{BB962C8B-B14F-4D97-AF65-F5344CB8AC3E}">
        <p14:creationId xmlns:p14="http://schemas.microsoft.com/office/powerpoint/2010/main" val="296306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142812"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200" dirty="0">
                <a:latin typeface="+mj-lt"/>
                <a:ea typeface="+mj-ea"/>
                <a:cs typeface="+mj-cs"/>
              </a:rPr>
              <a:t>My Shepherd provides (1-3a)</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278320" y="2718054"/>
            <a:ext cx="3931324"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dirty="0"/>
              <a:t>Green pastures</a:t>
            </a:r>
          </a:p>
          <a:p>
            <a:pPr>
              <a:lnSpc>
                <a:spcPct val="90000"/>
              </a:lnSpc>
              <a:spcAft>
                <a:spcPts val="600"/>
              </a:spcAft>
            </a:pPr>
            <a:endParaRPr lang="en-US" sz="2400" dirty="0">
              <a:cs typeface="Calibri"/>
            </a:endParaRPr>
          </a:p>
          <a:p>
            <a:pPr>
              <a:lnSpc>
                <a:spcPct val="90000"/>
              </a:lnSpc>
              <a:spcAft>
                <a:spcPts val="600"/>
              </a:spcAft>
            </a:pPr>
            <a:r>
              <a:rPr lang="en-US" sz="2400" dirty="0">
                <a:cs typeface="Calibri"/>
              </a:rPr>
              <a:t>Still waters</a:t>
            </a:r>
          </a:p>
          <a:p>
            <a:pPr>
              <a:lnSpc>
                <a:spcPct val="90000"/>
              </a:lnSpc>
              <a:spcAft>
                <a:spcPts val="600"/>
              </a:spcAft>
            </a:pPr>
            <a:endParaRPr lang="en-US" sz="2400" dirty="0">
              <a:cs typeface="Calibri"/>
            </a:endParaRPr>
          </a:p>
          <a:p>
            <a:pPr>
              <a:lnSpc>
                <a:spcPct val="90000"/>
              </a:lnSpc>
              <a:spcAft>
                <a:spcPts val="600"/>
              </a:spcAft>
            </a:pPr>
            <a:r>
              <a:rPr lang="en-US" sz="2400" dirty="0">
                <a:cs typeface="Calibri"/>
              </a:rPr>
              <a:t>Soul restored</a:t>
            </a:r>
          </a:p>
        </p:txBody>
      </p:sp>
      <p:sp>
        <p:nvSpPr>
          <p:cNvPr id="3" name="TextBox 2">
            <a:extLst>
              <a:ext uri="{FF2B5EF4-FFF2-40B4-BE49-F238E27FC236}">
                <a16:creationId xmlns:a16="http://schemas.microsoft.com/office/drawing/2014/main" id="{6DE7ADFD-CBAC-0B90-0CB0-B1E11A04769E}"/>
              </a:ext>
            </a:extLst>
          </p:cNvPr>
          <p:cNvSpPr txBox="1"/>
          <p:nvPr/>
        </p:nvSpPr>
        <p:spPr>
          <a:xfrm>
            <a:off x="3378408" y="1476531"/>
            <a:ext cx="5769339" cy="341632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system-ui"/>
              </a:rPr>
              <a:t>"Sheep will not usually drink from fast-flowing water. They know the peril of </a:t>
            </a:r>
            <a:endParaRPr lang="en-US"/>
          </a:p>
          <a:p>
            <a:pPr algn="ctr"/>
            <a:r>
              <a:rPr lang="en-US" sz="2400" dirty="0">
                <a:latin typeface="system-ui"/>
              </a:rPr>
              <a:t>drowning if they were to fall in and their heavy wool coats become waterlogged. </a:t>
            </a:r>
          </a:p>
          <a:p>
            <a:pPr algn="ctr"/>
            <a:r>
              <a:rPr lang="en-US" sz="2400" dirty="0">
                <a:latin typeface="system-ui"/>
              </a:rPr>
              <a:t>They also know the danger of developing pneumonia if water gets into their </a:t>
            </a:r>
          </a:p>
          <a:p>
            <a:pPr algn="ctr"/>
            <a:r>
              <a:rPr lang="en-US" sz="2400" dirty="0">
                <a:latin typeface="system-ui"/>
              </a:rPr>
              <a:t>lungs. Sheep have been known to die from thirst alongside abundant rushing </a:t>
            </a:r>
            <a:r>
              <a:rPr lang="en-US" sz="2400" dirty="0">
                <a:latin typeface="system-ui"/>
                <a:ea typeface="Arial Unicode MS"/>
              </a:rPr>
              <a:t>water."</a:t>
            </a:r>
          </a:p>
          <a:p>
            <a:pPr algn="ctr"/>
            <a:r>
              <a:rPr lang="en-US" sz="2400" dirty="0">
                <a:latin typeface="system-ui"/>
                <a:ea typeface="Arial Unicode MS"/>
              </a:rPr>
              <a:t>-Ron Allen</a:t>
            </a:r>
          </a:p>
        </p:txBody>
      </p:sp>
    </p:spTree>
    <p:extLst>
      <p:ext uri="{BB962C8B-B14F-4D97-AF65-F5344CB8AC3E}">
        <p14:creationId xmlns:p14="http://schemas.microsoft.com/office/powerpoint/2010/main" val="303449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240088"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200" dirty="0">
                <a:latin typeface="+mj-lt"/>
                <a:ea typeface="+mj-ea"/>
                <a:cs typeface="+mj-cs"/>
              </a:rPr>
              <a:t>My Shepherd provides (1-3a)</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278320" y="2718054"/>
            <a:ext cx="3931324"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u="sng" dirty="0"/>
              <a:t>Restoring</a:t>
            </a:r>
            <a:endParaRPr lang="en-US" sz="2400" dirty="0"/>
          </a:p>
          <a:p>
            <a:pPr marL="457200" indent="-228600">
              <a:lnSpc>
                <a:spcPct val="90000"/>
              </a:lnSpc>
              <a:spcAft>
                <a:spcPts val="600"/>
              </a:spcAft>
              <a:buFont typeface="Arial" panose="020B0604020202020204" pitchFamily="34" charset="0"/>
              <a:buChar char="•"/>
            </a:pPr>
            <a:r>
              <a:rPr lang="en-US" sz="2400" dirty="0"/>
              <a:t>Restore withered hand (I Kings 13:6)</a:t>
            </a:r>
            <a:endParaRPr lang="en-US" sz="2400" dirty="0">
              <a:cs typeface="Calibri"/>
            </a:endParaRPr>
          </a:p>
          <a:p>
            <a:pPr marL="457200" indent="-228600">
              <a:lnSpc>
                <a:spcPct val="90000"/>
              </a:lnSpc>
              <a:spcAft>
                <a:spcPts val="600"/>
              </a:spcAft>
              <a:buFont typeface="Arial" panose="020B0604020202020204" pitchFamily="34" charset="0"/>
              <a:buChar char="•"/>
            </a:pPr>
            <a:r>
              <a:rPr lang="en-US" sz="2400" dirty="0"/>
              <a:t>Captives return home to their land (Isaiah 52:8) </a:t>
            </a:r>
            <a:endParaRPr lang="en-US" sz="2400" dirty="0">
              <a:cs typeface="Calibri"/>
            </a:endParaRPr>
          </a:p>
          <a:p>
            <a:pPr marL="457200" indent="-228600">
              <a:lnSpc>
                <a:spcPct val="90000"/>
              </a:lnSpc>
              <a:spcAft>
                <a:spcPts val="600"/>
              </a:spcAft>
              <a:buFont typeface="Arial" panose="020B0604020202020204" pitchFamily="34" charset="0"/>
              <a:buChar char="•"/>
            </a:pPr>
            <a:r>
              <a:rPr lang="en-US" sz="2400" dirty="0"/>
              <a:t>Repair broken walls (Isa 58:12)</a:t>
            </a:r>
            <a:endParaRPr lang="en-US" sz="2400" dirty="0">
              <a:cs typeface="Calibri"/>
            </a:endParaRPr>
          </a:p>
          <a:p>
            <a:pPr marL="457200" indent="-228600">
              <a:lnSpc>
                <a:spcPct val="90000"/>
              </a:lnSpc>
              <a:spcAft>
                <a:spcPts val="600"/>
              </a:spcAft>
              <a:buFont typeface="Arial" panose="020B0604020202020204" pitchFamily="34" charset="0"/>
              <a:buChar char="•"/>
            </a:pPr>
            <a:r>
              <a:rPr lang="en-US" sz="2400" dirty="0"/>
              <a:t>Rebuild leveled cities (Dan 9:25)</a:t>
            </a:r>
            <a:endParaRPr lang="en-US" sz="2400" dirty="0">
              <a:cs typeface="Calibri"/>
            </a:endParaRPr>
          </a:p>
        </p:txBody>
      </p:sp>
    </p:spTree>
    <p:extLst>
      <p:ext uri="{BB962C8B-B14F-4D97-AF65-F5344CB8AC3E}">
        <p14:creationId xmlns:p14="http://schemas.microsoft.com/office/powerpoint/2010/main" val="128086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240088"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200" dirty="0">
                <a:latin typeface="+mj-lt"/>
                <a:ea typeface="+mj-ea"/>
                <a:cs typeface="+mj-cs"/>
              </a:rPr>
              <a:t>My Shepherd guides (3b)</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278320" y="2718054"/>
            <a:ext cx="3979962"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dirty="0">
                <a:ea typeface="+mn-lt"/>
                <a:cs typeface="+mn-lt"/>
              </a:rPr>
              <a:t>“The Christian is not obedient to some commandments and neglectful of others; he does not pick and choose, but yields to all. Observe, that the plural is used – ‘the </a:t>
            </a:r>
            <a:r>
              <a:rPr lang="en-US" sz="2400" i="1" dirty="0">
                <a:ea typeface="+mn-lt"/>
                <a:cs typeface="+mn-lt"/>
              </a:rPr>
              <a:t>paths</a:t>
            </a:r>
            <a:r>
              <a:rPr lang="en-US" sz="2400" dirty="0">
                <a:ea typeface="+mn-lt"/>
                <a:cs typeface="+mn-lt"/>
              </a:rPr>
              <a:t> of righteousness.’ Whatever God may give us to do we would do it, led by his love."</a:t>
            </a:r>
            <a:br>
              <a:rPr lang="en-US" sz="2400" dirty="0">
                <a:ea typeface="+mn-lt"/>
                <a:cs typeface="+mn-lt"/>
              </a:rPr>
            </a:br>
            <a:r>
              <a:rPr lang="en-US" sz="2400" dirty="0">
                <a:cs typeface="Calibri"/>
              </a:rPr>
              <a:t>-Charles Spurgeon</a:t>
            </a:r>
            <a:endParaRPr lang="en-US" sz="2400" dirty="0"/>
          </a:p>
        </p:txBody>
      </p:sp>
    </p:spTree>
    <p:extLst>
      <p:ext uri="{BB962C8B-B14F-4D97-AF65-F5344CB8AC3E}">
        <p14:creationId xmlns:p14="http://schemas.microsoft.com/office/powerpoint/2010/main" val="192470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240088"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200" dirty="0">
                <a:latin typeface="+mj-lt"/>
                <a:ea typeface="+mj-ea"/>
                <a:cs typeface="+mj-cs"/>
              </a:rPr>
              <a:t>My Shepherd protects (4-6)</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278320" y="2718054"/>
            <a:ext cx="3979962"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dirty="0">
                <a:ea typeface="+mn-lt"/>
                <a:cs typeface="+mn-lt"/>
              </a:rPr>
              <a:t>Genesis 39:21</a:t>
            </a:r>
            <a:endParaRPr lang="en-US" dirty="0">
              <a:ea typeface="+mn-lt"/>
              <a:cs typeface="+mn-lt"/>
            </a:endParaRPr>
          </a:p>
          <a:p>
            <a:pPr>
              <a:lnSpc>
                <a:spcPct val="90000"/>
              </a:lnSpc>
              <a:spcAft>
                <a:spcPts val="600"/>
              </a:spcAft>
            </a:pPr>
            <a:r>
              <a:rPr lang="en-US" sz="2400" dirty="0">
                <a:ea typeface="+mn-lt"/>
                <a:cs typeface="+mn-lt"/>
              </a:rPr>
              <a:t>"But the </a:t>
            </a:r>
            <a:r>
              <a:rPr lang="en-US" sz="2400" cap="small" dirty="0">
                <a:ea typeface="+mn-lt"/>
                <a:cs typeface="+mn-lt"/>
              </a:rPr>
              <a:t>Lord</a:t>
            </a:r>
            <a:r>
              <a:rPr lang="en-US" sz="2400" dirty="0">
                <a:ea typeface="+mn-lt"/>
                <a:cs typeface="+mn-lt"/>
              </a:rPr>
              <a:t> was with Joseph and showed him steadfast love and gave him favor in the sight of the keeper of the prison."</a:t>
            </a:r>
            <a:endParaRPr lang="en-US" dirty="0"/>
          </a:p>
        </p:txBody>
      </p:sp>
    </p:spTree>
    <p:extLst>
      <p:ext uri="{BB962C8B-B14F-4D97-AF65-F5344CB8AC3E}">
        <p14:creationId xmlns:p14="http://schemas.microsoft.com/office/powerpoint/2010/main" val="66011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80170719-846D-A57C-1CDA-B157CD1EB8B3}"/>
              </a:ext>
            </a:extLst>
          </p:cNvPr>
          <p:cNvPicPr>
            <a:picLocks noChangeAspect="1"/>
          </p:cNvPicPr>
          <p:nvPr/>
        </p:nvPicPr>
        <p:blipFill rotWithShape="1">
          <a:blip r:embed="rId2"/>
          <a:srcRect l="12461" t="6484" r="32795" b="-1"/>
          <a:stretch/>
        </p:blipFill>
        <p:spPr>
          <a:xfrm>
            <a:off x="2642616" y="10"/>
            <a:ext cx="6501384"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FA6560B-E408-6C5B-467B-A5EEBF57B058}"/>
              </a:ext>
            </a:extLst>
          </p:cNvPr>
          <p:cNvSpPr txBox="1"/>
          <p:nvPr/>
        </p:nvSpPr>
        <p:spPr>
          <a:xfrm>
            <a:off x="278320" y="1161288"/>
            <a:ext cx="3240088" cy="112471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3200" dirty="0">
                <a:latin typeface="+mj-lt"/>
                <a:ea typeface="+mj-ea"/>
                <a:cs typeface="+mj-cs"/>
              </a:rPr>
              <a:t>My Shepherd protects (4-6)</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A0CAF7-35C9-4E5A-65E6-533A64FBB9D7}"/>
              </a:ext>
            </a:extLst>
          </p:cNvPr>
          <p:cNvSpPr txBox="1"/>
          <p:nvPr/>
        </p:nvSpPr>
        <p:spPr>
          <a:xfrm>
            <a:off x="278320" y="2718054"/>
            <a:ext cx="3979962"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2400" dirty="0">
                <a:ea typeface="+mn-lt"/>
                <a:cs typeface="+mn-lt"/>
              </a:rPr>
              <a:t>Isaiah 41:10</a:t>
            </a:r>
            <a:endParaRPr lang="en-US" dirty="0">
              <a:ea typeface="+mn-lt"/>
              <a:cs typeface="+mn-lt"/>
            </a:endParaRPr>
          </a:p>
          <a:p>
            <a:pPr>
              <a:lnSpc>
                <a:spcPct val="90000"/>
              </a:lnSpc>
              <a:spcAft>
                <a:spcPts val="600"/>
              </a:spcAft>
            </a:pPr>
            <a:r>
              <a:rPr lang="en-US" sz="2400" dirty="0">
                <a:ea typeface="+mn-lt"/>
                <a:cs typeface="+mn-lt"/>
              </a:rPr>
              <a:t>"fear not, for I am with you;</a:t>
            </a:r>
            <a:br>
              <a:rPr lang="en-US" sz="2400" dirty="0">
                <a:ea typeface="+mn-lt"/>
                <a:cs typeface="+mn-lt"/>
              </a:rPr>
            </a:br>
            <a:r>
              <a:rPr lang="en-US" sz="2400" dirty="0">
                <a:ea typeface="+mn-lt"/>
                <a:cs typeface="+mn-lt"/>
              </a:rPr>
              <a:t>be not dismayed, for I am your God; I will strengthen you, I will help you, I will uphold you with my righteous right hand."</a:t>
            </a:r>
            <a:endParaRPr lang="en-US" dirty="0"/>
          </a:p>
        </p:txBody>
      </p:sp>
    </p:spTree>
    <p:extLst>
      <p:ext uri="{BB962C8B-B14F-4D97-AF65-F5344CB8AC3E}">
        <p14:creationId xmlns:p14="http://schemas.microsoft.com/office/powerpoint/2010/main" val="374872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544</Words>
  <Application>Microsoft Office PowerPoint</Application>
  <PresentationFormat>On-screen Show (4:3)</PresentationFormat>
  <Paragraphs>50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Matt Lyle</cp:lastModifiedBy>
  <cp:revision>185</cp:revision>
  <dcterms:created xsi:type="dcterms:W3CDTF">2022-04-20T19:31:40Z</dcterms:created>
  <dcterms:modified xsi:type="dcterms:W3CDTF">2022-04-24T11:17:54Z</dcterms:modified>
</cp:coreProperties>
</file>