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303" r:id="rId2"/>
    <p:sldId id="304" r:id="rId3"/>
    <p:sldId id="336" r:id="rId4"/>
    <p:sldId id="262" r:id="rId5"/>
    <p:sldId id="305" r:id="rId6"/>
    <p:sldId id="306" r:id="rId7"/>
    <p:sldId id="271" r:id="rId8"/>
    <p:sldId id="272" r:id="rId9"/>
    <p:sldId id="283" r:id="rId10"/>
    <p:sldId id="284" r:id="rId11"/>
    <p:sldId id="285" r:id="rId12"/>
    <p:sldId id="308" r:id="rId13"/>
    <p:sldId id="309" r:id="rId14"/>
    <p:sldId id="286" r:id="rId15"/>
    <p:sldId id="290" r:id="rId16"/>
    <p:sldId id="307" r:id="rId17"/>
    <p:sldId id="310" r:id="rId18"/>
    <p:sldId id="287" r:id="rId19"/>
    <p:sldId id="277" r:id="rId20"/>
    <p:sldId id="289" r:id="rId21"/>
    <p:sldId id="281" r:id="rId22"/>
    <p:sldId id="280" r:id="rId23"/>
    <p:sldId id="316" r:id="rId24"/>
    <p:sldId id="301" r:id="rId25"/>
    <p:sldId id="297" r:id="rId26"/>
    <p:sldId id="312" r:id="rId27"/>
    <p:sldId id="313" r:id="rId28"/>
    <p:sldId id="311" r:id="rId29"/>
    <p:sldId id="314" r:id="rId30"/>
    <p:sldId id="315" r:id="rId31"/>
    <p:sldId id="299" r:id="rId32"/>
    <p:sldId id="296" r:id="rId33"/>
    <p:sldId id="298" r:id="rId34"/>
    <p:sldId id="300" r:id="rId35"/>
    <p:sldId id="317" r:id="rId36"/>
    <p:sldId id="318" r:id="rId37"/>
    <p:sldId id="279" r:id="rId38"/>
    <p:sldId id="319" r:id="rId39"/>
    <p:sldId id="322" r:id="rId40"/>
    <p:sldId id="324" r:id="rId41"/>
    <p:sldId id="325" r:id="rId42"/>
    <p:sldId id="323" r:id="rId43"/>
    <p:sldId id="326" r:id="rId44"/>
    <p:sldId id="328" r:id="rId45"/>
    <p:sldId id="329" r:id="rId46"/>
    <p:sldId id="332" r:id="rId47"/>
    <p:sldId id="333" r:id="rId48"/>
    <p:sldId id="334" r:id="rId49"/>
    <p:sldId id="330" r:id="rId50"/>
    <p:sldId id="331" r:id="rId51"/>
    <p:sldId id="335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404040"/>
    <a:srgbClr val="C6C6C6"/>
    <a:srgbClr val="262626"/>
    <a:srgbClr val="272727"/>
    <a:srgbClr val="B30103"/>
    <a:srgbClr val="89497A"/>
    <a:srgbClr val="C593B9"/>
    <a:srgbClr val="41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75142-DFAB-4CB5-B8A1-16B9DB1B2F31}" v="427" dt="2022-04-09T14:17:22.970"/>
    <p1510:client id="{EAFF0313-4BC8-41F1-824D-2ABDA9D8408D}" v="2" dt="2022-04-10T07:38:35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216423AC-A3DC-4CD5-A1AD-11CAE8658E12}"/>
    <pc:docChg chg="modSld">
      <pc:chgData name="Matt Lyle" userId="a96e7d453dd11193" providerId="LiveId" clId="{216423AC-A3DC-4CD5-A1AD-11CAE8658E12}" dt="2022-04-09T15:11:25.902" v="19" actId="6549"/>
      <pc:docMkLst>
        <pc:docMk/>
      </pc:docMkLst>
      <pc:sldChg chg="modSp mod">
        <pc:chgData name="Matt Lyle" userId="a96e7d453dd11193" providerId="LiveId" clId="{216423AC-A3DC-4CD5-A1AD-11CAE8658E12}" dt="2022-04-09T15:11:25.902" v="19" actId="6549"/>
        <pc:sldMkLst>
          <pc:docMk/>
          <pc:sldMk cId="2183233141" sldId="301"/>
        </pc:sldMkLst>
        <pc:spChg chg="mod">
          <ac:chgData name="Matt Lyle" userId="a96e7d453dd11193" providerId="LiveId" clId="{216423AC-A3DC-4CD5-A1AD-11CAE8658E12}" dt="2022-04-09T15:11:25.902" v="19" actId="6549"/>
          <ac:spMkLst>
            <pc:docMk/>
            <pc:sldMk cId="2183233141" sldId="301"/>
            <ac:spMk id="5" creationId="{17D5D467-3416-4190-9413-EE7127E89222}"/>
          </ac:spMkLst>
        </pc:spChg>
      </pc:sldChg>
      <pc:sldChg chg="modSp mod">
        <pc:chgData name="Matt Lyle" userId="a96e7d453dd11193" providerId="LiveId" clId="{216423AC-A3DC-4CD5-A1AD-11CAE8658E12}" dt="2022-04-09T15:10:05.798" v="16" actId="113"/>
        <pc:sldMkLst>
          <pc:docMk/>
          <pc:sldMk cId="1091050218" sldId="311"/>
        </pc:sldMkLst>
        <pc:spChg chg="mod">
          <ac:chgData name="Matt Lyle" userId="a96e7d453dd11193" providerId="LiveId" clId="{216423AC-A3DC-4CD5-A1AD-11CAE8658E12}" dt="2022-04-09T15:10:05.798" v="16" actId="113"/>
          <ac:spMkLst>
            <pc:docMk/>
            <pc:sldMk cId="1091050218" sldId="311"/>
            <ac:spMk id="6" creationId="{2A1FDB93-5059-4424-8951-D19AD073CD99}"/>
          </ac:spMkLst>
        </pc:spChg>
      </pc:sldChg>
      <pc:sldChg chg="modSp mod">
        <pc:chgData name="Matt Lyle" userId="a96e7d453dd11193" providerId="LiveId" clId="{216423AC-A3DC-4CD5-A1AD-11CAE8658E12}" dt="2022-04-09T15:09:34.380" v="11"/>
        <pc:sldMkLst>
          <pc:docMk/>
          <pc:sldMk cId="1752036103" sldId="313"/>
        </pc:sldMkLst>
        <pc:spChg chg="mod">
          <ac:chgData name="Matt Lyle" userId="a96e7d453dd11193" providerId="LiveId" clId="{216423AC-A3DC-4CD5-A1AD-11CAE8658E12}" dt="2022-04-09T15:09:34.380" v="11"/>
          <ac:spMkLst>
            <pc:docMk/>
            <pc:sldMk cId="1752036103" sldId="313"/>
            <ac:spMk id="6" creationId="{2A1FDB93-5059-4424-8951-D19AD073CD99}"/>
          </ac:spMkLst>
        </pc:spChg>
      </pc:sldChg>
      <pc:sldChg chg="modSp mod">
        <pc:chgData name="Matt Lyle" userId="a96e7d453dd11193" providerId="LiveId" clId="{216423AC-A3DC-4CD5-A1AD-11CAE8658E12}" dt="2022-04-09T15:09:57.549" v="14" actId="113"/>
        <pc:sldMkLst>
          <pc:docMk/>
          <pc:sldMk cId="338161995" sldId="314"/>
        </pc:sldMkLst>
        <pc:spChg chg="mod">
          <ac:chgData name="Matt Lyle" userId="a96e7d453dd11193" providerId="LiveId" clId="{216423AC-A3DC-4CD5-A1AD-11CAE8658E12}" dt="2022-04-09T15:09:57.549" v="14" actId="113"/>
          <ac:spMkLst>
            <pc:docMk/>
            <pc:sldMk cId="338161995" sldId="314"/>
            <ac:spMk id="6" creationId="{2A1FDB93-5059-4424-8951-D19AD073CD99}"/>
          </ac:spMkLst>
        </pc:spChg>
      </pc:sldChg>
      <pc:sldChg chg="modSp mod">
        <pc:chgData name="Matt Lyle" userId="a96e7d453dd11193" providerId="LiveId" clId="{216423AC-A3DC-4CD5-A1AD-11CAE8658E12}" dt="2022-04-09T15:09:52.345" v="13" actId="113"/>
        <pc:sldMkLst>
          <pc:docMk/>
          <pc:sldMk cId="3468272804" sldId="315"/>
        </pc:sldMkLst>
        <pc:spChg chg="mod">
          <ac:chgData name="Matt Lyle" userId="a96e7d453dd11193" providerId="LiveId" clId="{216423AC-A3DC-4CD5-A1AD-11CAE8658E12}" dt="2022-04-09T15:09:52.345" v="13" actId="113"/>
          <ac:spMkLst>
            <pc:docMk/>
            <pc:sldMk cId="3468272804" sldId="315"/>
            <ac:spMk id="6" creationId="{2A1FDB93-5059-4424-8951-D19AD073CD99}"/>
          </ac:spMkLst>
        </pc:spChg>
      </pc:sldChg>
      <pc:sldChg chg="modSp mod">
        <pc:chgData name="Matt Lyle" userId="a96e7d453dd11193" providerId="LiveId" clId="{216423AC-A3DC-4CD5-A1AD-11CAE8658E12}" dt="2022-04-09T15:11:23.328" v="18" actId="6549"/>
        <pc:sldMkLst>
          <pc:docMk/>
          <pc:sldMk cId="1263493707" sldId="316"/>
        </pc:sldMkLst>
        <pc:spChg chg="mod">
          <ac:chgData name="Matt Lyle" userId="a96e7d453dd11193" providerId="LiveId" clId="{216423AC-A3DC-4CD5-A1AD-11CAE8658E12}" dt="2022-04-09T15:11:23.328" v="18" actId="6549"/>
          <ac:spMkLst>
            <pc:docMk/>
            <pc:sldMk cId="1263493707" sldId="316"/>
            <ac:spMk id="5" creationId="{17D5D467-3416-4190-9413-EE7127E89222}"/>
          </ac:spMkLst>
        </pc:spChg>
      </pc:sldChg>
    </pc:docChg>
  </pc:docChgLst>
  <pc:docChgLst>
    <pc:chgData name="Matt Lyle" userId="a96e7d453dd11193" providerId="LiveId" clId="{EAFF0313-4BC8-41F1-824D-2ABDA9D8408D}"/>
    <pc:docChg chg="modSld">
      <pc:chgData name="Matt Lyle" userId="a96e7d453dd11193" providerId="LiveId" clId="{EAFF0313-4BC8-41F1-824D-2ABDA9D8408D}" dt="2022-04-10T07:38:35.270" v="1" actId="20577"/>
      <pc:docMkLst>
        <pc:docMk/>
      </pc:docMkLst>
      <pc:sldChg chg="modSp">
        <pc:chgData name="Matt Lyle" userId="a96e7d453dd11193" providerId="LiveId" clId="{EAFF0313-4BC8-41F1-824D-2ABDA9D8408D}" dt="2022-04-10T07:38:35.270" v="1" actId="20577"/>
        <pc:sldMkLst>
          <pc:docMk/>
          <pc:sldMk cId="25074698" sldId="308"/>
        </pc:sldMkLst>
        <pc:spChg chg="mod">
          <ac:chgData name="Matt Lyle" userId="a96e7d453dd11193" providerId="LiveId" clId="{EAFF0313-4BC8-41F1-824D-2ABDA9D8408D}" dt="2022-04-10T07:38:35.270" v="1" actId="20577"/>
          <ac:spMkLst>
            <pc:docMk/>
            <pc:sldMk cId="25074698" sldId="308"/>
            <ac:spMk id="13" creationId="{F446BCAF-E0AB-456C-98B9-69897EF27F3F}"/>
          </ac:spMkLst>
        </pc:spChg>
      </pc:sldChg>
    </pc:docChg>
  </pc:docChgLst>
  <pc:docChgLst>
    <pc:chgData name="Matt Lyle" userId="a96e7d453dd11193" providerId="LiveId" clId="{0E175142-DFAB-4CB5-B8A1-16B9DB1B2F31}"/>
    <pc:docChg chg="undo redo custSel addSld delSld modSld sldOrd">
      <pc:chgData name="Matt Lyle" userId="a96e7d453dd11193" providerId="LiveId" clId="{0E175142-DFAB-4CB5-B8A1-16B9DB1B2F31}" dt="2022-04-09T14:17:22.970" v="2008"/>
      <pc:docMkLst>
        <pc:docMk/>
      </pc:docMkLst>
      <pc:sldChg chg="modTransition">
        <pc:chgData name="Matt Lyle" userId="a96e7d453dd11193" providerId="LiveId" clId="{0E175142-DFAB-4CB5-B8A1-16B9DB1B2F31}" dt="2022-04-09T10:12:34.925" v="441"/>
        <pc:sldMkLst>
          <pc:docMk/>
          <pc:sldMk cId="3387827396" sldId="262"/>
        </pc:sldMkLst>
      </pc:sldChg>
      <pc:sldChg chg="del ord modTransition modAnim">
        <pc:chgData name="Matt Lyle" userId="a96e7d453dd11193" providerId="LiveId" clId="{0E175142-DFAB-4CB5-B8A1-16B9DB1B2F31}" dt="2022-04-09T10:17:53.983" v="483" actId="47"/>
        <pc:sldMkLst>
          <pc:docMk/>
          <pc:sldMk cId="4192923907" sldId="270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3007643588" sldId="271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3099493117" sldId="272"/>
        </pc:sldMkLst>
      </pc:sldChg>
      <pc:sldChg chg="addSp delSp modSp mod modTransition">
        <pc:chgData name="Matt Lyle" userId="a96e7d453dd11193" providerId="LiveId" clId="{0E175142-DFAB-4CB5-B8A1-16B9DB1B2F31}" dt="2022-04-09T11:35:35.305" v="771" actId="1076"/>
        <pc:sldMkLst>
          <pc:docMk/>
          <pc:sldMk cId="4237329767" sldId="277"/>
        </pc:sldMkLst>
        <pc:spChg chg="mod">
          <ac:chgData name="Matt Lyle" userId="a96e7d453dd11193" providerId="LiveId" clId="{0E175142-DFAB-4CB5-B8A1-16B9DB1B2F31}" dt="2022-04-09T11:32:41.246" v="702" actId="1035"/>
          <ac:spMkLst>
            <pc:docMk/>
            <pc:sldMk cId="4237329767" sldId="277"/>
            <ac:spMk id="5" creationId="{4384F879-EAD0-4829-B83F-E778B3668ECF}"/>
          </ac:spMkLst>
        </pc:spChg>
        <pc:spChg chg="add mod ord">
          <ac:chgData name="Matt Lyle" userId="a96e7d453dd11193" providerId="LiveId" clId="{0E175142-DFAB-4CB5-B8A1-16B9DB1B2F31}" dt="2022-04-09T11:35:19.283" v="769" actId="207"/>
          <ac:spMkLst>
            <pc:docMk/>
            <pc:sldMk cId="4237329767" sldId="277"/>
            <ac:spMk id="8" creationId="{90B8883A-5451-4F18-98A5-E0A4FF60435A}"/>
          </ac:spMkLst>
        </pc:spChg>
        <pc:spChg chg="mod">
          <ac:chgData name="Matt Lyle" userId="a96e7d453dd11193" providerId="LiveId" clId="{0E175142-DFAB-4CB5-B8A1-16B9DB1B2F31}" dt="2022-04-09T11:32:53.072" v="720" actId="1035"/>
          <ac:spMkLst>
            <pc:docMk/>
            <pc:sldMk cId="4237329767" sldId="277"/>
            <ac:spMk id="15" creationId="{C2914CD0-1EDB-42AE-8ECD-9C7B4101B6DA}"/>
          </ac:spMkLst>
        </pc:spChg>
        <pc:spChg chg="mod">
          <ac:chgData name="Matt Lyle" userId="a96e7d453dd11193" providerId="LiveId" clId="{0E175142-DFAB-4CB5-B8A1-16B9DB1B2F31}" dt="2022-04-09T11:32:41.246" v="702" actId="1035"/>
          <ac:spMkLst>
            <pc:docMk/>
            <pc:sldMk cId="4237329767" sldId="277"/>
            <ac:spMk id="16" creationId="{711826B3-16B5-4880-A28A-8166385FFDEF}"/>
          </ac:spMkLst>
        </pc:spChg>
        <pc:spChg chg="mod">
          <ac:chgData name="Matt Lyle" userId="a96e7d453dd11193" providerId="LiveId" clId="{0E175142-DFAB-4CB5-B8A1-16B9DB1B2F31}" dt="2022-04-09T11:32:47.769" v="710" actId="1035"/>
          <ac:spMkLst>
            <pc:docMk/>
            <pc:sldMk cId="4237329767" sldId="277"/>
            <ac:spMk id="17" creationId="{8796D81F-1BBB-4A3B-97F3-39C4742EAB07}"/>
          </ac:spMkLst>
        </pc:spChg>
        <pc:spChg chg="mod">
          <ac:chgData name="Matt Lyle" userId="a96e7d453dd11193" providerId="LiveId" clId="{0E175142-DFAB-4CB5-B8A1-16B9DB1B2F31}" dt="2022-04-09T11:32:53.072" v="720" actId="1035"/>
          <ac:spMkLst>
            <pc:docMk/>
            <pc:sldMk cId="4237329767" sldId="277"/>
            <ac:spMk id="18" creationId="{85194F82-2E43-4220-8156-AD429731717B}"/>
          </ac:spMkLst>
        </pc:spChg>
        <pc:picChg chg="add del mod ord">
          <ac:chgData name="Matt Lyle" userId="a96e7d453dd11193" providerId="LiveId" clId="{0E175142-DFAB-4CB5-B8A1-16B9DB1B2F31}" dt="2022-04-09T11:35:35.305" v="771" actId="1076"/>
          <ac:picMkLst>
            <pc:docMk/>
            <pc:sldMk cId="4237329767" sldId="277"/>
            <ac:picMk id="4" creationId="{5BD29276-0E03-47C3-AE1F-120D6993AD3E}"/>
          </ac:picMkLst>
        </pc:picChg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1917233377" sldId="279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680083874" sldId="280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745996218" sldId="281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270982553" sldId="283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383624465" sldId="284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3470471852" sldId="285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496913747" sldId="286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821215016" sldId="287"/>
        </pc:sldMkLst>
      </pc:sldChg>
      <pc:sldChg chg="del modTransition">
        <pc:chgData name="Matt Lyle" userId="a96e7d453dd11193" providerId="LiveId" clId="{0E175142-DFAB-4CB5-B8A1-16B9DB1B2F31}" dt="2022-04-09T13:46:51.928" v="1712" actId="47"/>
        <pc:sldMkLst>
          <pc:docMk/>
          <pc:sldMk cId="3641607729" sldId="288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993152923" sldId="289"/>
        </pc:sldMkLst>
      </pc:sldChg>
      <pc:sldChg chg="addSp delSp modSp mod modTransition addAnim delAnim modAnim">
        <pc:chgData name="Matt Lyle" userId="a96e7d453dd11193" providerId="LiveId" clId="{0E175142-DFAB-4CB5-B8A1-16B9DB1B2F31}" dt="2022-04-09T10:37:23.143" v="503" actId="478"/>
        <pc:sldMkLst>
          <pc:docMk/>
          <pc:sldMk cId="4140891398" sldId="290"/>
        </pc:sldMkLst>
        <pc:spChg chg="add del mod">
          <ac:chgData name="Matt Lyle" userId="a96e7d453dd11193" providerId="LiveId" clId="{0E175142-DFAB-4CB5-B8A1-16B9DB1B2F31}" dt="2022-04-09T09:55:53.852" v="50" actId="207"/>
          <ac:spMkLst>
            <pc:docMk/>
            <pc:sldMk cId="4140891398" sldId="290"/>
            <ac:spMk id="9" creationId="{13EE204F-BD1C-437C-97B5-6F526F1EA5DA}"/>
          </ac:spMkLst>
        </pc:spChg>
        <pc:spChg chg="add mod">
          <ac:chgData name="Matt Lyle" userId="a96e7d453dd11193" providerId="LiveId" clId="{0E175142-DFAB-4CB5-B8A1-16B9DB1B2F31}" dt="2022-04-09T09:57:35.631" v="101" actId="20577"/>
          <ac:spMkLst>
            <pc:docMk/>
            <pc:sldMk cId="4140891398" sldId="290"/>
            <ac:spMk id="10" creationId="{F5423ADB-C0B8-4592-BC14-7A902952F752}"/>
          </ac:spMkLst>
        </pc:spChg>
        <pc:spChg chg="add del">
          <ac:chgData name="Matt Lyle" userId="a96e7d453dd11193" providerId="LiveId" clId="{0E175142-DFAB-4CB5-B8A1-16B9DB1B2F31}" dt="2022-04-09T09:54:27.986" v="9" actId="478"/>
          <ac:spMkLst>
            <pc:docMk/>
            <pc:sldMk cId="4140891398" sldId="290"/>
            <ac:spMk id="12" creationId="{24EAB960-3382-47A6-ACA0-22D6A4C53C94}"/>
          </ac:spMkLst>
        </pc:spChg>
        <pc:spChg chg="add del mod">
          <ac:chgData name="Matt Lyle" userId="a96e7d453dd11193" providerId="LiveId" clId="{0E175142-DFAB-4CB5-B8A1-16B9DB1B2F31}" dt="2022-04-09T10:37:23.143" v="503" actId="478"/>
          <ac:spMkLst>
            <pc:docMk/>
            <pc:sldMk cId="4140891398" sldId="290"/>
            <ac:spMk id="13" creationId="{4457DC30-9581-47F1-9228-6E15B15B1C89}"/>
          </ac:spMkLst>
        </pc:spChg>
        <pc:picChg chg="add mod ord modCrop">
          <ac:chgData name="Matt Lyle" userId="a96e7d453dd11193" providerId="LiveId" clId="{0E175142-DFAB-4CB5-B8A1-16B9DB1B2F31}" dt="2022-04-09T09:55:22.524" v="25" actId="732"/>
          <ac:picMkLst>
            <pc:docMk/>
            <pc:sldMk cId="4140891398" sldId="290"/>
            <ac:picMk id="3" creationId="{AF416B05-DCC9-4C3A-A6B1-CDA37698A94B}"/>
          </ac:picMkLst>
        </pc:picChg>
        <pc:picChg chg="del mod modCrop">
          <ac:chgData name="Matt Lyle" userId="a96e7d453dd11193" providerId="LiveId" clId="{0E175142-DFAB-4CB5-B8A1-16B9DB1B2F31}" dt="2022-04-09T09:54:40.511" v="12" actId="478"/>
          <ac:picMkLst>
            <pc:docMk/>
            <pc:sldMk cId="4140891398" sldId="290"/>
            <ac:picMk id="8" creationId="{6AD344D8-7E53-4D83-996A-288629F5CA8C}"/>
          </ac:picMkLst>
        </pc:picChg>
      </pc:sldChg>
      <pc:sldChg chg="del modTransition">
        <pc:chgData name="Matt Lyle" userId="a96e7d453dd11193" providerId="LiveId" clId="{0E175142-DFAB-4CB5-B8A1-16B9DB1B2F31}" dt="2022-04-09T13:46:52.494" v="1713" actId="47"/>
        <pc:sldMkLst>
          <pc:docMk/>
          <pc:sldMk cId="3541893847" sldId="291"/>
        </pc:sldMkLst>
      </pc:sldChg>
      <pc:sldChg chg="del modTransition">
        <pc:chgData name="Matt Lyle" userId="a96e7d453dd11193" providerId="LiveId" clId="{0E175142-DFAB-4CB5-B8A1-16B9DB1B2F31}" dt="2022-04-09T11:21:50.611" v="642" actId="47"/>
        <pc:sldMkLst>
          <pc:docMk/>
          <pc:sldMk cId="570793897" sldId="292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3819788923" sldId="296"/>
        </pc:sldMkLst>
      </pc:sldChg>
      <pc:sldChg chg="modSp mod modTransition chgLayout">
        <pc:chgData name="Matt Lyle" userId="a96e7d453dd11193" providerId="LiveId" clId="{0E175142-DFAB-4CB5-B8A1-16B9DB1B2F31}" dt="2022-04-09T10:45:49.481" v="507" actId="700"/>
        <pc:sldMkLst>
          <pc:docMk/>
          <pc:sldMk cId="3339650265" sldId="297"/>
        </pc:sldMkLst>
        <pc:picChg chg="mod">
          <ac:chgData name="Matt Lyle" userId="a96e7d453dd11193" providerId="LiveId" clId="{0E175142-DFAB-4CB5-B8A1-16B9DB1B2F31}" dt="2022-04-09T10:45:44.061" v="506" actId="1076"/>
          <ac:picMkLst>
            <pc:docMk/>
            <pc:sldMk cId="3339650265" sldId="297"/>
            <ac:picMk id="2" creationId="{986D9CEA-180D-4A58-A59C-B111BB846CBE}"/>
          </ac:picMkLst>
        </pc:picChg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3529072902" sldId="298"/>
        </pc:sldMkLst>
      </pc:sldChg>
      <pc:sldChg chg="modSp mod modTransition">
        <pc:chgData name="Matt Lyle" userId="a96e7d453dd11193" providerId="LiveId" clId="{0E175142-DFAB-4CB5-B8A1-16B9DB1B2F31}" dt="2022-04-09T11:39:29.872" v="782" actId="113"/>
        <pc:sldMkLst>
          <pc:docMk/>
          <pc:sldMk cId="638786307" sldId="299"/>
        </pc:sldMkLst>
        <pc:spChg chg="mod">
          <ac:chgData name="Matt Lyle" userId="a96e7d453dd11193" providerId="LiveId" clId="{0E175142-DFAB-4CB5-B8A1-16B9DB1B2F31}" dt="2022-04-09T11:39:29.872" v="782" actId="113"/>
          <ac:spMkLst>
            <pc:docMk/>
            <pc:sldMk cId="638786307" sldId="299"/>
            <ac:spMk id="5" creationId="{17D5D467-3416-4190-9413-EE7127E89222}"/>
          </ac:spMkLst>
        </pc:spChg>
      </pc:sldChg>
      <pc:sldChg chg="add del modTransition">
        <pc:chgData name="Matt Lyle" userId="a96e7d453dd11193" providerId="LiveId" clId="{0E175142-DFAB-4CB5-B8A1-16B9DB1B2F31}" dt="2022-04-09T11:21:47.804" v="641" actId="47"/>
        <pc:sldMkLst>
          <pc:docMk/>
          <pc:sldMk cId="2527609747" sldId="300"/>
        </pc:sldMkLst>
      </pc:sldChg>
      <pc:sldChg chg="modSp mod modTransition">
        <pc:chgData name="Matt Lyle" userId="a96e7d453dd11193" providerId="LiveId" clId="{0E175142-DFAB-4CB5-B8A1-16B9DB1B2F31}" dt="2022-04-09T11:39:16.523" v="780" actId="113"/>
        <pc:sldMkLst>
          <pc:docMk/>
          <pc:sldMk cId="2183233141" sldId="301"/>
        </pc:sldMkLst>
        <pc:spChg chg="mod">
          <ac:chgData name="Matt Lyle" userId="a96e7d453dd11193" providerId="LiveId" clId="{0E175142-DFAB-4CB5-B8A1-16B9DB1B2F31}" dt="2022-04-09T11:39:16.523" v="780" actId="113"/>
          <ac:spMkLst>
            <pc:docMk/>
            <pc:sldMk cId="2183233141" sldId="301"/>
            <ac:spMk id="5" creationId="{17D5D467-3416-4190-9413-EE7127E89222}"/>
          </ac:spMkLst>
        </pc:spChg>
      </pc:sldChg>
      <pc:sldChg chg="modTransition modAnim">
        <pc:chgData name="Matt Lyle" userId="a96e7d453dd11193" providerId="LiveId" clId="{0E175142-DFAB-4CB5-B8A1-16B9DB1B2F31}" dt="2022-04-09T11:22:21.699" v="645"/>
        <pc:sldMkLst>
          <pc:docMk/>
          <pc:sldMk cId="4153760964" sldId="303"/>
        </pc:sldMkLst>
      </pc:sldChg>
      <pc:sldChg chg="addSp delSp modSp mod modTransition">
        <pc:chgData name="Matt Lyle" userId="a96e7d453dd11193" providerId="LiveId" clId="{0E175142-DFAB-4CB5-B8A1-16B9DB1B2F31}" dt="2022-04-09T14:14:01.416" v="1990" actId="1076"/>
        <pc:sldMkLst>
          <pc:docMk/>
          <pc:sldMk cId="2585054509" sldId="304"/>
        </pc:sldMkLst>
        <pc:picChg chg="add mod">
          <ac:chgData name="Matt Lyle" userId="a96e7d453dd11193" providerId="LiveId" clId="{0E175142-DFAB-4CB5-B8A1-16B9DB1B2F31}" dt="2022-04-09T14:12:47.275" v="1968" actId="1076"/>
          <ac:picMkLst>
            <pc:docMk/>
            <pc:sldMk cId="2585054509" sldId="304"/>
            <ac:picMk id="29" creationId="{6699BE34-B934-46E9-91F4-1473FB8CB1E1}"/>
          </ac:picMkLst>
        </pc:picChg>
        <pc:picChg chg="add del mod">
          <ac:chgData name="Matt Lyle" userId="a96e7d453dd11193" providerId="LiveId" clId="{0E175142-DFAB-4CB5-B8A1-16B9DB1B2F31}" dt="2022-04-09T14:11:47.920" v="1953"/>
          <ac:picMkLst>
            <pc:docMk/>
            <pc:sldMk cId="2585054509" sldId="304"/>
            <ac:picMk id="30" creationId="{3D3EF1EF-0322-48D5-98F5-22FFCCC83709}"/>
          </ac:picMkLst>
        </pc:picChg>
        <pc:picChg chg="add mod">
          <ac:chgData name="Matt Lyle" userId="a96e7d453dd11193" providerId="LiveId" clId="{0E175142-DFAB-4CB5-B8A1-16B9DB1B2F31}" dt="2022-04-09T14:12:50.310" v="1969" actId="1076"/>
          <ac:picMkLst>
            <pc:docMk/>
            <pc:sldMk cId="2585054509" sldId="304"/>
            <ac:picMk id="31" creationId="{093C9554-7144-4EF2-AC70-C740BB804FB7}"/>
          </ac:picMkLst>
        </pc:picChg>
        <pc:picChg chg="add mod ord">
          <ac:chgData name="Matt Lyle" userId="a96e7d453dd11193" providerId="LiveId" clId="{0E175142-DFAB-4CB5-B8A1-16B9DB1B2F31}" dt="2022-04-09T14:14:01.416" v="1990" actId="1076"/>
          <ac:picMkLst>
            <pc:docMk/>
            <pc:sldMk cId="2585054509" sldId="304"/>
            <ac:picMk id="33" creationId="{7AA5E045-D9D6-4545-A7C9-73AD620E4BD3}"/>
          </ac:picMkLst>
        </pc:picChg>
        <pc:picChg chg="add mod ord">
          <ac:chgData name="Matt Lyle" userId="a96e7d453dd11193" providerId="LiveId" clId="{0E175142-DFAB-4CB5-B8A1-16B9DB1B2F31}" dt="2022-04-09T14:13:52.266" v="1988" actId="1076"/>
          <ac:picMkLst>
            <pc:docMk/>
            <pc:sldMk cId="2585054509" sldId="304"/>
            <ac:picMk id="34" creationId="{EF902F83-97E4-4A94-8B80-70513B01487A}"/>
          </ac:picMkLst>
        </pc:picChg>
        <pc:picChg chg="add mod">
          <ac:chgData name="Matt Lyle" userId="a96e7d453dd11193" providerId="LiveId" clId="{0E175142-DFAB-4CB5-B8A1-16B9DB1B2F31}" dt="2022-04-09T14:13:50.225" v="1987" actId="1076"/>
          <ac:picMkLst>
            <pc:docMk/>
            <pc:sldMk cId="2585054509" sldId="304"/>
            <ac:picMk id="35" creationId="{FE88350A-DC19-4DC1-984E-5A649D1AFB07}"/>
          </ac:picMkLst>
        </pc:picChg>
        <pc:picChg chg="add mod ord">
          <ac:chgData name="Matt Lyle" userId="a96e7d453dd11193" providerId="LiveId" clId="{0E175142-DFAB-4CB5-B8A1-16B9DB1B2F31}" dt="2022-04-09T14:13:14.053" v="1977" actId="166"/>
          <ac:picMkLst>
            <pc:docMk/>
            <pc:sldMk cId="2585054509" sldId="304"/>
            <ac:picMk id="37" creationId="{4DFA2E2D-A304-4B84-BE64-239C63B08BFE}"/>
          </ac:picMkLst>
        </pc:picChg>
        <pc:picChg chg="add mod ord">
          <ac:chgData name="Matt Lyle" userId="a96e7d453dd11193" providerId="LiveId" clId="{0E175142-DFAB-4CB5-B8A1-16B9DB1B2F31}" dt="2022-04-09T14:13:18.933" v="1979" actId="166"/>
          <ac:picMkLst>
            <pc:docMk/>
            <pc:sldMk cId="2585054509" sldId="304"/>
            <ac:picMk id="38" creationId="{BCA4F8F9-CBFD-4D83-AE63-094A1F193D5C}"/>
          </ac:picMkLst>
        </pc:picChg>
        <pc:picChg chg="add mod ord">
          <ac:chgData name="Matt Lyle" userId="a96e7d453dd11193" providerId="LiveId" clId="{0E175142-DFAB-4CB5-B8A1-16B9DB1B2F31}" dt="2022-04-09T14:13:24.841" v="1981" actId="166"/>
          <ac:picMkLst>
            <pc:docMk/>
            <pc:sldMk cId="2585054509" sldId="304"/>
            <ac:picMk id="39" creationId="{61633FB0-6D0D-4A4F-9277-63FBB54E3F16}"/>
          </ac:picMkLst>
        </pc:picChg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458857811" sldId="305"/>
        </pc:sldMkLst>
      </pc:sldChg>
      <pc:sldChg chg="modTransition">
        <pc:chgData name="Matt Lyle" userId="a96e7d453dd11193" providerId="LiveId" clId="{0E175142-DFAB-4CB5-B8A1-16B9DB1B2F31}" dt="2022-04-09T10:12:34.925" v="441"/>
        <pc:sldMkLst>
          <pc:docMk/>
          <pc:sldMk cId="194575395" sldId="306"/>
        </pc:sldMkLst>
      </pc:sldChg>
      <pc:sldChg chg="add modTransition modAnim">
        <pc:chgData name="Matt Lyle" userId="a96e7d453dd11193" providerId="LiveId" clId="{0E175142-DFAB-4CB5-B8A1-16B9DB1B2F31}" dt="2022-04-09T10:19:16.248" v="484"/>
        <pc:sldMkLst>
          <pc:docMk/>
          <pc:sldMk cId="3832040249" sldId="307"/>
        </pc:sldMkLst>
      </pc:sldChg>
      <pc:sldChg chg="add del">
        <pc:chgData name="Matt Lyle" userId="a96e7d453dd11193" providerId="LiveId" clId="{0E175142-DFAB-4CB5-B8A1-16B9DB1B2F31}" dt="2022-04-09T09:53:56.250" v="1" actId="2890"/>
        <pc:sldMkLst>
          <pc:docMk/>
          <pc:sldMk cId="4129957362" sldId="307"/>
        </pc:sldMkLst>
      </pc:sldChg>
      <pc:sldChg chg="addSp delSp modSp add mod modTransition modAnim">
        <pc:chgData name="Matt Lyle" userId="a96e7d453dd11193" providerId="LiveId" clId="{0E175142-DFAB-4CB5-B8A1-16B9DB1B2F31}" dt="2022-04-09T11:32:28.069" v="686" actId="14100"/>
        <pc:sldMkLst>
          <pc:docMk/>
          <pc:sldMk cId="25074698" sldId="308"/>
        </pc:sldMkLst>
        <pc:spChg chg="add del mod">
          <ac:chgData name="Matt Lyle" userId="a96e7d453dd11193" providerId="LiveId" clId="{0E175142-DFAB-4CB5-B8A1-16B9DB1B2F31}" dt="2022-04-09T10:11:13.458" v="429" actId="478"/>
          <ac:spMkLst>
            <pc:docMk/>
            <pc:sldMk cId="25074698" sldId="308"/>
            <ac:spMk id="7" creationId="{F6289749-BB5D-4DE8-AD4D-BE7AD76B623F}"/>
          </ac:spMkLst>
        </pc:spChg>
        <pc:spChg chg="add mod">
          <ac:chgData name="Matt Lyle" userId="a96e7d453dd11193" providerId="LiveId" clId="{0E175142-DFAB-4CB5-B8A1-16B9DB1B2F31}" dt="2022-04-09T10:05:58.220" v="197" actId="571"/>
          <ac:spMkLst>
            <pc:docMk/>
            <pc:sldMk cId="25074698" sldId="308"/>
            <ac:spMk id="10" creationId="{323AD23C-2D92-47F4-B275-18C9E5A9328B}"/>
          </ac:spMkLst>
        </pc:spChg>
        <pc:spChg chg="mod">
          <ac:chgData name="Matt Lyle" userId="a96e7d453dd11193" providerId="LiveId" clId="{0E175142-DFAB-4CB5-B8A1-16B9DB1B2F31}" dt="2022-04-09T10:11:58.838" v="435" actId="2711"/>
          <ac:spMkLst>
            <pc:docMk/>
            <pc:sldMk cId="25074698" sldId="308"/>
            <ac:spMk id="12" creationId="{24EAB960-3382-47A6-ACA0-22D6A4C53C94}"/>
          </ac:spMkLst>
        </pc:spChg>
        <pc:spChg chg="add mod">
          <ac:chgData name="Matt Lyle" userId="a96e7d453dd11193" providerId="LiveId" clId="{0E175142-DFAB-4CB5-B8A1-16B9DB1B2F31}" dt="2022-04-09T11:32:28.069" v="686" actId="14100"/>
          <ac:spMkLst>
            <pc:docMk/>
            <pc:sldMk cId="25074698" sldId="308"/>
            <ac:spMk id="13" creationId="{F446BCAF-E0AB-456C-98B9-69897EF27F3F}"/>
          </ac:spMkLst>
        </pc:spChg>
      </pc:sldChg>
      <pc:sldChg chg="delSp modSp add mod modTransition modAnim">
        <pc:chgData name="Matt Lyle" userId="a96e7d453dd11193" providerId="LiveId" clId="{0E175142-DFAB-4CB5-B8A1-16B9DB1B2F31}" dt="2022-04-09T11:25:32.789" v="674" actId="207"/>
        <pc:sldMkLst>
          <pc:docMk/>
          <pc:sldMk cId="2465368879" sldId="309"/>
        </pc:sldMkLst>
        <pc:spChg chg="mod">
          <ac:chgData name="Matt Lyle" userId="a96e7d453dd11193" providerId="LiveId" clId="{0E175142-DFAB-4CB5-B8A1-16B9DB1B2F31}" dt="2022-04-09T10:16:01.685" v="480" actId="1076"/>
          <ac:spMkLst>
            <pc:docMk/>
            <pc:sldMk cId="2465368879" sldId="309"/>
            <ac:spMk id="7" creationId="{F6289749-BB5D-4DE8-AD4D-BE7AD76B623F}"/>
          </ac:spMkLst>
        </pc:spChg>
        <pc:spChg chg="mod">
          <ac:chgData name="Matt Lyle" userId="a96e7d453dd11193" providerId="LiveId" clId="{0E175142-DFAB-4CB5-B8A1-16B9DB1B2F31}" dt="2022-04-09T11:25:32.789" v="674" actId="207"/>
          <ac:spMkLst>
            <pc:docMk/>
            <pc:sldMk cId="2465368879" sldId="309"/>
            <ac:spMk id="9" creationId="{13EE204F-BD1C-437C-97B5-6F526F1EA5DA}"/>
          </ac:spMkLst>
        </pc:spChg>
        <pc:spChg chg="mod">
          <ac:chgData name="Matt Lyle" userId="a96e7d453dd11193" providerId="LiveId" clId="{0E175142-DFAB-4CB5-B8A1-16B9DB1B2F31}" dt="2022-04-09T10:15:19.567" v="449" actId="20577"/>
          <ac:spMkLst>
            <pc:docMk/>
            <pc:sldMk cId="2465368879" sldId="309"/>
            <ac:spMk id="12" creationId="{24EAB960-3382-47A6-ACA0-22D6A4C53C94}"/>
          </ac:spMkLst>
        </pc:spChg>
        <pc:spChg chg="del mod">
          <ac:chgData name="Matt Lyle" userId="a96e7d453dd11193" providerId="LiveId" clId="{0E175142-DFAB-4CB5-B8A1-16B9DB1B2F31}" dt="2022-04-09T10:12:23.353" v="439" actId="478"/>
          <ac:spMkLst>
            <pc:docMk/>
            <pc:sldMk cId="2465368879" sldId="309"/>
            <ac:spMk id="13" creationId="{F446BCAF-E0AB-456C-98B9-69897EF27F3F}"/>
          </ac:spMkLst>
        </pc:spChg>
      </pc:sldChg>
      <pc:sldChg chg="modSp add mod ord">
        <pc:chgData name="Matt Lyle" userId="a96e7d453dd11193" providerId="LiveId" clId="{0E175142-DFAB-4CB5-B8A1-16B9DB1B2F31}" dt="2022-04-09T10:21:10.844" v="502"/>
        <pc:sldMkLst>
          <pc:docMk/>
          <pc:sldMk cId="3077960441" sldId="310"/>
        </pc:sldMkLst>
        <pc:spChg chg="mod">
          <ac:chgData name="Matt Lyle" userId="a96e7d453dd11193" providerId="LiveId" clId="{0E175142-DFAB-4CB5-B8A1-16B9DB1B2F31}" dt="2022-04-09T10:20:44.815" v="494" actId="113"/>
          <ac:spMkLst>
            <pc:docMk/>
            <pc:sldMk cId="3077960441" sldId="310"/>
            <ac:spMk id="2" creationId="{F195F000-8A91-4A85-9A3A-C6297B08FF6F}"/>
          </ac:spMkLst>
        </pc:spChg>
      </pc:sldChg>
      <pc:sldChg chg="addSp modSp new mod setBg">
        <pc:chgData name="Matt Lyle" userId="a96e7d453dd11193" providerId="LiveId" clId="{0E175142-DFAB-4CB5-B8A1-16B9DB1B2F31}" dt="2022-04-09T11:13:06.349" v="625" actId="20577"/>
        <pc:sldMkLst>
          <pc:docMk/>
          <pc:sldMk cId="1091050218" sldId="311"/>
        </pc:sldMkLst>
        <pc:spChg chg="add mod">
          <ac:chgData name="Matt Lyle" userId="a96e7d453dd11193" providerId="LiveId" clId="{0E175142-DFAB-4CB5-B8A1-16B9DB1B2F31}" dt="2022-04-09T11:13:06.349" v="625" actId="20577"/>
          <ac:spMkLst>
            <pc:docMk/>
            <pc:sldMk cId="1091050218" sldId="311"/>
            <ac:spMk id="6" creationId="{2A1FDB93-5059-4424-8951-D19AD073CD99}"/>
          </ac:spMkLst>
        </pc:spChg>
        <pc:spChg chg="add">
          <ac:chgData name="Matt Lyle" userId="a96e7d453dd11193" providerId="LiveId" clId="{0E175142-DFAB-4CB5-B8A1-16B9DB1B2F31}" dt="2022-04-09T11:03:29.278" v="541" actId="26606"/>
          <ac:spMkLst>
            <pc:docMk/>
            <pc:sldMk cId="1091050218" sldId="311"/>
            <ac:spMk id="8" creationId="{34EE865D-5A59-4DD1-A94D-A8DBE4A9E013}"/>
          </ac:spMkLst>
        </pc:spChg>
        <pc:picChg chg="add mod">
          <ac:chgData name="Matt Lyle" userId="a96e7d453dd11193" providerId="LiveId" clId="{0E175142-DFAB-4CB5-B8A1-16B9DB1B2F31}" dt="2022-04-09T11:03:29.278" v="541" actId="26606"/>
          <ac:picMkLst>
            <pc:docMk/>
            <pc:sldMk cId="1091050218" sldId="311"/>
            <ac:picMk id="3" creationId="{0CF206AE-0C1F-41B7-B798-F7B023204943}"/>
          </ac:picMkLst>
        </pc:picChg>
      </pc:sldChg>
      <pc:sldChg chg="modSp add mod ord modAnim">
        <pc:chgData name="Matt Lyle" userId="a96e7d453dd11193" providerId="LiveId" clId="{0E175142-DFAB-4CB5-B8A1-16B9DB1B2F31}" dt="2022-04-09T11:04:31.119" v="542" actId="6549"/>
        <pc:sldMkLst>
          <pc:docMk/>
          <pc:sldMk cId="3693447413" sldId="312"/>
        </pc:sldMkLst>
        <pc:spChg chg="mod">
          <ac:chgData name="Matt Lyle" userId="a96e7d453dd11193" providerId="LiveId" clId="{0E175142-DFAB-4CB5-B8A1-16B9DB1B2F31}" dt="2022-04-09T11:04:31.119" v="542" actId="6549"/>
          <ac:spMkLst>
            <pc:docMk/>
            <pc:sldMk cId="3693447413" sldId="312"/>
            <ac:spMk id="10" creationId="{F5423ADB-C0B8-4592-BC14-7A902952F752}"/>
          </ac:spMkLst>
        </pc:spChg>
        <pc:spChg chg="mod">
          <ac:chgData name="Matt Lyle" userId="a96e7d453dd11193" providerId="LiveId" clId="{0E175142-DFAB-4CB5-B8A1-16B9DB1B2F31}" dt="2022-04-09T10:46:24.180" v="537" actId="14100"/>
          <ac:spMkLst>
            <pc:docMk/>
            <pc:sldMk cId="3693447413" sldId="312"/>
            <ac:spMk id="11" creationId="{BB1156FB-4AD1-46A9-B596-BAAAD6EA33A0}"/>
          </ac:spMkLst>
        </pc:spChg>
      </pc:sldChg>
      <pc:sldChg chg="add del">
        <pc:chgData name="Matt Lyle" userId="a96e7d453dd11193" providerId="LiveId" clId="{0E175142-DFAB-4CB5-B8A1-16B9DB1B2F31}" dt="2022-04-09T11:11:15.757" v="576" actId="47"/>
        <pc:sldMkLst>
          <pc:docMk/>
          <pc:sldMk cId="396075091" sldId="313"/>
        </pc:sldMkLst>
      </pc:sldChg>
      <pc:sldChg chg="modSp add mod ord">
        <pc:chgData name="Matt Lyle" userId="a96e7d453dd11193" providerId="LiveId" clId="{0E175142-DFAB-4CB5-B8A1-16B9DB1B2F31}" dt="2022-04-09T11:13:08.890" v="634" actId="20577"/>
        <pc:sldMkLst>
          <pc:docMk/>
          <pc:sldMk cId="1752036103" sldId="313"/>
        </pc:sldMkLst>
        <pc:spChg chg="mod">
          <ac:chgData name="Matt Lyle" userId="a96e7d453dd11193" providerId="LiveId" clId="{0E175142-DFAB-4CB5-B8A1-16B9DB1B2F31}" dt="2022-04-09T11:13:08.890" v="634" actId="20577"/>
          <ac:spMkLst>
            <pc:docMk/>
            <pc:sldMk cId="1752036103" sldId="313"/>
            <ac:spMk id="6" creationId="{2A1FDB93-5059-4424-8951-D19AD073CD99}"/>
          </ac:spMkLst>
        </pc:spChg>
      </pc:sldChg>
      <pc:sldChg chg="modSp add mod">
        <pc:chgData name="Matt Lyle" userId="a96e7d453dd11193" providerId="LiveId" clId="{0E175142-DFAB-4CB5-B8A1-16B9DB1B2F31}" dt="2022-04-09T11:13:03.708" v="616" actId="20577"/>
        <pc:sldMkLst>
          <pc:docMk/>
          <pc:sldMk cId="338161995" sldId="314"/>
        </pc:sldMkLst>
        <pc:spChg chg="mod">
          <ac:chgData name="Matt Lyle" userId="a96e7d453dd11193" providerId="LiveId" clId="{0E175142-DFAB-4CB5-B8A1-16B9DB1B2F31}" dt="2022-04-09T11:13:03.708" v="616" actId="20577"/>
          <ac:spMkLst>
            <pc:docMk/>
            <pc:sldMk cId="338161995" sldId="314"/>
            <ac:spMk id="6" creationId="{2A1FDB93-5059-4424-8951-D19AD073CD99}"/>
          </ac:spMkLst>
        </pc:spChg>
      </pc:sldChg>
      <pc:sldChg chg="modSp add mod">
        <pc:chgData name="Matt Lyle" userId="a96e7d453dd11193" providerId="LiveId" clId="{0E175142-DFAB-4CB5-B8A1-16B9DB1B2F31}" dt="2022-04-09T11:13:27.817" v="635" actId="13926"/>
        <pc:sldMkLst>
          <pc:docMk/>
          <pc:sldMk cId="3468272804" sldId="315"/>
        </pc:sldMkLst>
        <pc:spChg chg="mod">
          <ac:chgData name="Matt Lyle" userId="a96e7d453dd11193" providerId="LiveId" clId="{0E175142-DFAB-4CB5-B8A1-16B9DB1B2F31}" dt="2022-04-09T11:13:27.817" v="635" actId="13926"/>
          <ac:spMkLst>
            <pc:docMk/>
            <pc:sldMk cId="3468272804" sldId="315"/>
            <ac:spMk id="6" creationId="{2A1FDB93-5059-4424-8951-D19AD073CD99}"/>
          </ac:spMkLst>
        </pc:spChg>
      </pc:sldChg>
      <pc:sldChg chg="modSp add del mod">
        <pc:chgData name="Matt Lyle" userId="a96e7d453dd11193" providerId="LiveId" clId="{0E175142-DFAB-4CB5-B8A1-16B9DB1B2F31}" dt="2022-04-09T11:20:42.124" v="639" actId="2890"/>
        <pc:sldMkLst>
          <pc:docMk/>
          <pc:sldMk cId="1121911631" sldId="316"/>
        </pc:sldMkLst>
        <pc:spChg chg="mod">
          <ac:chgData name="Matt Lyle" userId="a96e7d453dd11193" providerId="LiveId" clId="{0E175142-DFAB-4CB5-B8A1-16B9DB1B2F31}" dt="2022-04-09T11:20:41.893" v="638" actId="13926"/>
          <ac:spMkLst>
            <pc:docMk/>
            <pc:sldMk cId="1121911631" sldId="316"/>
            <ac:spMk id="6" creationId="{2A1FDB93-5059-4424-8951-D19AD073CD99}"/>
          </ac:spMkLst>
        </pc:spChg>
      </pc:sldChg>
      <pc:sldChg chg="modSp add mod">
        <pc:chgData name="Matt Lyle" userId="a96e7d453dd11193" providerId="LiveId" clId="{0E175142-DFAB-4CB5-B8A1-16B9DB1B2F31}" dt="2022-04-09T11:39:12.050" v="779" actId="113"/>
        <pc:sldMkLst>
          <pc:docMk/>
          <pc:sldMk cId="1263493707" sldId="316"/>
        </pc:sldMkLst>
        <pc:spChg chg="mod">
          <ac:chgData name="Matt Lyle" userId="a96e7d453dd11193" providerId="LiveId" clId="{0E175142-DFAB-4CB5-B8A1-16B9DB1B2F31}" dt="2022-04-09T11:39:12.050" v="779" actId="113"/>
          <ac:spMkLst>
            <pc:docMk/>
            <pc:sldMk cId="1263493707" sldId="316"/>
            <ac:spMk id="5" creationId="{17D5D467-3416-4190-9413-EE7127E89222}"/>
          </ac:spMkLst>
        </pc:spChg>
      </pc:sldChg>
      <pc:sldChg chg="addSp delSp modSp new del mod modClrScheme chgLayout">
        <pc:chgData name="Matt Lyle" userId="a96e7d453dd11193" providerId="LiveId" clId="{0E175142-DFAB-4CB5-B8A1-16B9DB1B2F31}" dt="2022-04-09T11:35:43.971" v="772" actId="47"/>
        <pc:sldMkLst>
          <pc:docMk/>
          <pc:sldMk cId="2104840786" sldId="316"/>
        </pc:sldMkLst>
        <pc:spChg chg="add del mod">
          <ac:chgData name="Matt Lyle" userId="a96e7d453dd11193" providerId="LiveId" clId="{0E175142-DFAB-4CB5-B8A1-16B9DB1B2F31}" dt="2022-04-09T11:34:18.494" v="757" actId="21"/>
          <ac:spMkLst>
            <pc:docMk/>
            <pc:sldMk cId="2104840786" sldId="316"/>
            <ac:spMk id="2" creationId="{362115D7-B4CD-422F-974D-BFE4B8D4CBEF}"/>
          </ac:spMkLst>
        </pc:spChg>
      </pc:sldChg>
      <pc:sldChg chg="modSp add mod">
        <pc:chgData name="Matt Lyle" userId="a96e7d453dd11193" providerId="LiveId" clId="{0E175142-DFAB-4CB5-B8A1-16B9DB1B2F31}" dt="2022-04-09T11:40:55.015" v="785" actId="113"/>
        <pc:sldMkLst>
          <pc:docMk/>
          <pc:sldMk cId="2380904460" sldId="317"/>
        </pc:sldMkLst>
        <pc:spChg chg="mod">
          <ac:chgData name="Matt Lyle" userId="a96e7d453dd11193" providerId="LiveId" clId="{0E175142-DFAB-4CB5-B8A1-16B9DB1B2F31}" dt="2022-04-09T11:40:55.015" v="785" actId="113"/>
          <ac:spMkLst>
            <pc:docMk/>
            <pc:sldMk cId="2380904460" sldId="317"/>
            <ac:spMk id="5" creationId="{17D5D467-3416-4190-9413-EE7127E89222}"/>
          </ac:spMkLst>
        </pc:spChg>
      </pc:sldChg>
      <pc:sldChg chg="modSp add mod">
        <pc:chgData name="Matt Lyle" userId="a96e7d453dd11193" providerId="LiveId" clId="{0E175142-DFAB-4CB5-B8A1-16B9DB1B2F31}" dt="2022-04-09T11:41:11.719" v="788" actId="113"/>
        <pc:sldMkLst>
          <pc:docMk/>
          <pc:sldMk cId="2169130613" sldId="318"/>
        </pc:sldMkLst>
        <pc:spChg chg="mod">
          <ac:chgData name="Matt Lyle" userId="a96e7d453dd11193" providerId="LiveId" clId="{0E175142-DFAB-4CB5-B8A1-16B9DB1B2F31}" dt="2022-04-09T11:41:11.719" v="788" actId="113"/>
          <ac:spMkLst>
            <pc:docMk/>
            <pc:sldMk cId="2169130613" sldId="318"/>
            <ac:spMk id="5" creationId="{17D5D467-3416-4190-9413-EE7127E89222}"/>
          </ac:spMkLst>
        </pc:spChg>
      </pc:sldChg>
      <pc:sldChg chg="addSp delSp modSp new add del mod setBg modClrScheme chgLayout">
        <pc:chgData name="Matt Lyle" userId="a96e7d453dd11193" providerId="LiveId" clId="{0E175142-DFAB-4CB5-B8A1-16B9DB1B2F31}" dt="2022-04-09T12:02:01.570" v="884" actId="1038"/>
        <pc:sldMkLst>
          <pc:docMk/>
          <pc:sldMk cId="2176141948" sldId="319"/>
        </pc:sldMkLst>
        <pc:spChg chg="add del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8" creationId="{34EE865D-5A59-4DD1-A94D-A8DBE4A9E013}"/>
          </ac:spMkLst>
        </pc:spChg>
        <pc:spChg chg="add del">
          <ac:chgData name="Matt Lyle" userId="a96e7d453dd11193" providerId="LiveId" clId="{0E175142-DFAB-4CB5-B8A1-16B9DB1B2F31}" dt="2022-04-09T11:48:15.801" v="806" actId="26606"/>
          <ac:spMkLst>
            <pc:docMk/>
            <pc:sldMk cId="2176141948" sldId="319"/>
            <ac:spMk id="13" creationId="{34EE865D-5A59-4DD1-A94D-A8DBE4A9E013}"/>
          </ac:spMkLst>
        </pc:spChg>
        <pc:spChg chg="add del">
          <ac:chgData name="Matt Lyle" userId="a96e7d453dd11193" providerId="LiveId" clId="{0E175142-DFAB-4CB5-B8A1-16B9DB1B2F31}" dt="2022-04-09T11:48:15.801" v="806" actId="26606"/>
          <ac:spMkLst>
            <pc:docMk/>
            <pc:sldMk cId="2176141948" sldId="319"/>
            <ac:spMk id="15" creationId="{829723A0-D41B-4C41-8D49-B56A8746558B}"/>
          </ac:spMkLst>
        </pc:spChg>
        <pc:spChg chg="add del">
          <ac:chgData name="Matt Lyle" userId="a96e7d453dd11193" providerId="LiveId" clId="{0E175142-DFAB-4CB5-B8A1-16B9DB1B2F31}" dt="2022-04-09T11:48:15.801" v="806" actId="26606"/>
          <ac:spMkLst>
            <pc:docMk/>
            <pc:sldMk cId="2176141948" sldId="319"/>
            <ac:spMk id="17" creationId="{CB8E2193-D83A-4F93-AA5A-6B128ADC2001}"/>
          </ac:spMkLst>
        </pc:spChg>
        <pc:spChg chg="add del">
          <ac:chgData name="Matt Lyle" userId="a96e7d453dd11193" providerId="LiveId" clId="{0E175142-DFAB-4CB5-B8A1-16B9DB1B2F31}" dt="2022-04-09T11:48:15.801" v="806" actId="26606"/>
          <ac:spMkLst>
            <pc:docMk/>
            <pc:sldMk cId="2176141948" sldId="319"/>
            <ac:spMk id="19" creationId="{F465BEC9-9A64-4330-A094-2323D0EE1E83}"/>
          </ac:spMkLst>
        </pc:spChg>
        <pc:spChg chg="add mod">
          <ac:chgData name="Matt Lyle" userId="a96e7d453dd11193" providerId="LiveId" clId="{0E175142-DFAB-4CB5-B8A1-16B9DB1B2F31}" dt="2022-04-09T11:49:06.070" v="837" actId="2711"/>
          <ac:spMkLst>
            <pc:docMk/>
            <pc:sldMk cId="2176141948" sldId="319"/>
            <ac:spMk id="20" creationId="{1EB91A07-CF51-4C5C-9522-F516A30CFB82}"/>
          </ac:spMkLst>
        </pc:spChg>
        <pc:spChg chg="add del">
          <ac:chgData name="Matt Lyle" userId="a96e7d453dd11193" providerId="LiveId" clId="{0E175142-DFAB-4CB5-B8A1-16B9DB1B2F31}" dt="2022-04-09T11:48:15.801" v="806" actId="26606"/>
          <ac:spMkLst>
            <pc:docMk/>
            <pc:sldMk cId="2176141948" sldId="319"/>
            <ac:spMk id="21" creationId="{4B1DA58A-A755-4FCE-9BED-1E4AD6C95560}"/>
          </ac:spMkLst>
        </pc:spChg>
        <pc:spChg chg="add del">
          <ac:chgData name="Matt Lyle" userId="a96e7d453dd11193" providerId="LiveId" clId="{0E175142-DFAB-4CB5-B8A1-16B9DB1B2F31}" dt="2022-04-09T11:48:15.801" v="806" actId="26606"/>
          <ac:spMkLst>
            <pc:docMk/>
            <pc:sldMk cId="2176141948" sldId="319"/>
            <ac:spMk id="23" creationId="{2E23EFB5-5855-497F-AC57-6C1941487012}"/>
          </ac:spMkLst>
        </pc:spChg>
        <pc:spChg chg="add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25" creationId="{60328808-6121-4268-B0D0-AB78E2170B13}"/>
          </ac:spMkLst>
        </pc:spChg>
        <pc:spChg chg="add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26" creationId="{7BC06BCF-7320-499B-88F4-B5CA302B79C0}"/>
          </ac:spMkLst>
        </pc:spChg>
        <pc:spChg chg="add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27" creationId="{50554E2E-2922-4366-AD14-32C37F7334F0}"/>
          </ac:spMkLst>
        </pc:spChg>
        <pc:spChg chg="add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28" creationId="{AF0FF6D8-83C6-4E16-A659-121582CA01A0}"/>
          </ac:spMkLst>
        </pc:spChg>
        <pc:spChg chg="add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29" creationId="{D697F9F0-BF9E-41B1-A538-7AFA9E965D4B}"/>
          </ac:spMkLst>
        </pc:spChg>
        <pc:spChg chg="add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30" creationId="{D9D0FB2B-1753-41DC-BEA8-7B80EF89DB86}"/>
          </ac:spMkLst>
        </pc:spChg>
        <pc:spChg chg="add">
          <ac:chgData name="Matt Lyle" userId="a96e7d453dd11193" providerId="LiveId" clId="{0E175142-DFAB-4CB5-B8A1-16B9DB1B2F31}" dt="2022-04-09T11:48:15.808" v="807" actId="26606"/>
          <ac:spMkLst>
            <pc:docMk/>
            <pc:sldMk cId="2176141948" sldId="319"/>
            <ac:spMk id="31" creationId="{C909C433-6200-400E-ACC5-60A5004869B3}"/>
          </ac:spMkLst>
        </pc:spChg>
        <pc:picChg chg="add mod">
          <ac:chgData name="Matt Lyle" userId="a96e7d453dd11193" providerId="LiveId" clId="{0E175142-DFAB-4CB5-B8A1-16B9DB1B2F31}" dt="2022-04-09T12:02:01.570" v="884" actId="1038"/>
          <ac:picMkLst>
            <pc:docMk/>
            <pc:sldMk cId="2176141948" sldId="319"/>
            <ac:picMk id="3" creationId="{7451E5F2-B584-4DCC-8D98-D73DC6997CB1}"/>
          </ac:picMkLst>
        </pc:picChg>
        <pc:picChg chg="add del">
          <ac:chgData name="Matt Lyle" userId="a96e7d453dd11193" providerId="LiveId" clId="{0E175142-DFAB-4CB5-B8A1-16B9DB1B2F31}" dt="2022-04-09T11:43:25.257" v="800"/>
          <ac:picMkLst>
            <pc:docMk/>
            <pc:sldMk cId="2176141948" sldId="319"/>
            <ac:picMk id="2050" creationId="{C8F7715C-574C-4B98-AA2D-C06D9C5CFC2E}"/>
          </ac:picMkLst>
        </pc:picChg>
      </pc:sldChg>
      <pc:sldChg chg="addSp delSp modSp add del mod modClrScheme delDesignElem chgLayout">
        <pc:chgData name="Matt Lyle" userId="a96e7d453dd11193" providerId="LiveId" clId="{0E175142-DFAB-4CB5-B8A1-16B9DB1B2F31}" dt="2022-04-09T12:09:46.883" v="988" actId="47"/>
        <pc:sldMkLst>
          <pc:docMk/>
          <pc:sldMk cId="2062779776" sldId="320"/>
        </pc:sldMkLst>
        <pc:spChg chg="mod">
          <ac:chgData name="Matt Lyle" userId="a96e7d453dd11193" providerId="LiveId" clId="{0E175142-DFAB-4CB5-B8A1-16B9DB1B2F31}" dt="2022-04-09T12:02:02.018" v="886" actId="20577"/>
          <ac:spMkLst>
            <pc:docMk/>
            <pc:sldMk cId="2062779776" sldId="320"/>
            <ac:spMk id="20" creationId="{1EB91A07-CF51-4C5C-9522-F516A30CFB82}"/>
          </ac:spMkLst>
        </pc:spChg>
        <pc:spChg chg="add del">
          <ac:chgData name="Matt Lyle" userId="a96e7d453dd11193" providerId="LiveId" clId="{0E175142-DFAB-4CB5-B8A1-16B9DB1B2F31}" dt="2022-04-09T12:02:11.496" v="889" actId="700"/>
          <ac:spMkLst>
            <pc:docMk/>
            <pc:sldMk cId="2062779776" sldId="320"/>
            <ac:spMk id="25" creationId="{60328808-6121-4268-B0D0-AB78E2170B13}"/>
          </ac:spMkLst>
        </pc:spChg>
        <pc:spChg chg="add del">
          <ac:chgData name="Matt Lyle" userId="a96e7d453dd11193" providerId="LiveId" clId="{0E175142-DFAB-4CB5-B8A1-16B9DB1B2F31}" dt="2022-04-09T12:02:11.496" v="889" actId="700"/>
          <ac:spMkLst>
            <pc:docMk/>
            <pc:sldMk cId="2062779776" sldId="320"/>
            <ac:spMk id="26" creationId="{7BC06BCF-7320-499B-88F4-B5CA302B79C0}"/>
          </ac:spMkLst>
        </pc:spChg>
        <pc:spChg chg="add del">
          <ac:chgData name="Matt Lyle" userId="a96e7d453dd11193" providerId="LiveId" clId="{0E175142-DFAB-4CB5-B8A1-16B9DB1B2F31}" dt="2022-04-09T12:02:11.496" v="889" actId="700"/>
          <ac:spMkLst>
            <pc:docMk/>
            <pc:sldMk cId="2062779776" sldId="320"/>
            <ac:spMk id="27" creationId="{50554E2E-2922-4366-AD14-32C37F7334F0}"/>
          </ac:spMkLst>
        </pc:spChg>
        <pc:spChg chg="add del">
          <ac:chgData name="Matt Lyle" userId="a96e7d453dd11193" providerId="LiveId" clId="{0E175142-DFAB-4CB5-B8A1-16B9DB1B2F31}" dt="2022-04-09T12:02:11.496" v="889" actId="700"/>
          <ac:spMkLst>
            <pc:docMk/>
            <pc:sldMk cId="2062779776" sldId="320"/>
            <ac:spMk id="28" creationId="{AF0FF6D8-83C6-4E16-A659-121582CA01A0}"/>
          </ac:spMkLst>
        </pc:spChg>
        <pc:spChg chg="add del">
          <ac:chgData name="Matt Lyle" userId="a96e7d453dd11193" providerId="LiveId" clId="{0E175142-DFAB-4CB5-B8A1-16B9DB1B2F31}" dt="2022-04-09T12:02:11.496" v="889" actId="700"/>
          <ac:spMkLst>
            <pc:docMk/>
            <pc:sldMk cId="2062779776" sldId="320"/>
            <ac:spMk id="29" creationId="{D697F9F0-BF9E-41B1-A538-7AFA9E965D4B}"/>
          </ac:spMkLst>
        </pc:spChg>
        <pc:spChg chg="add del">
          <ac:chgData name="Matt Lyle" userId="a96e7d453dd11193" providerId="LiveId" clId="{0E175142-DFAB-4CB5-B8A1-16B9DB1B2F31}" dt="2022-04-09T12:02:11.496" v="889" actId="700"/>
          <ac:spMkLst>
            <pc:docMk/>
            <pc:sldMk cId="2062779776" sldId="320"/>
            <ac:spMk id="30" creationId="{D9D0FB2B-1753-41DC-BEA8-7B80EF89DB86}"/>
          </ac:spMkLst>
        </pc:spChg>
        <pc:spChg chg="add del">
          <ac:chgData name="Matt Lyle" userId="a96e7d453dd11193" providerId="LiveId" clId="{0E175142-DFAB-4CB5-B8A1-16B9DB1B2F31}" dt="2022-04-09T12:02:11.496" v="889" actId="700"/>
          <ac:spMkLst>
            <pc:docMk/>
            <pc:sldMk cId="2062779776" sldId="320"/>
            <ac:spMk id="31" creationId="{C909C433-6200-400E-ACC5-60A5004869B3}"/>
          </ac:spMkLst>
        </pc:spChg>
        <pc:spChg chg="add del">
          <ac:chgData name="Matt Lyle" userId="a96e7d453dd11193" providerId="LiveId" clId="{0E175142-DFAB-4CB5-B8A1-16B9DB1B2F31}" dt="2022-04-09T12:01:51.678" v="877" actId="26606"/>
          <ac:spMkLst>
            <pc:docMk/>
            <pc:sldMk cId="2062779776" sldId="320"/>
            <ac:spMk id="37" creationId="{1ED69555-EE48-4B19-812B-4E1068DBF976}"/>
          </ac:spMkLst>
        </pc:spChg>
        <pc:spChg chg="add del">
          <ac:chgData name="Matt Lyle" userId="a96e7d453dd11193" providerId="LiveId" clId="{0E175142-DFAB-4CB5-B8A1-16B9DB1B2F31}" dt="2022-04-09T12:01:51.678" v="877" actId="26606"/>
          <ac:spMkLst>
            <pc:docMk/>
            <pc:sldMk cId="2062779776" sldId="320"/>
            <ac:spMk id="39" creationId="{57AEB73D-F521-4B19-820F-12DB6BCC8406}"/>
          </ac:spMkLst>
        </pc:spChg>
        <pc:spChg chg="add del">
          <ac:chgData name="Matt Lyle" userId="a96e7d453dd11193" providerId="LiveId" clId="{0E175142-DFAB-4CB5-B8A1-16B9DB1B2F31}" dt="2022-04-09T12:01:51.678" v="877" actId="26606"/>
          <ac:spMkLst>
            <pc:docMk/>
            <pc:sldMk cId="2062779776" sldId="320"/>
            <ac:spMk id="41" creationId="{6B72EEBA-3A5D-41CE-8465-A45A0F65674E}"/>
          </ac:spMkLst>
        </pc:spChg>
        <pc:spChg chg="add del">
          <ac:chgData name="Matt Lyle" userId="a96e7d453dd11193" providerId="LiveId" clId="{0E175142-DFAB-4CB5-B8A1-16B9DB1B2F31}" dt="2022-04-09T12:01:51.678" v="877" actId="26606"/>
          <ac:spMkLst>
            <pc:docMk/>
            <pc:sldMk cId="2062779776" sldId="320"/>
            <ac:spMk id="43" creationId="{CA22F210-7186-4074-94C5-FAD2C2EB15B2}"/>
          </ac:spMkLst>
        </pc:spChg>
        <pc:spChg chg="add del">
          <ac:chgData name="Matt Lyle" userId="a96e7d453dd11193" providerId="LiveId" clId="{0E175142-DFAB-4CB5-B8A1-16B9DB1B2F31}" dt="2022-04-09T12:01:51.678" v="877" actId="26606"/>
          <ac:spMkLst>
            <pc:docMk/>
            <pc:sldMk cId="2062779776" sldId="320"/>
            <ac:spMk id="45" creationId="{11C4FED8-D85F-4B52-875F-AB6873B50373}"/>
          </ac:spMkLst>
        </pc:spChg>
        <pc:graphicFrameChg chg="add del mod">
          <ac:chgData name="Matt Lyle" userId="a96e7d453dd11193" providerId="LiveId" clId="{0E175142-DFAB-4CB5-B8A1-16B9DB1B2F31}" dt="2022-04-09T12:02:02.305" v="887"/>
          <ac:graphicFrameMkLst>
            <pc:docMk/>
            <pc:sldMk cId="2062779776" sldId="320"/>
            <ac:graphicFrameMk id="2" creationId="{A43C9A86-E4E6-4213-88DD-974A88637889}"/>
          </ac:graphicFrameMkLst>
        </pc:graphicFrameChg>
        <pc:picChg chg="add del">
          <ac:chgData name="Matt Lyle" userId="a96e7d453dd11193" providerId="LiveId" clId="{0E175142-DFAB-4CB5-B8A1-16B9DB1B2F31}" dt="2022-04-09T12:02:08.385" v="888" actId="478"/>
          <ac:picMkLst>
            <pc:docMk/>
            <pc:sldMk cId="2062779776" sldId="320"/>
            <ac:picMk id="3" creationId="{7451E5F2-B584-4DCC-8D98-D73DC6997CB1}"/>
          </ac:picMkLst>
        </pc:picChg>
        <pc:picChg chg="add del mod">
          <ac:chgData name="Matt Lyle" userId="a96e7d453dd11193" providerId="LiveId" clId="{0E175142-DFAB-4CB5-B8A1-16B9DB1B2F31}" dt="2022-04-09T12:01:51.365" v="876" actId="931"/>
          <ac:picMkLst>
            <pc:docMk/>
            <pc:sldMk cId="2062779776" sldId="320"/>
            <ac:picMk id="5" creationId="{67AEC4DE-6554-46AA-AC76-FE05AEF270C2}"/>
          </ac:picMkLst>
        </pc:picChg>
        <pc:picChg chg="add del">
          <ac:chgData name="Matt Lyle" userId="a96e7d453dd11193" providerId="LiveId" clId="{0E175142-DFAB-4CB5-B8A1-16B9DB1B2F31}" dt="2022-04-09T12:01:51.678" v="877" actId="26606"/>
          <ac:picMkLst>
            <pc:docMk/>
            <pc:sldMk cId="2062779776" sldId="320"/>
            <ac:picMk id="33" creationId="{D781248B-A15A-D4A8-ABA5-FAAAA3C6576E}"/>
          </ac:picMkLst>
        </pc:picChg>
      </pc:sldChg>
      <pc:sldChg chg="addSp delSp modSp new del mod setBg">
        <pc:chgData name="Matt Lyle" userId="a96e7d453dd11193" providerId="LiveId" clId="{0E175142-DFAB-4CB5-B8A1-16B9DB1B2F31}" dt="2022-04-09T12:09:19.501" v="981" actId="47"/>
        <pc:sldMkLst>
          <pc:docMk/>
          <pc:sldMk cId="3573191872" sldId="321"/>
        </pc:sldMkLst>
        <pc:spChg chg="add del mod">
          <ac:chgData name="Matt Lyle" userId="a96e7d453dd11193" providerId="LiveId" clId="{0E175142-DFAB-4CB5-B8A1-16B9DB1B2F31}" dt="2022-04-09T12:07:07.989" v="929" actId="21"/>
          <ac:spMkLst>
            <pc:docMk/>
            <pc:sldMk cId="3573191872" sldId="321"/>
            <ac:spMk id="2" creationId="{5B5C93BC-34C7-4CEC-ABE7-7131A19F3499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7" creationId="{1ED69555-EE48-4B19-812B-4E1068DBF976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9" creationId="{57AEB73D-F521-4B19-820F-12DB6BCC8406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11" creationId="{6B72EEBA-3A5D-41CE-8465-A45A0F65674E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13" creationId="{EA164D6B-6878-4B9F-A2D0-985D39B17B46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15" creationId="{2A175829-70EA-4A6D-978C-4D0923059C3D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17" creationId="{EE5D2B4A-3399-4CCF-A171-7F8B1BF54596}"/>
          </ac:spMkLst>
        </pc:spChg>
        <pc:spChg chg="add del mod">
          <ac:chgData name="Matt Lyle" userId="a96e7d453dd11193" providerId="LiveId" clId="{0E175142-DFAB-4CB5-B8A1-16B9DB1B2F31}" dt="2022-04-09T12:06:56.829" v="924" actId="21"/>
          <ac:spMkLst>
            <pc:docMk/>
            <pc:sldMk cId="3573191872" sldId="321"/>
            <ac:spMk id="18" creationId="{940E7F8F-9A68-4F6C-B733-9B8C999BF957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19" creationId="{48F8051A-999C-4F38-985C-673617805A23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21" creationId="{985AAE23-FCB6-4663-907C-0110B0FDC58E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23" creationId="{91DF095C-665A-4B22-A777-D3196F49510F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25" creationId="{BEA1DA1C-6CE0-4AE4-918F-CC0E685C5F0F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27" creationId="{D5E389A3-2501-4131-8C64-1530AAF5FC9D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29" creationId="{8A001026-2FEF-483E-964D-67CD7E096141}"/>
          </ac:spMkLst>
        </pc:spChg>
        <pc:spChg chg="add">
          <ac:chgData name="Matt Lyle" userId="a96e7d453dd11193" providerId="LiveId" clId="{0E175142-DFAB-4CB5-B8A1-16B9DB1B2F31}" dt="2022-04-09T12:04:46.385" v="899" actId="26606"/>
          <ac:spMkLst>
            <pc:docMk/>
            <pc:sldMk cId="3573191872" sldId="321"/>
            <ac:spMk id="31" creationId="{FAEB196E-F444-432F-8790-88C18E667EAC}"/>
          </ac:spMkLst>
        </pc:spChg>
      </pc:sldChg>
      <pc:sldChg chg="addSp delSp modSp add mod delAnim modAnim">
        <pc:chgData name="Matt Lyle" userId="a96e7d453dd11193" providerId="LiveId" clId="{0E175142-DFAB-4CB5-B8A1-16B9DB1B2F31}" dt="2022-04-09T13:56:23.975" v="1911" actId="20577"/>
        <pc:sldMkLst>
          <pc:docMk/>
          <pc:sldMk cId="1986972074" sldId="322"/>
        </pc:sldMkLst>
        <pc:spChg chg="add mod ord">
          <ac:chgData name="Matt Lyle" userId="a96e7d453dd11193" providerId="LiveId" clId="{0E175142-DFAB-4CB5-B8A1-16B9DB1B2F31}" dt="2022-04-09T13:56:23.975" v="1911" actId="20577"/>
          <ac:spMkLst>
            <pc:docMk/>
            <pc:sldMk cId="1986972074" sldId="322"/>
            <ac:spMk id="11" creationId="{9E1AF326-F665-4C18-A79D-668A5C328500}"/>
          </ac:spMkLst>
        </pc:spChg>
        <pc:spChg chg="add del mod">
          <ac:chgData name="Matt Lyle" userId="a96e7d453dd11193" providerId="LiveId" clId="{0E175142-DFAB-4CB5-B8A1-16B9DB1B2F31}" dt="2022-04-09T12:11:30.995" v="1027" actId="478"/>
          <ac:spMkLst>
            <pc:docMk/>
            <pc:sldMk cId="1986972074" sldId="322"/>
            <ac:spMk id="12" creationId="{437D2A1B-F96C-4CD6-B3FB-CB4E55CB0DA9}"/>
          </ac:spMkLst>
        </pc:spChg>
        <pc:spChg chg="add mod">
          <ac:chgData name="Matt Lyle" userId="a96e7d453dd11193" providerId="LiveId" clId="{0E175142-DFAB-4CB5-B8A1-16B9DB1B2F31}" dt="2022-04-09T13:25:07.532" v="1666" actId="6549"/>
          <ac:spMkLst>
            <pc:docMk/>
            <pc:sldMk cId="1986972074" sldId="322"/>
            <ac:spMk id="14" creationId="{7AB6D17F-C598-4300-9554-18F8396D77DB}"/>
          </ac:spMkLst>
        </pc:spChg>
        <pc:spChg chg="del">
          <ac:chgData name="Matt Lyle" userId="a96e7d453dd11193" providerId="LiveId" clId="{0E175142-DFAB-4CB5-B8A1-16B9DB1B2F31}" dt="2022-04-09T12:07:03.328" v="927" actId="478"/>
          <ac:spMkLst>
            <pc:docMk/>
            <pc:sldMk cId="1986972074" sldId="322"/>
            <ac:spMk id="20" creationId="{1EB91A07-CF51-4C5C-9522-F516A30CFB82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25" creationId="{60328808-6121-4268-B0D0-AB78E2170B13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26" creationId="{7BC06BCF-7320-499B-88F4-B5CA302B79C0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27" creationId="{50554E2E-2922-4366-AD14-32C37F7334F0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28" creationId="{AF0FF6D8-83C6-4E16-A659-121582CA01A0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29" creationId="{D697F9F0-BF9E-41B1-A538-7AFA9E965D4B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30" creationId="{D9D0FB2B-1753-41DC-BEA8-7B80EF89DB86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31" creationId="{C909C433-6200-400E-ACC5-60A5004869B3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36" creationId="{0786F82F-1B47-46ED-8EAE-53EF71E59E9A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38" creationId="{EF1BAF6F-6275-4646-9C59-331B29B9550F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40" creationId="{DA4E7B50-D68C-43EB-930F-EA442A13A9B2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42" creationId="{02822754-E01B-4742-88B9-BE0984BAFE58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44" creationId="{387C5BBA-BBE2-4821-96CF-38FC49570F60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46" creationId="{3611DA2B-4CF7-4A57-82AC-FA120DE44DB9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48" creationId="{C1CF7BFC-0A02-4106-88A8-CCC0D944451E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50" creationId="{65304E59-B4DC-4CA3-89F1-5C88000EB708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52" creationId="{73167A8C-FFEF-4D1B-8459-E2BB5C045FAE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54" creationId="{1CA3DFBE-30A6-4BDE-9238-14F3652B4F99}"/>
          </ac:spMkLst>
        </pc:spChg>
        <pc:spChg chg="add del">
          <ac:chgData name="Matt Lyle" userId="a96e7d453dd11193" providerId="LiveId" clId="{0E175142-DFAB-4CB5-B8A1-16B9DB1B2F31}" dt="2022-04-09T12:12:13.676" v="1038" actId="26606"/>
          <ac:spMkLst>
            <pc:docMk/>
            <pc:sldMk cId="1986972074" sldId="322"/>
            <ac:spMk id="56" creationId="{15DCA835-3A68-4F79-8083-F784410C9788}"/>
          </ac:spMkLst>
        </pc:spChg>
        <pc:graphicFrameChg chg="add del mod">
          <ac:chgData name="Matt Lyle" userId="a96e7d453dd11193" providerId="LiveId" clId="{0E175142-DFAB-4CB5-B8A1-16B9DB1B2F31}" dt="2022-04-09T12:11:22.438" v="1023" actId="478"/>
          <ac:graphicFrameMkLst>
            <pc:docMk/>
            <pc:sldMk cId="1986972074" sldId="322"/>
            <ac:graphicFrameMk id="15" creationId="{7429CF7A-DCBC-457C-834F-76A90A8515B2}"/>
          </ac:graphicFrameMkLst>
        </pc:graphicFrameChg>
        <pc:picChg chg="del">
          <ac:chgData name="Matt Lyle" userId="a96e7d453dd11193" providerId="LiveId" clId="{0E175142-DFAB-4CB5-B8A1-16B9DB1B2F31}" dt="2022-04-09T12:06:50.020" v="923" actId="478"/>
          <ac:picMkLst>
            <pc:docMk/>
            <pc:sldMk cId="1986972074" sldId="322"/>
            <ac:picMk id="3" creationId="{7451E5F2-B584-4DCC-8D98-D73DC6997CB1}"/>
          </ac:picMkLst>
        </pc:picChg>
        <pc:picChg chg="add mod modCrop">
          <ac:chgData name="Matt Lyle" userId="a96e7d453dd11193" providerId="LiveId" clId="{0E175142-DFAB-4CB5-B8A1-16B9DB1B2F31}" dt="2022-04-09T12:12:13.676" v="1038" actId="26606"/>
          <ac:picMkLst>
            <pc:docMk/>
            <pc:sldMk cId="1986972074" sldId="322"/>
            <ac:picMk id="16" creationId="{E7F8F597-A9EF-4E71-A2BF-E907C5EF4BDB}"/>
          </ac:picMkLst>
        </pc:picChg>
        <pc:picChg chg="add mod modCrop">
          <ac:chgData name="Matt Lyle" userId="a96e7d453dd11193" providerId="LiveId" clId="{0E175142-DFAB-4CB5-B8A1-16B9DB1B2F31}" dt="2022-04-09T12:12:13.676" v="1038" actId="26606"/>
          <ac:picMkLst>
            <pc:docMk/>
            <pc:sldMk cId="1986972074" sldId="322"/>
            <ac:picMk id="17" creationId="{0A934206-D247-42A9-A779-E5CE3E1E27B7}"/>
          </ac:picMkLst>
        </pc:picChg>
      </pc:sldChg>
      <pc:sldChg chg="addSp delSp modSp add mod addAnim delAnim modAnim">
        <pc:chgData name="Matt Lyle" userId="a96e7d453dd11193" providerId="LiveId" clId="{0E175142-DFAB-4CB5-B8A1-16B9DB1B2F31}" dt="2022-04-09T13:39:11.034" v="1680" actId="1035"/>
        <pc:sldMkLst>
          <pc:docMk/>
          <pc:sldMk cId="2217716476" sldId="323"/>
        </pc:sldMkLst>
        <pc:spChg chg="del mod">
          <ac:chgData name="Matt Lyle" userId="a96e7d453dd11193" providerId="LiveId" clId="{0E175142-DFAB-4CB5-B8A1-16B9DB1B2F31}" dt="2022-04-09T12:15:30.723" v="1073" actId="478"/>
          <ac:spMkLst>
            <pc:docMk/>
            <pc:sldMk cId="2217716476" sldId="323"/>
            <ac:spMk id="11" creationId="{9E1AF326-F665-4C18-A79D-668A5C328500}"/>
          </ac:spMkLst>
        </pc:spChg>
        <pc:spChg chg="mod">
          <ac:chgData name="Matt Lyle" userId="a96e7d453dd11193" providerId="LiveId" clId="{0E175142-DFAB-4CB5-B8A1-16B9DB1B2F31}" dt="2022-04-09T12:12:57.316" v="1045" actId="403"/>
          <ac:spMkLst>
            <pc:docMk/>
            <pc:sldMk cId="2217716476" sldId="323"/>
            <ac:spMk id="14" creationId="{7AB6D17F-C598-4300-9554-18F8396D77DB}"/>
          </ac:spMkLst>
        </pc:spChg>
        <pc:spChg chg="add mod">
          <ac:chgData name="Matt Lyle" userId="a96e7d453dd11193" providerId="LiveId" clId="{0E175142-DFAB-4CB5-B8A1-16B9DB1B2F31}" dt="2022-04-09T12:14:13.933" v="1066" actId="20577"/>
          <ac:spMkLst>
            <pc:docMk/>
            <pc:sldMk cId="2217716476" sldId="323"/>
            <ac:spMk id="18" creationId="{6D804F02-669D-4866-9067-A331E9BDFB62}"/>
          </ac:spMkLst>
        </pc:spChg>
        <pc:spChg chg="add mod">
          <ac:chgData name="Matt Lyle" userId="a96e7d453dd11193" providerId="LiveId" clId="{0E175142-DFAB-4CB5-B8A1-16B9DB1B2F31}" dt="2022-04-09T13:39:11.034" v="1680" actId="1035"/>
          <ac:spMkLst>
            <pc:docMk/>
            <pc:sldMk cId="2217716476" sldId="323"/>
            <ac:spMk id="20" creationId="{33EECBC4-F78F-4521-B9AB-22374694200B}"/>
          </ac:spMkLst>
        </pc:spChg>
        <pc:graphicFrameChg chg="add del mod">
          <ac:chgData name="Matt Lyle" userId="a96e7d453dd11193" providerId="LiveId" clId="{0E175142-DFAB-4CB5-B8A1-16B9DB1B2F31}" dt="2022-04-09T12:10:49.537" v="1013" actId="478"/>
          <ac:graphicFrameMkLst>
            <pc:docMk/>
            <pc:sldMk cId="2217716476" sldId="323"/>
            <ac:graphicFrameMk id="15" creationId="{7429CF7A-DCBC-457C-834F-76A90A8515B2}"/>
          </ac:graphicFrameMkLst>
        </pc:graphicFrameChg>
        <pc:picChg chg="add del mod modCrop">
          <ac:chgData name="Matt Lyle" userId="a96e7d453dd11193" providerId="LiveId" clId="{0E175142-DFAB-4CB5-B8A1-16B9DB1B2F31}" dt="2022-04-09T12:12:28.402" v="1041" actId="478"/>
          <ac:picMkLst>
            <pc:docMk/>
            <pc:sldMk cId="2217716476" sldId="323"/>
            <ac:picMk id="3" creationId="{C43942EA-2E79-4312-833E-3F01D9DFD8BC}"/>
          </ac:picMkLst>
        </pc:picChg>
        <pc:picChg chg="add del mod">
          <ac:chgData name="Matt Lyle" userId="a96e7d453dd11193" providerId="LiveId" clId="{0E175142-DFAB-4CB5-B8A1-16B9DB1B2F31}" dt="2022-04-09T12:12:27.053" v="1040"/>
          <ac:picMkLst>
            <pc:docMk/>
            <pc:sldMk cId="2217716476" sldId="323"/>
            <ac:picMk id="16" creationId="{94C1C73D-6739-4447-8F3E-843E938A2497}"/>
          </ac:picMkLst>
        </pc:picChg>
        <pc:picChg chg="add mod modCrop">
          <ac:chgData name="Matt Lyle" userId="a96e7d453dd11193" providerId="LiveId" clId="{0E175142-DFAB-4CB5-B8A1-16B9DB1B2F31}" dt="2022-04-09T12:12:35.973" v="1043" actId="732"/>
          <ac:picMkLst>
            <pc:docMk/>
            <pc:sldMk cId="2217716476" sldId="323"/>
            <ac:picMk id="17" creationId="{623A58FD-07CC-46DB-835F-2307B9BBB322}"/>
          </ac:picMkLst>
        </pc:picChg>
        <pc:cxnChg chg="add del mod">
          <ac:chgData name="Matt Lyle" userId="a96e7d453dd11193" providerId="LiveId" clId="{0E175142-DFAB-4CB5-B8A1-16B9DB1B2F31}" dt="2022-04-09T12:13:57.722" v="1056" actId="478"/>
          <ac:cxnSpMkLst>
            <pc:docMk/>
            <pc:sldMk cId="2217716476" sldId="323"/>
            <ac:cxnSpMk id="19" creationId="{12D2F8F2-163F-4BD5-88E3-D43B9784AAB8}"/>
          </ac:cxnSpMkLst>
        </pc:cxnChg>
      </pc:sldChg>
      <pc:sldChg chg="modSp add mod ord">
        <pc:chgData name="Matt Lyle" userId="a96e7d453dd11193" providerId="LiveId" clId="{0E175142-DFAB-4CB5-B8A1-16B9DB1B2F31}" dt="2022-04-09T12:22:29.479" v="1095" actId="14100"/>
        <pc:sldMkLst>
          <pc:docMk/>
          <pc:sldMk cId="1544306337" sldId="324"/>
        </pc:sldMkLst>
        <pc:spChg chg="mod">
          <ac:chgData name="Matt Lyle" userId="a96e7d453dd11193" providerId="LiveId" clId="{0E175142-DFAB-4CB5-B8A1-16B9DB1B2F31}" dt="2022-04-09T12:22:29.479" v="1095" actId="14100"/>
          <ac:spMkLst>
            <pc:docMk/>
            <pc:sldMk cId="1544306337" sldId="324"/>
            <ac:spMk id="14" creationId="{7AB6D17F-C598-4300-9554-18F8396D77DB}"/>
          </ac:spMkLst>
        </pc:spChg>
        <pc:spChg chg="mod">
          <ac:chgData name="Matt Lyle" userId="a96e7d453dd11193" providerId="LiveId" clId="{0E175142-DFAB-4CB5-B8A1-16B9DB1B2F31}" dt="2022-04-09T12:16:23.904" v="1082" actId="6549"/>
          <ac:spMkLst>
            <pc:docMk/>
            <pc:sldMk cId="1544306337" sldId="324"/>
            <ac:spMk id="20" creationId="{33EECBC4-F78F-4521-B9AB-22374694200B}"/>
          </ac:spMkLst>
        </pc:spChg>
      </pc:sldChg>
      <pc:sldChg chg="addSp modSp new mod setBg modClrScheme chgLayout">
        <pc:chgData name="Matt Lyle" userId="a96e7d453dd11193" providerId="LiveId" clId="{0E175142-DFAB-4CB5-B8A1-16B9DB1B2F31}" dt="2022-04-09T12:24:13.028" v="1145" actId="20577"/>
        <pc:sldMkLst>
          <pc:docMk/>
          <pc:sldMk cId="1733321665" sldId="325"/>
        </pc:sldMkLst>
        <pc:spChg chg="add">
          <ac:chgData name="Matt Lyle" userId="a96e7d453dd11193" providerId="LiveId" clId="{0E175142-DFAB-4CB5-B8A1-16B9DB1B2F31}" dt="2022-04-09T12:22:07.926" v="1094" actId="26606"/>
          <ac:spMkLst>
            <pc:docMk/>
            <pc:sldMk cId="1733321665" sldId="325"/>
            <ac:spMk id="8" creationId="{34EE865D-5A59-4DD1-A94D-A8DBE4A9E013}"/>
          </ac:spMkLst>
        </pc:spChg>
        <pc:spChg chg="add">
          <ac:chgData name="Matt Lyle" userId="a96e7d453dd11193" providerId="LiveId" clId="{0E175142-DFAB-4CB5-B8A1-16B9DB1B2F31}" dt="2022-04-09T12:22:07.926" v="1094" actId="26606"/>
          <ac:spMkLst>
            <pc:docMk/>
            <pc:sldMk cId="1733321665" sldId="325"/>
            <ac:spMk id="10" creationId="{829723A0-D41B-4C41-8D49-B56A8746558B}"/>
          </ac:spMkLst>
        </pc:spChg>
        <pc:spChg chg="add mod">
          <ac:chgData name="Matt Lyle" userId="a96e7d453dd11193" providerId="LiveId" clId="{0E175142-DFAB-4CB5-B8A1-16B9DB1B2F31}" dt="2022-04-09T12:24:13.028" v="1145" actId="20577"/>
          <ac:spMkLst>
            <pc:docMk/>
            <pc:sldMk cId="1733321665" sldId="325"/>
            <ac:spMk id="11" creationId="{963D6D6D-FD2F-472A-BF48-CDBFFE9BEF7A}"/>
          </ac:spMkLst>
        </pc:spChg>
        <pc:spChg chg="add">
          <ac:chgData name="Matt Lyle" userId="a96e7d453dd11193" providerId="LiveId" clId="{0E175142-DFAB-4CB5-B8A1-16B9DB1B2F31}" dt="2022-04-09T12:22:07.926" v="1094" actId="26606"/>
          <ac:spMkLst>
            <pc:docMk/>
            <pc:sldMk cId="1733321665" sldId="325"/>
            <ac:spMk id="12" creationId="{CB8E2193-D83A-4F93-AA5A-6B128ADC2001}"/>
          </ac:spMkLst>
        </pc:spChg>
        <pc:spChg chg="add">
          <ac:chgData name="Matt Lyle" userId="a96e7d453dd11193" providerId="LiveId" clId="{0E175142-DFAB-4CB5-B8A1-16B9DB1B2F31}" dt="2022-04-09T12:22:07.926" v="1094" actId="26606"/>
          <ac:spMkLst>
            <pc:docMk/>
            <pc:sldMk cId="1733321665" sldId="325"/>
            <ac:spMk id="14" creationId="{F465BEC9-9A64-4330-A094-2323D0EE1E83}"/>
          </ac:spMkLst>
        </pc:spChg>
        <pc:spChg chg="add">
          <ac:chgData name="Matt Lyle" userId="a96e7d453dd11193" providerId="LiveId" clId="{0E175142-DFAB-4CB5-B8A1-16B9DB1B2F31}" dt="2022-04-09T12:22:07.926" v="1094" actId="26606"/>
          <ac:spMkLst>
            <pc:docMk/>
            <pc:sldMk cId="1733321665" sldId="325"/>
            <ac:spMk id="16" creationId="{4B1DA58A-A755-4FCE-9BED-1E4AD6C95560}"/>
          </ac:spMkLst>
        </pc:spChg>
        <pc:spChg chg="add">
          <ac:chgData name="Matt Lyle" userId="a96e7d453dd11193" providerId="LiveId" clId="{0E175142-DFAB-4CB5-B8A1-16B9DB1B2F31}" dt="2022-04-09T12:22:07.926" v="1094" actId="26606"/>
          <ac:spMkLst>
            <pc:docMk/>
            <pc:sldMk cId="1733321665" sldId="325"/>
            <ac:spMk id="18" creationId="{2E23EFB5-5855-497F-AC57-6C1941487012}"/>
          </ac:spMkLst>
        </pc:spChg>
        <pc:picChg chg="add mod">
          <ac:chgData name="Matt Lyle" userId="a96e7d453dd11193" providerId="LiveId" clId="{0E175142-DFAB-4CB5-B8A1-16B9DB1B2F31}" dt="2022-04-09T12:23:10.768" v="1142" actId="14100"/>
          <ac:picMkLst>
            <pc:docMk/>
            <pc:sldMk cId="1733321665" sldId="325"/>
            <ac:picMk id="3" creationId="{56130B70-1338-446E-AE64-08FB36CE15B3}"/>
          </ac:picMkLst>
        </pc:picChg>
      </pc:sldChg>
      <pc:sldChg chg="add del">
        <pc:chgData name="Matt Lyle" userId="a96e7d453dd11193" providerId="LiveId" clId="{0E175142-DFAB-4CB5-B8A1-16B9DB1B2F31}" dt="2022-04-09T12:16:52.538" v="1090" actId="2890"/>
        <pc:sldMkLst>
          <pc:docMk/>
          <pc:sldMk cId="3599363121" sldId="325"/>
        </pc:sldMkLst>
      </pc:sldChg>
      <pc:sldChg chg="addSp delSp modSp add mod">
        <pc:chgData name="Matt Lyle" userId="a96e7d453dd11193" providerId="LiveId" clId="{0E175142-DFAB-4CB5-B8A1-16B9DB1B2F31}" dt="2022-04-09T13:39:07.025" v="1673" actId="1035"/>
        <pc:sldMkLst>
          <pc:docMk/>
          <pc:sldMk cId="2417992968" sldId="326"/>
        </pc:sldMkLst>
        <pc:spChg chg="add mod">
          <ac:chgData name="Matt Lyle" userId="a96e7d453dd11193" providerId="LiveId" clId="{0E175142-DFAB-4CB5-B8A1-16B9DB1B2F31}" dt="2022-04-09T13:39:07.025" v="1673" actId="1035"/>
          <ac:spMkLst>
            <pc:docMk/>
            <pc:sldMk cId="2417992968" sldId="326"/>
            <ac:spMk id="15" creationId="{F565E8E3-326B-463A-BB35-A17A412698B5}"/>
          </ac:spMkLst>
        </pc:spChg>
        <pc:spChg chg="del">
          <ac:chgData name="Matt Lyle" userId="a96e7d453dd11193" providerId="LiveId" clId="{0E175142-DFAB-4CB5-B8A1-16B9DB1B2F31}" dt="2022-04-09T12:26:19.628" v="1154" actId="478"/>
          <ac:spMkLst>
            <pc:docMk/>
            <pc:sldMk cId="2417992968" sldId="326"/>
            <ac:spMk id="20" creationId="{33EECBC4-F78F-4521-B9AB-22374694200B}"/>
          </ac:spMkLst>
        </pc:spChg>
      </pc:sldChg>
      <pc:sldChg chg="addSp delSp modSp new del mod addAnim delAnim modAnim">
        <pc:chgData name="Matt Lyle" userId="a96e7d453dd11193" providerId="LiveId" clId="{0E175142-DFAB-4CB5-B8A1-16B9DB1B2F31}" dt="2022-04-09T12:52:14.733" v="1601" actId="47"/>
        <pc:sldMkLst>
          <pc:docMk/>
          <pc:sldMk cId="2398694720" sldId="327"/>
        </pc:sldMkLst>
        <pc:spChg chg="add mod">
          <ac:chgData name="Matt Lyle" userId="a96e7d453dd11193" providerId="LiveId" clId="{0E175142-DFAB-4CB5-B8A1-16B9DB1B2F31}" dt="2022-04-09T12:38:50.949" v="1422" actId="14100"/>
          <ac:spMkLst>
            <pc:docMk/>
            <pc:sldMk cId="2398694720" sldId="327"/>
            <ac:spMk id="2" creationId="{ED0D6C5F-8C21-4299-9B09-3690C20EB8EB}"/>
          </ac:spMkLst>
        </pc:spChg>
        <pc:spChg chg="add del mod">
          <ac:chgData name="Matt Lyle" userId="a96e7d453dd11193" providerId="LiveId" clId="{0E175142-DFAB-4CB5-B8A1-16B9DB1B2F31}" dt="2022-04-09T12:41:29.247" v="1565" actId="478"/>
          <ac:spMkLst>
            <pc:docMk/>
            <pc:sldMk cId="2398694720" sldId="327"/>
            <ac:spMk id="4" creationId="{DA34557B-DC0C-4E7A-B1E3-1A3AE7E43BED}"/>
          </ac:spMkLst>
        </pc:spChg>
        <pc:spChg chg="add del mod">
          <ac:chgData name="Matt Lyle" userId="a96e7d453dd11193" providerId="LiveId" clId="{0E175142-DFAB-4CB5-B8A1-16B9DB1B2F31}" dt="2022-04-09T12:38:37.110" v="1403" actId="478"/>
          <ac:spMkLst>
            <pc:docMk/>
            <pc:sldMk cId="2398694720" sldId="327"/>
            <ac:spMk id="5" creationId="{732C16FC-8B52-4297-8667-E75783AC33FC}"/>
          </ac:spMkLst>
        </pc:spChg>
        <pc:spChg chg="add del mod">
          <ac:chgData name="Matt Lyle" userId="a96e7d453dd11193" providerId="LiveId" clId="{0E175142-DFAB-4CB5-B8A1-16B9DB1B2F31}" dt="2022-04-09T12:43:04.354" v="1596" actId="478"/>
          <ac:spMkLst>
            <pc:docMk/>
            <pc:sldMk cId="2398694720" sldId="327"/>
            <ac:spMk id="6" creationId="{90346824-5CD1-43CD-B617-02E08E140B63}"/>
          </ac:spMkLst>
        </pc:spChg>
        <pc:spChg chg="add mod">
          <ac:chgData name="Matt Lyle" userId="a96e7d453dd11193" providerId="LiveId" clId="{0E175142-DFAB-4CB5-B8A1-16B9DB1B2F31}" dt="2022-04-09T12:40:15.618" v="1479" actId="20577"/>
          <ac:spMkLst>
            <pc:docMk/>
            <pc:sldMk cId="2398694720" sldId="327"/>
            <ac:spMk id="7" creationId="{BA0706BA-4474-4293-8CF0-87722E4E4F06}"/>
          </ac:spMkLst>
        </pc:spChg>
        <pc:spChg chg="add del mod">
          <ac:chgData name="Matt Lyle" userId="a96e7d453dd11193" providerId="LiveId" clId="{0E175142-DFAB-4CB5-B8A1-16B9DB1B2F31}" dt="2022-04-09T12:42:27.447" v="1592" actId="20577"/>
          <ac:spMkLst>
            <pc:docMk/>
            <pc:sldMk cId="2398694720" sldId="327"/>
            <ac:spMk id="8" creationId="{4DBBBD27-8EA7-4E89-8E56-90CB8EB817D5}"/>
          </ac:spMkLst>
        </pc:spChg>
        <pc:spChg chg="add del mod">
          <ac:chgData name="Matt Lyle" userId="a96e7d453dd11193" providerId="LiveId" clId="{0E175142-DFAB-4CB5-B8A1-16B9DB1B2F31}" dt="2022-04-09T12:49:45.121" v="1600" actId="478"/>
          <ac:spMkLst>
            <pc:docMk/>
            <pc:sldMk cId="2398694720" sldId="327"/>
            <ac:spMk id="9" creationId="{FA8F304F-6A1B-432A-9ECD-E2FC05BC9877}"/>
          </ac:spMkLst>
        </pc:spChg>
        <pc:graphicFrameChg chg="add mod modGraphic">
          <ac:chgData name="Matt Lyle" userId="a96e7d453dd11193" providerId="LiveId" clId="{0E175142-DFAB-4CB5-B8A1-16B9DB1B2F31}" dt="2022-04-09T12:41:13.997" v="1563" actId="6549"/>
          <ac:graphicFrameMkLst>
            <pc:docMk/>
            <pc:sldMk cId="2398694720" sldId="327"/>
            <ac:graphicFrameMk id="3" creationId="{DC5D39F0-45A0-40CD-AA15-511DAED2B65F}"/>
          </ac:graphicFrameMkLst>
        </pc:graphicFrameChg>
      </pc:sldChg>
      <pc:sldChg chg="addSp modSp add mod modAnim">
        <pc:chgData name="Matt Lyle" userId="a96e7d453dd11193" providerId="LiveId" clId="{0E175142-DFAB-4CB5-B8A1-16B9DB1B2F31}" dt="2022-04-09T13:42:56.317" v="1690"/>
        <pc:sldMkLst>
          <pc:docMk/>
          <pc:sldMk cId="687077302" sldId="328"/>
        </pc:sldMkLst>
        <pc:spChg chg="mod">
          <ac:chgData name="Matt Lyle" userId="a96e7d453dd11193" providerId="LiveId" clId="{0E175142-DFAB-4CB5-B8A1-16B9DB1B2F31}" dt="2022-04-09T12:52:22.776" v="1610" actId="20577"/>
          <ac:spMkLst>
            <pc:docMk/>
            <pc:sldMk cId="687077302" sldId="328"/>
            <ac:spMk id="6" creationId="{90346824-5CD1-43CD-B617-02E08E140B63}"/>
          </ac:spMkLst>
        </pc:spChg>
        <pc:spChg chg="mod">
          <ac:chgData name="Matt Lyle" userId="a96e7d453dd11193" providerId="LiveId" clId="{0E175142-DFAB-4CB5-B8A1-16B9DB1B2F31}" dt="2022-04-09T13:00:11.982" v="1655" actId="20577"/>
          <ac:spMkLst>
            <pc:docMk/>
            <pc:sldMk cId="687077302" sldId="328"/>
            <ac:spMk id="9" creationId="{FA8F304F-6A1B-432A-9ECD-E2FC05BC9877}"/>
          </ac:spMkLst>
        </pc:spChg>
        <pc:spChg chg="add mod">
          <ac:chgData name="Matt Lyle" userId="a96e7d453dd11193" providerId="LiveId" clId="{0E175142-DFAB-4CB5-B8A1-16B9DB1B2F31}" dt="2022-04-09T13:42:53.962" v="1689" actId="1076"/>
          <ac:spMkLst>
            <pc:docMk/>
            <pc:sldMk cId="687077302" sldId="328"/>
            <ac:spMk id="10" creationId="{7C40CC79-E23C-4873-89E5-2DA2D3AC621D}"/>
          </ac:spMkLst>
        </pc:spChg>
      </pc:sldChg>
      <pc:sldChg chg="addSp delSp modSp add mod ord">
        <pc:chgData name="Matt Lyle" userId="a96e7d453dd11193" providerId="LiveId" clId="{0E175142-DFAB-4CB5-B8A1-16B9DB1B2F31}" dt="2022-04-09T13:11:26.499" v="1665"/>
        <pc:sldMkLst>
          <pc:docMk/>
          <pc:sldMk cId="1315184102" sldId="329"/>
        </pc:sldMkLst>
        <pc:spChg chg="del">
          <ac:chgData name="Matt Lyle" userId="a96e7d453dd11193" providerId="LiveId" clId="{0E175142-DFAB-4CB5-B8A1-16B9DB1B2F31}" dt="2022-04-09T13:01:12.796" v="1660" actId="478"/>
          <ac:spMkLst>
            <pc:docMk/>
            <pc:sldMk cId="1315184102" sldId="329"/>
            <ac:spMk id="15" creationId="{F565E8E3-326B-463A-BB35-A17A412698B5}"/>
          </ac:spMkLst>
        </pc:spChg>
        <pc:spChg chg="add mod">
          <ac:chgData name="Matt Lyle" userId="a96e7d453dd11193" providerId="LiveId" clId="{0E175142-DFAB-4CB5-B8A1-16B9DB1B2F31}" dt="2022-04-09T13:01:24.973" v="1663" actId="1076"/>
          <ac:spMkLst>
            <pc:docMk/>
            <pc:sldMk cId="1315184102" sldId="329"/>
            <ac:spMk id="16" creationId="{EC08E61F-FD79-4B07-A4CA-5ECFC3673218}"/>
          </ac:spMkLst>
        </pc:spChg>
      </pc:sldChg>
      <pc:sldChg chg="addSp delSp modSp add mod">
        <pc:chgData name="Matt Lyle" userId="a96e7d453dd11193" providerId="LiveId" clId="{0E175142-DFAB-4CB5-B8A1-16B9DB1B2F31}" dt="2022-04-09T13:45:33.874" v="1708" actId="403"/>
        <pc:sldMkLst>
          <pc:docMk/>
          <pc:sldMk cId="600172431" sldId="330"/>
        </pc:sldMkLst>
        <pc:spChg chg="add mod">
          <ac:chgData name="Matt Lyle" userId="a96e7d453dd11193" providerId="LiveId" clId="{0E175142-DFAB-4CB5-B8A1-16B9DB1B2F31}" dt="2022-04-09T13:45:33.874" v="1708" actId="403"/>
          <ac:spMkLst>
            <pc:docMk/>
            <pc:sldMk cId="600172431" sldId="330"/>
            <ac:spMk id="15" creationId="{6FDDCA2F-38A4-4B17-B4AE-CD7571232116}"/>
          </ac:spMkLst>
        </pc:spChg>
        <pc:spChg chg="del">
          <ac:chgData name="Matt Lyle" userId="a96e7d453dd11193" providerId="LiveId" clId="{0E175142-DFAB-4CB5-B8A1-16B9DB1B2F31}" dt="2022-04-09T13:43:34.579" v="1692" actId="478"/>
          <ac:spMkLst>
            <pc:docMk/>
            <pc:sldMk cId="600172431" sldId="330"/>
            <ac:spMk id="16" creationId="{EC08E61F-FD79-4B07-A4CA-5ECFC3673218}"/>
          </ac:spMkLst>
        </pc:spChg>
      </pc:sldChg>
      <pc:sldChg chg="modSp add mod">
        <pc:chgData name="Matt Lyle" userId="a96e7d453dd11193" providerId="LiveId" clId="{0E175142-DFAB-4CB5-B8A1-16B9DB1B2F31}" dt="2022-04-09T13:45:41.396" v="1711" actId="403"/>
        <pc:sldMkLst>
          <pc:docMk/>
          <pc:sldMk cId="755195086" sldId="331"/>
        </pc:sldMkLst>
        <pc:spChg chg="mod">
          <ac:chgData name="Matt Lyle" userId="a96e7d453dd11193" providerId="LiveId" clId="{0E175142-DFAB-4CB5-B8A1-16B9DB1B2F31}" dt="2022-04-09T13:45:41.396" v="1711" actId="403"/>
          <ac:spMkLst>
            <pc:docMk/>
            <pc:sldMk cId="755195086" sldId="331"/>
            <ac:spMk id="15" creationId="{6FDDCA2F-38A4-4B17-B4AE-CD7571232116}"/>
          </ac:spMkLst>
        </pc:spChg>
      </pc:sldChg>
      <pc:sldChg chg="delSp modSp add mod ord delAnim modAnim">
        <pc:chgData name="Matt Lyle" userId="a96e7d453dd11193" providerId="LiveId" clId="{0E175142-DFAB-4CB5-B8A1-16B9DB1B2F31}" dt="2022-04-09T13:52:36.216" v="1890" actId="478"/>
        <pc:sldMkLst>
          <pc:docMk/>
          <pc:sldMk cId="2225745369" sldId="332"/>
        </pc:sldMkLst>
        <pc:spChg chg="mod">
          <ac:chgData name="Matt Lyle" userId="a96e7d453dd11193" providerId="LiveId" clId="{0E175142-DFAB-4CB5-B8A1-16B9DB1B2F31}" dt="2022-04-09T13:52:33.295" v="1889" actId="1076"/>
          <ac:spMkLst>
            <pc:docMk/>
            <pc:sldMk cId="2225745369" sldId="332"/>
            <ac:spMk id="2" creationId="{ED0D6C5F-8C21-4299-9B09-3690C20EB8EB}"/>
          </ac:spMkLst>
        </pc:spChg>
        <pc:spChg chg="mod">
          <ac:chgData name="Matt Lyle" userId="a96e7d453dd11193" providerId="LiveId" clId="{0E175142-DFAB-4CB5-B8A1-16B9DB1B2F31}" dt="2022-04-09T13:48:29.909" v="1755" actId="20577"/>
          <ac:spMkLst>
            <pc:docMk/>
            <pc:sldMk cId="2225745369" sldId="332"/>
            <ac:spMk id="6" creationId="{90346824-5CD1-43CD-B617-02E08E140B63}"/>
          </ac:spMkLst>
        </pc:spChg>
        <pc:spChg chg="del mod">
          <ac:chgData name="Matt Lyle" userId="a96e7d453dd11193" providerId="LiveId" clId="{0E175142-DFAB-4CB5-B8A1-16B9DB1B2F31}" dt="2022-04-09T13:52:36.216" v="1890" actId="478"/>
          <ac:spMkLst>
            <pc:docMk/>
            <pc:sldMk cId="2225745369" sldId="332"/>
            <ac:spMk id="7" creationId="{BA0706BA-4474-4293-8CF0-87722E4E4F06}"/>
          </ac:spMkLst>
        </pc:spChg>
        <pc:spChg chg="del mod">
          <ac:chgData name="Matt Lyle" userId="a96e7d453dd11193" providerId="LiveId" clId="{0E175142-DFAB-4CB5-B8A1-16B9DB1B2F31}" dt="2022-04-09T13:52:36.216" v="1890" actId="478"/>
          <ac:spMkLst>
            <pc:docMk/>
            <pc:sldMk cId="2225745369" sldId="332"/>
            <ac:spMk id="8" creationId="{4DBBBD27-8EA7-4E89-8E56-90CB8EB817D5}"/>
          </ac:spMkLst>
        </pc:spChg>
        <pc:spChg chg="mod">
          <ac:chgData name="Matt Lyle" userId="a96e7d453dd11193" providerId="LiveId" clId="{0E175142-DFAB-4CB5-B8A1-16B9DB1B2F31}" dt="2022-04-09T13:50:41.488" v="1792" actId="20577"/>
          <ac:spMkLst>
            <pc:docMk/>
            <pc:sldMk cId="2225745369" sldId="332"/>
            <ac:spMk id="9" creationId="{FA8F304F-6A1B-432A-9ECD-E2FC05BC9877}"/>
          </ac:spMkLst>
        </pc:spChg>
        <pc:spChg chg="del">
          <ac:chgData name="Matt Lyle" userId="a96e7d453dd11193" providerId="LiveId" clId="{0E175142-DFAB-4CB5-B8A1-16B9DB1B2F31}" dt="2022-04-09T13:48:55.385" v="1758" actId="478"/>
          <ac:spMkLst>
            <pc:docMk/>
            <pc:sldMk cId="2225745369" sldId="332"/>
            <ac:spMk id="10" creationId="{7C40CC79-E23C-4873-89E5-2DA2D3AC621D}"/>
          </ac:spMkLst>
        </pc:spChg>
      </pc:sldChg>
      <pc:sldChg chg="modSp add mod ord">
        <pc:chgData name="Matt Lyle" userId="a96e7d453dd11193" providerId="LiveId" clId="{0E175142-DFAB-4CB5-B8A1-16B9DB1B2F31}" dt="2022-04-09T13:52:21.611" v="1887" actId="13926"/>
        <pc:sldMkLst>
          <pc:docMk/>
          <pc:sldMk cId="1466999781" sldId="333"/>
        </pc:sldMkLst>
        <pc:spChg chg="mod">
          <ac:chgData name="Matt Lyle" userId="a96e7d453dd11193" providerId="LiveId" clId="{0E175142-DFAB-4CB5-B8A1-16B9DB1B2F31}" dt="2022-04-09T13:52:21.611" v="1887" actId="13926"/>
          <ac:spMkLst>
            <pc:docMk/>
            <pc:sldMk cId="1466999781" sldId="333"/>
            <ac:spMk id="16" creationId="{EC08E61F-FD79-4B07-A4CA-5ECFC3673218}"/>
          </ac:spMkLst>
        </pc:spChg>
      </pc:sldChg>
      <pc:sldChg chg="modSp add modAnim">
        <pc:chgData name="Matt Lyle" userId="a96e7d453dd11193" providerId="LiveId" clId="{0E175142-DFAB-4CB5-B8A1-16B9DB1B2F31}" dt="2022-04-09T13:53:03.802" v="1910"/>
        <pc:sldMkLst>
          <pc:docMk/>
          <pc:sldMk cId="3921491585" sldId="334"/>
        </pc:sldMkLst>
        <pc:spChg chg="mod">
          <ac:chgData name="Matt Lyle" userId="a96e7d453dd11193" providerId="LiveId" clId="{0E175142-DFAB-4CB5-B8A1-16B9DB1B2F31}" dt="2022-04-09T13:52:59.629" v="1909" actId="20577"/>
          <ac:spMkLst>
            <pc:docMk/>
            <pc:sldMk cId="3921491585" sldId="334"/>
            <ac:spMk id="8" creationId="{4DBBBD27-8EA7-4E89-8E56-90CB8EB817D5}"/>
          </ac:spMkLst>
        </pc:spChg>
      </pc:sldChg>
      <pc:sldChg chg="delSp modSp add mod ord">
        <pc:chgData name="Matt Lyle" userId="a96e7d453dd11193" providerId="LiveId" clId="{0E175142-DFAB-4CB5-B8A1-16B9DB1B2F31}" dt="2022-04-09T14:03:03.224" v="1946" actId="1076"/>
        <pc:sldMkLst>
          <pc:docMk/>
          <pc:sldMk cId="4170636078" sldId="335"/>
        </pc:sldMkLst>
        <pc:spChg chg="mod">
          <ac:chgData name="Matt Lyle" userId="a96e7d453dd11193" providerId="LiveId" clId="{0E175142-DFAB-4CB5-B8A1-16B9DB1B2F31}" dt="2022-04-09T14:03:03.224" v="1946" actId="1076"/>
          <ac:spMkLst>
            <pc:docMk/>
            <pc:sldMk cId="4170636078" sldId="335"/>
            <ac:spMk id="14" creationId="{7AB6D17F-C598-4300-9554-18F8396D77DB}"/>
          </ac:spMkLst>
        </pc:spChg>
        <pc:spChg chg="mod">
          <ac:chgData name="Matt Lyle" userId="a96e7d453dd11193" providerId="LiveId" clId="{0E175142-DFAB-4CB5-B8A1-16B9DB1B2F31}" dt="2022-04-09T14:02:39.065" v="1944" actId="27636"/>
          <ac:spMkLst>
            <pc:docMk/>
            <pc:sldMk cId="4170636078" sldId="335"/>
            <ac:spMk id="18" creationId="{6D804F02-669D-4866-9067-A331E9BDFB62}"/>
          </ac:spMkLst>
        </pc:spChg>
        <pc:spChg chg="del">
          <ac:chgData name="Matt Lyle" userId="a96e7d453dd11193" providerId="LiveId" clId="{0E175142-DFAB-4CB5-B8A1-16B9DB1B2F31}" dt="2022-04-09T14:02:26.165" v="1916" actId="478"/>
          <ac:spMkLst>
            <pc:docMk/>
            <pc:sldMk cId="4170636078" sldId="335"/>
            <ac:spMk id="20" creationId="{33EECBC4-F78F-4521-B9AB-22374694200B}"/>
          </ac:spMkLst>
        </pc:spChg>
      </pc:sldChg>
      <pc:sldChg chg="addSp modSp add mod modAnim">
        <pc:chgData name="Matt Lyle" userId="a96e7d453dd11193" providerId="LiveId" clId="{0E175142-DFAB-4CB5-B8A1-16B9DB1B2F31}" dt="2022-04-09T14:17:22.970" v="2008"/>
        <pc:sldMkLst>
          <pc:docMk/>
          <pc:sldMk cId="3655235289" sldId="336"/>
        </pc:sldMkLst>
        <pc:grpChg chg="add mod">
          <ac:chgData name="Matt Lyle" userId="a96e7d453dd11193" providerId="LiveId" clId="{0E175142-DFAB-4CB5-B8A1-16B9DB1B2F31}" dt="2022-04-09T14:16:07.240" v="2005" actId="1076"/>
          <ac:grpSpMkLst>
            <pc:docMk/>
            <pc:sldMk cId="3655235289" sldId="336"/>
            <ac:grpSpMk id="2" creationId="{5CC36399-34C7-4076-BCE1-B84F3BFB1994}"/>
          </ac:grpSpMkLst>
        </pc:grpChg>
        <pc:picChg chg="mod">
          <ac:chgData name="Matt Lyle" userId="a96e7d453dd11193" providerId="LiveId" clId="{0E175142-DFAB-4CB5-B8A1-16B9DB1B2F31}" dt="2022-04-09T14:15:07.434" v="2000" actId="164"/>
          <ac:picMkLst>
            <pc:docMk/>
            <pc:sldMk cId="3655235289" sldId="336"/>
            <ac:picMk id="33" creationId="{7AA5E045-D9D6-4545-A7C9-73AD620E4BD3}"/>
          </ac:picMkLst>
        </pc:picChg>
        <pc:picChg chg="mod">
          <ac:chgData name="Matt Lyle" userId="a96e7d453dd11193" providerId="LiveId" clId="{0E175142-DFAB-4CB5-B8A1-16B9DB1B2F31}" dt="2022-04-09T14:15:07.434" v="2000" actId="164"/>
          <ac:picMkLst>
            <pc:docMk/>
            <pc:sldMk cId="3655235289" sldId="336"/>
            <ac:picMk id="34" creationId="{EF902F83-97E4-4A94-8B80-70513B01487A}"/>
          </ac:picMkLst>
        </pc:picChg>
        <pc:picChg chg="mod">
          <ac:chgData name="Matt Lyle" userId="a96e7d453dd11193" providerId="LiveId" clId="{0E175142-DFAB-4CB5-B8A1-16B9DB1B2F31}" dt="2022-04-09T14:15:07.434" v="2000" actId="164"/>
          <ac:picMkLst>
            <pc:docMk/>
            <pc:sldMk cId="3655235289" sldId="336"/>
            <ac:picMk id="35" creationId="{FE88350A-DC19-4DC1-984E-5A649D1AFB07}"/>
          </ac:picMkLst>
        </pc:picChg>
        <pc:picChg chg="mod">
          <ac:chgData name="Matt Lyle" userId="a96e7d453dd11193" providerId="LiveId" clId="{0E175142-DFAB-4CB5-B8A1-16B9DB1B2F31}" dt="2022-04-09T14:15:07.434" v="2000" actId="164"/>
          <ac:picMkLst>
            <pc:docMk/>
            <pc:sldMk cId="3655235289" sldId="336"/>
            <ac:picMk id="37" creationId="{4DFA2E2D-A304-4B84-BE64-239C63B08BFE}"/>
          </ac:picMkLst>
        </pc:picChg>
        <pc:picChg chg="mod">
          <ac:chgData name="Matt Lyle" userId="a96e7d453dd11193" providerId="LiveId" clId="{0E175142-DFAB-4CB5-B8A1-16B9DB1B2F31}" dt="2022-04-09T14:15:07.434" v="2000" actId="164"/>
          <ac:picMkLst>
            <pc:docMk/>
            <pc:sldMk cId="3655235289" sldId="336"/>
            <ac:picMk id="38" creationId="{BCA4F8F9-CBFD-4D83-AE63-094A1F193D5C}"/>
          </ac:picMkLst>
        </pc:picChg>
        <pc:picChg chg="mod">
          <ac:chgData name="Matt Lyle" userId="a96e7d453dd11193" providerId="LiveId" clId="{0E175142-DFAB-4CB5-B8A1-16B9DB1B2F31}" dt="2022-04-09T14:15:07.434" v="2000" actId="164"/>
          <ac:picMkLst>
            <pc:docMk/>
            <pc:sldMk cId="3655235289" sldId="336"/>
            <ac:picMk id="39" creationId="{61633FB0-6D0D-4A4F-9277-63FBB54E3F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9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5259A9-D89B-4747-ADA6-95392EB3CBFB}"/>
              </a:ext>
            </a:extLst>
          </p:cNvPr>
          <p:cNvSpPr/>
          <p:nvPr userDrawn="1"/>
        </p:nvSpPr>
        <p:spPr>
          <a:xfrm>
            <a:off x="114300" y="114300"/>
            <a:ext cx="8896350" cy="6619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2A1FA6-B84E-4965-8BAA-A9CAE3CA2337}"/>
              </a:ext>
            </a:extLst>
          </p:cNvPr>
          <p:cNvCxnSpPr>
            <a:cxnSpLocks/>
          </p:cNvCxnSpPr>
          <p:nvPr userDrawn="1"/>
        </p:nvCxnSpPr>
        <p:spPr>
          <a:xfrm>
            <a:off x="3853715" y="5443702"/>
            <a:ext cx="480060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3574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ilding, tiled&#10;&#10;Description automatically generated">
            <a:extLst>
              <a:ext uri="{FF2B5EF4-FFF2-40B4-BE49-F238E27FC236}">
                <a16:creationId xmlns:a16="http://schemas.microsoft.com/office/drawing/2014/main" id="{B460EC34-B936-4CEB-8820-AE4932CF8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700" y="10"/>
            <a:ext cx="3911300" cy="6857990"/>
          </a:xfrm>
          <a:custGeom>
            <a:avLst/>
            <a:gdLst/>
            <a:ahLst/>
            <a:cxnLst/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11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8D128F-5F02-4D7C-AB55-4260479D6CB5}"/>
              </a:ext>
            </a:extLst>
          </p:cNvPr>
          <p:cNvGrpSpPr/>
          <p:nvPr userDrawn="1"/>
        </p:nvGrpSpPr>
        <p:grpSpPr>
          <a:xfrm>
            <a:off x="0" y="0"/>
            <a:ext cx="9144000" cy="6858001"/>
            <a:chOff x="130629" y="-174173"/>
            <a:chExt cx="9144000" cy="685800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B92066-F752-4895-B27E-FE0D673F2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629" y="-174172"/>
              <a:ext cx="9144000" cy="6858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F02C80B-2620-43F2-9C7C-C00E3B51F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30629" y="-170572"/>
              <a:ext cx="4320001" cy="5760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0F40BD-F37F-46F0-8481-109776DC2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66049" y="2302114"/>
              <a:ext cx="3240001" cy="4320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016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529DC3-88E0-4C4C-945C-DE6D9DC7A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439985" y="-170572"/>
              <a:ext cx="5140802" cy="6854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softEdge rad="12700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pic>
          <p:nvPicPr>
            <p:cNvPr id="8" name="Picture 7" descr="Seedling growing on a tree trunk">
              <a:extLst>
                <a:ext uri="{FF2B5EF4-FFF2-40B4-BE49-F238E27FC236}">
                  <a16:creationId xmlns:a16="http://schemas.microsoft.com/office/drawing/2014/main" id="{17FE8166-E1F1-4A08-9051-07A694908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130649" y="-174173"/>
              <a:ext cx="5143480" cy="6858000"/>
            </a:xfrm>
            <a:custGeom>
              <a:avLst/>
              <a:gdLst/>
              <a:ahLst/>
              <a:cxnLst/>
              <a:rect l="l" t="t" r="r" b="b"/>
              <a:pathLst>
                <a:path w="6858000" h="6858000">
                  <a:moveTo>
                    <a:pt x="3429001" y="0"/>
                  </a:moveTo>
                  <a:cubicBezTo>
                    <a:pt x="5322784" y="0"/>
                    <a:pt x="6858000" y="1535216"/>
                    <a:pt x="6858000" y="3429001"/>
                  </a:cubicBezTo>
                  <a:cubicBezTo>
                    <a:pt x="6858000" y="5322785"/>
                    <a:pt x="5322784" y="6858000"/>
                    <a:pt x="3429001" y="6858000"/>
                  </a:cubicBezTo>
                  <a:cubicBezTo>
                    <a:pt x="1535216" y="6858000"/>
                    <a:pt x="0" y="5322785"/>
                    <a:pt x="0" y="3429001"/>
                  </a:cubicBezTo>
                  <a:cubicBezTo>
                    <a:pt x="0" y="1535216"/>
                    <a:pt x="1535216" y="0"/>
                    <a:pt x="3429001" y="0"/>
                  </a:cubicBezTo>
                  <a:close/>
                </a:path>
              </a:pathLst>
            </a:custGeom>
            <a:grpFill/>
            <a:effectLst>
              <a:softEdge rad="1016000"/>
            </a:effectLst>
          </p:spPr>
        </p:pic>
      </p:grpSp>
    </p:spTree>
    <p:extLst>
      <p:ext uri="{BB962C8B-B14F-4D97-AF65-F5344CB8AC3E}">
        <p14:creationId xmlns:p14="http://schemas.microsoft.com/office/powerpoint/2010/main" val="415638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D5536177-D464-484F-BB90-84430A81F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2D2EA1D9-1AE2-4396-97A0-15D4FB08E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1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picture of a bicycle on it&#10;&#10;Description automatically generated with low confidence">
            <a:extLst>
              <a:ext uri="{FF2B5EF4-FFF2-40B4-BE49-F238E27FC236}">
                <a16:creationId xmlns:a16="http://schemas.microsoft.com/office/drawing/2014/main" id="{95C08E25-A92D-4CA8-9A37-CDB692F42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6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67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1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1" r:id="rId2"/>
    <p:sldLayoutId id="2147483749" r:id="rId3"/>
    <p:sldLayoutId id="2147483748" r:id="rId4"/>
    <p:sldLayoutId id="2147483747" r:id="rId5"/>
    <p:sldLayoutId id="2147483743" r:id="rId6"/>
    <p:sldLayoutId id="2147483750" r:id="rId7"/>
    <p:sldLayoutId id="2147483746" r:id="rId8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ootball field with a crowd watching&#10;&#10;Description automatically generated with low confidence">
            <a:extLst>
              <a:ext uri="{FF2B5EF4-FFF2-40B4-BE49-F238E27FC236}">
                <a16:creationId xmlns:a16="http://schemas.microsoft.com/office/drawing/2014/main" id="{12D9AE62-C9B4-42BE-ABB1-E27AA37892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437616" y="258887"/>
            <a:ext cx="5412813" cy="3008186"/>
          </a:xfrm>
          <a:prstGeom prst="rect">
            <a:avLst/>
          </a:prstGeom>
        </p:spPr>
      </p:pic>
      <p:pic>
        <p:nvPicPr>
          <p:cNvPr id="8" name="Picture 7" descr="A football field with a crowd watching&#10;&#10;Description automatically generated with low confidence">
            <a:extLst>
              <a:ext uri="{FF2B5EF4-FFF2-40B4-BE49-F238E27FC236}">
                <a16:creationId xmlns:a16="http://schemas.microsoft.com/office/drawing/2014/main" id="{CCD24695-1806-484A-91CC-7AF25A715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38225" y="3476590"/>
            <a:ext cx="3120339" cy="302683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276990F-946E-4D2F-B22A-12532F94B7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06" y="329337"/>
            <a:ext cx="2688854" cy="3032953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10B8477D-E615-4473-BAA2-027E0E0320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25" y="258886"/>
            <a:ext cx="3066041" cy="30081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C37805-9F2E-4A09-8B82-D0E7C6BF2B49}"/>
              </a:ext>
            </a:extLst>
          </p:cNvPr>
          <p:cNvSpPr/>
          <p:nvPr/>
        </p:nvSpPr>
        <p:spPr>
          <a:xfrm>
            <a:off x="3437616" y="3467101"/>
            <a:ext cx="5412813" cy="3088620"/>
          </a:xfrm>
          <a:prstGeom prst="rect">
            <a:avLst/>
          </a:prstGeom>
          <a:solidFill>
            <a:srgbClr val="404040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95831E-1592-46F4-A7B8-0F4A64531315}"/>
              </a:ext>
            </a:extLst>
          </p:cNvPr>
          <p:cNvSpPr txBox="1">
            <a:spLocks/>
          </p:cNvSpPr>
          <p:nvPr/>
        </p:nvSpPr>
        <p:spPr>
          <a:xfrm>
            <a:off x="3766365" y="3606801"/>
            <a:ext cx="4848965" cy="1760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Is Life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like Soccer?</a:t>
            </a:r>
            <a:endParaRPr kumimoji="0" lang="en-S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BA80-16D4-4CFA-AC34-A15FF7FACAA6}"/>
              </a:ext>
            </a:extLst>
          </p:cNvPr>
          <p:cNvCxnSpPr>
            <a:cxnSpLocks/>
          </p:cNvCxnSpPr>
          <p:nvPr/>
        </p:nvCxnSpPr>
        <p:spPr>
          <a:xfrm>
            <a:off x="3853715" y="5481802"/>
            <a:ext cx="480060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537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5F000-8A91-4A85-9A3A-C6297B08FF6F}"/>
              </a:ext>
            </a:extLst>
          </p:cNvPr>
          <p:cNvSpPr txBox="1"/>
          <p:nvPr/>
        </p:nvSpPr>
        <p:spPr>
          <a:xfrm>
            <a:off x="191911" y="1445736"/>
            <a:ext cx="4921955" cy="3847207"/>
          </a:xfrm>
          <a:prstGeom prst="rect">
            <a:avLst/>
          </a:prstGeom>
          <a:solidFill>
            <a:srgbClr val="272727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baseline="30000" dirty="0">
                <a:solidFill>
                  <a:srgbClr val="FFFFFF"/>
                </a:solidFill>
                <a:latin typeface="system-ui"/>
              </a:rPr>
              <a:t>1 </a:t>
            </a:r>
            <a:r>
              <a:rPr lang="en-US" sz="2800" dirty="0">
                <a:solidFill>
                  <a:srgbClr val="FFFFFF"/>
                </a:solidFill>
                <a:latin typeface="system-ui"/>
              </a:rPr>
              <a:t>Paul and Timothy, servants of Christ Jesus,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FFFFF"/>
                </a:solidFill>
                <a:latin typeface="system-ui"/>
              </a:rPr>
              <a:t>To all the saints in Christ Jesus who are at Philippi, with the overseers and deacons:</a:t>
            </a:r>
          </a:p>
          <a:p>
            <a:pPr>
              <a:spcAft>
                <a:spcPts val="1200"/>
              </a:spcAft>
            </a:pPr>
            <a:r>
              <a:rPr lang="en-US" sz="2800" b="1" baseline="30000" dirty="0">
                <a:solidFill>
                  <a:srgbClr val="FFFFFF"/>
                </a:solidFill>
                <a:latin typeface="system-ui"/>
              </a:rPr>
              <a:t>2 </a:t>
            </a:r>
            <a:r>
              <a:rPr lang="en-US" sz="2800" dirty="0">
                <a:solidFill>
                  <a:srgbClr val="FFFFFF"/>
                </a:solidFill>
                <a:latin typeface="system-ui"/>
              </a:rPr>
              <a:t>Grace to you and peace from God our Father and the Lord Jesus Christ.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5966E-050A-4CE6-8354-06C2BA9236D7}"/>
              </a:ext>
            </a:extLst>
          </p:cNvPr>
          <p:cNvSpPr txBox="1">
            <a:spLocks/>
          </p:cNvSpPr>
          <p:nvPr/>
        </p:nvSpPr>
        <p:spPr>
          <a:xfrm>
            <a:off x="278666" y="6137109"/>
            <a:ext cx="4023702" cy="90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1:1-2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CBD8-8197-41E9-A26F-3899F7CBCDFF}"/>
              </a:ext>
            </a:extLst>
          </p:cNvPr>
          <p:cNvCxnSpPr/>
          <p:nvPr/>
        </p:nvCxnSpPr>
        <p:spPr>
          <a:xfrm>
            <a:off x="324728" y="5788152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36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5F000-8A91-4A85-9A3A-C6297B08FF6F}"/>
              </a:ext>
            </a:extLst>
          </p:cNvPr>
          <p:cNvSpPr txBox="1"/>
          <p:nvPr/>
        </p:nvSpPr>
        <p:spPr>
          <a:xfrm>
            <a:off x="191911" y="1445736"/>
            <a:ext cx="4921955" cy="3108543"/>
          </a:xfrm>
          <a:prstGeom prst="rect">
            <a:avLst/>
          </a:prstGeom>
          <a:solidFill>
            <a:srgbClr val="272727"/>
          </a:solidFill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FFFFFF"/>
                </a:solidFill>
                <a:latin typeface="system-ui"/>
              </a:rPr>
              <a:t>1 </a:t>
            </a:r>
            <a:r>
              <a:rPr lang="en-US" sz="2800" dirty="0">
                <a:solidFill>
                  <a:srgbClr val="FFFFFF"/>
                </a:solidFill>
                <a:latin typeface="system-ui"/>
              </a:rPr>
              <a:t>Paul and Timothy, servants of Christ Jesus,</a:t>
            </a:r>
          </a:p>
          <a:p>
            <a:endParaRPr lang="en-US" sz="2800" dirty="0">
              <a:solidFill>
                <a:srgbClr val="FFFFFF"/>
              </a:solidFill>
              <a:latin typeface="system-ui"/>
            </a:endParaRPr>
          </a:p>
          <a:p>
            <a:endParaRPr lang="en-US" sz="2800" i="1" dirty="0">
              <a:solidFill>
                <a:srgbClr val="FFFF00"/>
              </a:solidFill>
              <a:latin typeface="system-ui"/>
            </a:endParaRPr>
          </a:p>
          <a:p>
            <a:r>
              <a:rPr lang="en-US" sz="2800" i="1" dirty="0">
                <a:solidFill>
                  <a:srgbClr val="FFFF00"/>
                </a:solidFill>
                <a:latin typeface="system-ui"/>
              </a:rPr>
              <a:t>This letter is from Paul and Timothy, slaves of Christ Jesus.</a:t>
            </a:r>
          </a:p>
          <a:p>
            <a:endParaRPr lang="en-US" sz="2800" i="1" dirty="0">
              <a:solidFill>
                <a:srgbClr val="FFFF00"/>
              </a:solidFill>
              <a:latin typeface="system-u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5966E-050A-4CE6-8354-06C2BA9236D7}"/>
              </a:ext>
            </a:extLst>
          </p:cNvPr>
          <p:cNvSpPr txBox="1">
            <a:spLocks/>
          </p:cNvSpPr>
          <p:nvPr/>
        </p:nvSpPr>
        <p:spPr>
          <a:xfrm>
            <a:off x="278666" y="6137109"/>
            <a:ext cx="4023702" cy="90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1:1-2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CBD8-8197-41E9-A26F-3899F7CBCDFF}"/>
              </a:ext>
            </a:extLst>
          </p:cNvPr>
          <p:cNvCxnSpPr/>
          <p:nvPr/>
        </p:nvCxnSpPr>
        <p:spPr>
          <a:xfrm>
            <a:off x="324728" y="5788152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4A75FA-2BA7-470A-8102-1CCD35C759E2}"/>
              </a:ext>
            </a:extLst>
          </p:cNvPr>
          <p:cNvSpPr txBox="1"/>
          <p:nvPr/>
        </p:nvSpPr>
        <p:spPr>
          <a:xfrm>
            <a:off x="278665" y="0"/>
            <a:ext cx="38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ESV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</a:t>
            </a: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vs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NLT</a:t>
            </a:r>
          </a:p>
        </p:txBody>
      </p:sp>
    </p:spTree>
    <p:extLst>
      <p:ext uri="{BB962C8B-B14F-4D97-AF65-F5344CB8AC3E}">
        <p14:creationId xmlns:p14="http://schemas.microsoft.com/office/powerpoint/2010/main" val="34704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uilding, tiled&#10;&#10;Description automatically generated">
            <a:extLst>
              <a:ext uri="{FF2B5EF4-FFF2-40B4-BE49-F238E27FC236}">
                <a16:creationId xmlns:a16="http://schemas.microsoft.com/office/drawing/2014/main" id="{6AD344D8-7E53-4D83-996A-288629F5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760" y="1"/>
            <a:ext cx="696124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EE204F-BD1C-437C-97B5-6F526F1EA5DA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9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1156FB-4AD1-46A9-B596-BAAAD6EA33A0}"/>
              </a:ext>
            </a:extLst>
          </p:cNvPr>
          <p:cNvSpPr txBox="1">
            <a:spLocks/>
          </p:cNvSpPr>
          <p:nvPr/>
        </p:nvSpPr>
        <p:spPr>
          <a:xfrm>
            <a:off x="264413" y="5617028"/>
            <a:ext cx="5824887" cy="105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Sitka Banner" pitchFamily="2" charset="0"/>
                <a:cs typeface="Calibri" panose="020F0502020204030204" pitchFamily="34" charset="0"/>
              </a:rPr>
              <a:t>Who are the Servants?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4EAB960-3382-47A6-ACA0-22D6A4C53C94}"/>
              </a:ext>
            </a:extLst>
          </p:cNvPr>
          <p:cNvSpPr txBox="1">
            <a:spLocks/>
          </p:cNvSpPr>
          <p:nvPr/>
        </p:nvSpPr>
        <p:spPr>
          <a:xfrm>
            <a:off x="264414" y="188687"/>
            <a:ext cx="8052273" cy="4702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u="sng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Paul and Timothy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ABEF4-6D7E-48E1-9098-038945FC0F18}"/>
              </a:ext>
            </a:extLst>
          </p:cNvPr>
          <p:cNvCxnSpPr/>
          <p:nvPr/>
        </p:nvCxnSpPr>
        <p:spPr>
          <a:xfrm>
            <a:off x="392596" y="5780315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F446BCAF-E0AB-456C-98B9-69897EF27F3F}"/>
              </a:ext>
            </a:extLst>
          </p:cNvPr>
          <p:cNvSpPr txBox="1">
            <a:spLocks/>
          </p:cNvSpPr>
          <p:nvPr/>
        </p:nvSpPr>
        <p:spPr>
          <a:xfrm>
            <a:off x="558801" y="622299"/>
            <a:ext cx="6210300" cy="4577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2400" b="1" i="0" u="sng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Phil 2:19-24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19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I hope in the Lord Jesus to send Timothy to you soon, so that I too may be cheered by news of you.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20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For I have no one like him, who will be genuinely concerned for your welfare.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21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For they all seek their own interests, not those of Jesus Christ.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22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But you know Timothy's proven worth, how as a son with a father he has served with me in the gospel.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23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I hope therefore to send him just as soon as I see how it will go with me,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24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and I trust in the Lord that shortly I myself will come also.</a:t>
            </a:r>
            <a:endParaRPr kumimoji="0" lang="he-IL" sz="24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uilding, tiled&#10;&#10;Description automatically generated">
            <a:extLst>
              <a:ext uri="{FF2B5EF4-FFF2-40B4-BE49-F238E27FC236}">
                <a16:creationId xmlns:a16="http://schemas.microsoft.com/office/drawing/2014/main" id="{6AD344D8-7E53-4D83-996A-288629F5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760" y="1"/>
            <a:ext cx="696124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EE204F-BD1C-437C-97B5-6F526F1EA5DA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9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1156FB-4AD1-46A9-B596-BAAAD6EA33A0}"/>
              </a:ext>
            </a:extLst>
          </p:cNvPr>
          <p:cNvSpPr txBox="1">
            <a:spLocks/>
          </p:cNvSpPr>
          <p:nvPr/>
        </p:nvSpPr>
        <p:spPr>
          <a:xfrm>
            <a:off x="264413" y="5617028"/>
            <a:ext cx="5824887" cy="105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Sitka Banner" pitchFamily="2" charset="0"/>
                <a:cs typeface="Calibri" panose="020F0502020204030204" pitchFamily="34" charset="0"/>
              </a:rPr>
              <a:t>Who are the Servants?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4EAB960-3382-47A6-ACA0-22D6A4C53C94}"/>
              </a:ext>
            </a:extLst>
          </p:cNvPr>
          <p:cNvSpPr txBox="1">
            <a:spLocks/>
          </p:cNvSpPr>
          <p:nvPr/>
        </p:nvSpPr>
        <p:spPr>
          <a:xfrm>
            <a:off x="264414" y="188687"/>
            <a:ext cx="8052273" cy="47026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u="sng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Paul and Timothy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  <a:p>
            <a:pPr lvl="0"/>
            <a:r>
              <a:rPr kumimoji="0" lang="en-US" sz="2800" b="1" i="0" u="sng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stem-ui"/>
                <a:cs typeface="Calibri" panose="020F0502020204030204" pitchFamily="34" charset="0"/>
              </a:rPr>
              <a:t>Jesus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ABEF4-6D7E-48E1-9098-038945FC0F18}"/>
              </a:ext>
            </a:extLst>
          </p:cNvPr>
          <p:cNvCxnSpPr/>
          <p:nvPr/>
        </p:nvCxnSpPr>
        <p:spPr>
          <a:xfrm>
            <a:off x="392596" y="5780315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F6289749-BB5D-4DE8-AD4D-BE7AD76B623F}"/>
              </a:ext>
            </a:extLst>
          </p:cNvPr>
          <p:cNvSpPr txBox="1">
            <a:spLocks/>
          </p:cNvSpPr>
          <p:nvPr/>
        </p:nvSpPr>
        <p:spPr>
          <a:xfrm>
            <a:off x="602553" y="2226129"/>
            <a:ext cx="7535365" cy="2405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0" u="sng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Phil 2:6-7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6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who, though he was in the form of God, did not count equality with God a thing to be grasped, </a:t>
            </a:r>
            <a:r>
              <a:rPr lang="en-US" sz="2400" b="1" i="0" baseline="3000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7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 but emptied himself, by taking the form of a </a:t>
            </a:r>
            <a:r>
              <a:rPr lang="en-US" sz="2400" b="1" i="0" dirty="0">
                <a:solidFill>
                  <a:srgbClr val="FFFF00"/>
                </a:solidFill>
                <a:latin typeface="system-ui"/>
                <a:cs typeface="Calibri" panose="020F0502020204030204" pitchFamily="34" charset="0"/>
              </a:rPr>
              <a:t>servant</a:t>
            </a:r>
            <a:r>
              <a:rPr lang="en-US" sz="2400" i="0" dirty="0">
                <a:solidFill>
                  <a:srgbClr val="FFFFFF"/>
                </a:solidFill>
                <a:latin typeface="system-ui"/>
                <a:cs typeface="Calibri" panose="020F0502020204030204" pitchFamily="34" charset="0"/>
              </a:rPr>
              <a:t>,</a:t>
            </a:r>
            <a:endParaRPr kumimoji="0" lang="he-IL" sz="24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ystem-u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5F000-8A91-4A85-9A3A-C6297B08FF6F}"/>
              </a:ext>
            </a:extLst>
          </p:cNvPr>
          <p:cNvSpPr txBox="1"/>
          <p:nvPr/>
        </p:nvSpPr>
        <p:spPr>
          <a:xfrm>
            <a:off x="191911" y="1445736"/>
            <a:ext cx="4921955" cy="3539430"/>
          </a:xfrm>
          <a:prstGeom prst="rect">
            <a:avLst/>
          </a:prstGeom>
          <a:solidFill>
            <a:srgbClr val="272727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system-ui"/>
              </a:rPr>
              <a:t>To all the saints in Christ Jesus who are at Philippi, with the overseers and deacons:</a:t>
            </a:r>
          </a:p>
          <a:p>
            <a:endParaRPr lang="en-US" sz="2800" dirty="0">
              <a:solidFill>
                <a:srgbClr val="FFFFFF"/>
              </a:solidFill>
              <a:latin typeface="system-ui"/>
            </a:endParaRPr>
          </a:p>
          <a:p>
            <a:r>
              <a:rPr lang="en-US" sz="2800" i="1" dirty="0">
                <a:solidFill>
                  <a:srgbClr val="FFFF00"/>
                </a:solidFill>
                <a:latin typeface="system-ui"/>
              </a:rPr>
              <a:t>I am writing to all of God’s holy people in Philippi who belong to Christ Jesus, including the church leaders and deacons.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5966E-050A-4CE6-8354-06C2BA9236D7}"/>
              </a:ext>
            </a:extLst>
          </p:cNvPr>
          <p:cNvSpPr txBox="1">
            <a:spLocks/>
          </p:cNvSpPr>
          <p:nvPr/>
        </p:nvSpPr>
        <p:spPr>
          <a:xfrm>
            <a:off x="278666" y="6137109"/>
            <a:ext cx="4023702" cy="90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1:1-2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CBD8-8197-41E9-A26F-3899F7CBCDFF}"/>
              </a:ext>
            </a:extLst>
          </p:cNvPr>
          <p:cNvCxnSpPr/>
          <p:nvPr/>
        </p:nvCxnSpPr>
        <p:spPr>
          <a:xfrm>
            <a:off x="324728" y="5788152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4A75FA-2BA7-470A-8102-1CCD35C759E2}"/>
              </a:ext>
            </a:extLst>
          </p:cNvPr>
          <p:cNvSpPr txBox="1"/>
          <p:nvPr/>
        </p:nvSpPr>
        <p:spPr>
          <a:xfrm>
            <a:off x="278665" y="0"/>
            <a:ext cx="38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ESV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</a:t>
            </a: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vs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NLT</a:t>
            </a:r>
          </a:p>
        </p:txBody>
      </p:sp>
    </p:spTree>
    <p:extLst>
      <p:ext uri="{BB962C8B-B14F-4D97-AF65-F5344CB8AC3E}">
        <p14:creationId xmlns:p14="http://schemas.microsoft.com/office/powerpoint/2010/main" val="4969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tiled&#10;&#10;Description automatically generated">
            <a:extLst>
              <a:ext uri="{FF2B5EF4-FFF2-40B4-BE49-F238E27FC236}">
                <a16:creationId xmlns:a16="http://schemas.microsoft.com/office/drawing/2014/main" id="{AF416B05-DCC9-4C3A-A6B1-CDA37698A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/>
          <a:stretch/>
        </p:blipFill>
        <p:spPr>
          <a:xfrm>
            <a:off x="-14514" y="1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EE204F-BD1C-437C-97B5-6F526F1EA5DA}"/>
              </a:ext>
            </a:extLst>
          </p:cNvPr>
          <p:cNvSpPr/>
          <p:nvPr/>
        </p:nvSpPr>
        <p:spPr>
          <a:xfrm>
            <a:off x="-14514" y="1"/>
            <a:ext cx="9144000" cy="6857999"/>
          </a:xfrm>
          <a:prstGeom prst="rect">
            <a:avLst/>
          </a:prstGeom>
          <a:gradFill>
            <a:gsLst>
              <a:gs pos="0">
                <a:schemeClr val="tx1">
                  <a:alpha val="85000"/>
                </a:schemeClr>
              </a:gs>
              <a:gs pos="100000">
                <a:schemeClr val="tx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1156FB-4AD1-46A9-B596-BAAAD6EA33A0}"/>
              </a:ext>
            </a:extLst>
          </p:cNvPr>
          <p:cNvSpPr txBox="1">
            <a:spLocks/>
          </p:cNvSpPr>
          <p:nvPr/>
        </p:nvSpPr>
        <p:spPr>
          <a:xfrm>
            <a:off x="264414" y="5617028"/>
            <a:ext cx="5120386" cy="105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Sitka Banner" pitchFamily="2" charset="0"/>
                <a:cs typeface="Calibri" panose="020F0502020204030204" pitchFamily="34" charset="0"/>
              </a:rPr>
              <a:t>Who are the Saints?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ABEF4-6D7E-48E1-9098-038945FC0F18}"/>
              </a:ext>
            </a:extLst>
          </p:cNvPr>
          <p:cNvCxnSpPr/>
          <p:nvPr/>
        </p:nvCxnSpPr>
        <p:spPr>
          <a:xfrm>
            <a:off x="392596" y="5780315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423ADB-C0B8-4592-BC14-7A902952F752}"/>
              </a:ext>
            </a:extLst>
          </p:cNvPr>
          <p:cNvSpPr txBox="1"/>
          <p:nvPr/>
        </p:nvSpPr>
        <p:spPr>
          <a:xfrm>
            <a:off x="14514" y="466"/>
            <a:ext cx="87085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ystem-ui"/>
              </a:rPr>
              <a:t>Twenty-Six Martyrs Museum and Monument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ystem-ui"/>
              </a:rPr>
              <a:t>Nagasaki,</a:t>
            </a:r>
          </a:p>
          <a:p>
            <a:pPr algn="l"/>
            <a:r>
              <a:rPr lang="en-US" sz="3200" b="0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ystem-ui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41408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uilding, tiled&#10;&#10;Description automatically generated">
            <a:extLst>
              <a:ext uri="{FF2B5EF4-FFF2-40B4-BE49-F238E27FC236}">
                <a16:creationId xmlns:a16="http://schemas.microsoft.com/office/drawing/2014/main" id="{6AD344D8-7E53-4D83-996A-288629F5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760" y="1"/>
            <a:ext cx="696124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EE204F-BD1C-437C-97B5-6F526F1EA5DA}"/>
              </a:ext>
            </a:extLst>
          </p:cNvPr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gradFill>
            <a:gsLst>
              <a:gs pos="9000">
                <a:schemeClr val="tx1"/>
              </a:gs>
              <a:gs pos="100000">
                <a:schemeClr val="tx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1156FB-4AD1-46A9-B596-BAAAD6EA33A0}"/>
              </a:ext>
            </a:extLst>
          </p:cNvPr>
          <p:cNvSpPr txBox="1">
            <a:spLocks/>
          </p:cNvSpPr>
          <p:nvPr/>
        </p:nvSpPr>
        <p:spPr>
          <a:xfrm>
            <a:off x="264414" y="5617028"/>
            <a:ext cx="5120386" cy="105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Sitka Banner" pitchFamily="2" charset="0"/>
                <a:cs typeface="Calibri" panose="020F0502020204030204" pitchFamily="34" charset="0"/>
              </a:rPr>
              <a:t>Who are the Saints?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4EAB960-3382-47A6-ACA0-22D6A4C53C94}"/>
              </a:ext>
            </a:extLst>
          </p:cNvPr>
          <p:cNvSpPr txBox="1">
            <a:spLocks/>
          </p:cNvSpPr>
          <p:nvPr/>
        </p:nvSpPr>
        <p:spPr>
          <a:xfrm>
            <a:off x="264414" y="188687"/>
            <a:ext cx="8052273" cy="5591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 1:7  To all those in Rome who are loved by God and called to be </a:t>
            </a:r>
            <a:r>
              <a:rPr lang="en-US" sz="28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280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Grace to you and peace from God our Father and the Lord Jesus Christ.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Acts 9:32  Now as Peter went here and there among them all, he came down also to the </a:t>
            </a:r>
            <a:r>
              <a:rPr kumimoji="0" lang="en-US" sz="2800" b="1" i="0" u="none" strike="noStrike" kern="1200" cap="none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kumimoji="0" lang="en-US" sz="2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who lived at Lydda.</a:t>
            </a:r>
            <a:endParaRPr kumimoji="0" lang="he-IL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80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Jude 1:3  Beloved, although I was very eager to write to you about our common salvation, I found it necessary to write appealing to you to contend for the faith that was once for all delivered to the </a:t>
            </a:r>
            <a:r>
              <a:rPr lang="en-US" sz="2800" b="1" i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2800" i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800" b="0" i="0" u="none" strike="noStrike" kern="1200" cap="none" spc="1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ABEF4-6D7E-48E1-9098-038945FC0F18}"/>
              </a:ext>
            </a:extLst>
          </p:cNvPr>
          <p:cNvCxnSpPr/>
          <p:nvPr/>
        </p:nvCxnSpPr>
        <p:spPr>
          <a:xfrm>
            <a:off x="392596" y="5780315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320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5F000-8A91-4A85-9A3A-C6297B08FF6F}"/>
              </a:ext>
            </a:extLst>
          </p:cNvPr>
          <p:cNvSpPr txBox="1"/>
          <p:nvPr/>
        </p:nvSpPr>
        <p:spPr>
          <a:xfrm>
            <a:off x="191911" y="1445736"/>
            <a:ext cx="4921955" cy="3539430"/>
          </a:xfrm>
          <a:prstGeom prst="rect">
            <a:avLst/>
          </a:prstGeom>
          <a:solidFill>
            <a:srgbClr val="272727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ystem-ui"/>
              </a:rPr>
              <a:t>To all </a:t>
            </a:r>
            <a:r>
              <a:rPr lang="en-US" sz="2800" b="1" dirty="0">
                <a:solidFill>
                  <a:srgbClr val="FFFF00"/>
                </a:solidFill>
                <a:latin typeface="system-ui"/>
              </a:rPr>
              <a:t>the saints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system-ui"/>
              </a:rPr>
              <a:t>in Christ Jesus who are at Philippi, with the overseers and deacons</a:t>
            </a:r>
            <a:r>
              <a:rPr lang="en-US" sz="2800" dirty="0">
                <a:solidFill>
                  <a:srgbClr val="FFFFFF"/>
                </a:solidFill>
                <a:latin typeface="system-ui"/>
              </a:rPr>
              <a:t>:</a:t>
            </a:r>
          </a:p>
          <a:p>
            <a:endParaRPr lang="en-US" sz="2800" dirty="0">
              <a:solidFill>
                <a:srgbClr val="FFFFFF"/>
              </a:solidFill>
              <a:latin typeface="system-ui"/>
            </a:endParaRPr>
          </a:p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system-ui"/>
              </a:rPr>
              <a:t>I am writing to </a:t>
            </a:r>
            <a:r>
              <a:rPr lang="en-US" sz="2800" b="1" i="1" dirty="0">
                <a:solidFill>
                  <a:srgbClr val="FFFF00"/>
                </a:solidFill>
                <a:latin typeface="system-ui"/>
              </a:rPr>
              <a:t>all of God’s holy people</a:t>
            </a:r>
            <a:r>
              <a:rPr lang="en-US" sz="2800" i="1" dirty="0">
                <a:solidFill>
                  <a:srgbClr val="FFFF00"/>
                </a:solidFill>
                <a:latin typeface="system-ui"/>
              </a:rPr>
              <a:t>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system-ui"/>
              </a:rPr>
              <a:t>in Philippi who belong to Christ Jesus, including the church leaders and deacons.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5966E-050A-4CE6-8354-06C2BA9236D7}"/>
              </a:ext>
            </a:extLst>
          </p:cNvPr>
          <p:cNvSpPr txBox="1">
            <a:spLocks/>
          </p:cNvSpPr>
          <p:nvPr/>
        </p:nvSpPr>
        <p:spPr>
          <a:xfrm>
            <a:off x="278666" y="6137109"/>
            <a:ext cx="4023702" cy="90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1:1-2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CBD8-8197-41E9-A26F-3899F7CBCDFF}"/>
              </a:ext>
            </a:extLst>
          </p:cNvPr>
          <p:cNvCxnSpPr/>
          <p:nvPr/>
        </p:nvCxnSpPr>
        <p:spPr>
          <a:xfrm>
            <a:off x="324728" y="5788152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4A75FA-2BA7-470A-8102-1CCD35C759E2}"/>
              </a:ext>
            </a:extLst>
          </p:cNvPr>
          <p:cNvSpPr txBox="1"/>
          <p:nvPr/>
        </p:nvSpPr>
        <p:spPr>
          <a:xfrm>
            <a:off x="278665" y="0"/>
            <a:ext cx="38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ESV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</a:t>
            </a: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vs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NLT</a:t>
            </a:r>
          </a:p>
        </p:txBody>
      </p:sp>
    </p:spTree>
    <p:extLst>
      <p:ext uri="{BB962C8B-B14F-4D97-AF65-F5344CB8AC3E}">
        <p14:creationId xmlns:p14="http://schemas.microsoft.com/office/powerpoint/2010/main" val="30779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5F000-8A91-4A85-9A3A-C6297B08FF6F}"/>
              </a:ext>
            </a:extLst>
          </p:cNvPr>
          <p:cNvSpPr txBox="1"/>
          <p:nvPr/>
        </p:nvSpPr>
        <p:spPr>
          <a:xfrm>
            <a:off x="191911" y="1445736"/>
            <a:ext cx="4921955" cy="3108543"/>
          </a:xfrm>
          <a:prstGeom prst="rect">
            <a:avLst/>
          </a:prstGeom>
          <a:solidFill>
            <a:srgbClr val="272727"/>
          </a:solidFill>
        </p:spPr>
        <p:txBody>
          <a:bodyPr wrap="square">
            <a:spAutoFit/>
          </a:bodyPr>
          <a:lstStyle/>
          <a:p>
            <a:r>
              <a:rPr lang="en-US" sz="2800" b="1" baseline="30000" dirty="0">
                <a:solidFill>
                  <a:srgbClr val="FFFFFF"/>
                </a:solidFill>
                <a:latin typeface="system-ui"/>
              </a:rPr>
              <a:t>2 </a:t>
            </a:r>
            <a:r>
              <a:rPr lang="en-US" sz="2800" dirty="0">
                <a:solidFill>
                  <a:srgbClr val="FFFFFF"/>
                </a:solidFill>
                <a:latin typeface="system-ui"/>
              </a:rPr>
              <a:t>Grace to you and peace from God our Father and the Lord Jesus Christ.</a:t>
            </a:r>
          </a:p>
          <a:p>
            <a:endParaRPr lang="en-US" sz="2800" dirty="0">
              <a:solidFill>
                <a:srgbClr val="FFFFFF"/>
              </a:solidFill>
              <a:latin typeface="system-ui"/>
            </a:endParaRPr>
          </a:p>
          <a:p>
            <a:r>
              <a:rPr lang="en-US" sz="2800" i="1" dirty="0">
                <a:solidFill>
                  <a:srgbClr val="FFFF00"/>
                </a:solidFill>
                <a:latin typeface="system-ui"/>
              </a:rPr>
              <a:t>May God our Father and the Lord Jesus Christ give you grace and peace.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5966E-050A-4CE6-8354-06C2BA9236D7}"/>
              </a:ext>
            </a:extLst>
          </p:cNvPr>
          <p:cNvSpPr txBox="1">
            <a:spLocks/>
          </p:cNvSpPr>
          <p:nvPr/>
        </p:nvSpPr>
        <p:spPr>
          <a:xfrm>
            <a:off x="278666" y="6137109"/>
            <a:ext cx="4023702" cy="90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1:1-2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09CBD8-8197-41E9-A26F-3899F7CBCDFF}"/>
              </a:ext>
            </a:extLst>
          </p:cNvPr>
          <p:cNvCxnSpPr/>
          <p:nvPr/>
        </p:nvCxnSpPr>
        <p:spPr>
          <a:xfrm>
            <a:off x="324728" y="5788152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4A75FA-2BA7-470A-8102-1CCD35C759E2}"/>
              </a:ext>
            </a:extLst>
          </p:cNvPr>
          <p:cNvSpPr txBox="1"/>
          <p:nvPr/>
        </p:nvSpPr>
        <p:spPr>
          <a:xfrm>
            <a:off x="278665" y="0"/>
            <a:ext cx="3891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ESV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</a:t>
            </a:r>
            <a:r>
              <a:rPr lang="en-US" sz="4000" b="0" dirty="0">
                <a:solidFill>
                  <a:schemeClr val="bg1"/>
                </a:solidFill>
                <a:effectLst/>
                <a:latin typeface="system-ui"/>
              </a:rPr>
              <a:t>vs</a:t>
            </a:r>
            <a:r>
              <a:rPr lang="en-US" sz="4000" b="0" i="1" dirty="0">
                <a:solidFill>
                  <a:srgbClr val="FFFF00"/>
                </a:solidFill>
                <a:effectLst/>
                <a:latin typeface="system-ui"/>
              </a:rPr>
              <a:t> NLT</a:t>
            </a:r>
          </a:p>
        </p:txBody>
      </p:sp>
    </p:spTree>
    <p:extLst>
      <p:ext uri="{BB962C8B-B14F-4D97-AF65-F5344CB8AC3E}">
        <p14:creationId xmlns:p14="http://schemas.microsoft.com/office/powerpoint/2010/main" val="8212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D29276-0E03-47C3-AE1F-120D6993AD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0" y="10"/>
            <a:ext cx="9141694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B8883A-5451-4F18-98A5-E0A4FF6043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84F879-EAD0-4829-B83F-E778B3668ECF}"/>
              </a:ext>
            </a:extLst>
          </p:cNvPr>
          <p:cNvSpPr txBox="1">
            <a:spLocks/>
          </p:cNvSpPr>
          <p:nvPr/>
        </p:nvSpPr>
        <p:spPr>
          <a:xfrm>
            <a:off x="361950" y="260324"/>
            <a:ext cx="8300506" cy="2736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Joyful Blessings</a:t>
            </a:r>
            <a:endParaRPr kumimoji="0" lang="en-SG" sz="7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eaford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914CD0-1EDB-42AE-8ECD-9C7B4101B6DA}"/>
              </a:ext>
            </a:extLst>
          </p:cNvPr>
          <p:cNvSpPr/>
          <p:nvPr/>
        </p:nvSpPr>
        <p:spPr>
          <a:xfrm>
            <a:off x="421747" y="5804619"/>
            <a:ext cx="83005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826B3-16B5-4880-A28A-8166385FFDEF}"/>
              </a:ext>
            </a:extLst>
          </p:cNvPr>
          <p:cNvSpPr/>
          <p:nvPr/>
        </p:nvSpPr>
        <p:spPr>
          <a:xfrm>
            <a:off x="361950" y="314595"/>
            <a:ext cx="83005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96D81F-1BBB-4A3B-97F3-39C4742EAB07}"/>
              </a:ext>
            </a:extLst>
          </p:cNvPr>
          <p:cNvSpPr txBox="1"/>
          <p:nvPr/>
        </p:nvSpPr>
        <p:spPr>
          <a:xfrm>
            <a:off x="421747" y="1570461"/>
            <a:ext cx="80400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22 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Then the </a:t>
            </a:r>
            <a:r>
              <a:rPr lang="en-US" sz="28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 said to Moses,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23 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“Tell Aaron and his sons to bless the people of Israel with this special blessing:</a:t>
            </a:r>
          </a:p>
          <a:p>
            <a:pPr lvl="1"/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24 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‘May the </a:t>
            </a:r>
            <a:r>
              <a:rPr lang="en-US" sz="28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 bless you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    and protect you.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25 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May the </a:t>
            </a:r>
            <a:r>
              <a:rPr lang="en-US" sz="28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 smile on you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    and be gracious to you.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26 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May the </a:t>
            </a:r>
            <a:r>
              <a:rPr lang="en-US" sz="28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 show you his favor</a:t>
            </a:r>
            <a:b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</a:b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    and give you his peace.’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94F82-2E43-4220-8156-AD429731717B}"/>
              </a:ext>
            </a:extLst>
          </p:cNvPr>
          <p:cNvSpPr txBox="1"/>
          <p:nvPr/>
        </p:nvSpPr>
        <p:spPr>
          <a:xfrm>
            <a:off x="361950" y="5899522"/>
            <a:ext cx="8040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chemeClr val="bg1"/>
                </a:solidFill>
                <a:effectLst/>
                <a:latin typeface="system-ui"/>
              </a:rPr>
              <a:t>Numbers 6</a:t>
            </a:r>
          </a:p>
        </p:txBody>
      </p:sp>
    </p:spTree>
    <p:extLst>
      <p:ext uri="{BB962C8B-B14F-4D97-AF65-F5344CB8AC3E}">
        <p14:creationId xmlns:p14="http://schemas.microsoft.com/office/powerpoint/2010/main" val="42373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C37805-9F2E-4A09-8B82-D0E7C6BF2B49}"/>
              </a:ext>
            </a:extLst>
          </p:cNvPr>
          <p:cNvSpPr/>
          <p:nvPr/>
        </p:nvSpPr>
        <p:spPr>
          <a:xfrm>
            <a:off x="376664" y="290988"/>
            <a:ext cx="4193027" cy="1949357"/>
          </a:xfrm>
          <a:prstGeom prst="rect">
            <a:avLst/>
          </a:prstGeom>
          <a:solidFill>
            <a:srgbClr val="404040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95831E-1592-46F4-A7B8-0F4A64531315}"/>
              </a:ext>
            </a:extLst>
          </p:cNvPr>
          <p:cNvSpPr txBox="1">
            <a:spLocks/>
          </p:cNvSpPr>
          <p:nvPr/>
        </p:nvSpPr>
        <p:spPr>
          <a:xfrm>
            <a:off x="827785" y="290989"/>
            <a:ext cx="3741906" cy="1949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Kids Soccer</a:t>
            </a:r>
            <a:endParaRPr kumimoji="0" lang="en-S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BA80-16D4-4CFA-AC34-A15FF7FACAA6}"/>
              </a:ext>
            </a:extLst>
          </p:cNvPr>
          <p:cNvCxnSpPr>
            <a:cxnSpLocks/>
          </p:cNvCxnSpPr>
          <p:nvPr/>
        </p:nvCxnSpPr>
        <p:spPr>
          <a:xfrm>
            <a:off x="3853715" y="5443702"/>
            <a:ext cx="480060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425762-1322-42BC-A3E1-C5FA8D376B8D}"/>
              </a:ext>
            </a:extLst>
          </p:cNvPr>
          <p:cNvCxnSpPr>
            <a:cxnSpLocks/>
          </p:cNvCxnSpPr>
          <p:nvPr/>
        </p:nvCxnSpPr>
        <p:spPr>
          <a:xfrm>
            <a:off x="756561" y="466273"/>
            <a:ext cx="0" cy="140970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F1D905AA-6BCD-401C-8F0A-D4D335B0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81" y="290988"/>
            <a:ext cx="4054180" cy="6251410"/>
          </a:xfrm>
          <a:prstGeom prst="rect">
            <a:avLst/>
          </a:prstGeom>
        </p:spPr>
      </p:pic>
      <p:pic>
        <p:nvPicPr>
          <p:cNvPr id="27" name="Picture 26" descr="A group of kids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7B7AEE4-0627-4D76-AE2B-E32C71077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5" y="2330654"/>
            <a:ext cx="4193026" cy="42117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99BE34-B934-46E9-91F4-1473FB8C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1" y="1123776"/>
            <a:ext cx="305932" cy="247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3C9554-7144-4EF2-AC70-C740BB804F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14" y="5448107"/>
            <a:ext cx="305932" cy="2476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88350A-DC19-4DC1-984E-5A649D1AFB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63" y="4097347"/>
            <a:ext cx="305932" cy="2476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DFA2E2D-A304-4B84-BE64-239C63B08B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09" y="2434851"/>
            <a:ext cx="305932" cy="2476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F902F83-97E4-4A94-8B80-70513B0148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05" y="4097480"/>
            <a:ext cx="305932" cy="2476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CA4F8F9-CBFD-4D83-AE63-094A1F193D5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1" y="2471744"/>
            <a:ext cx="305932" cy="2476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A5E045-D9D6-4545-A7C9-73AD620E4B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58" y="4097347"/>
            <a:ext cx="305932" cy="2476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1633FB0-6D0D-4A4F-9277-63FBB54E3F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07" y="2464647"/>
            <a:ext cx="305932" cy="2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DEB1A53-0770-4941-A454-B9F39BE9E926}"/>
              </a:ext>
            </a:extLst>
          </p:cNvPr>
          <p:cNvSpPr txBox="1">
            <a:spLocks/>
          </p:cNvSpPr>
          <p:nvPr/>
        </p:nvSpPr>
        <p:spPr>
          <a:xfrm>
            <a:off x="278666" y="6137109"/>
            <a:ext cx="4023702" cy="90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1:1-2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574F92-CC42-4ED7-834C-179A973AAFF9}"/>
              </a:ext>
            </a:extLst>
          </p:cNvPr>
          <p:cNvCxnSpPr/>
          <p:nvPr/>
        </p:nvCxnSpPr>
        <p:spPr>
          <a:xfrm>
            <a:off x="324728" y="5788152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487AE3-BC72-452E-9C77-E8871FD68FB6}"/>
              </a:ext>
            </a:extLst>
          </p:cNvPr>
          <p:cNvSpPr txBox="1"/>
          <p:nvPr/>
        </p:nvSpPr>
        <p:spPr>
          <a:xfrm>
            <a:off x="548298" y="1048313"/>
            <a:ext cx="402370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Believers Experience Joyful Christian Living by </a:t>
            </a:r>
            <a:r>
              <a:rPr lang="en-US" sz="54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Reading God’s Word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C2AFC76-EB8F-4BBA-A6B5-E07D5D74A939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56B39C-E88D-4542-9A6D-B6A9D0220529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2A47B83-9D63-4032-A7F1-E8006044A30E}"/>
              </a:ext>
            </a:extLst>
          </p:cNvPr>
          <p:cNvSpPr txBox="1">
            <a:spLocks/>
          </p:cNvSpPr>
          <p:nvPr/>
        </p:nvSpPr>
        <p:spPr>
          <a:xfrm>
            <a:off x="4572000" y="1401935"/>
            <a:ext cx="4023703" cy="333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10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Sitka Banner"/>
                <a:ea typeface="+mj-ea"/>
                <a:cs typeface="+mj-cs"/>
              </a:rPr>
              <a:t>Prayer and Partnership</a:t>
            </a:r>
            <a:endParaRPr kumimoji="0" lang="en-SG" sz="6000" b="0" i="1" u="none" strike="noStrike" kern="1200" cap="none" spc="10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Sitka Banner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59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900850" y="262896"/>
            <a:ext cx="410749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I thank my God in all my remembrance of you,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always in every prayer of mine for you all making my prayer with joy,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because of your partnership in the gospel from the first day until now.  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And I am sure of this, that he who began a good work in you will bring it to completion at the day of Jesus Christ. </a:t>
            </a:r>
            <a:endParaRPr lang="en-SG" sz="2800" dirty="0">
              <a:solidFill>
                <a:schemeClr val="bg1"/>
              </a:solidFill>
            </a:endParaRPr>
          </a:p>
          <a:p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900850" y="262896"/>
            <a:ext cx="41074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I thank my God in all my remembrance of you,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always in every prayer of mine for you all making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system-ui"/>
              </a:rPr>
              <a:t>my prayer with joy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because of your partnership in the gospel from the first day until now. </a:t>
            </a:r>
            <a:endParaRPr lang="en-SG" sz="2800" dirty="0">
              <a:solidFill>
                <a:schemeClr val="bg1"/>
              </a:solidFill>
            </a:endParaRPr>
          </a:p>
          <a:p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900850" y="262896"/>
            <a:ext cx="41074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I thank my God in all my remembrance of you,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always in every prayer of mine for you all making my prayer with joy,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5</a:t>
            </a:r>
            <a:r>
              <a:rPr lang="en-US" sz="2800" b="1" i="0" baseline="30000" dirty="0">
                <a:solidFill>
                  <a:srgbClr val="FFFF00"/>
                </a:solidFill>
                <a:effectLst/>
                <a:latin typeface="system-ui"/>
              </a:rPr>
              <a:t> 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system-ui"/>
              </a:rPr>
              <a:t>because of your partnership in the gospel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from the first day until now. 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89F9FE-7C24-4C58-AA15-A57AB061CA71}"/>
              </a:ext>
            </a:extLst>
          </p:cNvPr>
          <p:cNvSpPr txBox="1"/>
          <p:nvPr/>
        </p:nvSpPr>
        <p:spPr>
          <a:xfrm>
            <a:off x="4896251" y="2082417"/>
            <a:ext cx="39881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ystem-ui"/>
              </a:rPr>
              <a:t>Luke 8:39-39 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(ESV) . . . begged that he might be with him, but Jesus sent him away, saying, </a:t>
            </a:r>
            <a:r>
              <a:rPr lang="en-US" sz="2400" b="1" baseline="30000" dirty="0">
                <a:solidFill>
                  <a:schemeClr val="bg1"/>
                </a:solidFill>
                <a:latin typeface="system-ui"/>
              </a:rPr>
              <a:t>39 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“Return to your home, and declare how much God has done for you.” 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And  he went away, proclaiming throughout the whole city how much Jesus had done for him.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Picture 1" descr="Close up image of hands applauding">
            <a:extLst>
              <a:ext uri="{FF2B5EF4-FFF2-40B4-BE49-F238E27FC236}">
                <a16:creationId xmlns:a16="http://schemas.microsoft.com/office/drawing/2014/main" id="{986D9CEA-180D-4A58-A59C-B111BB84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431"/>
            <a:ext cx="4673580" cy="6418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4F4883-C8F5-4EAC-9531-0969B8959ED9}"/>
              </a:ext>
            </a:extLst>
          </p:cNvPr>
          <p:cNvSpPr txBox="1"/>
          <p:nvPr/>
        </p:nvSpPr>
        <p:spPr>
          <a:xfrm>
            <a:off x="5212256" y="197725"/>
            <a:ext cx="3393085" cy="1369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Partnership in the Gospel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91D5B-0B74-42FE-AA1B-F3CEE290273B}"/>
              </a:ext>
            </a:extLst>
          </p:cNvPr>
          <p:cNvSpPr txBox="1"/>
          <p:nvPr/>
        </p:nvSpPr>
        <p:spPr>
          <a:xfrm>
            <a:off x="4894572" y="2082418"/>
            <a:ext cx="3988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ystem-ui"/>
              </a:rPr>
              <a:t>Luke 8:39-39 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(ESV) . . . begged that he might be with him, but Jesus sent him away, saying, </a:t>
            </a:r>
            <a:r>
              <a:rPr lang="en-US" sz="2400" b="1" baseline="30000" dirty="0">
                <a:solidFill>
                  <a:srgbClr val="000000"/>
                </a:solidFill>
                <a:latin typeface="system-ui"/>
              </a:rPr>
              <a:t>39 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“Return to your home, and declare how much God has done for you.” 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EB06FA-56CD-445A-8A73-17DFFC08EC5D}"/>
              </a:ext>
            </a:extLst>
          </p:cNvPr>
          <p:cNvSpPr/>
          <p:nvPr/>
        </p:nvSpPr>
        <p:spPr>
          <a:xfrm>
            <a:off x="0" y="6382942"/>
            <a:ext cx="9143980" cy="47505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96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tiled&#10;&#10;Description automatically generated">
            <a:extLst>
              <a:ext uri="{FF2B5EF4-FFF2-40B4-BE49-F238E27FC236}">
                <a16:creationId xmlns:a16="http://schemas.microsoft.com/office/drawing/2014/main" id="{AF416B05-DCC9-4C3A-A6B1-CDA37698A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/>
          <a:stretch/>
        </p:blipFill>
        <p:spPr>
          <a:xfrm>
            <a:off x="-14514" y="1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EE204F-BD1C-437C-97B5-6F526F1EA5DA}"/>
              </a:ext>
            </a:extLst>
          </p:cNvPr>
          <p:cNvSpPr/>
          <p:nvPr/>
        </p:nvSpPr>
        <p:spPr>
          <a:xfrm>
            <a:off x="-14514" y="1"/>
            <a:ext cx="9144000" cy="6857999"/>
          </a:xfrm>
          <a:prstGeom prst="rect">
            <a:avLst/>
          </a:prstGeom>
          <a:gradFill>
            <a:gsLst>
              <a:gs pos="0">
                <a:schemeClr val="tx1">
                  <a:alpha val="85000"/>
                </a:schemeClr>
              </a:gs>
              <a:gs pos="100000">
                <a:schemeClr val="tx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B1156FB-4AD1-46A9-B596-BAAAD6EA33A0}"/>
              </a:ext>
            </a:extLst>
          </p:cNvPr>
          <p:cNvSpPr txBox="1">
            <a:spLocks/>
          </p:cNvSpPr>
          <p:nvPr/>
        </p:nvSpPr>
        <p:spPr>
          <a:xfrm>
            <a:off x="264414" y="5617028"/>
            <a:ext cx="6669786" cy="105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Sitka Banner" pitchFamily="2" charset="0"/>
                <a:cs typeface="Calibri" panose="020F0502020204030204" pitchFamily="34" charset="0"/>
              </a:rPr>
              <a:t>Partnership in the Gospel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ABEF4-6D7E-48E1-9098-038945FC0F18}"/>
              </a:ext>
            </a:extLst>
          </p:cNvPr>
          <p:cNvCxnSpPr/>
          <p:nvPr/>
        </p:nvCxnSpPr>
        <p:spPr>
          <a:xfrm>
            <a:off x="392596" y="5780315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423ADB-C0B8-4592-BC14-7A902952F752}"/>
              </a:ext>
            </a:extLst>
          </p:cNvPr>
          <p:cNvSpPr txBox="1"/>
          <p:nvPr/>
        </p:nvSpPr>
        <p:spPr>
          <a:xfrm>
            <a:off x="14514" y="466"/>
            <a:ext cx="87085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ystem-ui"/>
              </a:rPr>
              <a:t>Twenty-Six Martyrs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ystem-ui"/>
              </a:rPr>
              <a:t>Nagasaki,</a:t>
            </a:r>
          </a:p>
          <a:p>
            <a:pPr algn="l"/>
            <a:r>
              <a:rPr lang="en-US" sz="3200" b="0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system-ui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36934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nt, palm, tree&#10;&#10;Description automatically generated">
            <a:extLst>
              <a:ext uri="{FF2B5EF4-FFF2-40B4-BE49-F238E27FC236}">
                <a16:creationId xmlns:a16="http://schemas.microsoft.com/office/drawing/2014/main" id="{0CF206AE-0C1F-41B7-B798-F7B023204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FDB93-5059-4424-8951-D19AD073CD99}"/>
              </a:ext>
            </a:extLst>
          </p:cNvPr>
          <p:cNvSpPr txBox="1"/>
          <p:nvPr/>
        </p:nvSpPr>
        <p:spPr>
          <a:xfrm>
            <a:off x="0" y="1"/>
            <a:ext cx="9144000" cy="6842899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>
            <a:spAutoFit/>
          </a:bodyPr>
          <a:lstStyle/>
          <a:p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800" b="1" i="0" u="sng" dirty="0">
                <a:solidFill>
                  <a:srgbClr val="000000"/>
                </a:solidFill>
                <a:effectLst/>
                <a:latin typeface="system-ui"/>
              </a:rPr>
              <a:t>Luke 19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:</a:t>
            </a:r>
          </a:p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When (Jesus) drew near . . . , at the mount that is called Olivet, he sent two of the disciples,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saying, “Go into the village in front of you, where on entering you will find a colt tied, on which no one has ever yet sat. Untie it and bring it here.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If anyone asks you, ‘Why are you untying it?’ you shall say this: ‘The Lord has need of it.’” </a:t>
            </a:r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752036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nt, palm, tree&#10;&#10;Description automatically generated">
            <a:extLst>
              <a:ext uri="{FF2B5EF4-FFF2-40B4-BE49-F238E27FC236}">
                <a16:creationId xmlns:a16="http://schemas.microsoft.com/office/drawing/2014/main" id="{0CF206AE-0C1F-41B7-B798-F7B023204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FDB93-5059-4424-8951-D19AD073CD99}"/>
              </a:ext>
            </a:extLst>
          </p:cNvPr>
          <p:cNvSpPr txBox="1"/>
          <p:nvPr/>
        </p:nvSpPr>
        <p:spPr>
          <a:xfrm>
            <a:off x="0" y="1"/>
            <a:ext cx="9144000" cy="6842899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>
            <a:spAutoFit/>
          </a:bodyPr>
          <a:lstStyle/>
          <a:p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So those who were sent went away and found it just as he had told them.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And as they were untying the colt, its owners said to them, “Why are you untying the colt?”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And they said, “The Lord has need of it.”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35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And they brought it to Jesus, and throwing their cloaks on the colt, they set Jesus on it. </a:t>
            </a: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091050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nt, palm, tree&#10;&#10;Description automatically generated">
            <a:extLst>
              <a:ext uri="{FF2B5EF4-FFF2-40B4-BE49-F238E27FC236}">
                <a16:creationId xmlns:a16="http://schemas.microsoft.com/office/drawing/2014/main" id="{0CF206AE-0C1F-41B7-B798-F7B023204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FDB93-5059-4424-8951-D19AD073CD99}"/>
              </a:ext>
            </a:extLst>
          </p:cNvPr>
          <p:cNvSpPr txBox="1"/>
          <p:nvPr/>
        </p:nvSpPr>
        <p:spPr>
          <a:xfrm>
            <a:off x="0" y="1"/>
            <a:ext cx="9144000" cy="6842899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>
            <a:spAutoFit/>
          </a:bodyPr>
          <a:lstStyle/>
          <a:p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36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And as he rode along, they spread their cloaks on the road.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37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As he was drawing near—already on the way down the Mount of Olives—the whole multitude of his disciples began to rejoice and praise God with a loud voice for all the mighty works that they had seen,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38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saying, “Blessed is the King who comes in the name of the Lord! Peace in heaven and glory in the highest!” </a:t>
            </a: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3816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C37805-9F2E-4A09-8B82-D0E7C6BF2B49}"/>
              </a:ext>
            </a:extLst>
          </p:cNvPr>
          <p:cNvSpPr/>
          <p:nvPr/>
        </p:nvSpPr>
        <p:spPr>
          <a:xfrm>
            <a:off x="376664" y="290988"/>
            <a:ext cx="4193027" cy="1949357"/>
          </a:xfrm>
          <a:prstGeom prst="rect">
            <a:avLst/>
          </a:prstGeom>
          <a:solidFill>
            <a:srgbClr val="404040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95831E-1592-46F4-A7B8-0F4A64531315}"/>
              </a:ext>
            </a:extLst>
          </p:cNvPr>
          <p:cNvSpPr txBox="1">
            <a:spLocks/>
          </p:cNvSpPr>
          <p:nvPr/>
        </p:nvSpPr>
        <p:spPr>
          <a:xfrm>
            <a:off x="827785" y="290989"/>
            <a:ext cx="3741906" cy="1949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Kids Soccer</a:t>
            </a:r>
            <a:endParaRPr kumimoji="0" lang="en-SG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00BA80-16D4-4CFA-AC34-A15FF7FACAA6}"/>
              </a:ext>
            </a:extLst>
          </p:cNvPr>
          <p:cNvCxnSpPr>
            <a:cxnSpLocks/>
          </p:cNvCxnSpPr>
          <p:nvPr/>
        </p:nvCxnSpPr>
        <p:spPr>
          <a:xfrm>
            <a:off x="3853715" y="5443702"/>
            <a:ext cx="480060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425762-1322-42BC-A3E1-C5FA8D376B8D}"/>
              </a:ext>
            </a:extLst>
          </p:cNvPr>
          <p:cNvCxnSpPr>
            <a:cxnSpLocks/>
          </p:cNvCxnSpPr>
          <p:nvPr/>
        </p:nvCxnSpPr>
        <p:spPr>
          <a:xfrm>
            <a:off x="756561" y="466273"/>
            <a:ext cx="0" cy="140970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23" name="Picture 22" descr="Graphical user interface&#10;&#10;Description automatically generated">
            <a:extLst>
              <a:ext uri="{FF2B5EF4-FFF2-40B4-BE49-F238E27FC236}">
                <a16:creationId xmlns:a16="http://schemas.microsoft.com/office/drawing/2014/main" id="{F1D905AA-6BCD-401C-8F0A-D4D335B0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81" y="290988"/>
            <a:ext cx="4054180" cy="6251410"/>
          </a:xfrm>
          <a:prstGeom prst="rect">
            <a:avLst/>
          </a:prstGeom>
        </p:spPr>
      </p:pic>
      <p:pic>
        <p:nvPicPr>
          <p:cNvPr id="27" name="Picture 26" descr="A group of kids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77B7AEE4-0627-4D76-AE2B-E32C71077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5" y="2330654"/>
            <a:ext cx="4193026" cy="42117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99BE34-B934-46E9-91F4-1473FB8C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1" y="1123776"/>
            <a:ext cx="305932" cy="2476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3C9554-7144-4EF2-AC70-C740BB804F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14" y="5448107"/>
            <a:ext cx="305932" cy="2476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C36399-34C7-4076-BCE1-B84F3BFB1994}"/>
              </a:ext>
            </a:extLst>
          </p:cNvPr>
          <p:cNvGrpSpPr/>
          <p:nvPr/>
        </p:nvGrpSpPr>
        <p:grpSpPr>
          <a:xfrm>
            <a:off x="5645309" y="2841175"/>
            <a:ext cx="622425" cy="934179"/>
            <a:chOff x="6028307" y="3031675"/>
            <a:chExt cx="622425" cy="93417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E88350A-DC19-4DC1-984E-5A649D1AF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239" y="3407569"/>
              <a:ext cx="305932" cy="24766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DFA2E2D-A304-4B84-BE64-239C63B0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049" y="3283739"/>
              <a:ext cx="305932" cy="24766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F902F83-97E4-4A94-8B80-70513B01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015" y="3718194"/>
              <a:ext cx="305932" cy="2476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CA4F8F9-CBFD-4D83-AE63-094A1F193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4800" y="3131345"/>
              <a:ext cx="305932" cy="2476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AA5E045-D9D6-4545-A7C9-73AD620E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307" y="3031675"/>
              <a:ext cx="305932" cy="2476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1633FB0-6D0D-4A4F-9277-63FBB54E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433" y="3589960"/>
              <a:ext cx="305932" cy="247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2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47 -0.02246 L 0.02847 -0.02246 C 0.0401 -0.03241 0.03472 -0.02732 0.04444 -0.03704 C 0.04653 -0.03912 0.04896 -0.04121 0.05104 -0.04375 C 0.05521 -0.04838 0.05885 -0.0544 0.06354 -0.0581 C 0.07031 -0.0632 0.08351 -0.07338 0.08854 -0.07917 C 0.09705 -0.08935 0.10191 -0.09676 0.11111 -0.10371 C 0.13316 -0.1206 0.11042 -0.10139 0.12864 -0.11597 C 0.13021 -0.11736 0.13194 -0.11875 0.13351 -0.12037 C 0.13524 -0.12199 0.13663 -0.12454 0.13854 -0.12593 C 0.14114 -0.12755 0.1441 -0.12824 0.14687 -0.12917 C 0.1533 -0.13148 0.15035 -0.12824 0.15364 -0.13264 L 0.15434 -0.13357 C 0.15712 -0.12431 0.15972 -0.11505 0.16267 -0.10579 C 0.16493 -0.09908 0.16805 -0.09283 0.17031 -0.08588 C 0.17205 -0.0801 0.17326 -0.06435 0.17361 -0.06042 C 0.16753 -0.03542 0.1717 -0.03635 0.16024 -0.02477 C 0.1526 -0.01713 0.13698 -0.00255 0.13698 -0.00255 C 0.13663 0.00254 0.13437 0.00833 0.13611 0.01296 C 0.14132 0.02731 0.14844 0.04074 0.15694 0.05185 C 0.17934 0.08148 0.18316 0.07639 0.20278 0.09305 C 0.20451 0.09467 0.20573 0.09722 0.20781 0.09861 C 0.22587 0.11065 0.22153 0.10972 0.23368 0.10972 L 0.22101 0.13865 C 0.19983 0.15139 0.18455 0.16227 0.16111 0.16852 C 0.09757 0.18588 0.09097 0.1831 0.03021 0.18541 C 0.02274 0.1831 -0.00504 0.18171 -0.01233 0.16528 C -0.01406 0.16157 -0.01233 0.15648 -0.01233 0.15185 L -0.03316 0.11759 C -0.01788 0.08703 -0.0099 0.05717 0.01771 0.04421 C 0.03177 0.0375 0.04722 0.0375 0.0618 0.03426 C 0.07708 0.03449 0.09236 0.03565 0.10781 0.03518 C 0.10955 0.03518 0.11198 0.03518 0.11267 0.0331 C 0.11701 0.02106 0.11892 0.00787 0.12187 -0.00486 C 0.12274 -0.01968 0.12361 -0.01366 0.12187 -0.02246 L 0.10278 -0.06366 L -0.00399 -0.13033 C -0.00833 -0.12616 -0.01406 -0.12385 -0.01736 -0.11806 C -0.03455 -0.08866 -0.03698 -0.0706 -0.04566 -0.03704 C -0.0467 -0.02616 -0.04965 -0.01551 -0.04896 -0.00486 C -0.04879 -0.00139 -0.04566 0.00208 -0.04323 0.00185 C -0.03073 0.00092 -0.01892 -0.00602 -0.00642 -0.0081 C 0.02257 -0.01297 0.05191 -0.01551 0.08108 -0.01922 C 0.09132 -0.02222 0.10139 -0.02709 0.11198 -0.02801 C 0.11562 -0.02847 0.1191 -0.025 0.12274 -0.02361 C 0.12326 -0.02338 0.12378 -0.02361 0.12448 -0.02361 L 0.17691 -0.00579 C 0.18559 0.01018 0.1908 0.01736 0.19358 0.03981 C 0.19549 0.05463 0.1941 0.07014 0.19444 0.08518 C 0.19184 0.09861 0.1908 0.1125 0.18698 0.12523 C 0.18507 0.13102 0.18125 0.13565 0.17778 0.13981 C 0.16441 0.15532 0.15642 0.15185 0.13698 0.15648 C 0.13055 0.15555 0.12413 0.15555 0.11771 0.15416 C 0.10347 0.15115 0.08941 0.14699 0.07517 0.14305 C 0.0618 0.13935 0.04861 0.13495 0.03524 0.13078 C 0.03385 0.13032 0.03246 0.13009 0.03108 0.12963 C 0.025 0.13333 0.0184 0.13634 0.01267 0.14074 C -0.00382 0.15393 0.01163 0.14953 -0.00139 0.15185 C -0.0217 0.12708 -0.04531 0.10162 -0.0599 0.06967 C -0.06111 0.06666 -0.05799 0.06319 -0.05729 0.05972 C -0.05712 0.05903 -0.05729 0.05833 -0.05729 0.0574 L -0.03906 0.00301 C -0.03629 -0.02107 -0.03177 -0.06968 -0.02483 -0.09144 C -0.02188 -0.10047 -0.01719 -0.10926 -0.01059 -0.11366 C -0.00243 -0.11922 0.00764 -0.11736 0.01684 -0.11922 C 0.03819 -0.11783 0.05972 -0.11852 0.08108 -0.11482 C 0.0842 -0.11435 0.0868 -0.11042 0.08854 -0.10695 C 0.09496 -0.09514 0.09965 -0.08172 0.10521 -0.06922 C 0.10712 -0.05486 0.11198 -0.04051 0.11111 -0.02593 C 0.11024 -0.01412 0.1026 -0.00486 0.10017 0.00625 C 0.09844 0.01504 0.09757 0.0118 0.0993 0.01643 L 0.09861 0.01736 L 0.09097 -0.02153 " pathEditMode="relative" ptsTypes="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lant, palm, tree&#10;&#10;Description automatically generated">
            <a:extLst>
              <a:ext uri="{FF2B5EF4-FFF2-40B4-BE49-F238E27FC236}">
                <a16:creationId xmlns:a16="http://schemas.microsoft.com/office/drawing/2014/main" id="{0CF206AE-0C1F-41B7-B798-F7B023204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FDB93-5059-4424-8951-D19AD073CD99}"/>
              </a:ext>
            </a:extLst>
          </p:cNvPr>
          <p:cNvSpPr txBox="1"/>
          <p:nvPr/>
        </p:nvSpPr>
        <p:spPr>
          <a:xfrm>
            <a:off x="0" y="1"/>
            <a:ext cx="9144000" cy="6842899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>
            <a:spAutoFit/>
          </a:bodyPr>
          <a:lstStyle/>
          <a:p>
            <a:endParaRPr lang="en-US" sz="2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39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And some of the Pharisees in the crowd said to him, “Teacher, rebuke your disciples.”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40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He answered, “I tell you, if these were silent, </a:t>
            </a:r>
            <a:r>
              <a:rPr lang="en-US" sz="28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the very stones would cry out</a:t>
            </a:r>
            <a:r>
              <a:rPr lang="en-US" sz="2800" i="0" dirty="0">
                <a:solidFill>
                  <a:srgbClr val="000000"/>
                </a:solidFill>
                <a:effectLst/>
                <a:latin typeface="system-ui"/>
              </a:rPr>
              <a:t>.”</a:t>
            </a: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468272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900850" y="262896"/>
            <a:ext cx="410749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I thank my God in all my remembrance of you,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4 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always in every prayer of mine for you all making my prayer with joy,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system-ui"/>
              </a:rPr>
              <a:t>because of your partnership in the gospel 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from the first day until now.  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And I am sure of this, that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system-ui"/>
              </a:rPr>
              <a:t>he who began a good work in you will bring it to completion at the day of Jesus Christ. </a:t>
            </a:r>
            <a:endParaRPr lang="en-SG" sz="2800" b="1" dirty="0">
              <a:solidFill>
                <a:srgbClr val="FFFF00"/>
              </a:solidFill>
            </a:endParaRPr>
          </a:p>
          <a:p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E45DC0-C442-4531-808D-DCC7CA233E5B}"/>
              </a:ext>
            </a:extLst>
          </p:cNvPr>
          <p:cNvSpPr txBox="1"/>
          <p:nvPr/>
        </p:nvSpPr>
        <p:spPr>
          <a:xfrm>
            <a:off x="4900849" y="252848"/>
            <a:ext cx="4107497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sng" dirty="0">
                <a:effectLst/>
                <a:latin typeface="system-ui"/>
              </a:rPr>
              <a:t>Sanctification</a:t>
            </a:r>
          </a:p>
          <a:p>
            <a:endParaRPr lang="en-US" sz="2000" dirty="0">
              <a:latin typeface="system-ui"/>
            </a:endParaRPr>
          </a:p>
          <a:p>
            <a:r>
              <a:rPr lang="en-US" sz="2400" b="1" i="0" baseline="30000" dirty="0">
                <a:effectLst/>
                <a:latin typeface="system-ui"/>
              </a:rPr>
              <a:t>28</a:t>
            </a:r>
            <a:r>
              <a:rPr lang="en-US" sz="2400" b="0" i="0" dirty="0">
                <a:effectLst/>
                <a:latin typeface="system-ui"/>
              </a:rPr>
              <a:t> And we know that for those who love God all things work together for good, for those who are called according to his purpose. 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system-ui"/>
              </a:rPr>
              <a:t>29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system-ui"/>
              </a:rPr>
              <a:t> For those whom he foreknew he also predestined to be conformed to the image of his Son . . . 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system-ui"/>
              </a:rPr>
              <a:t>30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system-ui"/>
              </a:rPr>
              <a:t> And those whom he predestined he also called, and those whom he called he also justified, and those whom he justified he also glorified.</a:t>
            </a:r>
            <a:endParaRPr lang="en-SG" sz="2400" dirty="0">
              <a:solidFill>
                <a:schemeClr val="bg1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Romans 8:28-30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900849" y="262896"/>
            <a:ext cx="41074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sng" dirty="0">
                <a:solidFill>
                  <a:schemeClr val="bg1"/>
                </a:solidFill>
                <a:effectLst/>
                <a:latin typeface="system-ui"/>
              </a:rPr>
              <a:t>Sanctification</a:t>
            </a:r>
          </a:p>
          <a:p>
            <a:endParaRPr lang="en-US" sz="2000" dirty="0">
              <a:solidFill>
                <a:schemeClr val="bg1"/>
              </a:solidFill>
              <a:latin typeface="system-ui"/>
            </a:endParaRPr>
          </a:p>
          <a:p>
            <a:r>
              <a:rPr lang="en-US" sz="2400" b="1" i="0" baseline="30000" dirty="0">
                <a:solidFill>
                  <a:schemeClr val="bg1"/>
                </a:solidFill>
                <a:effectLst/>
                <a:latin typeface="system-ui"/>
              </a:rPr>
              <a:t>28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system-ui"/>
              </a:rPr>
              <a:t> And we know that for those who love God all things work together for good, for those who are called according to his purpose. </a:t>
            </a:r>
            <a:endParaRPr lang="en-S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436347" y="262896"/>
            <a:ext cx="4572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7 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It is right for me to feel this way about you all, because I hold you in my heart, for you are all partakers with me of grace, both in my imprisonment and in the defense and confirmation of the gospel.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8 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For God is my witness, how I yearn for you all with the affection of Christ Jesus. 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436347" y="262896"/>
            <a:ext cx="457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9 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And it is my prayer that your love may abound more and more, with knowledge and all discernment,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so that you may approve what is excellent, and so be pure and blameless for the day of Christ,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11 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filled with the fruit of righteousness that comes through Jesus Christ, to the glory and praise of God.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436347" y="262896"/>
            <a:ext cx="457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9 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And it is my prayer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system-ui"/>
              </a:rPr>
              <a:t>that your love may abound more and more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, with knowledge and all discernment,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so that you may approve what is excellent, and so be pure and blameless for the day of Christ,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11 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filled with the fruit of righteousness that comes through Jesus Christ, to the glory and praise of God.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6A144-7509-4B90-8551-6F336E6D98EA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C51F27-B334-447F-84BB-A9851E9E2A2E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D5D467-3416-4190-9413-EE7127E89222}"/>
              </a:ext>
            </a:extLst>
          </p:cNvPr>
          <p:cNvSpPr txBox="1"/>
          <p:nvPr/>
        </p:nvSpPr>
        <p:spPr>
          <a:xfrm>
            <a:off x="4436347" y="262896"/>
            <a:ext cx="457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9 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And it is my prayer 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system-ui"/>
              </a:rPr>
              <a:t>that your love may abound more and more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, </a:t>
            </a:r>
            <a:r>
              <a:rPr lang="en-US" sz="2800" b="1" i="0" dirty="0">
                <a:solidFill>
                  <a:srgbClr val="FFC000"/>
                </a:solidFill>
                <a:effectLst/>
                <a:latin typeface="system-ui"/>
              </a:rPr>
              <a:t>with knowledge and all discernment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10 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so that you may approve what is excellent, and so be pure and blameless for the day of Christ, 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system-ui"/>
              </a:rPr>
              <a:t>11 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system-ui"/>
              </a:rPr>
              <a:t>filled with the fruit of righteousness that comes through Jesus Christ, to the glory and praise of God.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8EBA1E-B6E6-4721-A5D7-B12F9D2536C2}"/>
              </a:ext>
            </a:extLst>
          </p:cNvPr>
          <p:cNvSpPr txBox="1">
            <a:spLocks/>
          </p:cNvSpPr>
          <p:nvPr/>
        </p:nvSpPr>
        <p:spPr>
          <a:xfrm>
            <a:off x="5321357" y="569029"/>
            <a:ext cx="3375420" cy="425981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Believers Experience Joyful Christian Living by </a:t>
            </a:r>
            <a:r>
              <a:rPr lang="en-US" sz="5400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Growing in God’s Word</a:t>
            </a:r>
            <a:endParaRPr lang="en-SG" sz="5400"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2AFC76-EB8F-4BBA-A6B5-E07D5D74A939}"/>
              </a:ext>
            </a:extLst>
          </p:cNvPr>
          <p:cNvSpPr txBox="1">
            <a:spLocks/>
          </p:cNvSpPr>
          <p:nvPr/>
        </p:nvSpPr>
        <p:spPr>
          <a:xfrm>
            <a:off x="5480257" y="5982838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1:3-11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56B39C-E88D-4542-9A6D-B6A9D0220529}"/>
              </a:ext>
            </a:extLst>
          </p:cNvPr>
          <p:cNvCxnSpPr/>
          <p:nvPr/>
        </p:nvCxnSpPr>
        <p:spPr>
          <a:xfrm>
            <a:off x="4900850" y="5921883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9172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, plant, wooden, square&#10;&#10;Description automatically generated">
            <a:extLst>
              <a:ext uri="{FF2B5EF4-FFF2-40B4-BE49-F238E27FC236}">
                <a16:creationId xmlns:a16="http://schemas.microsoft.com/office/drawing/2014/main" id="{7451E5F2-B584-4DCC-8D98-D73DC6997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r="5867" b="-1"/>
          <a:stretch/>
        </p:blipFill>
        <p:spPr>
          <a:xfrm>
            <a:off x="2802437" y="1493131"/>
            <a:ext cx="5646620" cy="4234912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B91A07-CF51-4C5C-9522-F516A30CFB82}"/>
              </a:ext>
            </a:extLst>
          </p:cNvPr>
          <p:cNvSpPr txBox="1">
            <a:spLocks/>
          </p:cNvSpPr>
          <p:nvPr/>
        </p:nvSpPr>
        <p:spPr>
          <a:xfrm>
            <a:off x="3001565" y="160683"/>
            <a:ext cx="5197446" cy="7649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Am I Growing?</a:t>
            </a:r>
            <a:endParaRPr lang="en-SG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41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1AF326-F665-4C18-A79D-668A5C328500}"/>
              </a:ext>
            </a:extLst>
          </p:cNvPr>
          <p:cNvSpPr txBox="1"/>
          <p:nvPr/>
        </p:nvSpPr>
        <p:spPr>
          <a:xfrm>
            <a:off x="2510463" y="1377754"/>
            <a:ext cx="63659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150" dirty="0">
                <a:latin typeface="system-ui"/>
              </a:rPr>
              <a:t>Reading God’s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150" dirty="0">
                <a:latin typeface="system-ui"/>
              </a:rPr>
              <a:t>Growing In God’s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spc="150" dirty="0">
                <a:latin typeface="system-ui"/>
              </a:rPr>
              <a:t>Experiencing Adversity?</a:t>
            </a:r>
          </a:p>
          <a:p>
            <a:endParaRPr lang="en-US" sz="3200" dirty="0">
              <a:latin typeface="system-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275601" y="254140"/>
            <a:ext cx="7036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system-ui"/>
              </a:rPr>
              <a:t>Believers Experience Joyful Christian Living by:</a:t>
            </a:r>
          </a:p>
        </p:txBody>
      </p:sp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7F8F597-A9EF-4E71-A2BF-E907C5EF4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3"/>
          <a:stretch/>
        </p:blipFill>
        <p:spPr>
          <a:xfrm>
            <a:off x="0" y="5037914"/>
            <a:ext cx="3394649" cy="1841050"/>
          </a:xfrm>
          <a:prstGeom prst="rect">
            <a:avLst/>
          </a:prstGeom>
        </p:spPr>
      </p:pic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A934206-D247-42A9-A779-E5CE3E1E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8" r="642"/>
          <a:stretch/>
        </p:blipFill>
        <p:spPr>
          <a:xfrm>
            <a:off x="3383087" y="5037914"/>
            <a:ext cx="5759770" cy="18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running&#10;&#10;Description automatically generated with low confidence">
            <a:extLst>
              <a:ext uri="{FF2B5EF4-FFF2-40B4-BE49-F238E27FC236}">
                <a16:creationId xmlns:a16="http://schemas.microsoft.com/office/drawing/2014/main" id="{98C4C34F-84AE-42EB-9612-9B04E7243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820FA3-5563-4529-813A-CC3D8C12677E}"/>
              </a:ext>
            </a:extLst>
          </p:cNvPr>
          <p:cNvSpPr txBox="1"/>
          <p:nvPr/>
        </p:nvSpPr>
        <p:spPr>
          <a:xfrm>
            <a:off x="1222022" y="5332568"/>
            <a:ext cx="6699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can you Experience Joyful Christian Living?</a:t>
            </a:r>
            <a:endParaRPr lang="en-SG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574002" y="254140"/>
            <a:ext cx="6328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Experiencing Adversity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5347527" y="6208413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1:12-30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EECBC4-F78F-4521-B9AB-22374694200B}"/>
              </a:ext>
            </a:extLst>
          </p:cNvPr>
          <p:cNvSpPr txBox="1"/>
          <p:nvPr/>
        </p:nvSpPr>
        <p:spPr>
          <a:xfrm>
            <a:off x="2370323" y="1381409"/>
            <a:ext cx="68133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 want you to know, brothers, that what has happened to me has really served to advance the gospel, 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5443063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723A0-D41B-4C41-8D49-B56A8746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467"/>
            <a:ext cx="482186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30B70-1338-446E-AE64-08FB36CE1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r="2" b="2"/>
          <a:stretch/>
        </p:blipFill>
        <p:spPr>
          <a:xfrm flipH="1">
            <a:off x="503905" y="643467"/>
            <a:ext cx="8638951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8E2193-D83A-4F93-AA5A-6B128ADC2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86" y="6214533"/>
            <a:ext cx="8699345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65BEC9-9A64-4330-A094-2323D0EE1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949099" y="3404998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1DA58A-A755-4FCE-9BED-1E4AD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46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23EFB5-5855-497F-AC57-6C194148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8455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D6D6D-FD2F-472A-BF48-CDBFFE9BEF7A}"/>
              </a:ext>
            </a:extLst>
          </p:cNvPr>
          <p:cNvSpPr txBox="1"/>
          <p:nvPr/>
        </p:nvSpPr>
        <p:spPr>
          <a:xfrm>
            <a:off x="2559488" y="878428"/>
            <a:ext cx="6246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spc="150" dirty="0">
                <a:latin typeface="system-ui"/>
              </a:rPr>
              <a:t>Descriptive, </a:t>
            </a:r>
          </a:p>
          <a:p>
            <a:pPr algn="r"/>
            <a:r>
              <a:rPr lang="en-US" sz="3600" b="1" spc="150" dirty="0">
                <a:latin typeface="system-ui"/>
              </a:rPr>
              <a:t>not Prescriptive.</a:t>
            </a:r>
          </a:p>
        </p:txBody>
      </p:sp>
    </p:spTree>
    <p:extLst>
      <p:ext uri="{BB962C8B-B14F-4D97-AF65-F5344CB8AC3E}">
        <p14:creationId xmlns:p14="http://schemas.microsoft.com/office/powerpoint/2010/main" val="1733321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574002" y="254140"/>
            <a:ext cx="6737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Experiencing Adversity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5347527" y="6208413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1:12-30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EECBC4-F78F-4521-B9AB-22374694200B}"/>
              </a:ext>
            </a:extLst>
          </p:cNvPr>
          <p:cNvSpPr txBox="1"/>
          <p:nvPr/>
        </p:nvSpPr>
        <p:spPr>
          <a:xfrm>
            <a:off x="2370323" y="1314734"/>
            <a:ext cx="6676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I want you to know, brothers, that what has happened to me has really served to advance the gospel,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 that it has become known throughout the whole imperial guard and to all the rest that my imprisonment is for Christ.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most of the brothers, having become confident in the Lord by my imprisonment, are much more bold to speak the word without fear.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217716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574002" y="254140"/>
            <a:ext cx="6737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Experiencing Adversity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5347527" y="6208413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1:12-30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5E8E3-326B-463A-BB35-A17A412698B5}"/>
              </a:ext>
            </a:extLst>
          </p:cNvPr>
          <p:cNvSpPr txBox="1"/>
          <p:nvPr/>
        </p:nvSpPr>
        <p:spPr>
          <a:xfrm>
            <a:off x="2370323" y="1295684"/>
            <a:ext cx="64977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Some indeed preach Christ from envy and rivalry, but others from good will.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latter do it out of love, knowing that I am put here for the defense of the gospel.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The former proclaim Christ out of selfish ambition, not sincerely but thinking to afflict me in my imprisonment.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What then? Only that in every way, whether in pretense or in truth, Christ is proclaimed, and in that I rejoice.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241799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D6C5F-8C21-4299-9B09-3690C20EB8EB}"/>
              </a:ext>
            </a:extLst>
          </p:cNvPr>
          <p:cNvSpPr txBox="1"/>
          <p:nvPr/>
        </p:nvSpPr>
        <p:spPr>
          <a:xfrm>
            <a:off x="362858" y="300780"/>
            <a:ext cx="846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Teachers: False Motives vs False Doctrine</a:t>
            </a:r>
            <a:endParaRPr lang="en-SG" sz="28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C5D39F0-45A0-40CD-AA15-511DAED2B65F}"/>
              </a:ext>
            </a:extLst>
          </p:cNvPr>
          <p:cNvGraphicFramePr>
            <a:graphicFrameLocks noGrp="1"/>
          </p:cNvGraphicFramePr>
          <p:nvPr/>
        </p:nvGraphicFramePr>
        <p:xfrm>
          <a:off x="566057" y="943429"/>
          <a:ext cx="770708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543">
                  <a:extLst>
                    <a:ext uri="{9D8B030D-6E8A-4147-A177-3AD203B41FA5}">
                      <a16:colId xmlns:a16="http://schemas.microsoft.com/office/drawing/2014/main" val="196311170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919851436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pPr algn="ctr"/>
                      <a:endParaRPr lang="en-SG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41901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089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346824-5CD1-43CD-B617-02E08E140B63}"/>
              </a:ext>
            </a:extLst>
          </p:cNvPr>
          <p:cNvSpPr txBox="1"/>
          <p:nvPr/>
        </p:nvSpPr>
        <p:spPr>
          <a:xfrm>
            <a:off x="718457" y="1125728"/>
            <a:ext cx="354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ystem-ui"/>
              </a:rPr>
              <a:t>Impure Motive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system-ui"/>
              </a:rPr>
              <a:t>True Doctrine</a:t>
            </a:r>
          </a:p>
          <a:p>
            <a:pPr algn="ctr"/>
            <a:r>
              <a:rPr lang="en-SG" sz="2800" b="1" dirty="0">
                <a:solidFill>
                  <a:schemeClr val="bg1"/>
                </a:solidFill>
                <a:latin typeface="system-ui"/>
              </a:rPr>
              <a:t>Phil 1:17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706BA-4474-4293-8CF0-87722E4E4F06}"/>
              </a:ext>
            </a:extLst>
          </p:cNvPr>
          <p:cNvSpPr txBox="1"/>
          <p:nvPr/>
        </p:nvSpPr>
        <p:spPr>
          <a:xfrm>
            <a:off x="4572000" y="1100016"/>
            <a:ext cx="354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ystem-ui"/>
              </a:rPr>
              <a:t>Pure Motive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system-ui"/>
              </a:rPr>
              <a:t>True Doctrine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system-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BBD27-8EA7-4E89-8E56-90CB8EB817D5}"/>
              </a:ext>
            </a:extLst>
          </p:cNvPr>
          <p:cNvSpPr txBox="1"/>
          <p:nvPr/>
        </p:nvSpPr>
        <p:spPr>
          <a:xfrm>
            <a:off x="4571999" y="3737366"/>
            <a:ext cx="354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ystem-ui"/>
              </a:rPr>
              <a:t>Pure Motive</a:t>
            </a:r>
          </a:p>
          <a:p>
            <a:pPr algn="ctr"/>
            <a:r>
              <a:rPr lang="en-US" sz="2800" dirty="0">
                <a:latin typeface="system-ui"/>
              </a:rPr>
              <a:t>False Doctrine</a:t>
            </a:r>
          </a:p>
          <a:p>
            <a:pPr algn="ctr"/>
            <a:r>
              <a:rPr lang="en-US" sz="2800" dirty="0">
                <a:latin typeface="system-ui"/>
              </a:rPr>
              <a:t>Acts 18:24-28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F304F-6A1B-432A-9ECD-E2FC05BC9877}"/>
              </a:ext>
            </a:extLst>
          </p:cNvPr>
          <p:cNvSpPr txBox="1"/>
          <p:nvPr/>
        </p:nvSpPr>
        <p:spPr>
          <a:xfrm>
            <a:off x="718457" y="3737366"/>
            <a:ext cx="3548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ystem-ui"/>
              </a:rPr>
              <a:t>Impure Motive</a:t>
            </a:r>
          </a:p>
          <a:p>
            <a:pPr algn="ctr"/>
            <a:r>
              <a:rPr lang="en-US" sz="2800" dirty="0">
                <a:latin typeface="system-ui"/>
              </a:rPr>
              <a:t>False Doctrine</a:t>
            </a:r>
          </a:p>
          <a:p>
            <a:pPr algn="ctr"/>
            <a:r>
              <a:rPr lang="en-US" sz="2800" dirty="0">
                <a:latin typeface="system-ui"/>
              </a:rPr>
              <a:t>Eph 4:13-14</a:t>
            </a:r>
          </a:p>
          <a:p>
            <a:pPr algn="ctr"/>
            <a:r>
              <a:rPr lang="en-US" sz="2800" dirty="0">
                <a:latin typeface="system-ui"/>
              </a:rPr>
              <a:t>Matt 18:6</a:t>
            </a:r>
          </a:p>
          <a:p>
            <a:pPr algn="ctr"/>
            <a:endParaRPr lang="en-SG" sz="2800" b="1" dirty="0">
              <a:solidFill>
                <a:schemeClr val="bg1"/>
              </a:solidFill>
              <a:latin typeface="system-u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0CC79-E23C-4873-89E5-2DA2D3AC621D}"/>
              </a:ext>
            </a:extLst>
          </p:cNvPr>
          <p:cNvSpPr txBox="1"/>
          <p:nvPr/>
        </p:nvSpPr>
        <p:spPr>
          <a:xfrm>
            <a:off x="1059315" y="2836722"/>
            <a:ext cx="702536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Christ is proclaimed, and in that I rejoice.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6870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574002" y="254140"/>
            <a:ext cx="6737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Experiencing Adversity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5347527" y="6208413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1:12-30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8E61F-FD79-4B07-A4CA-5ECFC3673218}"/>
              </a:ext>
            </a:extLst>
          </p:cNvPr>
          <p:cNvSpPr txBox="1"/>
          <p:nvPr/>
        </p:nvSpPr>
        <p:spPr>
          <a:xfrm>
            <a:off x="2406917" y="1249458"/>
            <a:ext cx="65730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Yes, and I will rejoice,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for I know that through your prayers and the help of the Spirit of Jesus Christ this will turn out for my deliverance,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as it is my eager expectation and hope that I will not be at all ashamed, but that with full courage now as always Christ will be honored in my body, whether by life or by death.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For to me to live is Christ, and to die is gain.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If I am to live in the flesh, that means fruitful labor for me. Yet which I shall choose I cannot tell.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I am hard pressed between the two. My desire is to depart and be with Christ, for that is far better.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But to remain in the flesh is more necessary on your account.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Convinced of this, I know that I will remain and continue with you all, for your progress and joy in the faith,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so that in me you may have ample cause to glory in Christ Jesus, because of my coming to you again.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315184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D6C5F-8C21-4299-9B09-3690C20EB8EB}"/>
              </a:ext>
            </a:extLst>
          </p:cNvPr>
          <p:cNvSpPr txBox="1"/>
          <p:nvPr/>
        </p:nvSpPr>
        <p:spPr>
          <a:xfrm>
            <a:off x="362858" y="300780"/>
            <a:ext cx="846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Christ will be honored!</a:t>
            </a:r>
            <a:endParaRPr lang="en-SG" sz="28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C5D39F0-45A0-40CD-AA15-511DAED2B65F}"/>
              </a:ext>
            </a:extLst>
          </p:cNvPr>
          <p:cNvGraphicFramePr>
            <a:graphicFrameLocks noGrp="1"/>
          </p:cNvGraphicFramePr>
          <p:nvPr/>
        </p:nvGraphicFramePr>
        <p:xfrm>
          <a:off x="566057" y="943429"/>
          <a:ext cx="770708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543">
                  <a:extLst>
                    <a:ext uri="{9D8B030D-6E8A-4147-A177-3AD203B41FA5}">
                      <a16:colId xmlns:a16="http://schemas.microsoft.com/office/drawing/2014/main" val="196311170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919851436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pPr algn="ctr"/>
                      <a:endParaRPr lang="en-SG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41901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089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346824-5CD1-43CD-B617-02E08E140B63}"/>
              </a:ext>
            </a:extLst>
          </p:cNvPr>
          <p:cNvSpPr txBox="1"/>
          <p:nvPr/>
        </p:nvSpPr>
        <p:spPr>
          <a:xfrm>
            <a:off x="718457" y="1125728"/>
            <a:ext cx="354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ystem-ui"/>
              </a:rPr>
              <a:t>In Paul’s Death</a:t>
            </a:r>
            <a:endParaRPr lang="en-SG" sz="2800" b="1" dirty="0">
              <a:solidFill>
                <a:schemeClr val="bg1"/>
              </a:solidFill>
              <a:latin typeface="system-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F304F-6A1B-432A-9ECD-E2FC05BC9877}"/>
              </a:ext>
            </a:extLst>
          </p:cNvPr>
          <p:cNvSpPr txBox="1"/>
          <p:nvPr/>
        </p:nvSpPr>
        <p:spPr>
          <a:xfrm>
            <a:off x="718457" y="3737366"/>
            <a:ext cx="354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ystem-ui"/>
              </a:rPr>
              <a:t>With full courage now as always</a:t>
            </a:r>
          </a:p>
          <a:p>
            <a:pPr algn="ctr"/>
            <a:endParaRPr lang="en-SG" sz="2800" b="1" dirty="0">
              <a:solidFill>
                <a:schemeClr val="bg1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2257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574002" y="254140"/>
            <a:ext cx="6737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Experiencing Adversity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5347527" y="6208413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1:12-30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08E61F-FD79-4B07-A4CA-5ECFC3673218}"/>
              </a:ext>
            </a:extLst>
          </p:cNvPr>
          <p:cNvSpPr txBox="1"/>
          <p:nvPr/>
        </p:nvSpPr>
        <p:spPr>
          <a:xfrm>
            <a:off x="2406917" y="1249458"/>
            <a:ext cx="657301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Yes, and I will rejoice,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for I know that through your prayers and the help of the Spirit of Jesus Christ this will turn out for my deliverance,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as it is my eager expectation and hope that I will not be at all ashamed, but that with full courage now as always Christ will be honored in my body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, whether by life or by death.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For to me to live is Christ, and to die is gain.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If I am to live in the flesh, that means fruitful labor for me. Yet which I shall choose I cannot tell.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I am hard pressed between the two. My desire is to depart and be with Christ, for that is far better.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But to remain in the flesh is more necessary on your account.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Convinced of this, I know that I will remain and continue with you all, for your progress and joy in the faith, </a:t>
            </a:r>
            <a:r>
              <a:rPr lang="en-US" sz="20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ystem-ui"/>
              </a:rPr>
              <a:t>so that in me you may have ample cause to glory in Christ Jesus, because of my coming to you again.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466999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D6C5F-8C21-4299-9B09-3690C20EB8EB}"/>
              </a:ext>
            </a:extLst>
          </p:cNvPr>
          <p:cNvSpPr txBox="1"/>
          <p:nvPr/>
        </p:nvSpPr>
        <p:spPr>
          <a:xfrm>
            <a:off x="362858" y="300780"/>
            <a:ext cx="846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Christ will be honored!</a:t>
            </a:r>
            <a:endParaRPr lang="en-SG" sz="2800" b="1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C5D39F0-45A0-40CD-AA15-511DAED2B65F}"/>
              </a:ext>
            </a:extLst>
          </p:cNvPr>
          <p:cNvGraphicFramePr>
            <a:graphicFrameLocks noGrp="1"/>
          </p:cNvGraphicFramePr>
          <p:nvPr/>
        </p:nvGraphicFramePr>
        <p:xfrm>
          <a:off x="566057" y="943429"/>
          <a:ext cx="770708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543">
                  <a:extLst>
                    <a:ext uri="{9D8B030D-6E8A-4147-A177-3AD203B41FA5}">
                      <a16:colId xmlns:a16="http://schemas.microsoft.com/office/drawing/2014/main" val="196311170"/>
                    </a:ext>
                  </a:extLst>
                </a:gridCol>
                <a:gridCol w="3853543">
                  <a:extLst>
                    <a:ext uri="{9D8B030D-6E8A-4147-A177-3AD203B41FA5}">
                      <a16:colId xmlns:a16="http://schemas.microsoft.com/office/drawing/2014/main" val="3919851436"/>
                    </a:ext>
                  </a:extLst>
                </a:gridCol>
              </a:tblGrid>
              <a:tr h="2590800">
                <a:tc>
                  <a:txBody>
                    <a:bodyPr/>
                    <a:lstStyle/>
                    <a:p>
                      <a:pPr algn="ctr"/>
                      <a:endParaRPr lang="en-SG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941901"/>
                  </a:ext>
                </a:extLst>
              </a:tr>
              <a:tr h="25908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ystem-ui"/>
                      </a:endParaRPr>
                    </a:p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 dirty="0">
                        <a:latin typeface="system-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70898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346824-5CD1-43CD-B617-02E08E140B63}"/>
              </a:ext>
            </a:extLst>
          </p:cNvPr>
          <p:cNvSpPr txBox="1"/>
          <p:nvPr/>
        </p:nvSpPr>
        <p:spPr>
          <a:xfrm>
            <a:off x="718457" y="1125728"/>
            <a:ext cx="354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ystem-ui"/>
              </a:rPr>
              <a:t>In Paul’s Death</a:t>
            </a:r>
            <a:endParaRPr lang="en-SG" sz="2800" b="1" dirty="0">
              <a:solidFill>
                <a:schemeClr val="bg1"/>
              </a:solidFill>
              <a:latin typeface="system-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706BA-4474-4293-8CF0-87722E4E4F06}"/>
              </a:ext>
            </a:extLst>
          </p:cNvPr>
          <p:cNvSpPr txBox="1"/>
          <p:nvPr/>
        </p:nvSpPr>
        <p:spPr>
          <a:xfrm>
            <a:off x="4572000" y="1100016"/>
            <a:ext cx="3548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ystem-ui"/>
              </a:rPr>
              <a:t>In Paul’s life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system-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BBD27-8EA7-4E89-8E56-90CB8EB817D5}"/>
              </a:ext>
            </a:extLst>
          </p:cNvPr>
          <p:cNvSpPr txBox="1"/>
          <p:nvPr/>
        </p:nvSpPr>
        <p:spPr>
          <a:xfrm>
            <a:off x="4571999" y="3737366"/>
            <a:ext cx="3548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ystem-ui"/>
              </a:rPr>
              <a:t>Fruitful labor: </a:t>
            </a:r>
          </a:p>
          <a:p>
            <a:pPr algn="ctr"/>
            <a:r>
              <a:rPr lang="en-US" sz="2800" dirty="0">
                <a:latin typeface="system-ui"/>
              </a:rPr>
              <a:t> to continue in partnership in the Gospel with the Philippians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F304F-6A1B-432A-9ECD-E2FC05BC9877}"/>
              </a:ext>
            </a:extLst>
          </p:cNvPr>
          <p:cNvSpPr txBox="1"/>
          <p:nvPr/>
        </p:nvSpPr>
        <p:spPr>
          <a:xfrm>
            <a:off x="718457" y="3737366"/>
            <a:ext cx="354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ystem-ui"/>
              </a:rPr>
              <a:t>With full courage now as always</a:t>
            </a:r>
          </a:p>
          <a:p>
            <a:pPr algn="ctr"/>
            <a:endParaRPr lang="en-SG" sz="2800" b="1" dirty="0">
              <a:solidFill>
                <a:schemeClr val="bg1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9214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574002" y="254140"/>
            <a:ext cx="6737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Experiencing Adversity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5347527" y="6208413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1:12-30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DCA2F-38A4-4B17-B4AE-CD7571232116}"/>
              </a:ext>
            </a:extLst>
          </p:cNvPr>
          <p:cNvSpPr txBox="1"/>
          <p:nvPr/>
        </p:nvSpPr>
        <p:spPr>
          <a:xfrm>
            <a:off x="2376870" y="1226537"/>
            <a:ext cx="67659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Only let your manner of life be worthy of the gospel of Christ, so that whether I come and see you or am absent, I may hear of you that you are standing firm in one spirit, with one mind striving side by side for the faith of the gospel,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and not frightened in anything by your opponents. This is a clear sign to them of their destruction, but of your salvation, and that from God. 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60017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1F50B-616D-460B-A8AC-2CD3B77192A6}"/>
              </a:ext>
            </a:extLst>
          </p:cNvPr>
          <p:cNvSpPr txBox="1"/>
          <p:nvPr/>
        </p:nvSpPr>
        <p:spPr>
          <a:xfrm rot="21431687">
            <a:off x="665408" y="3426945"/>
            <a:ext cx="58105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30103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Living the Christian Life</a:t>
            </a:r>
            <a:endParaRPr lang="en-SG" sz="3200" b="1" dirty="0">
              <a:solidFill>
                <a:srgbClr val="B30103"/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574002" y="254140"/>
            <a:ext cx="6737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Experiencing Adversity</a:t>
            </a: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5347527" y="6208413"/>
            <a:ext cx="3398233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1:12-30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DDCA2F-38A4-4B17-B4AE-CD7571232116}"/>
              </a:ext>
            </a:extLst>
          </p:cNvPr>
          <p:cNvSpPr txBox="1"/>
          <p:nvPr/>
        </p:nvSpPr>
        <p:spPr>
          <a:xfrm>
            <a:off x="2376870" y="1226537"/>
            <a:ext cx="676598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For it has been granted to you that for the sake of Christ you should not only believe in him but also suffer for his sake, 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system-ui"/>
              </a:rPr>
              <a:t>engaged in the same conflict that you saw I had and now hear that I still have.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755195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2">
            <a:extLst>
              <a:ext uri="{FF2B5EF4-FFF2-40B4-BE49-F238E27FC236}">
                <a16:creationId xmlns:a16="http://schemas.microsoft.com/office/drawing/2014/main" id="{7BC06BCF-7320-499B-88F4-B5CA302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0554E2E-2922-4366-AD14-32C37F733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078"/>
            <a:ext cx="227064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F0FF6D8-83C6-4E16-A659-121582CA0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2852" y="6144405"/>
            <a:ext cx="6901148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697F9F0-BF9E-41B1-A538-7AFA9E965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52464"/>
            <a:ext cx="2279297" cy="51151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D9D0FB2B-1753-41DC-BEA8-7B80EF89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1031500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C909C433-6200-400E-ACC5-60A500486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6112401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328808-6121-4268-B0D0-AB78E2170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173708" y="3404997"/>
            <a:ext cx="6858002" cy="48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7D2A1B-F96C-4CD6-B3FB-CB4E55CB0DA9}"/>
              </a:ext>
            </a:extLst>
          </p:cNvPr>
          <p:cNvSpPr txBox="1">
            <a:spLocks/>
          </p:cNvSpPr>
          <p:nvPr/>
        </p:nvSpPr>
        <p:spPr>
          <a:xfrm>
            <a:off x="2510463" y="2940558"/>
            <a:ext cx="5219863" cy="288594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spc="1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6D17F-C598-4300-9554-18F8396D77DB}"/>
              </a:ext>
            </a:extLst>
          </p:cNvPr>
          <p:cNvSpPr txBox="1"/>
          <p:nvPr/>
        </p:nvSpPr>
        <p:spPr>
          <a:xfrm>
            <a:off x="2815180" y="1660284"/>
            <a:ext cx="63288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pc="150" dirty="0">
                <a:latin typeface="system-ui"/>
              </a:rPr>
              <a:t>By reading and growing in God’s word, believers can overcome adversity from sharing the Gospel and experience Joyful Christian Living</a:t>
            </a:r>
          </a:p>
          <a:p>
            <a:endParaRPr lang="en-US" sz="3600" b="1" spc="150" dirty="0">
              <a:latin typeface="system-ui"/>
            </a:endParaRPr>
          </a:p>
        </p:txBody>
      </p:sp>
      <p:pic>
        <p:nvPicPr>
          <p:cNvPr id="17" name="Picture 1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23A58FD-07CC-46DB-835F-2307B9BBB3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3"/>
          <a:stretch/>
        </p:blipFill>
        <p:spPr>
          <a:xfrm>
            <a:off x="0" y="5037914"/>
            <a:ext cx="2279297" cy="184105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6D804F02-669D-4866-9067-A331E9BDFB62}"/>
              </a:ext>
            </a:extLst>
          </p:cNvPr>
          <p:cNvSpPr txBox="1">
            <a:spLocks/>
          </p:cNvSpPr>
          <p:nvPr/>
        </p:nvSpPr>
        <p:spPr>
          <a:xfrm>
            <a:off x="4924425" y="6208413"/>
            <a:ext cx="3821335" cy="612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Philippians Chapter 1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3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497C3E-E46D-49C6-8202-E2CD9F2534C5}"/>
              </a:ext>
            </a:extLst>
          </p:cNvPr>
          <p:cNvSpPr txBox="1"/>
          <p:nvPr/>
        </p:nvSpPr>
        <p:spPr>
          <a:xfrm rot="21437573">
            <a:off x="583027" y="688632"/>
            <a:ext cx="5806146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B30103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Joyful Christian Living</a:t>
            </a:r>
          </a:p>
          <a:p>
            <a:endParaRPr lang="en-US" sz="4800" dirty="0">
              <a:solidFill>
                <a:srgbClr val="B30103"/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solidFill>
                  <a:srgbClr val="B30103"/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Philippians 1</a:t>
            </a:r>
          </a:p>
        </p:txBody>
      </p:sp>
    </p:spTree>
    <p:extLst>
      <p:ext uri="{BB962C8B-B14F-4D97-AF65-F5344CB8AC3E}">
        <p14:creationId xmlns:p14="http://schemas.microsoft.com/office/powerpoint/2010/main" val="1945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182BCEF-56FB-4F25-91A3-A9B20A3C8262}"/>
              </a:ext>
            </a:extLst>
          </p:cNvPr>
          <p:cNvSpPr txBox="1">
            <a:spLocks/>
          </p:cNvSpPr>
          <p:nvPr/>
        </p:nvSpPr>
        <p:spPr bwMode="auto">
          <a:xfrm>
            <a:off x="94084" y="5525689"/>
            <a:ext cx="8476753" cy="904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5" charset="0"/>
              </a:defRPr>
            </a:lvl9pPr>
          </a:lstStyle>
          <a:p>
            <a:pPr defTabSz="914400">
              <a:defRPr/>
            </a:pPr>
            <a:r>
              <a:rPr lang="en-US" sz="3600" b="1" kern="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r>
              <a:rPr lang="en-US" sz="3600" b="1" kern="0" baseline="300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nd</a:t>
            </a:r>
            <a:r>
              <a:rPr lang="en-US" sz="3600" b="1" kern="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 Missionary Journey</a:t>
            </a:r>
          </a:p>
          <a:p>
            <a:pPr defTabSz="914400"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50800" dist="889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(Acts 15:39b – 18:22)</a:t>
            </a:r>
            <a:endParaRPr lang="en-US" sz="3600" b="1" kern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50800" dist="889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37A68-B602-4813-8560-134B7AE7EF41}"/>
              </a:ext>
            </a:extLst>
          </p:cNvPr>
          <p:cNvGrpSpPr>
            <a:grpSpLocks noChangeAspect="1"/>
          </p:cNvGrpSpPr>
          <p:nvPr/>
        </p:nvGrpSpPr>
        <p:grpSpPr>
          <a:xfrm>
            <a:off x="7782831" y="3958389"/>
            <a:ext cx="323236" cy="520186"/>
            <a:chOff x="6384926" y="1171576"/>
            <a:chExt cx="2112978" cy="3400426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FD0D315-F725-4B25-A5E8-B49A6DE09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926" y="2635251"/>
              <a:ext cx="2020886" cy="1936751"/>
            </a:xfrm>
            <a:custGeom>
              <a:avLst/>
              <a:gdLst>
                <a:gd name="T0" fmla="*/ 2147483647 w 1273"/>
                <a:gd name="T1" fmla="*/ 2147483647 h 1220"/>
                <a:gd name="T2" fmla="*/ 2147483647 w 1273"/>
                <a:gd name="T3" fmla="*/ 2147483647 h 1220"/>
                <a:gd name="T4" fmla="*/ 2147483647 w 1273"/>
                <a:gd name="T5" fmla="*/ 2147483647 h 1220"/>
                <a:gd name="T6" fmla="*/ 2147483647 w 1273"/>
                <a:gd name="T7" fmla="*/ 2147483647 h 1220"/>
                <a:gd name="T8" fmla="*/ 2147483647 w 1273"/>
                <a:gd name="T9" fmla="*/ 2147483647 h 1220"/>
                <a:gd name="T10" fmla="*/ 2147483647 w 1273"/>
                <a:gd name="T11" fmla="*/ 2147483647 h 1220"/>
                <a:gd name="T12" fmla="*/ 2147483647 w 1273"/>
                <a:gd name="T13" fmla="*/ 2147483647 h 1220"/>
                <a:gd name="T14" fmla="*/ 2147483647 w 1273"/>
                <a:gd name="T15" fmla="*/ 2147483647 h 1220"/>
                <a:gd name="T16" fmla="*/ 2147483647 w 1273"/>
                <a:gd name="T17" fmla="*/ 2147483647 h 1220"/>
                <a:gd name="T18" fmla="*/ 2147483647 w 1273"/>
                <a:gd name="T19" fmla="*/ 2147483647 h 1220"/>
                <a:gd name="T20" fmla="*/ 2147483647 w 1273"/>
                <a:gd name="T21" fmla="*/ 2147483647 h 1220"/>
                <a:gd name="T22" fmla="*/ 2147483647 w 1273"/>
                <a:gd name="T23" fmla="*/ 2147483647 h 1220"/>
                <a:gd name="T24" fmla="*/ 2147483647 w 1273"/>
                <a:gd name="T25" fmla="*/ 2147483647 h 1220"/>
                <a:gd name="T26" fmla="*/ 2147483647 w 1273"/>
                <a:gd name="T27" fmla="*/ 2147483647 h 1220"/>
                <a:gd name="T28" fmla="*/ 2147483647 w 1273"/>
                <a:gd name="T29" fmla="*/ 2147483647 h 1220"/>
                <a:gd name="T30" fmla="*/ 2147483647 w 1273"/>
                <a:gd name="T31" fmla="*/ 2147483647 h 1220"/>
                <a:gd name="T32" fmla="*/ 0 w 1273"/>
                <a:gd name="T33" fmla="*/ 2147483647 h 1220"/>
                <a:gd name="T34" fmla="*/ 2147483647 w 1273"/>
                <a:gd name="T35" fmla="*/ 2147483647 h 1220"/>
                <a:gd name="T36" fmla="*/ 2147483647 w 1273"/>
                <a:gd name="T37" fmla="*/ 2147483647 h 1220"/>
                <a:gd name="T38" fmla="*/ 2147483647 w 1273"/>
                <a:gd name="T39" fmla="*/ 2147483647 h 1220"/>
                <a:gd name="T40" fmla="*/ 2147483647 w 1273"/>
                <a:gd name="T41" fmla="*/ 2147483647 h 1220"/>
                <a:gd name="T42" fmla="*/ 2147483647 w 1273"/>
                <a:gd name="T43" fmla="*/ 2147483647 h 1220"/>
                <a:gd name="T44" fmla="*/ 2147483647 w 1273"/>
                <a:gd name="T45" fmla="*/ 2147483647 h 1220"/>
                <a:gd name="T46" fmla="*/ 2147483647 w 1273"/>
                <a:gd name="T47" fmla="*/ 2147483647 h 1220"/>
                <a:gd name="T48" fmla="*/ 2147483647 w 1273"/>
                <a:gd name="T49" fmla="*/ 2147483647 h 1220"/>
                <a:gd name="T50" fmla="*/ 2147483647 w 1273"/>
                <a:gd name="T51" fmla="*/ 2147483647 h 1220"/>
                <a:gd name="T52" fmla="*/ 2147483647 w 1273"/>
                <a:gd name="T53" fmla="*/ 2147483647 h 1220"/>
                <a:gd name="T54" fmla="*/ 2147483647 w 1273"/>
                <a:gd name="T55" fmla="*/ 2147483647 h 1220"/>
                <a:gd name="T56" fmla="*/ 2147483647 w 1273"/>
                <a:gd name="T57" fmla="*/ 2147483647 h 1220"/>
                <a:gd name="T58" fmla="*/ 2147483647 w 1273"/>
                <a:gd name="T59" fmla="*/ 2147483647 h 1220"/>
                <a:gd name="T60" fmla="*/ 2147483647 w 1273"/>
                <a:gd name="T61" fmla="*/ 2147483647 h 1220"/>
                <a:gd name="T62" fmla="*/ 2147483647 w 1273"/>
                <a:gd name="T63" fmla="*/ 2147483647 h 1220"/>
                <a:gd name="T64" fmla="*/ 2147483647 w 1273"/>
                <a:gd name="T65" fmla="*/ 2147483647 h 1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3"/>
                <a:gd name="T100" fmla="*/ 0 h 1220"/>
                <a:gd name="T101" fmla="*/ 1273 w 1273"/>
                <a:gd name="T102" fmla="*/ 1220 h 1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3" h="1220">
                  <a:moveTo>
                    <a:pt x="1178" y="28"/>
                  </a:moveTo>
                  <a:cubicBezTo>
                    <a:pt x="1123" y="47"/>
                    <a:pt x="1187" y="26"/>
                    <a:pt x="1074" y="43"/>
                  </a:cubicBezTo>
                  <a:cubicBezTo>
                    <a:pt x="1058" y="45"/>
                    <a:pt x="1045" y="55"/>
                    <a:pt x="1030" y="58"/>
                  </a:cubicBezTo>
                  <a:cubicBezTo>
                    <a:pt x="961" y="68"/>
                    <a:pt x="821" y="71"/>
                    <a:pt x="778" y="73"/>
                  </a:cubicBezTo>
                  <a:cubicBezTo>
                    <a:pt x="753" y="76"/>
                    <a:pt x="729" y="88"/>
                    <a:pt x="704" y="88"/>
                  </a:cubicBezTo>
                  <a:cubicBezTo>
                    <a:pt x="644" y="88"/>
                    <a:pt x="597" y="58"/>
                    <a:pt x="541" y="51"/>
                  </a:cubicBezTo>
                  <a:cubicBezTo>
                    <a:pt x="511" y="47"/>
                    <a:pt x="481" y="45"/>
                    <a:pt x="452" y="43"/>
                  </a:cubicBezTo>
                  <a:cubicBezTo>
                    <a:pt x="448" y="32"/>
                    <a:pt x="443" y="0"/>
                    <a:pt x="422" y="6"/>
                  </a:cubicBezTo>
                  <a:cubicBezTo>
                    <a:pt x="414" y="7"/>
                    <a:pt x="417" y="20"/>
                    <a:pt x="415" y="28"/>
                  </a:cubicBezTo>
                  <a:cubicBezTo>
                    <a:pt x="406" y="138"/>
                    <a:pt x="392" y="328"/>
                    <a:pt x="311" y="414"/>
                  </a:cubicBezTo>
                  <a:cubicBezTo>
                    <a:pt x="289" y="481"/>
                    <a:pt x="286" y="577"/>
                    <a:pt x="252" y="636"/>
                  </a:cubicBezTo>
                  <a:cubicBezTo>
                    <a:pt x="233" y="667"/>
                    <a:pt x="238" y="683"/>
                    <a:pt x="207" y="702"/>
                  </a:cubicBezTo>
                  <a:cubicBezTo>
                    <a:pt x="190" y="754"/>
                    <a:pt x="216" y="694"/>
                    <a:pt x="163" y="739"/>
                  </a:cubicBezTo>
                  <a:cubicBezTo>
                    <a:pt x="147" y="751"/>
                    <a:pt x="144" y="774"/>
                    <a:pt x="133" y="791"/>
                  </a:cubicBezTo>
                  <a:cubicBezTo>
                    <a:pt x="123" y="891"/>
                    <a:pt x="104" y="913"/>
                    <a:pt x="67" y="999"/>
                  </a:cubicBezTo>
                  <a:cubicBezTo>
                    <a:pt x="55" y="1025"/>
                    <a:pt x="53" y="1048"/>
                    <a:pt x="37" y="1073"/>
                  </a:cubicBezTo>
                  <a:cubicBezTo>
                    <a:pt x="27" y="1101"/>
                    <a:pt x="10" y="1104"/>
                    <a:pt x="0" y="1132"/>
                  </a:cubicBezTo>
                  <a:cubicBezTo>
                    <a:pt x="19" y="1220"/>
                    <a:pt x="25" y="1190"/>
                    <a:pt x="141" y="1184"/>
                  </a:cubicBezTo>
                  <a:cubicBezTo>
                    <a:pt x="310" y="1147"/>
                    <a:pt x="470" y="1165"/>
                    <a:pt x="652" y="1162"/>
                  </a:cubicBezTo>
                  <a:cubicBezTo>
                    <a:pt x="688" y="1148"/>
                    <a:pt x="724" y="1139"/>
                    <a:pt x="763" y="1132"/>
                  </a:cubicBezTo>
                  <a:cubicBezTo>
                    <a:pt x="828" y="1137"/>
                    <a:pt x="890" y="1146"/>
                    <a:pt x="956" y="1154"/>
                  </a:cubicBezTo>
                  <a:cubicBezTo>
                    <a:pt x="1041" y="1177"/>
                    <a:pt x="1128" y="1167"/>
                    <a:pt x="1215" y="1162"/>
                  </a:cubicBezTo>
                  <a:cubicBezTo>
                    <a:pt x="1235" y="1130"/>
                    <a:pt x="1223" y="1114"/>
                    <a:pt x="1259" y="1102"/>
                  </a:cubicBezTo>
                  <a:cubicBezTo>
                    <a:pt x="1273" y="1062"/>
                    <a:pt x="1259" y="1024"/>
                    <a:pt x="1237" y="991"/>
                  </a:cubicBezTo>
                  <a:cubicBezTo>
                    <a:pt x="1228" y="963"/>
                    <a:pt x="1220" y="938"/>
                    <a:pt x="1215" y="910"/>
                  </a:cubicBezTo>
                  <a:cubicBezTo>
                    <a:pt x="1238" y="852"/>
                    <a:pt x="1254" y="739"/>
                    <a:pt x="1200" y="702"/>
                  </a:cubicBezTo>
                  <a:cubicBezTo>
                    <a:pt x="1182" y="675"/>
                    <a:pt x="1175" y="666"/>
                    <a:pt x="1185" y="636"/>
                  </a:cubicBezTo>
                  <a:cubicBezTo>
                    <a:pt x="1178" y="554"/>
                    <a:pt x="1129" y="392"/>
                    <a:pt x="1207" y="339"/>
                  </a:cubicBezTo>
                  <a:cubicBezTo>
                    <a:pt x="1212" y="323"/>
                    <a:pt x="1227" y="260"/>
                    <a:pt x="1237" y="251"/>
                  </a:cubicBezTo>
                  <a:cubicBezTo>
                    <a:pt x="1242" y="245"/>
                    <a:pt x="1251" y="245"/>
                    <a:pt x="1259" y="243"/>
                  </a:cubicBezTo>
                  <a:cubicBezTo>
                    <a:pt x="1256" y="203"/>
                    <a:pt x="1260" y="163"/>
                    <a:pt x="1252" y="125"/>
                  </a:cubicBezTo>
                  <a:cubicBezTo>
                    <a:pt x="1250" y="117"/>
                    <a:pt x="1236" y="121"/>
                    <a:pt x="1230" y="117"/>
                  </a:cubicBezTo>
                  <a:cubicBezTo>
                    <a:pt x="1196" y="89"/>
                    <a:pt x="1218" y="55"/>
                    <a:pt x="1178" y="28"/>
                  </a:cubicBez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334" tIns="45667" rIns="91334" bIns="45667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8B06D84-A774-476A-9D6F-AB8109DF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78" y="1171576"/>
              <a:ext cx="1482726" cy="1644651"/>
            </a:xfrm>
            <a:custGeom>
              <a:avLst/>
              <a:gdLst>
                <a:gd name="T0" fmla="*/ 2147483647 w 934"/>
                <a:gd name="T1" fmla="*/ 2147483647 h 1036"/>
                <a:gd name="T2" fmla="*/ 2147483647 w 934"/>
                <a:gd name="T3" fmla="*/ 2147483647 h 1036"/>
                <a:gd name="T4" fmla="*/ 2147483647 w 934"/>
                <a:gd name="T5" fmla="*/ 2147483647 h 1036"/>
                <a:gd name="T6" fmla="*/ 2147483647 w 934"/>
                <a:gd name="T7" fmla="*/ 2147483647 h 1036"/>
                <a:gd name="T8" fmla="*/ 2147483647 w 934"/>
                <a:gd name="T9" fmla="*/ 2147483647 h 1036"/>
                <a:gd name="T10" fmla="*/ 2147483647 w 934"/>
                <a:gd name="T11" fmla="*/ 2147483647 h 1036"/>
                <a:gd name="T12" fmla="*/ 2147483647 w 934"/>
                <a:gd name="T13" fmla="*/ 2147483647 h 1036"/>
                <a:gd name="T14" fmla="*/ 2147483647 w 934"/>
                <a:gd name="T15" fmla="*/ 2147483647 h 1036"/>
                <a:gd name="T16" fmla="*/ 2147483647 w 934"/>
                <a:gd name="T17" fmla="*/ 2147483647 h 1036"/>
                <a:gd name="T18" fmla="*/ 2147483647 w 934"/>
                <a:gd name="T19" fmla="*/ 2147483647 h 1036"/>
                <a:gd name="T20" fmla="*/ 2147483647 w 934"/>
                <a:gd name="T21" fmla="*/ 2147483647 h 1036"/>
                <a:gd name="T22" fmla="*/ 2147483647 w 934"/>
                <a:gd name="T23" fmla="*/ 2147483647 h 1036"/>
                <a:gd name="T24" fmla="*/ 2147483647 w 934"/>
                <a:gd name="T25" fmla="*/ 2147483647 h 1036"/>
                <a:gd name="T26" fmla="*/ 2147483647 w 934"/>
                <a:gd name="T27" fmla="*/ 2147483647 h 1036"/>
                <a:gd name="T28" fmla="*/ 2147483647 w 934"/>
                <a:gd name="T29" fmla="*/ 2147483647 h 1036"/>
                <a:gd name="T30" fmla="*/ 2147483647 w 934"/>
                <a:gd name="T31" fmla="*/ 2147483647 h 1036"/>
                <a:gd name="T32" fmla="*/ 2147483647 w 934"/>
                <a:gd name="T33" fmla="*/ 2147483647 h 1036"/>
                <a:gd name="T34" fmla="*/ 2147483647 w 934"/>
                <a:gd name="T35" fmla="*/ 2147483647 h 1036"/>
                <a:gd name="T36" fmla="*/ 2147483647 w 934"/>
                <a:gd name="T37" fmla="*/ 2147483647 h 1036"/>
                <a:gd name="T38" fmla="*/ 2147483647 w 934"/>
                <a:gd name="T39" fmla="*/ 2147483647 h 1036"/>
                <a:gd name="T40" fmla="*/ 2147483647 w 934"/>
                <a:gd name="T41" fmla="*/ 2147483647 h 1036"/>
                <a:gd name="T42" fmla="*/ 2147483647 w 934"/>
                <a:gd name="T43" fmla="*/ 2147483647 h 10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4"/>
                <a:gd name="T67" fmla="*/ 0 h 1036"/>
                <a:gd name="T68" fmla="*/ 934 w 934"/>
                <a:gd name="T69" fmla="*/ 1036 h 10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4" h="1036">
                  <a:moveTo>
                    <a:pt x="759" y="180"/>
                  </a:moveTo>
                  <a:cubicBezTo>
                    <a:pt x="694" y="244"/>
                    <a:pt x="575" y="205"/>
                    <a:pt x="499" y="203"/>
                  </a:cubicBezTo>
                  <a:cubicBezTo>
                    <a:pt x="459" y="171"/>
                    <a:pt x="424" y="140"/>
                    <a:pt x="381" y="114"/>
                  </a:cubicBezTo>
                  <a:cubicBezTo>
                    <a:pt x="365" y="104"/>
                    <a:pt x="336" y="84"/>
                    <a:pt x="336" y="84"/>
                  </a:cubicBezTo>
                  <a:cubicBezTo>
                    <a:pt x="282" y="0"/>
                    <a:pt x="160" y="103"/>
                    <a:pt x="92" y="32"/>
                  </a:cubicBezTo>
                  <a:cubicBezTo>
                    <a:pt x="82" y="34"/>
                    <a:pt x="68" y="31"/>
                    <a:pt x="62" y="40"/>
                  </a:cubicBezTo>
                  <a:cubicBezTo>
                    <a:pt x="57" y="46"/>
                    <a:pt x="69" y="54"/>
                    <a:pt x="70" y="62"/>
                  </a:cubicBezTo>
                  <a:cubicBezTo>
                    <a:pt x="74" y="116"/>
                    <a:pt x="74" y="170"/>
                    <a:pt x="77" y="225"/>
                  </a:cubicBezTo>
                  <a:cubicBezTo>
                    <a:pt x="72" y="295"/>
                    <a:pt x="73" y="329"/>
                    <a:pt x="55" y="388"/>
                  </a:cubicBezTo>
                  <a:cubicBezTo>
                    <a:pt x="52" y="412"/>
                    <a:pt x="49" y="437"/>
                    <a:pt x="48" y="462"/>
                  </a:cubicBezTo>
                  <a:cubicBezTo>
                    <a:pt x="44" y="540"/>
                    <a:pt x="46" y="620"/>
                    <a:pt x="40" y="699"/>
                  </a:cubicBezTo>
                  <a:cubicBezTo>
                    <a:pt x="37" y="723"/>
                    <a:pt x="10" y="787"/>
                    <a:pt x="3" y="817"/>
                  </a:cubicBezTo>
                  <a:cubicBezTo>
                    <a:pt x="5" y="851"/>
                    <a:pt x="0" y="887"/>
                    <a:pt x="10" y="921"/>
                  </a:cubicBezTo>
                  <a:cubicBezTo>
                    <a:pt x="13" y="932"/>
                    <a:pt x="33" y="932"/>
                    <a:pt x="40" y="943"/>
                  </a:cubicBezTo>
                  <a:cubicBezTo>
                    <a:pt x="48" y="956"/>
                    <a:pt x="39" y="987"/>
                    <a:pt x="55" y="988"/>
                  </a:cubicBezTo>
                  <a:cubicBezTo>
                    <a:pt x="151" y="993"/>
                    <a:pt x="247" y="998"/>
                    <a:pt x="344" y="1003"/>
                  </a:cubicBezTo>
                  <a:cubicBezTo>
                    <a:pt x="934" y="991"/>
                    <a:pt x="624" y="1036"/>
                    <a:pt x="825" y="973"/>
                  </a:cubicBezTo>
                  <a:cubicBezTo>
                    <a:pt x="851" y="899"/>
                    <a:pt x="854" y="752"/>
                    <a:pt x="833" y="669"/>
                  </a:cubicBezTo>
                  <a:cubicBezTo>
                    <a:pt x="830" y="660"/>
                    <a:pt x="817" y="659"/>
                    <a:pt x="810" y="654"/>
                  </a:cubicBezTo>
                  <a:cubicBezTo>
                    <a:pt x="756" y="563"/>
                    <a:pt x="839" y="412"/>
                    <a:pt x="751" y="380"/>
                  </a:cubicBezTo>
                  <a:cubicBezTo>
                    <a:pt x="723" y="339"/>
                    <a:pt x="727" y="308"/>
                    <a:pt x="744" y="262"/>
                  </a:cubicBezTo>
                  <a:cubicBezTo>
                    <a:pt x="731" y="213"/>
                    <a:pt x="731" y="241"/>
                    <a:pt x="759" y="18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334" tIns="45667" rIns="91334" bIns="45667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000000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3" name="Oval 58">
            <a:extLst>
              <a:ext uri="{FF2B5EF4-FFF2-40B4-BE49-F238E27FC236}">
                <a16:creationId xmlns:a16="http://schemas.microsoft.com/office/drawing/2014/main" id="{70F1469F-155C-45F2-94D7-78F285F5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888" y="306733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ysClr val="windowText" lastClr="000000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</a:endParaRPr>
          </a:p>
        </p:txBody>
      </p:sp>
      <p:sp>
        <p:nvSpPr>
          <p:cNvPr id="24" name="Text Box 76">
            <a:extLst>
              <a:ext uri="{FF2B5EF4-FFF2-40B4-BE49-F238E27FC236}">
                <a16:creationId xmlns:a16="http://schemas.microsoft.com/office/drawing/2014/main" id="{BFF21C98-3125-48F8-BE7C-A52C132D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437" y="2680181"/>
            <a:ext cx="1190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Antioch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4472FC9B-9C7C-4B63-8AC2-DC4792CD2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353" y="4488532"/>
            <a:ext cx="1767730" cy="46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34" tIns="45667" rIns="91334" bIns="4566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8000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itchFamily="-112" charset="0"/>
                <a:ea typeface="ＭＳ Ｐゴシック"/>
              </a:rPr>
              <a:t>Jerusalem</a:t>
            </a:r>
            <a:endParaRPr lang="en-US" sz="3200" b="1" dirty="0">
              <a:solidFill>
                <a:srgbClr val="FF8000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itchFamily="-112" charset="0"/>
              <a:ea typeface="ＭＳ Ｐゴシック"/>
            </a:endParaRPr>
          </a:p>
        </p:txBody>
      </p:sp>
      <p:sp>
        <p:nvSpPr>
          <p:cNvPr id="26" name="Oval 58">
            <a:extLst>
              <a:ext uri="{FF2B5EF4-FFF2-40B4-BE49-F238E27FC236}">
                <a16:creationId xmlns:a16="http://schemas.microsoft.com/office/drawing/2014/main" id="{B91D2A2D-9807-4296-830C-C2A9B8A9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646" y="4232341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ysClr val="windowText" lastClr="000000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</a:endParaRPr>
          </a:p>
        </p:txBody>
      </p:sp>
      <p:sp>
        <p:nvSpPr>
          <p:cNvPr id="27" name="Text Box 76">
            <a:extLst>
              <a:ext uri="{FF2B5EF4-FFF2-40B4-BE49-F238E27FC236}">
                <a16:creationId xmlns:a16="http://schemas.microsoft.com/office/drawing/2014/main" id="{5442F21A-B1B0-4E8D-B326-E9E5930AC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646" y="1294411"/>
            <a:ext cx="1178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Paul &amp; Silas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28" name="Right Arrow 16">
            <a:extLst>
              <a:ext uri="{FF2B5EF4-FFF2-40B4-BE49-F238E27FC236}">
                <a16:creationId xmlns:a16="http://schemas.microsoft.com/office/drawing/2014/main" id="{AFD70FD9-4094-4DFD-B3E5-AE3187445E46}"/>
              </a:ext>
            </a:extLst>
          </p:cNvPr>
          <p:cNvSpPr/>
          <p:nvPr/>
        </p:nvSpPr>
        <p:spPr bwMode="auto">
          <a:xfrm rot="13757680">
            <a:off x="7779555" y="2201184"/>
            <a:ext cx="870040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NES" pitchFamily="-105" charset="0"/>
            </a:endParaRPr>
          </a:p>
        </p:txBody>
      </p:sp>
      <p:sp>
        <p:nvSpPr>
          <p:cNvPr id="65" name="Text Box 76">
            <a:extLst>
              <a:ext uri="{FF2B5EF4-FFF2-40B4-BE49-F238E27FC236}">
                <a16:creationId xmlns:a16="http://schemas.microsoft.com/office/drawing/2014/main" id="{CA10FA33-2F17-4CF5-87A6-8AA04317C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33" y="578215"/>
            <a:ext cx="19539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Bithynia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66" name="Right Arrow 19">
            <a:extLst>
              <a:ext uri="{FF2B5EF4-FFF2-40B4-BE49-F238E27FC236}">
                <a16:creationId xmlns:a16="http://schemas.microsoft.com/office/drawing/2014/main" id="{5F1E7964-DF43-495F-BBAC-F2BE9701F0A2}"/>
              </a:ext>
            </a:extLst>
          </p:cNvPr>
          <p:cNvSpPr/>
          <p:nvPr/>
        </p:nvSpPr>
        <p:spPr bwMode="auto">
          <a:xfrm rot="10381056">
            <a:off x="6378105" y="1723392"/>
            <a:ext cx="870040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67" name="Text Box 76">
            <a:extLst>
              <a:ext uri="{FF2B5EF4-FFF2-40B4-BE49-F238E27FC236}">
                <a16:creationId xmlns:a16="http://schemas.microsoft.com/office/drawing/2014/main" id="{3DAD2868-887D-4834-9CAB-363DD201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754" y="1718798"/>
            <a:ext cx="1321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Asia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68" name="Right Arrow 17">
            <a:extLst>
              <a:ext uri="{FF2B5EF4-FFF2-40B4-BE49-F238E27FC236}">
                <a16:creationId xmlns:a16="http://schemas.microsoft.com/office/drawing/2014/main" id="{E06FD228-B8F9-4E99-888D-2F28C34FBF10}"/>
              </a:ext>
            </a:extLst>
          </p:cNvPr>
          <p:cNvSpPr/>
          <p:nvPr/>
        </p:nvSpPr>
        <p:spPr bwMode="auto">
          <a:xfrm rot="16200000">
            <a:off x="7192922" y="1186437"/>
            <a:ext cx="664607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69" name="Right Arrow 18">
            <a:extLst>
              <a:ext uri="{FF2B5EF4-FFF2-40B4-BE49-F238E27FC236}">
                <a16:creationId xmlns:a16="http://schemas.microsoft.com/office/drawing/2014/main" id="{2011B73A-CC79-4816-995F-6FA718D1A7A5}"/>
              </a:ext>
            </a:extLst>
          </p:cNvPr>
          <p:cNvSpPr/>
          <p:nvPr/>
        </p:nvSpPr>
        <p:spPr bwMode="auto">
          <a:xfrm rot="11732237">
            <a:off x="5761402" y="1109617"/>
            <a:ext cx="1269806" cy="504056"/>
          </a:xfrm>
          <a:prstGeom prst="rightArrow">
            <a:avLst/>
          </a:pr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70" name="Text Box 76">
            <a:extLst>
              <a:ext uri="{FF2B5EF4-FFF2-40B4-BE49-F238E27FC236}">
                <a16:creationId xmlns:a16="http://schemas.microsoft.com/office/drawing/2014/main" id="{86302C23-07BD-4FC1-A750-038649A4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348" y="1210875"/>
            <a:ext cx="141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Troas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71" name="Oval 58">
            <a:extLst>
              <a:ext uri="{FF2B5EF4-FFF2-40B4-BE49-F238E27FC236}">
                <a16:creationId xmlns:a16="http://schemas.microsoft.com/office/drawing/2014/main" id="{24D633C2-63A9-41F2-AA9B-DD39E341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463" y="1094194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72" name="&quot;No&quot; Symbol 2">
            <a:extLst>
              <a:ext uri="{FF2B5EF4-FFF2-40B4-BE49-F238E27FC236}">
                <a16:creationId xmlns:a16="http://schemas.microsoft.com/office/drawing/2014/main" id="{CE7A5A21-EBAD-4F00-8746-43D5A2802C2B}"/>
              </a:ext>
            </a:extLst>
          </p:cNvPr>
          <p:cNvSpPr/>
          <p:nvPr/>
        </p:nvSpPr>
        <p:spPr bwMode="auto">
          <a:xfrm>
            <a:off x="7124121" y="884169"/>
            <a:ext cx="830179" cy="733926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73" name="&quot;No&quot; Symbol 23">
            <a:extLst>
              <a:ext uri="{FF2B5EF4-FFF2-40B4-BE49-F238E27FC236}">
                <a16:creationId xmlns:a16="http://schemas.microsoft.com/office/drawing/2014/main" id="{4D6A35E9-297B-4D47-B808-731B9F1D6029}"/>
              </a:ext>
            </a:extLst>
          </p:cNvPr>
          <p:cNvSpPr/>
          <p:nvPr/>
        </p:nvSpPr>
        <p:spPr bwMode="auto">
          <a:xfrm>
            <a:off x="5881064" y="1429458"/>
            <a:ext cx="830179" cy="733926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74" name="Text Box 76">
            <a:extLst>
              <a:ext uri="{FF2B5EF4-FFF2-40B4-BE49-F238E27FC236}">
                <a16:creationId xmlns:a16="http://schemas.microsoft.com/office/drawing/2014/main" id="{07886B6B-3748-4F1A-8B62-6A76BF2C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169" y="327472"/>
            <a:ext cx="2110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Macedonia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pic>
        <p:nvPicPr>
          <p:cNvPr id="75" name="Picture 2" descr="ACTS Dig Site 11 Acts 16: ppt download">
            <a:extLst>
              <a:ext uri="{FF2B5EF4-FFF2-40B4-BE49-F238E27FC236}">
                <a16:creationId xmlns:a16="http://schemas.microsoft.com/office/drawing/2014/main" id="{5FAF36AA-474E-40C8-B5AF-36F52BFF6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5" y="1875292"/>
            <a:ext cx="4850251" cy="33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29926E7E-406A-47B5-87F3-6F169476AF3C}"/>
              </a:ext>
            </a:extLst>
          </p:cNvPr>
          <p:cNvSpPr/>
          <p:nvPr/>
        </p:nvSpPr>
        <p:spPr>
          <a:xfrm>
            <a:off x="2801703" y="48085"/>
            <a:ext cx="2897841" cy="2862928"/>
          </a:xfrm>
          <a:prstGeom prst="rect">
            <a:avLst/>
          </a:prstGeom>
          <a:noFill/>
          <a:ln w="1270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65" grpId="0"/>
      <p:bldP spid="66" grpId="0" animBg="1"/>
      <p:bldP spid="67" grpId="0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6">
            <a:extLst>
              <a:ext uri="{FF2B5EF4-FFF2-40B4-BE49-F238E27FC236}">
                <a16:creationId xmlns:a16="http://schemas.microsoft.com/office/drawing/2014/main" id="{23B33051-DADB-4495-B05C-9AAE97791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58">
            <a:extLst>
              <a:ext uri="{FF2B5EF4-FFF2-40B4-BE49-F238E27FC236}">
                <a16:creationId xmlns:a16="http://schemas.microsoft.com/office/drawing/2014/main" id="{079E3162-05E8-4167-9A46-BEE3D6CC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398" y="2818610"/>
            <a:ext cx="123448" cy="116681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14" name="Text Box 76">
            <a:extLst>
              <a:ext uri="{FF2B5EF4-FFF2-40B4-BE49-F238E27FC236}">
                <a16:creationId xmlns:a16="http://schemas.microsoft.com/office/drawing/2014/main" id="{BA03A9A3-43F6-4ACB-9415-946FD0A1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343" y="2818611"/>
            <a:ext cx="1417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Troas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15" name="Oval 58">
            <a:extLst>
              <a:ext uri="{FF2B5EF4-FFF2-40B4-BE49-F238E27FC236}">
                <a16:creationId xmlns:a16="http://schemas.microsoft.com/office/drawing/2014/main" id="{7C2557A3-5788-4966-8EE7-E6EB83CB8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8" y="1497802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2B83C37C-797E-4A08-A884-09CEC5FC9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372" y="1047487"/>
            <a:ext cx="141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Philippi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17" name="Oval 58">
            <a:extLst>
              <a:ext uri="{FF2B5EF4-FFF2-40B4-BE49-F238E27FC236}">
                <a16:creationId xmlns:a16="http://schemas.microsoft.com/office/drawing/2014/main" id="{7CB8C1E2-70A7-4413-805A-4FDBC9F7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2913" y="1934420"/>
            <a:ext cx="133672" cy="145589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18" name="Text Box 76">
            <a:extLst>
              <a:ext uri="{FF2B5EF4-FFF2-40B4-BE49-F238E27FC236}">
                <a16:creationId xmlns:a16="http://schemas.microsoft.com/office/drawing/2014/main" id="{2DA5B6A7-5C44-4300-B64F-A853554A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991" y="1530515"/>
            <a:ext cx="18150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Thessalonica</a:t>
            </a:r>
            <a:endParaRPr lang="en-US" sz="20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29" name="Oval 58">
            <a:extLst>
              <a:ext uri="{FF2B5EF4-FFF2-40B4-BE49-F238E27FC236}">
                <a16:creationId xmlns:a16="http://schemas.microsoft.com/office/drawing/2014/main" id="{C917B353-E636-46EC-A6FC-C7A5F9F8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855" y="2171449"/>
            <a:ext cx="133672" cy="145589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30" name="Text Box 76">
            <a:extLst>
              <a:ext uri="{FF2B5EF4-FFF2-40B4-BE49-F238E27FC236}">
                <a16:creationId xmlns:a16="http://schemas.microsoft.com/office/drawing/2014/main" id="{CC290E2C-8DD5-49EF-8466-B5F1DE3C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30" y="2171449"/>
            <a:ext cx="9186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Berea</a:t>
            </a:r>
            <a:endParaRPr lang="en-US" sz="20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31" name="Oval 58">
            <a:extLst>
              <a:ext uri="{FF2B5EF4-FFF2-40B4-BE49-F238E27FC236}">
                <a16:creationId xmlns:a16="http://schemas.microsoft.com/office/drawing/2014/main" id="{A3A6B5FF-FF32-4AF8-A5B5-8A636636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948" y="4933053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32" name="Text Box 76">
            <a:extLst>
              <a:ext uri="{FF2B5EF4-FFF2-40B4-BE49-F238E27FC236}">
                <a16:creationId xmlns:a16="http://schemas.microsoft.com/office/drawing/2014/main" id="{B15F7D41-EACE-4A0E-B1B8-6446C6DF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80" y="4511580"/>
            <a:ext cx="141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Athens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  <p:sp>
        <p:nvSpPr>
          <p:cNvPr id="33" name="Oval 58">
            <a:extLst>
              <a:ext uri="{FF2B5EF4-FFF2-40B4-BE49-F238E27FC236}">
                <a16:creationId xmlns:a16="http://schemas.microsoft.com/office/drawing/2014/main" id="{4F6BFB9A-A40D-476D-A822-66D0B5025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861" y="4925182"/>
            <a:ext cx="234950" cy="233362"/>
          </a:xfrm>
          <a:prstGeom prst="ellipse">
            <a:avLst/>
          </a:prstGeom>
          <a:solidFill>
            <a:srgbClr val="FA002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blurRad="63500" dist="89803" dir="2700000" algn="ctr" rotWithShape="0">
              <a:srgbClr val="020009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 kern="0">
              <a:solidFill>
                <a:srgbClr val="FFFFFF"/>
              </a:solidFill>
              <a:latin typeface="BONES" pitchFamily="-105" charset="0"/>
            </a:endParaRPr>
          </a:p>
        </p:txBody>
      </p:sp>
      <p:sp>
        <p:nvSpPr>
          <p:cNvPr id="34" name="Text Box 76">
            <a:extLst>
              <a:ext uri="{FF2B5EF4-FFF2-40B4-BE49-F238E27FC236}">
                <a16:creationId xmlns:a16="http://schemas.microsoft.com/office/drawing/2014/main" id="{D777BC93-C6FF-482F-AF3D-F0F052CF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573" y="4904805"/>
            <a:ext cx="141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20009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2pPr>
            <a:lvl3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3pPr>
            <a:lvl4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4pPr>
            <a:lvl5pPr eaLnBrk="0" hangingPunct="0"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2"/>
                </a:solidFill>
                <a:latin typeface="Engravers M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26" charset="0"/>
              </a:rPr>
              <a:t>Corinth</a:t>
            </a:r>
            <a:endParaRPr lang="en-US" sz="2400" b="0" dirty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75FF45-BAE8-461D-9EAE-BA0067D95CF1}"/>
              </a:ext>
            </a:extLst>
          </p:cNvPr>
          <p:cNvSpPr txBox="1">
            <a:spLocks/>
          </p:cNvSpPr>
          <p:nvPr/>
        </p:nvSpPr>
        <p:spPr>
          <a:xfrm>
            <a:off x="809243" y="893935"/>
            <a:ext cx="4023703" cy="333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i="1" kern="1200" spc="1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10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Sitka Banner"/>
                <a:ea typeface="+mj-ea"/>
                <a:cs typeface="+mj-cs"/>
              </a:rPr>
              <a:t>Servants and Saints</a:t>
            </a:r>
            <a:endParaRPr kumimoji="0" lang="en-SG" sz="6000" b="0" i="1" u="none" strike="noStrike" kern="1200" cap="none" spc="10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Sitka Banner"/>
              <a:ea typeface="+mj-ea"/>
              <a:cs typeface="+mj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C9C31D6-5CD4-4BF8-8ABF-8778F48B0798}"/>
              </a:ext>
            </a:extLst>
          </p:cNvPr>
          <p:cNvSpPr txBox="1">
            <a:spLocks/>
          </p:cNvSpPr>
          <p:nvPr/>
        </p:nvSpPr>
        <p:spPr>
          <a:xfrm>
            <a:off x="278666" y="6137109"/>
            <a:ext cx="4023702" cy="90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85000"/>
                    <a:lumOff val="1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Phil 1:1-2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  <a:lumOff val="15000"/>
                </a:sys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3BC15C-2FDF-4202-9E15-4B9589284120}"/>
              </a:ext>
            </a:extLst>
          </p:cNvPr>
          <p:cNvCxnSpPr/>
          <p:nvPr/>
        </p:nvCxnSpPr>
        <p:spPr>
          <a:xfrm>
            <a:off x="324728" y="5788152"/>
            <a:ext cx="3977640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09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593B9"/>
      </a:accent1>
      <a:accent2>
        <a:srgbClr val="BA7F93"/>
      </a:accent2>
      <a:accent3>
        <a:srgbClr val="C69996"/>
      </a:accent3>
      <a:accent4>
        <a:srgbClr val="BA9B7F"/>
      </a:accent4>
      <a:accent5>
        <a:srgbClr val="A9A480"/>
      </a:accent5>
      <a:accent6>
        <a:srgbClr val="99AA74"/>
      </a:accent6>
      <a:hlink>
        <a:srgbClr val="568E6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2565</Words>
  <Application>Microsoft Office PowerPoint</Application>
  <PresentationFormat>On-screen Show (4:3)</PresentationFormat>
  <Paragraphs>201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Meiryo</vt:lpstr>
      <vt:lpstr>26</vt:lpstr>
      <vt:lpstr>Arial</vt:lpstr>
      <vt:lpstr>Avenir Next LT Pro</vt:lpstr>
      <vt:lpstr>BONES</vt:lpstr>
      <vt:lpstr>Bookman Old Style</vt:lpstr>
      <vt:lpstr>Calibri</vt:lpstr>
      <vt:lpstr>Calibri Light</vt:lpstr>
      <vt:lpstr>Corbel</vt:lpstr>
      <vt:lpstr>Seaford</vt:lpstr>
      <vt:lpstr>Sitka Banner</vt:lpstr>
      <vt:lpstr>system-ui</vt:lpstr>
      <vt:lpstr>Times New Roman</vt:lpstr>
      <vt:lpstr>ShojiVTI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Lyle</dc:creator>
  <cp:lastModifiedBy>Matt Lyle</cp:lastModifiedBy>
  <cp:revision>3</cp:revision>
  <dcterms:created xsi:type="dcterms:W3CDTF">2022-04-08T00:17:00Z</dcterms:created>
  <dcterms:modified xsi:type="dcterms:W3CDTF">2022-04-10T07:38:43Z</dcterms:modified>
</cp:coreProperties>
</file>