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sldIdLst>
    <p:sldId id="257" r:id="rId3"/>
    <p:sldId id="258" r:id="rId4"/>
    <p:sldId id="259" r:id="rId5"/>
    <p:sldId id="260" r:id="rId6"/>
    <p:sldId id="261" r:id="rId7"/>
    <p:sldId id="267" r:id="rId8"/>
    <p:sldId id="266"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963423-E577-4768-9053-47A30E9D8742}" v="2" dt="2022-04-02T04:59:08.440"/>
    <p1510:client id="{F9B8E4B3-5E77-4D82-9F2B-630B0F128ED4}" v="52" dt="2022-04-01T05:58:35.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8" d="100"/>
          <a:sy n="88"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Windows Live" clId="Web-{F9B8E4B3-5E77-4D82-9F2B-630B0F128ED4}"/>
    <pc:docChg chg="addSld delSld modSld sldOrd">
      <pc:chgData name="James Harmeling" userId="4163935ddb78b774" providerId="Windows Live" clId="Web-{F9B8E4B3-5E77-4D82-9F2B-630B0F128ED4}" dt="2022-04-01T05:58:35.716" v="36"/>
      <pc:docMkLst>
        <pc:docMk/>
      </pc:docMkLst>
      <pc:sldChg chg="addSp modSp addAnim modAnim">
        <pc:chgData name="James Harmeling" userId="4163935ddb78b774" providerId="Windows Live" clId="Web-{F9B8E4B3-5E77-4D82-9F2B-630B0F128ED4}" dt="2022-04-01T05:38:55.736" v="13"/>
        <pc:sldMkLst>
          <pc:docMk/>
          <pc:sldMk cId="3087536824" sldId="259"/>
        </pc:sldMkLst>
        <pc:spChg chg="add mod">
          <ac:chgData name="James Harmeling" userId="4163935ddb78b774" providerId="Windows Live" clId="Web-{F9B8E4B3-5E77-4D82-9F2B-630B0F128ED4}" dt="2022-04-01T05:38:47.907" v="11" actId="1076"/>
          <ac:spMkLst>
            <pc:docMk/>
            <pc:sldMk cId="3087536824" sldId="259"/>
            <ac:spMk id="2" creationId="{C8784A0F-A026-1C5E-4F02-F8785C670FD9}"/>
          </ac:spMkLst>
        </pc:spChg>
      </pc:sldChg>
      <pc:sldChg chg="addSp delSp modSp delAnim">
        <pc:chgData name="James Harmeling" userId="4163935ddb78b774" providerId="Windows Live" clId="Web-{F9B8E4B3-5E77-4D82-9F2B-630B0F128ED4}" dt="2022-04-01T05:58:20.293" v="34" actId="1076"/>
        <pc:sldMkLst>
          <pc:docMk/>
          <pc:sldMk cId="1182113459" sldId="261"/>
        </pc:sldMkLst>
        <pc:spChg chg="add mod">
          <ac:chgData name="James Harmeling" userId="4163935ddb78b774" providerId="Windows Live" clId="Web-{F9B8E4B3-5E77-4D82-9F2B-630B0F128ED4}" dt="2022-04-01T05:58:20.293" v="34" actId="1076"/>
          <ac:spMkLst>
            <pc:docMk/>
            <pc:sldMk cId="1182113459" sldId="261"/>
            <ac:spMk id="2" creationId="{0629C24A-6523-295B-A645-27C1A393DB6A}"/>
          </ac:spMkLst>
        </pc:spChg>
        <pc:spChg chg="del">
          <ac:chgData name="James Harmeling" userId="4163935ddb78b774" providerId="Windows Live" clId="Web-{F9B8E4B3-5E77-4D82-9F2B-630B0F128ED4}" dt="2022-04-01T05:57:13.807" v="25"/>
          <ac:spMkLst>
            <pc:docMk/>
            <pc:sldMk cId="1182113459" sldId="261"/>
            <ac:spMk id="8" creationId="{200107DE-3F76-30C3-6E95-FCB78074EB66}"/>
          </ac:spMkLst>
        </pc:spChg>
      </pc:sldChg>
      <pc:sldChg chg="modSp del ord">
        <pc:chgData name="James Harmeling" userId="4163935ddb78b774" providerId="Windows Live" clId="Web-{F9B8E4B3-5E77-4D82-9F2B-630B0F128ED4}" dt="2022-04-01T05:57:33.636" v="26"/>
        <pc:sldMkLst>
          <pc:docMk/>
          <pc:sldMk cId="735884917" sldId="262"/>
        </pc:sldMkLst>
        <pc:spChg chg="mod">
          <ac:chgData name="James Harmeling" userId="4163935ddb78b774" providerId="Windows Live" clId="Web-{F9B8E4B3-5E77-4D82-9F2B-630B0F128ED4}" dt="2022-04-01T05:56:49.979" v="22" actId="20577"/>
          <ac:spMkLst>
            <pc:docMk/>
            <pc:sldMk cId="735884917" sldId="262"/>
            <ac:spMk id="5" creationId="{DA5E8817-097D-B6F4-A365-B043984E67A3}"/>
          </ac:spMkLst>
        </pc:spChg>
      </pc:sldChg>
      <pc:sldChg chg="add replId">
        <pc:chgData name="James Harmeling" userId="4163935ddb78b774" providerId="Windows Live" clId="Web-{F9B8E4B3-5E77-4D82-9F2B-630B0F128ED4}" dt="2022-04-01T05:56:38.916" v="14"/>
        <pc:sldMkLst>
          <pc:docMk/>
          <pc:sldMk cId="4051950836" sldId="266"/>
        </pc:sldMkLst>
      </pc:sldChg>
      <pc:sldChg chg="add replId delAnim modAnim">
        <pc:chgData name="James Harmeling" userId="4163935ddb78b774" providerId="Windows Live" clId="Web-{F9B8E4B3-5E77-4D82-9F2B-630B0F128ED4}" dt="2022-04-01T05:58:35.716" v="36"/>
        <pc:sldMkLst>
          <pc:docMk/>
          <pc:sldMk cId="3651076052" sldId="267"/>
        </pc:sldMkLst>
      </pc:sldChg>
    </pc:docChg>
  </pc:docChgLst>
  <pc:docChgLst>
    <pc:chgData name="James Harmeling" userId="4163935ddb78b774" providerId="Windows Live" clId="Web-{CF0ADD1D-C8AF-4B4B-9597-B80CE86E2E79}"/>
    <pc:docChg chg="mod addSld delSld modSld addMainMaster delMainMaster modMainMaster setSldSz">
      <pc:chgData name="James Harmeling" userId="4163935ddb78b774" providerId="Windows Live" clId="Web-{CF0ADD1D-C8AF-4B4B-9597-B80CE86E2E79}" dt="2022-03-30T19:09:28.323" v="236" actId="20577"/>
      <pc:docMkLst>
        <pc:docMk/>
      </pc:docMkLst>
      <pc:sldChg chg="delSp modSp del mod modClrScheme chgLayout">
        <pc:chgData name="James Harmeling" userId="4163935ddb78b774" providerId="Windows Live" clId="Web-{CF0ADD1D-C8AF-4B4B-9597-B80CE86E2E79}" dt="2022-03-30T18:31:15.062" v="5"/>
        <pc:sldMkLst>
          <pc:docMk/>
          <pc:sldMk cId="109857222" sldId="256"/>
        </pc:sldMkLst>
        <pc:spChg chg="del mod ord">
          <ac:chgData name="James Harmeling" userId="4163935ddb78b774" providerId="Windows Live" clId="Web-{CF0ADD1D-C8AF-4B4B-9597-B80CE86E2E79}" dt="2022-03-30T18:30:59.093" v="3"/>
          <ac:spMkLst>
            <pc:docMk/>
            <pc:sldMk cId="109857222" sldId="256"/>
            <ac:spMk id="2" creationId="{00000000-0000-0000-0000-000000000000}"/>
          </ac:spMkLst>
        </pc:spChg>
        <pc:spChg chg="del mod ord">
          <ac:chgData name="James Harmeling" userId="4163935ddb78b774" providerId="Windows Live" clId="Web-{CF0ADD1D-C8AF-4B4B-9597-B80CE86E2E79}" dt="2022-03-30T18:31:02.343" v="4"/>
          <ac:spMkLst>
            <pc:docMk/>
            <pc:sldMk cId="109857222" sldId="256"/>
            <ac:spMk id="3" creationId="{00000000-0000-0000-0000-000000000000}"/>
          </ac:spMkLst>
        </pc:spChg>
      </pc:sldChg>
      <pc:sldChg chg="add">
        <pc:chgData name="James Harmeling" userId="4163935ddb78b774" providerId="Windows Live" clId="Web-{CF0ADD1D-C8AF-4B4B-9597-B80CE86E2E79}" dt="2022-03-30T18:30:52.499" v="2"/>
        <pc:sldMkLst>
          <pc:docMk/>
          <pc:sldMk cId="3187507330" sldId="257"/>
        </pc:sldMkLst>
      </pc:sldChg>
      <pc:sldChg chg="addSp delSp modSp new mod setBg">
        <pc:chgData name="James Harmeling" userId="4163935ddb78b774" providerId="Windows Live" clId="Web-{CF0ADD1D-C8AF-4B4B-9597-B80CE86E2E79}" dt="2022-03-30T18:36:05.953" v="27" actId="14100"/>
        <pc:sldMkLst>
          <pc:docMk/>
          <pc:sldMk cId="3099987401" sldId="258"/>
        </pc:sldMkLst>
        <pc:spChg chg="del">
          <ac:chgData name="James Harmeling" userId="4163935ddb78b774" providerId="Windows Live" clId="Web-{CF0ADD1D-C8AF-4B4B-9597-B80CE86E2E79}" dt="2022-03-30T18:31:26.907" v="7"/>
          <ac:spMkLst>
            <pc:docMk/>
            <pc:sldMk cId="3099987401" sldId="258"/>
            <ac:spMk id="2" creationId="{AC5A8064-5B7D-AD8C-4EFB-A55B8487869D}"/>
          </ac:spMkLst>
        </pc:spChg>
        <pc:spChg chg="del">
          <ac:chgData name="James Harmeling" userId="4163935ddb78b774" providerId="Windows Live" clId="Web-{CF0ADD1D-C8AF-4B4B-9597-B80CE86E2E79}" dt="2022-03-30T18:31:29.391" v="8"/>
          <ac:spMkLst>
            <pc:docMk/>
            <pc:sldMk cId="3099987401" sldId="258"/>
            <ac:spMk id="3" creationId="{72D418C3-D0BC-F648-5A8A-2C7037C486AA}"/>
          </ac:spMkLst>
        </pc:spChg>
        <pc:spChg chg="add mod">
          <ac:chgData name="James Harmeling" userId="4163935ddb78b774" providerId="Windows Live" clId="Web-{CF0ADD1D-C8AF-4B4B-9597-B80CE86E2E79}" dt="2022-03-30T18:35:26.749" v="24" actId="1076"/>
          <ac:spMkLst>
            <pc:docMk/>
            <pc:sldMk cId="3099987401" sldId="258"/>
            <ac:spMk id="5" creationId="{B3371BFF-B301-3B40-7E66-0E9B65D25369}"/>
          </ac:spMkLst>
        </pc:spChg>
        <pc:spChg chg="add del">
          <ac:chgData name="James Harmeling" userId="4163935ddb78b774" providerId="Windows Live" clId="Web-{CF0ADD1D-C8AF-4B4B-9597-B80CE86E2E79}" dt="2022-03-30T18:34:39.866" v="15"/>
          <ac:spMkLst>
            <pc:docMk/>
            <pc:sldMk cId="3099987401" sldId="258"/>
            <ac:spMk id="9" creationId="{AB8C311F-7253-4AED-9701-7FC0708C41C7}"/>
          </ac:spMkLst>
        </pc:spChg>
        <pc:spChg chg="add del">
          <ac:chgData name="James Harmeling" userId="4163935ddb78b774" providerId="Windows Live" clId="Web-{CF0ADD1D-C8AF-4B4B-9597-B80CE86E2E79}" dt="2022-03-30T18:34:39.866" v="15"/>
          <ac:spMkLst>
            <pc:docMk/>
            <pc:sldMk cId="3099987401" sldId="258"/>
            <ac:spMk id="11" creationId="{FD073016-B734-483B-8953-5BADEE145112}"/>
          </ac:spMkLst>
        </pc:spChg>
        <pc:spChg chg="add del">
          <ac:chgData name="James Harmeling" userId="4163935ddb78b774" providerId="Windows Live" clId="Web-{CF0ADD1D-C8AF-4B4B-9597-B80CE86E2E79}" dt="2022-03-30T18:34:39.866" v="15"/>
          <ac:spMkLst>
            <pc:docMk/>
            <pc:sldMk cId="3099987401" sldId="258"/>
            <ac:spMk id="13" creationId="{90A7EAB6-59D3-4325-8DE6-E0CA4009CE53}"/>
          </ac:spMkLst>
        </pc:spChg>
        <pc:spChg chg="add del">
          <ac:chgData name="James Harmeling" userId="4163935ddb78b774" providerId="Windows Live" clId="Web-{CF0ADD1D-C8AF-4B4B-9597-B80CE86E2E79}" dt="2022-03-30T18:34:39.866" v="15"/>
          <ac:spMkLst>
            <pc:docMk/>
            <pc:sldMk cId="3099987401" sldId="258"/>
            <ac:spMk id="15" creationId="{A8D57A06-A426-446D-B02C-A2DC6B62E45E}"/>
          </ac:spMkLst>
        </pc:spChg>
        <pc:spChg chg="add">
          <ac:chgData name="James Harmeling" userId="4163935ddb78b774" providerId="Windows Live" clId="Web-{CF0ADD1D-C8AF-4B4B-9597-B80CE86E2E79}" dt="2022-03-30T18:34:39.866" v="15"/>
          <ac:spMkLst>
            <pc:docMk/>
            <pc:sldMk cId="3099987401" sldId="258"/>
            <ac:spMk id="20" creationId="{5E39A796-BE83-48B1-B33F-35C4A32AAB57}"/>
          </ac:spMkLst>
        </pc:spChg>
        <pc:spChg chg="add">
          <ac:chgData name="James Harmeling" userId="4163935ddb78b774" providerId="Windows Live" clId="Web-{CF0ADD1D-C8AF-4B4B-9597-B80CE86E2E79}" dt="2022-03-30T18:34:39.866" v="15"/>
          <ac:spMkLst>
            <pc:docMk/>
            <pc:sldMk cId="3099987401" sldId="258"/>
            <ac:spMk id="22" creationId="{72F84B47-E267-4194-8194-831DB7B5547F}"/>
          </ac:spMkLst>
        </pc:spChg>
        <pc:picChg chg="add mod ord">
          <ac:chgData name="James Harmeling" userId="4163935ddb78b774" providerId="Windows Live" clId="Web-{CF0ADD1D-C8AF-4B4B-9597-B80CE86E2E79}" dt="2022-03-30T18:36:05.953" v="27" actId="14100"/>
          <ac:picMkLst>
            <pc:docMk/>
            <pc:sldMk cId="3099987401" sldId="258"/>
            <ac:picMk id="4" creationId="{BEA5F8FF-FA65-5CD2-A25E-8A971A1BACF7}"/>
          </ac:picMkLst>
        </pc:picChg>
      </pc:sldChg>
      <pc:sldChg chg="addSp delSp modSp new mod setBg addAnim delAnim modAnim">
        <pc:chgData name="James Harmeling" userId="4163935ddb78b774" providerId="Windows Live" clId="Web-{CF0ADD1D-C8AF-4B4B-9597-B80CE86E2E79}" dt="2022-03-30T18:43:59.373" v="75" actId="1076"/>
        <pc:sldMkLst>
          <pc:docMk/>
          <pc:sldMk cId="3087536824" sldId="259"/>
        </pc:sldMkLst>
        <pc:spChg chg="del">
          <ac:chgData name="James Harmeling" userId="4163935ddb78b774" providerId="Windows Live" clId="Web-{CF0ADD1D-C8AF-4B4B-9597-B80CE86E2E79}" dt="2022-03-30T18:36:45.845" v="29"/>
          <ac:spMkLst>
            <pc:docMk/>
            <pc:sldMk cId="3087536824" sldId="259"/>
            <ac:spMk id="2" creationId="{5ED05CA0-0C6C-6AA3-1E52-03308E1028BC}"/>
          </ac:spMkLst>
        </pc:spChg>
        <pc:spChg chg="del">
          <ac:chgData name="James Harmeling" userId="4163935ddb78b774" providerId="Windows Live" clId="Web-{CF0ADD1D-C8AF-4B4B-9597-B80CE86E2E79}" dt="2022-03-30T18:36:50.205" v="30"/>
          <ac:spMkLst>
            <pc:docMk/>
            <pc:sldMk cId="3087536824" sldId="259"/>
            <ac:spMk id="3" creationId="{BE98C748-5D7E-BB64-7943-AD86342855B8}"/>
          </ac:spMkLst>
        </pc:spChg>
        <pc:spChg chg="add mod">
          <ac:chgData name="James Harmeling" userId="4163935ddb78b774" providerId="Windows Live" clId="Web-{CF0ADD1D-C8AF-4B4B-9597-B80CE86E2E79}" dt="2022-03-30T18:38:25.942" v="42" actId="1076"/>
          <ac:spMkLst>
            <pc:docMk/>
            <pc:sldMk cId="3087536824" sldId="259"/>
            <ac:spMk id="5" creationId="{018ADC5D-BD01-8FEA-3A59-689C1514F4A9}"/>
          </ac:spMkLst>
        </pc:spChg>
        <pc:spChg chg="add mod">
          <ac:chgData name="James Harmeling" userId="4163935ddb78b774" providerId="Windows Live" clId="Web-{CF0ADD1D-C8AF-4B4B-9597-B80CE86E2E79}" dt="2022-03-30T18:40:58.087" v="60"/>
          <ac:spMkLst>
            <pc:docMk/>
            <pc:sldMk cId="3087536824" sldId="259"/>
            <ac:spMk id="6" creationId="{85373204-2C61-534D-30ED-C87A8853491D}"/>
          </ac:spMkLst>
        </pc:spChg>
        <pc:spChg chg="add mod">
          <ac:chgData name="James Harmeling" userId="4163935ddb78b774" providerId="Windows Live" clId="Web-{CF0ADD1D-C8AF-4B4B-9597-B80CE86E2E79}" dt="2022-03-30T18:43:59.373" v="75" actId="1076"/>
          <ac:spMkLst>
            <pc:docMk/>
            <pc:sldMk cId="3087536824" sldId="259"/>
            <ac:spMk id="7" creationId="{147BD319-BBD8-A079-C554-ABFF3596A2CF}"/>
          </ac:spMkLst>
        </pc:spChg>
        <pc:spChg chg="add">
          <ac:chgData name="James Harmeling" userId="4163935ddb78b774" providerId="Windows Live" clId="Web-{CF0ADD1D-C8AF-4B4B-9597-B80CE86E2E79}" dt="2022-03-30T18:37:24.956" v="32"/>
          <ac:spMkLst>
            <pc:docMk/>
            <pc:sldMk cId="3087536824" sldId="259"/>
            <ac:spMk id="9" creationId="{42A4FC2C-047E-45A5-965D-8E1E3BF09BC6}"/>
          </ac:spMkLst>
        </pc:spChg>
        <pc:picChg chg="add mod">
          <ac:chgData name="James Harmeling" userId="4163935ddb78b774" providerId="Windows Live" clId="Web-{CF0ADD1D-C8AF-4B4B-9597-B80CE86E2E79}" dt="2022-03-30T18:37:24.956" v="32"/>
          <ac:picMkLst>
            <pc:docMk/>
            <pc:sldMk cId="3087536824" sldId="259"/>
            <ac:picMk id="4" creationId="{11660189-A2D2-1BB0-11ED-C3F77DC0D405}"/>
          </ac:picMkLst>
        </pc:picChg>
      </pc:sldChg>
      <pc:sldChg chg="addSp delSp modSp new mod setBg addAnim modAnim">
        <pc:chgData name="James Harmeling" userId="4163935ddb78b774" providerId="Windows Live" clId="Web-{CF0ADD1D-C8AF-4B4B-9597-B80CE86E2E79}" dt="2022-03-30T18:50:26.978" v="114"/>
        <pc:sldMkLst>
          <pc:docMk/>
          <pc:sldMk cId="1123029713" sldId="260"/>
        </pc:sldMkLst>
        <pc:spChg chg="del">
          <ac:chgData name="James Harmeling" userId="4163935ddb78b774" providerId="Windows Live" clId="Web-{CF0ADD1D-C8AF-4B4B-9597-B80CE86E2E79}" dt="2022-03-30T18:44:08.576" v="77"/>
          <ac:spMkLst>
            <pc:docMk/>
            <pc:sldMk cId="1123029713" sldId="260"/>
            <ac:spMk id="2" creationId="{80F165A8-2338-6066-1C4D-BE4245A4FCEC}"/>
          </ac:spMkLst>
        </pc:spChg>
        <pc:spChg chg="del">
          <ac:chgData name="James Harmeling" userId="4163935ddb78b774" providerId="Windows Live" clId="Web-{CF0ADD1D-C8AF-4B4B-9597-B80CE86E2E79}" dt="2022-03-30T18:44:12.389" v="78"/>
          <ac:spMkLst>
            <pc:docMk/>
            <pc:sldMk cId="1123029713" sldId="260"/>
            <ac:spMk id="3" creationId="{14D095F1-C54F-1AD8-21D2-0541E3AB2E72}"/>
          </ac:spMkLst>
        </pc:spChg>
        <pc:spChg chg="add mod">
          <ac:chgData name="James Harmeling" userId="4163935ddb78b774" providerId="Windows Live" clId="Web-{CF0ADD1D-C8AF-4B4B-9597-B80CE86E2E79}" dt="2022-03-30T18:47:19.254" v="90" actId="1076"/>
          <ac:spMkLst>
            <pc:docMk/>
            <pc:sldMk cId="1123029713" sldId="260"/>
            <ac:spMk id="5" creationId="{F1B0135F-DD53-D7A9-3AB9-AEAD628212A4}"/>
          </ac:spMkLst>
        </pc:spChg>
        <pc:spChg chg="add mod">
          <ac:chgData name="James Harmeling" userId="4163935ddb78b774" providerId="Windows Live" clId="Web-{CF0ADD1D-C8AF-4B4B-9597-B80CE86E2E79}" dt="2022-03-30T18:50:16.774" v="112" actId="14100"/>
          <ac:spMkLst>
            <pc:docMk/>
            <pc:sldMk cId="1123029713" sldId="260"/>
            <ac:spMk id="6" creationId="{3E18DA22-C31A-53EA-B3DE-187F2DA9BF18}"/>
          </ac:spMkLst>
        </pc:spChg>
        <pc:spChg chg="add mod">
          <ac:chgData name="James Harmeling" userId="4163935ddb78b774" providerId="Windows Live" clId="Web-{CF0ADD1D-C8AF-4B4B-9597-B80CE86E2E79}" dt="2022-03-30T18:50:09.962" v="111" actId="1076"/>
          <ac:spMkLst>
            <pc:docMk/>
            <pc:sldMk cId="1123029713" sldId="260"/>
            <ac:spMk id="7" creationId="{FD1DD119-C9D8-A755-2A0B-AC5B4599DF45}"/>
          </ac:spMkLst>
        </pc:spChg>
        <pc:spChg chg="add">
          <ac:chgData name="James Harmeling" userId="4163935ddb78b774" providerId="Windows Live" clId="Web-{CF0ADD1D-C8AF-4B4B-9597-B80CE86E2E79}" dt="2022-03-30T18:45:46.782" v="80"/>
          <ac:spMkLst>
            <pc:docMk/>
            <pc:sldMk cId="1123029713" sldId="260"/>
            <ac:spMk id="9" creationId="{ED55A19D-297C-4231-AD1F-08EF9B4AA8F4}"/>
          </ac:spMkLst>
        </pc:spChg>
        <pc:spChg chg="add">
          <ac:chgData name="James Harmeling" userId="4163935ddb78b774" providerId="Windows Live" clId="Web-{CF0ADD1D-C8AF-4B4B-9597-B80CE86E2E79}" dt="2022-03-30T18:45:46.782" v="80"/>
          <ac:spMkLst>
            <pc:docMk/>
            <pc:sldMk cId="1123029713" sldId="260"/>
            <ac:spMk id="11" creationId="{EBAB6C56-3D38-4923-996E-BD474BBB91E9}"/>
          </ac:spMkLst>
        </pc:spChg>
        <pc:spChg chg="add">
          <ac:chgData name="James Harmeling" userId="4163935ddb78b774" providerId="Windows Live" clId="Web-{CF0ADD1D-C8AF-4B4B-9597-B80CE86E2E79}" dt="2022-03-30T18:45:46.782" v="80"/>
          <ac:spMkLst>
            <pc:docMk/>
            <pc:sldMk cId="1123029713" sldId="260"/>
            <ac:spMk id="13" creationId="{20CD21DB-082D-417D-A5AB-FC838AF9D944}"/>
          </ac:spMkLst>
        </pc:spChg>
        <pc:spChg chg="add">
          <ac:chgData name="James Harmeling" userId="4163935ddb78b774" providerId="Windows Live" clId="Web-{CF0ADD1D-C8AF-4B4B-9597-B80CE86E2E79}" dt="2022-03-30T18:45:46.782" v="80"/>
          <ac:spMkLst>
            <pc:docMk/>
            <pc:sldMk cId="1123029713" sldId="260"/>
            <ac:spMk id="15" creationId="{7BD8AB83-2763-4392-B4B9-049CDF1F6EA4}"/>
          </ac:spMkLst>
        </pc:spChg>
        <pc:spChg chg="add">
          <ac:chgData name="James Harmeling" userId="4163935ddb78b774" providerId="Windows Live" clId="Web-{CF0ADD1D-C8AF-4B4B-9597-B80CE86E2E79}" dt="2022-03-30T18:45:46.782" v="80"/>
          <ac:spMkLst>
            <pc:docMk/>
            <pc:sldMk cId="1123029713" sldId="260"/>
            <ac:spMk id="17" creationId="{480F071C-C35C-4CE1-8EE5-8ED96E2F4E25}"/>
          </ac:spMkLst>
        </pc:spChg>
        <pc:spChg chg="add">
          <ac:chgData name="James Harmeling" userId="4163935ddb78b774" providerId="Windows Live" clId="Web-{CF0ADD1D-C8AF-4B4B-9597-B80CE86E2E79}" dt="2022-03-30T18:45:46.782" v="80"/>
          <ac:spMkLst>
            <pc:docMk/>
            <pc:sldMk cId="1123029713" sldId="260"/>
            <ac:spMk id="19" creationId="{CD97FAB4-59E0-4E65-B50B-867B14D2A067}"/>
          </ac:spMkLst>
        </pc:spChg>
        <pc:spChg chg="add">
          <ac:chgData name="James Harmeling" userId="4163935ddb78b774" providerId="Windows Live" clId="Web-{CF0ADD1D-C8AF-4B4B-9597-B80CE86E2E79}" dt="2022-03-30T18:45:46.782" v="80"/>
          <ac:spMkLst>
            <pc:docMk/>
            <pc:sldMk cId="1123029713" sldId="260"/>
            <ac:spMk id="21" creationId="{0D578F4B-2751-4FC2-8853-FAC5C59139C1}"/>
          </ac:spMkLst>
        </pc:spChg>
        <pc:picChg chg="add mod">
          <ac:chgData name="James Harmeling" userId="4163935ddb78b774" providerId="Windows Live" clId="Web-{CF0ADD1D-C8AF-4B4B-9597-B80CE86E2E79}" dt="2022-03-30T18:45:46.782" v="80"/>
          <ac:picMkLst>
            <pc:docMk/>
            <pc:sldMk cId="1123029713" sldId="260"/>
            <ac:picMk id="4" creationId="{D46BB22B-2F18-CC62-4FEA-3DD4C60C9220}"/>
          </ac:picMkLst>
        </pc:picChg>
      </pc:sldChg>
      <pc:sldChg chg="addSp delSp modSp new mod setBg addAnim modAnim">
        <pc:chgData name="James Harmeling" userId="4163935ddb78b774" providerId="Windows Live" clId="Web-{CF0ADD1D-C8AF-4B4B-9597-B80CE86E2E79}" dt="2022-03-30T18:59:21.696" v="151"/>
        <pc:sldMkLst>
          <pc:docMk/>
          <pc:sldMk cId="1182113459" sldId="261"/>
        </pc:sldMkLst>
        <pc:spChg chg="del">
          <ac:chgData name="James Harmeling" userId="4163935ddb78b774" providerId="Windows Live" clId="Web-{CF0ADD1D-C8AF-4B4B-9597-B80CE86E2E79}" dt="2022-03-30T18:51:17.042" v="116"/>
          <ac:spMkLst>
            <pc:docMk/>
            <pc:sldMk cId="1182113459" sldId="261"/>
            <ac:spMk id="2" creationId="{511EF40B-726E-D48A-F3F9-D8D0A6F85EF8}"/>
          </ac:spMkLst>
        </pc:spChg>
        <pc:spChg chg="del">
          <ac:chgData name="James Harmeling" userId="4163935ddb78b774" providerId="Windows Live" clId="Web-{CF0ADD1D-C8AF-4B4B-9597-B80CE86E2E79}" dt="2022-03-30T18:51:23.448" v="117"/>
          <ac:spMkLst>
            <pc:docMk/>
            <pc:sldMk cId="1182113459" sldId="261"/>
            <ac:spMk id="3" creationId="{A2F28CFC-5D56-D487-0307-B54E37DD261C}"/>
          </ac:spMkLst>
        </pc:spChg>
        <pc:spChg chg="add mod">
          <ac:chgData name="James Harmeling" userId="4163935ddb78b774" providerId="Windows Live" clId="Web-{CF0ADD1D-C8AF-4B4B-9597-B80CE86E2E79}" dt="2022-03-30T18:58:02.600" v="140" actId="1076"/>
          <ac:spMkLst>
            <pc:docMk/>
            <pc:sldMk cId="1182113459" sldId="261"/>
            <ac:spMk id="7" creationId="{544CE645-DF17-802C-E21F-4E3CB40F54E1}"/>
          </ac:spMkLst>
        </pc:spChg>
        <pc:spChg chg="add mod">
          <ac:chgData name="James Harmeling" userId="4163935ddb78b774" providerId="Windows Live" clId="Web-{CF0ADD1D-C8AF-4B4B-9597-B80CE86E2E79}" dt="2022-03-30T18:59:17.946" v="149" actId="1076"/>
          <ac:spMkLst>
            <pc:docMk/>
            <pc:sldMk cId="1182113459" sldId="261"/>
            <ac:spMk id="8" creationId="{200107DE-3F76-30C3-6E95-FCB78074EB66}"/>
          </ac:spMkLst>
        </pc:spChg>
        <pc:spChg chg="add del">
          <ac:chgData name="James Harmeling" userId="4163935ddb78b774" providerId="Windows Live" clId="Web-{CF0ADD1D-C8AF-4B4B-9597-B80CE86E2E79}" dt="2022-03-30T18:56:48.707" v="128"/>
          <ac:spMkLst>
            <pc:docMk/>
            <pc:sldMk cId="1182113459" sldId="261"/>
            <ac:spMk id="9" creationId="{42A4FC2C-047E-45A5-965D-8E1E3BF09BC6}"/>
          </ac:spMkLst>
        </pc:spChg>
        <pc:spChg chg="add del">
          <ac:chgData name="James Harmeling" userId="4163935ddb78b774" providerId="Windows Live" clId="Web-{CF0ADD1D-C8AF-4B4B-9597-B80CE86E2E79}" dt="2022-03-30T18:56:48.676" v="127"/>
          <ac:spMkLst>
            <pc:docMk/>
            <pc:sldMk cId="1182113459" sldId="261"/>
            <ac:spMk id="11" creationId="{42A4FC2C-047E-45A5-965D-8E1E3BF09BC6}"/>
          </ac:spMkLst>
        </pc:spChg>
        <pc:spChg chg="add del">
          <ac:chgData name="James Harmeling" userId="4163935ddb78b774" providerId="Windows Live" clId="Web-{CF0ADD1D-C8AF-4B4B-9597-B80CE86E2E79}" dt="2022-03-30T18:56:12.800" v="123"/>
          <ac:spMkLst>
            <pc:docMk/>
            <pc:sldMk cId="1182113459" sldId="261"/>
            <ac:spMk id="14" creationId="{B670DBD5-770C-4383-9F54-5B86E86BD5BB}"/>
          </ac:spMkLst>
        </pc:spChg>
        <pc:grpChg chg="add">
          <ac:chgData name="James Harmeling" userId="4163935ddb78b774" providerId="Windows Live" clId="Web-{CF0ADD1D-C8AF-4B4B-9597-B80CE86E2E79}" dt="2022-03-30T18:56:48.707" v="128"/>
          <ac:grpSpMkLst>
            <pc:docMk/>
            <pc:sldMk cId="1182113459" sldId="261"/>
            <ac:grpSpMk id="13" creationId="{63737881-458F-40AD-B72B-B57D267DC423}"/>
          </ac:grpSpMkLst>
        </pc:grpChg>
        <pc:picChg chg="add del mod">
          <ac:chgData name="James Harmeling" userId="4163935ddb78b774" providerId="Windows Live" clId="Web-{CF0ADD1D-C8AF-4B4B-9597-B80CE86E2E79}" dt="2022-03-30T18:54:43.001" v="120"/>
          <ac:picMkLst>
            <pc:docMk/>
            <pc:sldMk cId="1182113459" sldId="261"/>
            <ac:picMk id="4" creationId="{601D26BB-B4E8-F1C9-8912-2F26AECB403A}"/>
          </ac:picMkLst>
        </pc:picChg>
        <pc:picChg chg="add del mod">
          <ac:chgData name="James Harmeling" userId="4163935ddb78b774" providerId="Windows Live" clId="Web-{CF0ADD1D-C8AF-4B4B-9597-B80CE86E2E79}" dt="2022-03-30T18:56:13.925" v="124"/>
          <ac:picMkLst>
            <pc:docMk/>
            <pc:sldMk cId="1182113459" sldId="261"/>
            <ac:picMk id="5" creationId="{6B9B439D-3A4B-5782-32B9-14B2DBB2D44C}"/>
          </ac:picMkLst>
        </pc:picChg>
        <pc:picChg chg="add mod">
          <ac:chgData name="James Harmeling" userId="4163935ddb78b774" providerId="Windows Live" clId="Web-{CF0ADD1D-C8AF-4B4B-9597-B80CE86E2E79}" dt="2022-03-30T18:56:48.707" v="128"/>
          <ac:picMkLst>
            <pc:docMk/>
            <pc:sldMk cId="1182113459" sldId="261"/>
            <ac:picMk id="6" creationId="{D6FA1DA0-7FCD-9AE0-0352-7ABE9DA21E11}"/>
          </ac:picMkLst>
        </pc:picChg>
      </pc:sldChg>
      <pc:sldChg chg="addSp delSp modSp new">
        <pc:chgData name="James Harmeling" userId="4163935ddb78b774" providerId="Windows Live" clId="Web-{CF0ADD1D-C8AF-4B4B-9597-B80CE86E2E79}" dt="2022-03-30T19:02:07.263" v="192" actId="1076"/>
        <pc:sldMkLst>
          <pc:docMk/>
          <pc:sldMk cId="735884917" sldId="262"/>
        </pc:sldMkLst>
        <pc:spChg chg="del">
          <ac:chgData name="James Harmeling" userId="4163935ddb78b774" providerId="Windows Live" clId="Web-{CF0ADD1D-C8AF-4B4B-9597-B80CE86E2E79}" dt="2022-03-30T18:59:34.696" v="153"/>
          <ac:spMkLst>
            <pc:docMk/>
            <pc:sldMk cId="735884917" sldId="262"/>
            <ac:spMk id="2" creationId="{4EF9A494-78E5-CE3D-7D6A-0615E757271B}"/>
          </ac:spMkLst>
        </pc:spChg>
        <pc:spChg chg="del">
          <ac:chgData name="James Harmeling" userId="4163935ddb78b774" providerId="Windows Live" clId="Web-{CF0ADD1D-C8AF-4B4B-9597-B80CE86E2E79}" dt="2022-03-30T18:59:38.165" v="154"/>
          <ac:spMkLst>
            <pc:docMk/>
            <pc:sldMk cId="735884917" sldId="262"/>
            <ac:spMk id="3" creationId="{2E2129B2-5484-5195-690C-F833B8284622}"/>
          </ac:spMkLst>
        </pc:spChg>
        <pc:spChg chg="add mod">
          <ac:chgData name="James Harmeling" userId="4163935ddb78b774" providerId="Windows Live" clId="Web-{CF0ADD1D-C8AF-4B4B-9597-B80CE86E2E79}" dt="2022-03-30T19:00:15.010" v="160" actId="14100"/>
          <ac:spMkLst>
            <pc:docMk/>
            <pc:sldMk cId="735884917" sldId="262"/>
            <ac:spMk id="4" creationId="{4C067AD7-E3EB-142D-F7B6-8B6C4DE728EF}"/>
          </ac:spMkLst>
        </pc:spChg>
        <pc:spChg chg="add mod">
          <ac:chgData name="James Harmeling" userId="4163935ddb78b774" providerId="Windows Live" clId="Web-{CF0ADD1D-C8AF-4B4B-9597-B80CE86E2E79}" dt="2022-03-30T19:02:07.263" v="192" actId="1076"/>
          <ac:spMkLst>
            <pc:docMk/>
            <pc:sldMk cId="735884917" sldId="262"/>
            <ac:spMk id="5" creationId="{DA5E8817-097D-B6F4-A365-B043984E67A3}"/>
          </ac:spMkLst>
        </pc:spChg>
      </pc:sldChg>
      <pc:sldChg chg="modSp add replId">
        <pc:chgData name="James Harmeling" userId="4163935ddb78b774" providerId="Windows Live" clId="Web-{CF0ADD1D-C8AF-4B4B-9597-B80CE86E2E79}" dt="2022-03-30T19:04:08.735" v="207" actId="1076"/>
        <pc:sldMkLst>
          <pc:docMk/>
          <pc:sldMk cId="3099285677" sldId="263"/>
        </pc:sldMkLst>
        <pc:spChg chg="mod">
          <ac:chgData name="James Harmeling" userId="4163935ddb78b774" providerId="Windows Live" clId="Web-{CF0ADD1D-C8AF-4B4B-9597-B80CE86E2E79}" dt="2022-03-30T19:04:08.735" v="207" actId="1076"/>
          <ac:spMkLst>
            <pc:docMk/>
            <pc:sldMk cId="3099285677" sldId="263"/>
            <ac:spMk id="5" creationId="{DA5E8817-097D-B6F4-A365-B043984E67A3}"/>
          </ac:spMkLst>
        </pc:spChg>
      </pc:sldChg>
      <pc:sldChg chg="addSp modSp add replId modTransition addAnim delAnim modAnim">
        <pc:chgData name="James Harmeling" userId="4163935ddb78b774" providerId="Windows Live" clId="Web-{CF0ADD1D-C8AF-4B4B-9597-B80CE86E2E79}" dt="2022-03-30T19:08:10.242" v="225"/>
        <pc:sldMkLst>
          <pc:docMk/>
          <pc:sldMk cId="3594737444" sldId="264"/>
        </pc:sldMkLst>
        <pc:spChg chg="add mod">
          <ac:chgData name="James Harmeling" userId="4163935ddb78b774" providerId="Windows Live" clId="Web-{CF0ADD1D-C8AF-4B4B-9597-B80CE86E2E79}" dt="2022-03-30T19:05:28.081" v="219" actId="14100"/>
          <ac:spMkLst>
            <pc:docMk/>
            <pc:sldMk cId="3594737444" sldId="264"/>
            <ac:spMk id="2" creationId="{A838332D-E6D0-E974-3C71-941E252A05AC}"/>
          </ac:spMkLst>
        </pc:spChg>
      </pc:sldChg>
      <pc:sldChg chg="modSp add replId">
        <pc:chgData name="James Harmeling" userId="4163935ddb78b774" providerId="Windows Live" clId="Web-{CF0ADD1D-C8AF-4B4B-9597-B80CE86E2E79}" dt="2022-03-30T19:09:28.323" v="236" actId="20577"/>
        <pc:sldMkLst>
          <pc:docMk/>
          <pc:sldMk cId="2739225941" sldId="265"/>
        </pc:sldMkLst>
        <pc:spChg chg="mod">
          <ac:chgData name="James Harmeling" userId="4163935ddb78b774" providerId="Windows Live" clId="Web-{CF0ADD1D-C8AF-4B4B-9597-B80CE86E2E79}" dt="2022-03-30T19:09:28.323" v="236" actId="20577"/>
          <ac:spMkLst>
            <pc:docMk/>
            <pc:sldMk cId="2739225941" sldId="265"/>
            <ac:spMk id="5" creationId="{DA5E8817-097D-B6F4-A365-B043984E67A3}"/>
          </ac:spMkLst>
        </pc:spChg>
      </pc:sldChg>
      <pc:sldMasterChg chg="modSp add del addSldLayout delSldLayout modSldLayout">
        <pc:chgData name="James Harmeling" userId="4163935ddb78b774" providerId="Windows Live" clId="Web-{CF0ADD1D-C8AF-4B4B-9597-B80CE86E2E79}" dt="2022-03-30T18:30:52.499" v="2"/>
        <pc:sldMasterMkLst>
          <pc:docMk/>
          <pc:sldMasterMk cId="2460954070" sldId="2147483660"/>
        </pc:sldMasterMkLst>
        <pc:spChg chg="mod">
          <ac:chgData name="James Harmeling" userId="4163935ddb78b774" providerId="Windows Live" clId="Web-{CF0ADD1D-C8AF-4B4B-9597-B80CE86E2E79}" dt="2022-03-30T18:30:49.718" v="0"/>
          <ac:spMkLst>
            <pc:docMk/>
            <pc:sldMasterMk cId="2460954070" sldId="2147483660"/>
            <ac:spMk id="2" creationId="{00000000-0000-0000-0000-000000000000}"/>
          </ac:spMkLst>
        </pc:spChg>
        <pc:spChg chg="mod">
          <ac:chgData name="James Harmeling" userId="4163935ddb78b774" providerId="Windows Live" clId="Web-{CF0ADD1D-C8AF-4B4B-9597-B80CE86E2E79}" dt="2022-03-30T18:30:49.718" v="0"/>
          <ac:spMkLst>
            <pc:docMk/>
            <pc:sldMasterMk cId="2460954070" sldId="2147483660"/>
            <ac:spMk id="3" creationId="{00000000-0000-0000-0000-000000000000}"/>
          </ac:spMkLst>
        </pc:spChg>
        <pc:spChg chg="mod">
          <ac:chgData name="James Harmeling" userId="4163935ddb78b774" providerId="Windows Live" clId="Web-{CF0ADD1D-C8AF-4B4B-9597-B80CE86E2E79}" dt="2022-03-30T18:30:49.718" v="0"/>
          <ac:spMkLst>
            <pc:docMk/>
            <pc:sldMasterMk cId="2460954070" sldId="2147483660"/>
            <ac:spMk id="4" creationId="{00000000-0000-0000-0000-000000000000}"/>
          </ac:spMkLst>
        </pc:spChg>
        <pc:spChg chg="mod">
          <ac:chgData name="James Harmeling" userId="4163935ddb78b774" providerId="Windows Live" clId="Web-{CF0ADD1D-C8AF-4B4B-9597-B80CE86E2E79}" dt="2022-03-30T18:30:49.718" v="0"/>
          <ac:spMkLst>
            <pc:docMk/>
            <pc:sldMasterMk cId="2460954070" sldId="2147483660"/>
            <ac:spMk id="5" creationId="{00000000-0000-0000-0000-000000000000}"/>
          </ac:spMkLst>
        </pc:spChg>
        <pc:spChg chg="mod">
          <ac:chgData name="James Harmeling" userId="4163935ddb78b774" providerId="Windows Live" clId="Web-{CF0ADD1D-C8AF-4B4B-9597-B80CE86E2E79}" dt="2022-03-30T18:30:49.718" v="0"/>
          <ac:spMkLst>
            <pc:docMk/>
            <pc:sldMasterMk cId="2460954070" sldId="2147483660"/>
            <ac:spMk id="6" creationId="{00000000-0000-0000-0000-000000000000}"/>
          </ac:spMkLst>
        </pc:spChg>
        <pc:sldLayoutChg chg="modSp add del">
          <pc:chgData name="James Harmeling" userId="4163935ddb78b774" providerId="Windows Live" clId="Web-{CF0ADD1D-C8AF-4B4B-9597-B80CE86E2E79}" dt="2022-03-30T18:30:52.499" v="2"/>
          <pc:sldLayoutMkLst>
            <pc:docMk/>
            <pc:sldMasterMk cId="2460954070" sldId="2147483660"/>
            <pc:sldLayoutMk cId="2385387890" sldId="2147483661"/>
          </pc:sldLayoutMkLst>
          <pc:spChg chg="mod">
            <ac:chgData name="James Harmeling" userId="4163935ddb78b774" providerId="Windows Live" clId="Web-{CF0ADD1D-C8AF-4B4B-9597-B80CE86E2E79}" dt="2022-03-30T18:30:49.718" v="0"/>
            <ac:spMkLst>
              <pc:docMk/>
              <pc:sldMasterMk cId="2460954070" sldId="2147483660"/>
              <pc:sldLayoutMk cId="2385387890" sldId="2147483661"/>
              <ac:spMk id="2" creationId="{00000000-0000-0000-0000-000000000000}"/>
            </ac:spMkLst>
          </pc:spChg>
          <pc:spChg chg="mod">
            <ac:chgData name="James Harmeling" userId="4163935ddb78b774" providerId="Windows Live" clId="Web-{CF0ADD1D-C8AF-4B4B-9597-B80CE86E2E79}" dt="2022-03-30T18:30:49.718" v="0"/>
            <ac:spMkLst>
              <pc:docMk/>
              <pc:sldMasterMk cId="2460954070" sldId="2147483660"/>
              <pc:sldLayoutMk cId="2385387890" sldId="2147483661"/>
              <ac:spMk id="3" creationId="{00000000-0000-0000-0000-000000000000}"/>
            </ac:spMkLst>
          </pc:spChg>
        </pc:sldLayoutChg>
        <pc:sldLayoutChg chg="add del">
          <pc:chgData name="James Harmeling" userId="4163935ddb78b774" providerId="Windows Live" clId="Web-{CF0ADD1D-C8AF-4B4B-9597-B80CE86E2E79}" dt="2022-03-30T18:30:52.499" v="2"/>
          <pc:sldLayoutMkLst>
            <pc:docMk/>
            <pc:sldMasterMk cId="2460954070" sldId="2147483660"/>
            <pc:sldLayoutMk cId="949138452" sldId="2147483662"/>
          </pc:sldLayoutMkLst>
        </pc:sldLayoutChg>
        <pc:sldLayoutChg chg="modSp add del">
          <pc:chgData name="James Harmeling" userId="4163935ddb78b774" providerId="Windows Live" clId="Web-{CF0ADD1D-C8AF-4B4B-9597-B80CE86E2E79}" dt="2022-03-30T18:30:52.499" v="2"/>
          <pc:sldLayoutMkLst>
            <pc:docMk/>
            <pc:sldMasterMk cId="2460954070" sldId="2147483660"/>
            <pc:sldLayoutMk cId="2591524520" sldId="2147483663"/>
          </pc:sldLayoutMkLst>
          <pc:spChg chg="mod">
            <ac:chgData name="James Harmeling" userId="4163935ddb78b774" providerId="Windows Live" clId="Web-{CF0ADD1D-C8AF-4B4B-9597-B80CE86E2E79}" dt="2022-03-30T18:30:49.718" v="0"/>
            <ac:spMkLst>
              <pc:docMk/>
              <pc:sldMasterMk cId="2460954070" sldId="2147483660"/>
              <pc:sldLayoutMk cId="2591524520" sldId="2147483663"/>
              <ac:spMk id="2" creationId="{00000000-0000-0000-0000-000000000000}"/>
            </ac:spMkLst>
          </pc:spChg>
          <pc:spChg chg="mod">
            <ac:chgData name="James Harmeling" userId="4163935ddb78b774" providerId="Windows Live" clId="Web-{CF0ADD1D-C8AF-4B4B-9597-B80CE86E2E79}" dt="2022-03-30T18:30:49.718" v="0"/>
            <ac:spMkLst>
              <pc:docMk/>
              <pc:sldMasterMk cId="2460954070" sldId="2147483660"/>
              <pc:sldLayoutMk cId="2591524520" sldId="2147483663"/>
              <ac:spMk id="3" creationId="{00000000-0000-0000-0000-000000000000}"/>
            </ac:spMkLst>
          </pc:spChg>
        </pc:sldLayoutChg>
        <pc:sldLayoutChg chg="modSp add del">
          <pc:chgData name="James Harmeling" userId="4163935ddb78b774" providerId="Windows Live" clId="Web-{CF0ADD1D-C8AF-4B4B-9597-B80CE86E2E79}" dt="2022-03-30T18:30:52.499" v="2"/>
          <pc:sldLayoutMkLst>
            <pc:docMk/>
            <pc:sldMasterMk cId="2460954070" sldId="2147483660"/>
            <pc:sldLayoutMk cId="1203092039" sldId="2147483664"/>
          </pc:sldLayoutMkLst>
          <pc:spChg chg="mod">
            <ac:chgData name="James Harmeling" userId="4163935ddb78b774" providerId="Windows Live" clId="Web-{CF0ADD1D-C8AF-4B4B-9597-B80CE86E2E79}" dt="2022-03-30T18:30:49.718" v="0"/>
            <ac:spMkLst>
              <pc:docMk/>
              <pc:sldMasterMk cId="2460954070" sldId="2147483660"/>
              <pc:sldLayoutMk cId="1203092039" sldId="2147483664"/>
              <ac:spMk id="3" creationId="{00000000-0000-0000-0000-000000000000}"/>
            </ac:spMkLst>
          </pc:spChg>
          <pc:spChg chg="mod">
            <ac:chgData name="James Harmeling" userId="4163935ddb78b774" providerId="Windows Live" clId="Web-{CF0ADD1D-C8AF-4B4B-9597-B80CE86E2E79}" dt="2022-03-30T18:30:49.718" v="0"/>
            <ac:spMkLst>
              <pc:docMk/>
              <pc:sldMasterMk cId="2460954070" sldId="2147483660"/>
              <pc:sldLayoutMk cId="1203092039" sldId="2147483664"/>
              <ac:spMk id="4" creationId="{00000000-0000-0000-0000-000000000000}"/>
            </ac:spMkLst>
          </pc:spChg>
        </pc:sldLayoutChg>
        <pc:sldLayoutChg chg="modSp add del">
          <pc:chgData name="James Harmeling" userId="4163935ddb78b774" providerId="Windows Live" clId="Web-{CF0ADD1D-C8AF-4B4B-9597-B80CE86E2E79}" dt="2022-03-30T18:30:52.499" v="2"/>
          <pc:sldLayoutMkLst>
            <pc:docMk/>
            <pc:sldMasterMk cId="2460954070" sldId="2147483660"/>
            <pc:sldLayoutMk cId="3733172339" sldId="2147483665"/>
          </pc:sldLayoutMkLst>
          <pc:spChg chg="mod">
            <ac:chgData name="James Harmeling" userId="4163935ddb78b774" providerId="Windows Live" clId="Web-{CF0ADD1D-C8AF-4B4B-9597-B80CE86E2E79}" dt="2022-03-30T18:30:49.718" v="0"/>
            <ac:spMkLst>
              <pc:docMk/>
              <pc:sldMasterMk cId="2460954070" sldId="2147483660"/>
              <pc:sldLayoutMk cId="3733172339" sldId="2147483665"/>
              <ac:spMk id="2" creationId="{00000000-0000-0000-0000-000000000000}"/>
            </ac:spMkLst>
          </pc:spChg>
          <pc:spChg chg="mod">
            <ac:chgData name="James Harmeling" userId="4163935ddb78b774" providerId="Windows Live" clId="Web-{CF0ADD1D-C8AF-4B4B-9597-B80CE86E2E79}" dt="2022-03-30T18:30:49.718" v="0"/>
            <ac:spMkLst>
              <pc:docMk/>
              <pc:sldMasterMk cId="2460954070" sldId="2147483660"/>
              <pc:sldLayoutMk cId="3733172339" sldId="2147483665"/>
              <ac:spMk id="3" creationId="{00000000-0000-0000-0000-000000000000}"/>
            </ac:spMkLst>
          </pc:spChg>
          <pc:spChg chg="mod">
            <ac:chgData name="James Harmeling" userId="4163935ddb78b774" providerId="Windows Live" clId="Web-{CF0ADD1D-C8AF-4B4B-9597-B80CE86E2E79}" dt="2022-03-30T18:30:49.718" v="0"/>
            <ac:spMkLst>
              <pc:docMk/>
              <pc:sldMasterMk cId="2460954070" sldId="2147483660"/>
              <pc:sldLayoutMk cId="3733172339" sldId="2147483665"/>
              <ac:spMk id="4" creationId="{00000000-0000-0000-0000-000000000000}"/>
            </ac:spMkLst>
          </pc:spChg>
          <pc:spChg chg="mod">
            <ac:chgData name="James Harmeling" userId="4163935ddb78b774" providerId="Windows Live" clId="Web-{CF0ADD1D-C8AF-4B4B-9597-B80CE86E2E79}" dt="2022-03-30T18:30:49.718" v="0"/>
            <ac:spMkLst>
              <pc:docMk/>
              <pc:sldMasterMk cId="2460954070" sldId="2147483660"/>
              <pc:sldLayoutMk cId="3733172339" sldId="2147483665"/>
              <ac:spMk id="5" creationId="{00000000-0000-0000-0000-000000000000}"/>
            </ac:spMkLst>
          </pc:spChg>
          <pc:spChg chg="mod">
            <ac:chgData name="James Harmeling" userId="4163935ddb78b774" providerId="Windows Live" clId="Web-{CF0ADD1D-C8AF-4B4B-9597-B80CE86E2E79}" dt="2022-03-30T18:30:49.718" v="0"/>
            <ac:spMkLst>
              <pc:docMk/>
              <pc:sldMasterMk cId="2460954070" sldId="2147483660"/>
              <pc:sldLayoutMk cId="3733172339" sldId="2147483665"/>
              <ac:spMk id="6" creationId="{00000000-0000-0000-0000-000000000000}"/>
            </ac:spMkLst>
          </pc:spChg>
        </pc:sldLayoutChg>
        <pc:sldLayoutChg chg="add del">
          <pc:chgData name="James Harmeling" userId="4163935ddb78b774" providerId="Windows Live" clId="Web-{CF0ADD1D-C8AF-4B4B-9597-B80CE86E2E79}" dt="2022-03-30T18:30:52.499" v="2"/>
          <pc:sldLayoutMkLst>
            <pc:docMk/>
            <pc:sldMasterMk cId="2460954070" sldId="2147483660"/>
            <pc:sldLayoutMk cId="3210312558" sldId="2147483666"/>
          </pc:sldLayoutMkLst>
        </pc:sldLayoutChg>
        <pc:sldLayoutChg chg="add del">
          <pc:chgData name="James Harmeling" userId="4163935ddb78b774" providerId="Windows Live" clId="Web-{CF0ADD1D-C8AF-4B4B-9597-B80CE86E2E79}" dt="2022-03-30T18:30:52.499" v="2"/>
          <pc:sldLayoutMkLst>
            <pc:docMk/>
            <pc:sldMasterMk cId="2460954070" sldId="2147483660"/>
            <pc:sldLayoutMk cId="3146388984" sldId="2147483667"/>
          </pc:sldLayoutMkLst>
        </pc:sldLayoutChg>
        <pc:sldLayoutChg chg="modSp add del">
          <pc:chgData name="James Harmeling" userId="4163935ddb78b774" providerId="Windows Live" clId="Web-{CF0ADD1D-C8AF-4B4B-9597-B80CE86E2E79}" dt="2022-03-30T18:30:52.499" v="2"/>
          <pc:sldLayoutMkLst>
            <pc:docMk/>
            <pc:sldMasterMk cId="2460954070" sldId="2147483660"/>
            <pc:sldLayoutMk cId="3171841454" sldId="2147483668"/>
          </pc:sldLayoutMkLst>
          <pc:spChg chg="mod">
            <ac:chgData name="James Harmeling" userId="4163935ddb78b774" providerId="Windows Live" clId="Web-{CF0ADD1D-C8AF-4B4B-9597-B80CE86E2E79}" dt="2022-03-30T18:30:49.718" v="0"/>
            <ac:spMkLst>
              <pc:docMk/>
              <pc:sldMasterMk cId="2460954070" sldId="2147483660"/>
              <pc:sldLayoutMk cId="3171841454" sldId="2147483668"/>
              <ac:spMk id="2" creationId="{00000000-0000-0000-0000-000000000000}"/>
            </ac:spMkLst>
          </pc:spChg>
          <pc:spChg chg="mod">
            <ac:chgData name="James Harmeling" userId="4163935ddb78b774" providerId="Windows Live" clId="Web-{CF0ADD1D-C8AF-4B4B-9597-B80CE86E2E79}" dt="2022-03-30T18:30:49.718" v="0"/>
            <ac:spMkLst>
              <pc:docMk/>
              <pc:sldMasterMk cId="2460954070" sldId="2147483660"/>
              <pc:sldLayoutMk cId="3171841454" sldId="2147483668"/>
              <ac:spMk id="3" creationId="{00000000-0000-0000-0000-000000000000}"/>
            </ac:spMkLst>
          </pc:spChg>
          <pc:spChg chg="mod">
            <ac:chgData name="James Harmeling" userId="4163935ddb78b774" providerId="Windows Live" clId="Web-{CF0ADD1D-C8AF-4B4B-9597-B80CE86E2E79}" dt="2022-03-30T18:30:49.718" v="0"/>
            <ac:spMkLst>
              <pc:docMk/>
              <pc:sldMasterMk cId="2460954070" sldId="2147483660"/>
              <pc:sldLayoutMk cId="3171841454" sldId="2147483668"/>
              <ac:spMk id="4" creationId="{00000000-0000-0000-0000-000000000000}"/>
            </ac:spMkLst>
          </pc:spChg>
        </pc:sldLayoutChg>
        <pc:sldLayoutChg chg="modSp add del">
          <pc:chgData name="James Harmeling" userId="4163935ddb78b774" providerId="Windows Live" clId="Web-{CF0ADD1D-C8AF-4B4B-9597-B80CE86E2E79}" dt="2022-03-30T18:30:52.499" v="2"/>
          <pc:sldLayoutMkLst>
            <pc:docMk/>
            <pc:sldMasterMk cId="2460954070" sldId="2147483660"/>
            <pc:sldLayoutMk cId="1718958274" sldId="2147483669"/>
          </pc:sldLayoutMkLst>
          <pc:spChg chg="mod">
            <ac:chgData name="James Harmeling" userId="4163935ddb78b774" providerId="Windows Live" clId="Web-{CF0ADD1D-C8AF-4B4B-9597-B80CE86E2E79}" dt="2022-03-30T18:30:49.718" v="0"/>
            <ac:spMkLst>
              <pc:docMk/>
              <pc:sldMasterMk cId="2460954070" sldId="2147483660"/>
              <pc:sldLayoutMk cId="1718958274" sldId="2147483669"/>
              <ac:spMk id="2" creationId="{00000000-0000-0000-0000-000000000000}"/>
            </ac:spMkLst>
          </pc:spChg>
          <pc:spChg chg="mod">
            <ac:chgData name="James Harmeling" userId="4163935ddb78b774" providerId="Windows Live" clId="Web-{CF0ADD1D-C8AF-4B4B-9597-B80CE86E2E79}" dt="2022-03-30T18:30:49.718" v="0"/>
            <ac:spMkLst>
              <pc:docMk/>
              <pc:sldMasterMk cId="2460954070" sldId="2147483660"/>
              <pc:sldLayoutMk cId="1718958274" sldId="2147483669"/>
              <ac:spMk id="3" creationId="{00000000-0000-0000-0000-000000000000}"/>
            </ac:spMkLst>
          </pc:spChg>
          <pc:spChg chg="mod">
            <ac:chgData name="James Harmeling" userId="4163935ddb78b774" providerId="Windows Live" clId="Web-{CF0ADD1D-C8AF-4B4B-9597-B80CE86E2E79}" dt="2022-03-30T18:30:49.718" v="0"/>
            <ac:spMkLst>
              <pc:docMk/>
              <pc:sldMasterMk cId="2460954070" sldId="2147483660"/>
              <pc:sldLayoutMk cId="1718958274" sldId="2147483669"/>
              <ac:spMk id="4" creationId="{00000000-0000-0000-0000-000000000000}"/>
            </ac:spMkLst>
          </pc:spChg>
        </pc:sldLayoutChg>
        <pc:sldLayoutChg chg="add del">
          <pc:chgData name="James Harmeling" userId="4163935ddb78b774" providerId="Windows Live" clId="Web-{CF0ADD1D-C8AF-4B4B-9597-B80CE86E2E79}" dt="2022-03-30T18:30:52.499" v="2"/>
          <pc:sldLayoutMkLst>
            <pc:docMk/>
            <pc:sldMasterMk cId="2460954070" sldId="2147483660"/>
            <pc:sldLayoutMk cId="2202905451" sldId="2147483670"/>
          </pc:sldLayoutMkLst>
        </pc:sldLayoutChg>
        <pc:sldLayoutChg chg="modSp add del">
          <pc:chgData name="James Harmeling" userId="4163935ddb78b774" providerId="Windows Live" clId="Web-{CF0ADD1D-C8AF-4B4B-9597-B80CE86E2E79}" dt="2022-03-30T18:30:52.499" v="2"/>
          <pc:sldLayoutMkLst>
            <pc:docMk/>
            <pc:sldMasterMk cId="2460954070" sldId="2147483660"/>
            <pc:sldLayoutMk cId="3479445657" sldId="2147483671"/>
          </pc:sldLayoutMkLst>
          <pc:spChg chg="mod">
            <ac:chgData name="James Harmeling" userId="4163935ddb78b774" providerId="Windows Live" clId="Web-{CF0ADD1D-C8AF-4B4B-9597-B80CE86E2E79}" dt="2022-03-30T18:30:49.718" v="0"/>
            <ac:spMkLst>
              <pc:docMk/>
              <pc:sldMasterMk cId="2460954070" sldId="2147483660"/>
              <pc:sldLayoutMk cId="3479445657" sldId="2147483671"/>
              <ac:spMk id="2" creationId="{00000000-0000-0000-0000-000000000000}"/>
            </ac:spMkLst>
          </pc:spChg>
          <pc:spChg chg="mod">
            <ac:chgData name="James Harmeling" userId="4163935ddb78b774" providerId="Windows Live" clId="Web-{CF0ADD1D-C8AF-4B4B-9597-B80CE86E2E79}" dt="2022-03-30T18:30:49.718" v="0"/>
            <ac:spMkLst>
              <pc:docMk/>
              <pc:sldMasterMk cId="2460954070" sldId="2147483660"/>
              <pc:sldLayoutMk cId="3479445657" sldId="2147483671"/>
              <ac:spMk id="3" creationId="{00000000-0000-0000-0000-000000000000}"/>
            </ac:spMkLst>
          </pc:spChg>
        </pc:sldLayoutChg>
      </pc:sldMasterChg>
      <pc:sldMasterChg chg="add addSldLayout modSldLayout">
        <pc:chgData name="James Harmeling" userId="4163935ddb78b774" providerId="Windows Live" clId="Web-{CF0ADD1D-C8AF-4B4B-9597-B80CE86E2E79}" dt="2022-03-30T18:30:49.781" v="1"/>
        <pc:sldMasterMkLst>
          <pc:docMk/>
          <pc:sldMasterMk cId="2560521163" sldId="2147483672"/>
        </pc:sldMasterMkLst>
        <pc:sldLayoutChg chg="add mod replId">
          <pc:chgData name="James Harmeling" userId="4163935ddb78b774" providerId="Windows Live" clId="Web-{CF0ADD1D-C8AF-4B4B-9597-B80CE86E2E79}" dt="2022-03-30T18:30:49.781" v="1"/>
          <pc:sldLayoutMkLst>
            <pc:docMk/>
            <pc:sldMasterMk cId="2560521163" sldId="2147483672"/>
            <pc:sldLayoutMk cId="2160296035" sldId="2147483673"/>
          </pc:sldLayoutMkLst>
        </pc:sldLayoutChg>
        <pc:sldLayoutChg chg="add mod replId">
          <pc:chgData name="James Harmeling" userId="4163935ddb78b774" providerId="Windows Live" clId="Web-{CF0ADD1D-C8AF-4B4B-9597-B80CE86E2E79}" dt="2022-03-30T18:30:49.781" v="1"/>
          <pc:sldLayoutMkLst>
            <pc:docMk/>
            <pc:sldMasterMk cId="2560521163" sldId="2147483672"/>
            <pc:sldLayoutMk cId="532383559" sldId="2147483674"/>
          </pc:sldLayoutMkLst>
        </pc:sldLayoutChg>
        <pc:sldLayoutChg chg="add mod replId">
          <pc:chgData name="James Harmeling" userId="4163935ddb78b774" providerId="Windows Live" clId="Web-{CF0ADD1D-C8AF-4B4B-9597-B80CE86E2E79}" dt="2022-03-30T18:30:49.781" v="1"/>
          <pc:sldLayoutMkLst>
            <pc:docMk/>
            <pc:sldMasterMk cId="2560521163" sldId="2147483672"/>
            <pc:sldLayoutMk cId="191670875" sldId="2147483675"/>
          </pc:sldLayoutMkLst>
        </pc:sldLayoutChg>
        <pc:sldLayoutChg chg="add mod replId">
          <pc:chgData name="James Harmeling" userId="4163935ddb78b774" providerId="Windows Live" clId="Web-{CF0ADD1D-C8AF-4B4B-9597-B80CE86E2E79}" dt="2022-03-30T18:30:49.781" v="1"/>
          <pc:sldLayoutMkLst>
            <pc:docMk/>
            <pc:sldMasterMk cId="2560521163" sldId="2147483672"/>
            <pc:sldLayoutMk cId="1077262916" sldId="2147483676"/>
          </pc:sldLayoutMkLst>
        </pc:sldLayoutChg>
        <pc:sldLayoutChg chg="add mod replId">
          <pc:chgData name="James Harmeling" userId="4163935ddb78b774" providerId="Windows Live" clId="Web-{CF0ADD1D-C8AF-4B4B-9597-B80CE86E2E79}" dt="2022-03-30T18:30:49.781" v="1"/>
          <pc:sldLayoutMkLst>
            <pc:docMk/>
            <pc:sldMasterMk cId="2560521163" sldId="2147483672"/>
            <pc:sldLayoutMk cId="1203358812" sldId="2147483677"/>
          </pc:sldLayoutMkLst>
        </pc:sldLayoutChg>
        <pc:sldLayoutChg chg="add mod replId">
          <pc:chgData name="James Harmeling" userId="4163935ddb78b774" providerId="Windows Live" clId="Web-{CF0ADD1D-C8AF-4B4B-9597-B80CE86E2E79}" dt="2022-03-30T18:30:49.781" v="1"/>
          <pc:sldLayoutMkLst>
            <pc:docMk/>
            <pc:sldMasterMk cId="2560521163" sldId="2147483672"/>
            <pc:sldLayoutMk cId="2852353734" sldId="2147483678"/>
          </pc:sldLayoutMkLst>
        </pc:sldLayoutChg>
        <pc:sldLayoutChg chg="add mod replId">
          <pc:chgData name="James Harmeling" userId="4163935ddb78b774" providerId="Windows Live" clId="Web-{CF0ADD1D-C8AF-4B4B-9597-B80CE86E2E79}" dt="2022-03-30T18:30:49.781" v="1"/>
          <pc:sldLayoutMkLst>
            <pc:docMk/>
            <pc:sldMasterMk cId="2560521163" sldId="2147483672"/>
            <pc:sldLayoutMk cId="955774235" sldId="2147483679"/>
          </pc:sldLayoutMkLst>
        </pc:sldLayoutChg>
        <pc:sldLayoutChg chg="add mod replId">
          <pc:chgData name="James Harmeling" userId="4163935ddb78b774" providerId="Windows Live" clId="Web-{CF0ADD1D-C8AF-4B4B-9597-B80CE86E2E79}" dt="2022-03-30T18:30:49.781" v="1"/>
          <pc:sldLayoutMkLst>
            <pc:docMk/>
            <pc:sldMasterMk cId="2560521163" sldId="2147483672"/>
            <pc:sldLayoutMk cId="3303524333" sldId="2147483680"/>
          </pc:sldLayoutMkLst>
        </pc:sldLayoutChg>
        <pc:sldLayoutChg chg="add mod replId">
          <pc:chgData name="James Harmeling" userId="4163935ddb78b774" providerId="Windows Live" clId="Web-{CF0ADD1D-C8AF-4B4B-9597-B80CE86E2E79}" dt="2022-03-30T18:30:49.781" v="1"/>
          <pc:sldLayoutMkLst>
            <pc:docMk/>
            <pc:sldMasterMk cId="2560521163" sldId="2147483672"/>
            <pc:sldLayoutMk cId="3247250916" sldId="2147483681"/>
          </pc:sldLayoutMkLst>
        </pc:sldLayoutChg>
        <pc:sldLayoutChg chg="add mod replId">
          <pc:chgData name="James Harmeling" userId="4163935ddb78b774" providerId="Windows Live" clId="Web-{CF0ADD1D-C8AF-4B4B-9597-B80CE86E2E79}" dt="2022-03-30T18:30:49.781" v="1"/>
          <pc:sldLayoutMkLst>
            <pc:docMk/>
            <pc:sldMasterMk cId="2560521163" sldId="2147483672"/>
            <pc:sldLayoutMk cId="2426378991" sldId="2147483682"/>
          </pc:sldLayoutMkLst>
        </pc:sldLayoutChg>
        <pc:sldLayoutChg chg="add mod replId">
          <pc:chgData name="James Harmeling" userId="4163935ddb78b774" providerId="Windows Live" clId="Web-{CF0ADD1D-C8AF-4B4B-9597-B80CE86E2E79}" dt="2022-03-30T18:30:49.781" v="1"/>
          <pc:sldLayoutMkLst>
            <pc:docMk/>
            <pc:sldMasterMk cId="2560521163" sldId="2147483672"/>
            <pc:sldLayoutMk cId="1426918644" sldId="2147483683"/>
          </pc:sldLayoutMkLst>
        </pc:sldLayoutChg>
      </pc:sldMasterChg>
    </pc:docChg>
  </pc:docChgLst>
  <pc:docChgLst>
    <pc:chgData name="Matt Lyle" userId="a96e7d453dd11193" providerId="LiveId" clId="{71963423-E577-4768-9053-47A30E9D8742}"/>
    <pc:docChg chg="modSld">
      <pc:chgData name="Matt Lyle" userId="a96e7d453dd11193" providerId="LiveId" clId="{71963423-E577-4768-9053-47A30E9D8742}" dt="2022-04-02T05:02:18.567" v="0" actId="2085"/>
      <pc:docMkLst>
        <pc:docMk/>
      </pc:docMkLst>
      <pc:sldChg chg="modSp mod">
        <pc:chgData name="Matt Lyle" userId="a96e7d453dd11193" providerId="LiveId" clId="{71963423-E577-4768-9053-47A30E9D8742}" dt="2022-04-02T05:02:18.567" v="0" actId="2085"/>
        <pc:sldMkLst>
          <pc:docMk/>
          <pc:sldMk cId="3187507330" sldId="257"/>
        </pc:sldMkLst>
        <pc:spChg chg="mod">
          <ac:chgData name="Matt Lyle" userId="a96e7d453dd11193" providerId="LiveId" clId="{71963423-E577-4768-9053-47A30E9D8742}" dt="2022-04-02T05:02:18.567" v="0" actId="2085"/>
          <ac:spMkLst>
            <pc:docMk/>
            <pc:sldMk cId="3187507330" sldId="257"/>
            <ac:spMk id="4" creationId="{DC9391E2-CEDB-471B-A5AB-F5CB22BF9E0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60296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26378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6918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32383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167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7726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03358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5235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577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0352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7250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605211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4/2/2022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9391E2-CEDB-471B-A5AB-F5CB22BF9E08}"/>
              </a:ext>
            </a:extLst>
          </p:cNvPr>
          <p:cNvSpPr/>
          <p:nvPr/>
        </p:nvSpPr>
        <p:spPr>
          <a:xfrm>
            <a:off x="1971" y="3187"/>
            <a:ext cx="9182909" cy="6855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8F7B9A04-5F88-4BAE-8706-D31B8B6B8A9C}"/>
              </a:ext>
            </a:extLst>
          </p:cNvPr>
          <p:cNvSpPr txBox="1"/>
          <p:nvPr/>
        </p:nvSpPr>
        <p:spPr>
          <a:xfrm>
            <a:off x="1207024" y="857577"/>
            <a:ext cx="6727933"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4050" b="1" dirty="0">
                <a:solidFill>
                  <a:srgbClr val="FFFFFF"/>
                </a:solidFill>
                <a:latin typeface="Engravers MT"/>
                <a:cs typeface="Times New Roman"/>
              </a:rPr>
              <a:t>T h e    T e s t I n g</a:t>
            </a:r>
          </a:p>
        </p:txBody>
      </p:sp>
      <p:pic>
        <p:nvPicPr>
          <p:cNvPr id="7" name="Picture 7" descr="A picture containing text, nature&#10;&#10;Description automatically generated">
            <a:extLst>
              <a:ext uri="{FF2B5EF4-FFF2-40B4-BE49-F238E27FC236}">
                <a16:creationId xmlns:a16="http://schemas.microsoft.com/office/drawing/2014/main" id="{9EFD1CD8-CC76-450E-A414-11D65B4A4B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47"/>
          <a:stretch/>
        </p:blipFill>
        <p:spPr>
          <a:xfrm>
            <a:off x="1158264" y="3002159"/>
            <a:ext cx="6877037" cy="3861401"/>
          </a:xfrm>
          <a:prstGeom prst="rect">
            <a:avLst/>
          </a:prstGeom>
        </p:spPr>
      </p:pic>
      <p:sp>
        <p:nvSpPr>
          <p:cNvPr id="8" name="TextBox 7">
            <a:extLst>
              <a:ext uri="{FF2B5EF4-FFF2-40B4-BE49-F238E27FC236}">
                <a16:creationId xmlns:a16="http://schemas.microsoft.com/office/drawing/2014/main" id="{0D0A3F12-2AA2-422B-A0B3-A61381A4491C}"/>
              </a:ext>
            </a:extLst>
          </p:cNvPr>
          <p:cNvSpPr txBox="1"/>
          <p:nvPr/>
        </p:nvSpPr>
        <p:spPr>
          <a:xfrm>
            <a:off x="1148912" y="2094298"/>
            <a:ext cx="6846176" cy="392415"/>
          </a:xfrm>
          <a:prstGeom prst="rect">
            <a:avLst/>
          </a:prstGeom>
          <a:noFill/>
          <a:ln>
            <a:solidFill>
              <a:srgbClr val="FFFF00"/>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100">
                <a:solidFill>
                  <a:srgbClr val="FFFFFF"/>
                </a:solidFill>
                <a:latin typeface="Times New Roman"/>
              </a:rPr>
              <a:t>D e v e l o p i n g    A b r a h a m ’ s    R i g h t e o u s n e s s</a:t>
            </a:r>
          </a:p>
        </p:txBody>
      </p:sp>
    </p:spTree>
    <p:extLst>
      <p:ext uri="{BB962C8B-B14F-4D97-AF65-F5344CB8AC3E}">
        <p14:creationId xmlns:p14="http://schemas.microsoft.com/office/powerpoint/2010/main" val="318750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067AD7-E3EB-142D-F7B6-8B6C4DE728EF}"/>
              </a:ext>
            </a:extLst>
          </p:cNvPr>
          <p:cNvSpPr/>
          <p:nvPr/>
        </p:nvSpPr>
        <p:spPr>
          <a:xfrm>
            <a:off x="0" y="-34046"/>
            <a:ext cx="9075906" cy="68871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5E8817-097D-B6F4-A365-B043984E67A3}"/>
              </a:ext>
            </a:extLst>
          </p:cNvPr>
          <p:cNvSpPr txBox="1"/>
          <p:nvPr/>
        </p:nvSpPr>
        <p:spPr>
          <a:xfrm>
            <a:off x="739302" y="1488333"/>
            <a:ext cx="766539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rgbClr val="FFFFFF"/>
                </a:solidFill>
                <a:latin typeface="Times New Roman"/>
                <a:cs typeface="Times New Roman"/>
              </a:rPr>
              <a:t>Romans 8:32</a:t>
            </a:r>
            <a:endParaRPr lang="en-US"/>
          </a:p>
          <a:p>
            <a:pPr algn="ctr"/>
            <a:r>
              <a:rPr lang="en-US" sz="2800" b="1" baseline="30000" dirty="0">
                <a:solidFill>
                  <a:schemeClr val="bg1"/>
                </a:solidFill>
                <a:latin typeface="Times New Roman"/>
                <a:ea typeface="+mn-lt"/>
                <a:cs typeface="+mn-lt"/>
              </a:rPr>
              <a:t> </a:t>
            </a:r>
            <a:r>
              <a:rPr lang="en-US" sz="2800" dirty="0">
                <a:solidFill>
                  <a:schemeClr val="bg1"/>
                </a:solidFill>
                <a:latin typeface="Times New Roman"/>
                <a:ea typeface="+mn-lt"/>
                <a:cs typeface="+mn-lt"/>
              </a:rPr>
              <a:t>He who did not spare his own Son but gave him up for us all, how will he not also with him graciously give us all things?</a:t>
            </a:r>
            <a:endParaRPr lang="en-US" dirty="0">
              <a:solidFill>
                <a:schemeClr val="bg1"/>
              </a:solidFill>
              <a:latin typeface="Times New Roman"/>
            </a:endParaRPr>
          </a:p>
        </p:txBody>
      </p:sp>
    </p:spTree>
    <p:extLst>
      <p:ext uri="{BB962C8B-B14F-4D97-AF65-F5344CB8AC3E}">
        <p14:creationId xmlns:p14="http://schemas.microsoft.com/office/powerpoint/2010/main" val="273922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371BFF-B301-3B40-7E66-0E9B65D25369}"/>
              </a:ext>
            </a:extLst>
          </p:cNvPr>
          <p:cNvSpPr txBox="1"/>
          <p:nvPr/>
        </p:nvSpPr>
        <p:spPr>
          <a:xfrm>
            <a:off x="262962" y="1767192"/>
            <a:ext cx="2998771" cy="378541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ctr">
              <a:lnSpc>
                <a:spcPct val="90000"/>
              </a:lnSpc>
              <a:spcAft>
                <a:spcPts val="600"/>
              </a:spcAft>
            </a:pPr>
            <a:r>
              <a:rPr lang="en-US" sz="3200" i="1" dirty="0"/>
              <a:t>Will you Surrender What is Most Precious to You?</a:t>
            </a:r>
            <a:endParaRPr lang="en-US" sz="3200" dirty="0">
              <a:ea typeface="Calibri" panose="020F0502020204030204"/>
              <a:cs typeface="Calibri" panose="020F0502020204030204"/>
            </a:endParaRPr>
          </a:p>
          <a:p>
            <a:pPr algn="ctr">
              <a:lnSpc>
                <a:spcPct val="90000"/>
              </a:lnSpc>
              <a:spcAft>
                <a:spcPts val="600"/>
              </a:spcAft>
            </a:pPr>
            <a:r>
              <a:rPr lang="en-US" sz="2000" dirty="0"/>
              <a:t>(Genesis 21-22)</a:t>
            </a:r>
            <a:endParaRPr lang="en-US" sz="2000">
              <a:ea typeface="Calibri" panose="020F0502020204030204"/>
              <a:cs typeface="Calibri" panose="020F0502020204030204"/>
            </a:endParaRPr>
          </a:p>
        </p:txBody>
      </p:sp>
      <p:sp>
        <p:nvSpPr>
          <p:cNvPr id="20" name="Rectangle 1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BEA5F8FF-FA65-5CD2-A25E-8A971A1BACF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90584" y="2035751"/>
            <a:ext cx="4242124" cy="2987531"/>
          </a:xfrm>
          <a:prstGeom prst="rect">
            <a:avLst/>
          </a:prstGeom>
          <a:effectLst/>
        </p:spPr>
      </p:pic>
    </p:spTree>
    <p:extLst>
      <p:ext uri="{BB962C8B-B14F-4D97-AF65-F5344CB8AC3E}">
        <p14:creationId xmlns:p14="http://schemas.microsoft.com/office/powerpoint/2010/main" val="309998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11660189-A2D2-1BB0-11ED-C3F77DC0D4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9143980" cy="6856718"/>
          </a:xfrm>
          <a:prstGeom prst="rect">
            <a:avLst/>
          </a:prstGeom>
        </p:spPr>
      </p:pic>
      <p:sp>
        <p:nvSpPr>
          <p:cNvPr id="5" name="TextBox 4">
            <a:extLst>
              <a:ext uri="{FF2B5EF4-FFF2-40B4-BE49-F238E27FC236}">
                <a16:creationId xmlns:a16="http://schemas.microsoft.com/office/drawing/2014/main" id="{018ADC5D-BD01-8FEA-3A59-689C1514F4A9}"/>
              </a:ext>
            </a:extLst>
          </p:cNvPr>
          <p:cNvSpPr txBox="1"/>
          <p:nvPr/>
        </p:nvSpPr>
        <p:spPr>
          <a:xfrm>
            <a:off x="1" y="564204"/>
            <a:ext cx="6945548"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a:t>Enjoy remarkable gifts from God </a:t>
            </a:r>
            <a:r>
              <a:rPr lang="en-US" sz="2800"/>
              <a:t>(Gen 21:1-7)</a:t>
            </a:r>
          </a:p>
        </p:txBody>
      </p:sp>
      <p:sp>
        <p:nvSpPr>
          <p:cNvPr id="6" name="TextBox 5">
            <a:extLst>
              <a:ext uri="{FF2B5EF4-FFF2-40B4-BE49-F238E27FC236}">
                <a16:creationId xmlns:a16="http://schemas.microsoft.com/office/drawing/2014/main" id="{85373204-2C61-534D-30ED-C87A8853491D}"/>
              </a:ext>
            </a:extLst>
          </p:cNvPr>
          <p:cNvSpPr txBox="1"/>
          <p:nvPr/>
        </p:nvSpPr>
        <p:spPr>
          <a:xfrm>
            <a:off x="554477" y="1653702"/>
            <a:ext cx="4114800" cy="523220"/>
          </a:xfrm>
          <a:prstGeom prst="rect">
            <a:avLst/>
          </a:prstGeom>
          <a:solidFill>
            <a:schemeClr val="accent6">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dirty="0">
                <a:solidFill>
                  <a:srgbClr val="FFFFFF"/>
                </a:solidFill>
              </a:rPr>
              <a:t>The Lord is trustworthy</a:t>
            </a:r>
            <a:endParaRPr lang="en-US" dirty="0">
              <a:solidFill>
                <a:srgbClr val="FFFFFF"/>
              </a:solidFill>
            </a:endParaRPr>
          </a:p>
        </p:txBody>
      </p:sp>
      <p:sp>
        <p:nvSpPr>
          <p:cNvPr id="7" name="TextBox 6">
            <a:extLst>
              <a:ext uri="{FF2B5EF4-FFF2-40B4-BE49-F238E27FC236}">
                <a16:creationId xmlns:a16="http://schemas.microsoft.com/office/drawing/2014/main" id="{147BD319-BBD8-A079-C554-ABFF3596A2CF}"/>
              </a:ext>
            </a:extLst>
          </p:cNvPr>
          <p:cNvSpPr txBox="1"/>
          <p:nvPr/>
        </p:nvSpPr>
        <p:spPr>
          <a:xfrm>
            <a:off x="554477" y="2461098"/>
            <a:ext cx="4114799" cy="523220"/>
          </a:xfrm>
          <a:prstGeom prst="rect">
            <a:avLst/>
          </a:prstGeom>
          <a:solidFill>
            <a:schemeClr val="accent6">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a:solidFill>
                  <a:srgbClr val="FFFFFF"/>
                </a:solidFill>
              </a:rPr>
              <a:t>The Lord is good</a:t>
            </a:r>
            <a:endParaRPr lang="en-US"/>
          </a:p>
        </p:txBody>
      </p:sp>
      <p:sp>
        <p:nvSpPr>
          <p:cNvPr id="2" name="TextBox 1">
            <a:extLst>
              <a:ext uri="{FF2B5EF4-FFF2-40B4-BE49-F238E27FC236}">
                <a16:creationId xmlns:a16="http://schemas.microsoft.com/office/drawing/2014/main" id="{C8784A0F-A026-1C5E-4F02-F8785C670FD9}"/>
              </a:ext>
            </a:extLst>
          </p:cNvPr>
          <p:cNvSpPr txBox="1"/>
          <p:nvPr/>
        </p:nvSpPr>
        <p:spPr>
          <a:xfrm>
            <a:off x="1841917" y="3500203"/>
            <a:ext cx="5460167" cy="2308324"/>
          </a:xfrm>
          <a:prstGeom prst="rect">
            <a:avLst/>
          </a:prstGeom>
          <a:solidFill>
            <a:srgbClr val="8C010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chemeClr val="bg1"/>
                </a:solidFill>
              </a:rPr>
              <a:t>Romans 4:17</a:t>
            </a:r>
            <a:endParaRPr lang="en-US" sz="2400" b="1">
              <a:solidFill>
                <a:schemeClr val="bg1"/>
              </a:solidFill>
              <a:ea typeface="Calibri"/>
              <a:cs typeface="Calibri"/>
            </a:endParaRPr>
          </a:p>
          <a:p>
            <a:pPr algn="ctr"/>
            <a:r>
              <a:rPr lang="en-US" sz="2400" dirty="0">
                <a:solidFill>
                  <a:schemeClr val="bg1"/>
                </a:solidFill>
                <a:latin typeface="Calibri"/>
                <a:ea typeface="Calibri"/>
                <a:cs typeface="Calibri"/>
              </a:rPr>
              <a:t>as it is written, </a:t>
            </a:r>
            <a:r>
              <a:rPr lang="en-US" sz="2400" dirty="0">
                <a:solidFill>
                  <a:schemeClr val="bg1"/>
                </a:solidFill>
              </a:rPr>
              <a:t>“I have made you the father of many nations”—in the presence of the God in whom he believed, who gives life to the dead and calls into existence the things that do not exist.</a:t>
            </a:r>
            <a:endParaRPr lang="en-US" sz="2400">
              <a:solidFill>
                <a:schemeClr val="bg1"/>
              </a:solidFill>
              <a:ea typeface="Calibri"/>
              <a:cs typeface="Calibri"/>
            </a:endParaRPr>
          </a:p>
        </p:txBody>
      </p:sp>
    </p:spTree>
    <p:extLst>
      <p:ext uri="{BB962C8B-B14F-4D97-AF65-F5344CB8AC3E}">
        <p14:creationId xmlns:p14="http://schemas.microsoft.com/office/powerpoint/2010/main" val="308753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4501" y="1090453"/>
            <a:ext cx="7098924"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4501" y="1090453"/>
            <a:ext cx="7098924"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D46BB22B-2F18-CC62-4FEA-3DD4C60C92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0500" y="677668"/>
            <a:ext cx="7222999" cy="5417250"/>
          </a:xfrm>
          <a:prstGeom prst="rect">
            <a:avLst/>
          </a:prstGeom>
          <a:ln w="28575">
            <a:solidFill>
              <a:schemeClr val="bg1"/>
            </a:solidFill>
          </a:ln>
        </p:spPr>
      </p:pic>
      <p:sp>
        <p:nvSpPr>
          <p:cNvPr id="15" name="Graphic 212">
            <a:extLst>
              <a:ext uri="{FF2B5EF4-FFF2-40B4-BE49-F238E27FC236}">
                <a16:creationId xmlns:a16="http://schemas.microsoft.com/office/drawing/2014/main" id="{7BD8AB83-2763-4392-B4B9-049CDF1F6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5206" y="168141"/>
            <a:ext cx="756834"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 name="Graphic 212">
            <a:extLst>
              <a:ext uri="{FF2B5EF4-FFF2-40B4-BE49-F238E27FC236}">
                <a16:creationId xmlns:a16="http://schemas.microsoft.com/office/drawing/2014/main" id="{480F071C-C35C-4CE1-8EE5-8ED96E2F4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5206" y="168141"/>
            <a:ext cx="756834"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9" name="Oval 18">
            <a:extLst>
              <a:ext uri="{FF2B5EF4-FFF2-40B4-BE49-F238E27FC236}">
                <a16:creationId xmlns:a16="http://schemas.microsoft.com/office/drawing/2014/main" id="{CD97FAB4-59E0-4E65-B50B-867B14D2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595" y="4428611"/>
            <a:ext cx="423905"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0D578F4B-2751-4FC2-8853-FAC5C5913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595" y="4428611"/>
            <a:ext cx="423905"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a:extLst>
              <a:ext uri="{FF2B5EF4-FFF2-40B4-BE49-F238E27FC236}">
                <a16:creationId xmlns:a16="http://schemas.microsoft.com/office/drawing/2014/main" id="{F1B0135F-DD53-D7A9-3AB9-AEAD628212A4}"/>
              </a:ext>
            </a:extLst>
          </p:cNvPr>
          <p:cNvSpPr txBox="1"/>
          <p:nvPr/>
        </p:nvSpPr>
        <p:spPr>
          <a:xfrm>
            <a:off x="175099" y="1031132"/>
            <a:ext cx="6877454"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a:solidFill>
                  <a:srgbClr val="FFFFFF"/>
                </a:solidFill>
              </a:rPr>
              <a:t>Handle challenges as they arise </a:t>
            </a:r>
            <a:r>
              <a:rPr lang="en-US" sz="2800">
                <a:solidFill>
                  <a:srgbClr val="FFFFFF"/>
                </a:solidFill>
              </a:rPr>
              <a:t>(Gen 21:8-21)</a:t>
            </a:r>
          </a:p>
        </p:txBody>
      </p:sp>
      <p:sp>
        <p:nvSpPr>
          <p:cNvPr id="6" name="TextBox 5">
            <a:extLst>
              <a:ext uri="{FF2B5EF4-FFF2-40B4-BE49-F238E27FC236}">
                <a16:creationId xmlns:a16="http://schemas.microsoft.com/office/drawing/2014/main" id="{3E18DA22-C31A-53EA-B3DE-187F2DA9BF18}"/>
              </a:ext>
            </a:extLst>
          </p:cNvPr>
          <p:cNvSpPr txBox="1"/>
          <p:nvPr/>
        </p:nvSpPr>
        <p:spPr>
          <a:xfrm>
            <a:off x="963038" y="1984443"/>
            <a:ext cx="3472774" cy="523220"/>
          </a:xfrm>
          <a:prstGeom prst="rect">
            <a:avLst/>
          </a:prstGeom>
          <a:solidFill>
            <a:srgbClr val="FF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a:t>The Lord guides</a:t>
            </a:r>
            <a:endParaRPr lang="en-US"/>
          </a:p>
        </p:txBody>
      </p:sp>
      <p:sp>
        <p:nvSpPr>
          <p:cNvPr id="7" name="TextBox 6">
            <a:extLst>
              <a:ext uri="{FF2B5EF4-FFF2-40B4-BE49-F238E27FC236}">
                <a16:creationId xmlns:a16="http://schemas.microsoft.com/office/drawing/2014/main" id="{FD1DD119-C9D8-A755-2A0B-AC5B4599DF45}"/>
              </a:ext>
            </a:extLst>
          </p:cNvPr>
          <p:cNvSpPr txBox="1"/>
          <p:nvPr/>
        </p:nvSpPr>
        <p:spPr>
          <a:xfrm>
            <a:off x="963038" y="2714017"/>
            <a:ext cx="3472774" cy="523220"/>
          </a:xfrm>
          <a:prstGeom prst="rect">
            <a:avLst/>
          </a:prstGeom>
          <a:solidFill>
            <a:srgbClr val="FF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a:t>The Lord provides</a:t>
            </a:r>
            <a:endParaRPr lang="en-US"/>
          </a:p>
        </p:txBody>
      </p:sp>
    </p:spTree>
    <p:extLst>
      <p:ext uri="{BB962C8B-B14F-4D97-AF65-F5344CB8AC3E}">
        <p14:creationId xmlns:p14="http://schemas.microsoft.com/office/powerpoint/2010/main" val="112302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picture containing outdoor, mountain, stone&#10;&#10;Description automatically generated">
            <a:extLst>
              <a:ext uri="{FF2B5EF4-FFF2-40B4-BE49-F238E27FC236}">
                <a16:creationId xmlns:a16="http://schemas.microsoft.com/office/drawing/2014/main" id="{D6FA1DA0-7FCD-9AE0-0352-7ABE9DA21E1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11927" y="10"/>
            <a:ext cx="6232072"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13" name="Group 13">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3436144" cy="6858002"/>
            <a:chOff x="-2" y="-1"/>
            <a:chExt cx="4581527" cy="6858002"/>
          </a:xfrm>
          <a:effectLst>
            <a:outerShdw blurRad="381000" dist="50800" algn="ctr" rotWithShape="0">
              <a:srgbClr val="000000">
                <a:alpha val="10000"/>
              </a:srgbClr>
            </a:outerShdw>
          </a:effectLst>
        </p:grpSpPr>
        <p:sp>
          <p:nvSpPr>
            <p:cNvPr id="15" name="Freeform: Shape 14">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6" name="Group 15">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7" name="Group 16">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1" name="Freeform: Shape 20">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9" name="Freeform: Shape 18">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7" name="TextBox 6">
            <a:extLst>
              <a:ext uri="{FF2B5EF4-FFF2-40B4-BE49-F238E27FC236}">
                <a16:creationId xmlns:a16="http://schemas.microsoft.com/office/drawing/2014/main" id="{544CE645-DF17-802C-E21F-4E3CB40F54E1}"/>
              </a:ext>
            </a:extLst>
          </p:cNvPr>
          <p:cNvSpPr txBox="1"/>
          <p:nvPr/>
        </p:nvSpPr>
        <p:spPr>
          <a:xfrm>
            <a:off x="97277" y="2256817"/>
            <a:ext cx="285020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solidFill>
                  <a:schemeClr val="bg1"/>
                </a:solidFill>
              </a:rPr>
              <a:t>Boldly walk through traumatic tests of faith</a:t>
            </a:r>
            <a:r>
              <a:rPr lang="en-US" sz="2800" dirty="0">
                <a:solidFill>
                  <a:schemeClr val="bg1"/>
                </a:solidFill>
              </a:rPr>
              <a:t> </a:t>
            </a:r>
            <a:endParaRPr lang="en-US" sz="2800">
              <a:solidFill>
                <a:schemeClr val="bg1"/>
              </a:solidFill>
            </a:endParaRPr>
          </a:p>
          <a:p>
            <a:r>
              <a:rPr lang="en-US" sz="2800" dirty="0">
                <a:solidFill>
                  <a:schemeClr val="bg1"/>
                </a:solidFill>
              </a:rPr>
              <a:t>(Gen 22:1-19)</a:t>
            </a:r>
            <a:endParaRPr lang="en-US" sz="2800">
              <a:solidFill>
                <a:schemeClr val="bg1"/>
              </a:solidFill>
              <a:ea typeface="Calibri"/>
              <a:cs typeface="Calibri"/>
            </a:endParaRPr>
          </a:p>
        </p:txBody>
      </p:sp>
      <p:sp>
        <p:nvSpPr>
          <p:cNvPr id="2" name="TextBox 1">
            <a:extLst>
              <a:ext uri="{FF2B5EF4-FFF2-40B4-BE49-F238E27FC236}">
                <a16:creationId xmlns:a16="http://schemas.microsoft.com/office/drawing/2014/main" id="{0629C24A-6523-295B-A645-27C1A393DB6A}"/>
              </a:ext>
            </a:extLst>
          </p:cNvPr>
          <p:cNvSpPr txBox="1"/>
          <p:nvPr/>
        </p:nvSpPr>
        <p:spPr>
          <a:xfrm>
            <a:off x="3659474" y="1710752"/>
            <a:ext cx="5263421" cy="304698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Luke 14:26-27</a:t>
            </a:r>
            <a:endParaRPr lang="en-US" sz="2400" b="1" dirty="0">
              <a:ea typeface="Calibri"/>
              <a:cs typeface="Calibri"/>
            </a:endParaRPr>
          </a:p>
          <a:p>
            <a:pPr algn="ctr"/>
            <a:r>
              <a:rPr lang="en-US" sz="2400" baseline="30000" dirty="0"/>
              <a:t>26 </a:t>
            </a:r>
            <a:r>
              <a:rPr lang="en-US" sz="2400" dirty="0"/>
              <a:t>“If anyone comes to me and does not hate his own father and mother and wife and children and brothers and sisters, yes, and even his own life, he cannot be my disciple. </a:t>
            </a:r>
            <a:r>
              <a:rPr lang="en-US" sz="2400" baseline="30000" dirty="0"/>
              <a:t>27 </a:t>
            </a:r>
            <a:r>
              <a:rPr lang="en-US" sz="2400" dirty="0"/>
              <a:t>Whoever does not bear his own cross and come after me cannot be my disciple.</a:t>
            </a:r>
            <a:endParaRPr lang="en-US" sz="2400" dirty="0">
              <a:ea typeface="Calibri"/>
              <a:cs typeface="Calibri"/>
            </a:endParaRPr>
          </a:p>
        </p:txBody>
      </p:sp>
    </p:spTree>
    <p:extLst>
      <p:ext uri="{BB962C8B-B14F-4D97-AF65-F5344CB8AC3E}">
        <p14:creationId xmlns:p14="http://schemas.microsoft.com/office/powerpoint/2010/main" val="118211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picture containing outdoor, mountain, stone&#10;&#10;Description automatically generated">
            <a:extLst>
              <a:ext uri="{FF2B5EF4-FFF2-40B4-BE49-F238E27FC236}">
                <a16:creationId xmlns:a16="http://schemas.microsoft.com/office/drawing/2014/main" id="{D6FA1DA0-7FCD-9AE0-0352-7ABE9DA21E1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11927" y="10"/>
            <a:ext cx="6232072"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13" name="Group 13">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3436144" cy="6858002"/>
            <a:chOff x="-2" y="-1"/>
            <a:chExt cx="4581527" cy="6858002"/>
          </a:xfrm>
          <a:effectLst>
            <a:outerShdw blurRad="381000" dist="50800" algn="ctr" rotWithShape="0">
              <a:srgbClr val="000000">
                <a:alpha val="10000"/>
              </a:srgbClr>
            </a:outerShdw>
          </a:effectLst>
        </p:grpSpPr>
        <p:sp>
          <p:nvSpPr>
            <p:cNvPr id="15" name="Freeform: Shape 14">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6" name="Group 15">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7" name="Group 16">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1" name="Freeform: Shape 20">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9" name="Freeform: Shape 18">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7" name="TextBox 6">
            <a:extLst>
              <a:ext uri="{FF2B5EF4-FFF2-40B4-BE49-F238E27FC236}">
                <a16:creationId xmlns:a16="http://schemas.microsoft.com/office/drawing/2014/main" id="{544CE645-DF17-802C-E21F-4E3CB40F54E1}"/>
              </a:ext>
            </a:extLst>
          </p:cNvPr>
          <p:cNvSpPr txBox="1"/>
          <p:nvPr/>
        </p:nvSpPr>
        <p:spPr>
          <a:xfrm>
            <a:off x="97277" y="2256817"/>
            <a:ext cx="285020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solidFill>
                  <a:schemeClr val="bg1"/>
                </a:solidFill>
              </a:rPr>
              <a:t>Boldly walk through traumatic tests of faith</a:t>
            </a:r>
            <a:r>
              <a:rPr lang="en-US" sz="2800" dirty="0">
                <a:solidFill>
                  <a:schemeClr val="bg1"/>
                </a:solidFill>
              </a:rPr>
              <a:t> </a:t>
            </a:r>
            <a:endParaRPr lang="en-US" sz="2800">
              <a:solidFill>
                <a:schemeClr val="bg1"/>
              </a:solidFill>
            </a:endParaRPr>
          </a:p>
          <a:p>
            <a:r>
              <a:rPr lang="en-US" sz="2800" dirty="0">
                <a:solidFill>
                  <a:schemeClr val="bg1"/>
                </a:solidFill>
              </a:rPr>
              <a:t>(Gen 22:1-19)</a:t>
            </a:r>
            <a:endParaRPr lang="en-US" sz="2800">
              <a:solidFill>
                <a:schemeClr val="bg1"/>
              </a:solidFill>
              <a:ea typeface="Calibri"/>
              <a:cs typeface="Calibri"/>
            </a:endParaRPr>
          </a:p>
        </p:txBody>
      </p:sp>
      <p:sp>
        <p:nvSpPr>
          <p:cNvPr id="8" name="TextBox 7">
            <a:extLst>
              <a:ext uri="{FF2B5EF4-FFF2-40B4-BE49-F238E27FC236}">
                <a16:creationId xmlns:a16="http://schemas.microsoft.com/office/drawing/2014/main" id="{200107DE-3F76-30C3-6E95-FCB78074EB66}"/>
              </a:ext>
            </a:extLst>
          </p:cNvPr>
          <p:cNvSpPr txBox="1"/>
          <p:nvPr/>
        </p:nvSpPr>
        <p:spPr>
          <a:xfrm>
            <a:off x="3988340" y="690664"/>
            <a:ext cx="4173165" cy="95410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800"/>
              <a:t>Trust in the sovereignty of God’s promises</a:t>
            </a:r>
            <a:endParaRPr lang="en-US" sz="2000"/>
          </a:p>
        </p:txBody>
      </p:sp>
    </p:spTree>
    <p:extLst>
      <p:ext uri="{BB962C8B-B14F-4D97-AF65-F5344CB8AC3E}">
        <p14:creationId xmlns:p14="http://schemas.microsoft.com/office/powerpoint/2010/main" val="365107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067AD7-E3EB-142D-F7B6-8B6C4DE728EF}"/>
              </a:ext>
            </a:extLst>
          </p:cNvPr>
          <p:cNvSpPr/>
          <p:nvPr/>
        </p:nvSpPr>
        <p:spPr>
          <a:xfrm>
            <a:off x="0" y="-34046"/>
            <a:ext cx="9075906" cy="68871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5E8817-097D-B6F4-A365-B043984E67A3}"/>
              </a:ext>
            </a:extLst>
          </p:cNvPr>
          <p:cNvSpPr txBox="1"/>
          <p:nvPr/>
        </p:nvSpPr>
        <p:spPr>
          <a:xfrm>
            <a:off x="739302" y="1108954"/>
            <a:ext cx="7665395"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FFFFFF"/>
                </a:solidFill>
                <a:latin typeface="Times New Roman"/>
                <a:cs typeface="Times New Roman"/>
              </a:rPr>
              <a:t>Hebrews 11:17-19</a:t>
            </a:r>
          </a:p>
          <a:p>
            <a:pPr algn="ctr"/>
            <a:r>
              <a:rPr lang="en-US" sz="2000" dirty="0">
                <a:solidFill>
                  <a:srgbClr val="FFFFFF"/>
                </a:solidFill>
                <a:latin typeface="Times New Roman"/>
                <a:cs typeface="Times New Roman"/>
              </a:rPr>
              <a:t>17 </a:t>
            </a:r>
            <a:r>
              <a:rPr lang="en-US" sz="2800" dirty="0">
                <a:solidFill>
                  <a:srgbClr val="FFFFFF"/>
                </a:solidFill>
                <a:latin typeface="Times New Roman"/>
                <a:cs typeface="Times New Roman"/>
              </a:rPr>
              <a:t>By faith Abraham, when he was tested, offered up Isaac, and he who had received the promises was in the act of offering up his only son, </a:t>
            </a:r>
            <a:r>
              <a:rPr lang="en-US" sz="2000" dirty="0">
                <a:solidFill>
                  <a:srgbClr val="FFFFFF"/>
                </a:solidFill>
                <a:latin typeface="Times New Roman"/>
                <a:cs typeface="Times New Roman"/>
              </a:rPr>
              <a:t>18 </a:t>
            </a:r>
            <a:r>
              <a:rPr lang="en-US" sz="2800" dirty="0">
                <a:solidFill>
                  <a:srgbClr val="FFFFFF"/>
                </a:solidFill>
                <a:latin typeface="Times New Roman"/>
                <a:cs typeface="Times New Roman"/>
              </a:rPr>
              <a:t>of whom it was said, “Through Isaac shall your offspring be named.” </a:t>
            </a:r>
            <a:r>
              <a:rPr lang="en-US" sz="2000" dirty="0">
                <a:solidFill>
                  <a:srgbClr val="FFFFFF"/>
                </a:solidFill>
                <a:latin typeface="Times New Roman"/>
                <a:cs typeface="Times New Roman"/>
              </a:rPr>
              <a:t>19 </a:t>
            </a:r>
            <a:r>
              <a:rPr lang="en-US" sz="2800" dirty="0">
                <a:solidFill>
                  <a:srgbClr val="FFFFFF"/>
                </a:solidFill>
                <a:latin typeface="Times New Roman"/>
                <a:cs typeface="Times New Roman"/>
              </a:rPr>
              <a:t>He considered that God was able even to raise him from the dead, from which, figuratively speaking, he did receive him back.</a:t>
            </a:r>
            <a:endParaRPr lang="en-US" dirty="0"/>
          </a:p>
        </p:txBody>
      </p:sp>
    </p:spTree>
    <p:extLst>
      <p:ext uri="{BB962C8B-B14F-4D97-AF65-F5344CB8AC3E}">
        <p14:creationId xmlns:p14="http://schemas.microsoft.com/office/powerpoint/2010/main" val="405195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067AD7-E3EB-142D-F7B6-8B6C4DE728EF}"/>
              </a:ext>
            </a:extLst>
          </p:cNvPr>
          <p:cNvSpPr/>
          <p:nvPr/>
        </p:nvSpPr>
        <p:spPr>
          <a:xfrm>
            <a:off x="0" y="-34046"/>
            <a:ext cx="9075906" cy="68871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5E8817-097D-B6F4-A365-B043984E67A3}"/>
              </a:ext>
            </a:extLst>
          </p:cNvPr>
          <p:cNvSpPr txBox="1"/>
          <p:nvPr/>
        </p:nvSpPr>
        <p:spPr>
          <a:xfrm>
            <a:off x="739302" y="1488333"/>
            <a:ext cx="766539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FFFFFF"/>
                </a:solidFill>
                <a:latin typeface="Times New Roman"/>
                <a:cs typeface="Times New Roman"/>
              </a:rPr>
              <a:t>2 Chronicles 3:1</a:t>
            </a:r>
            <a:endParaRPr lang="en-US" dirty="0"/>
          </a:p>
          <a:p>
            <a:pPr algn="ctr"/>
            <a:r>
              <a:rPr lang="en-US" sz="2800" dirty="0">
                <a:solidFill>
                  <a:schemeClr val="bg1"/>
                </a:solidFill>
                <a:latin typeface="Times New Roman"/>
                <a:ea typeface="+mn-lt"/>
                <a:cs typeface="+mn-lt"/>
              </a:rPr>
              <a:t>Then Solomon began to build the house of the </a:t>
            </a:r>
            <a:r>
              <a:rPr lang="en-US" sz="2800" cap="small" dirty="0">
                <a:solidFill>
                  <a:schemeClr val="bg1"/>
                </a:solidFill>
                <a:latin typeface="Times New Roman"/>
                <a:ea typeface="+mn-lt"/>
                <a:cs typeface="+mn-lt"/>
              </a:rPr>
              <a:t>Lord</a:t>
            </a:r>
            <a:r>
              <a:rPr lang="en-US" sz="2800" dirty="0">
                <a:solidFill>
                  <a:schemeClr val="bg1"/>
                </a:solidFill>
                <a:latin typeface="Times New Roman"/>
                <a:ea typeface="+mn-lt"/>
                <a:cs typeface="+mn-lt"/>
              </a:rPr>
              <a:t> in Jerusalem on Mount Moriah, where the </a:t>
            </a:r>
            <a:r>
              <a:rPr lang="en-US" sz="2800" cap="small" dirty="0">
                <a:solidFill>
                  <a:schemeClr val="bg1"/>
                </a:solidFill>
                <a:latin typeface="Times New Roman"/>
                <a:ea typeface="+mn-lt"/>
                <a:cs typeface="+mn-lt"/>
              </a:rPr>
              <a:t>Lord</a:t>
            </a:r>
            <a:r>
              <a:rPr lang="en-US" sz="2800" dirty="0">
                <a:solidFill>
                  <a:schemeClr val="bg1"/>
                </a:solidFill>
                <a:latin typeface="Times New Roman"/>
                <a:ea typeface="+mn-lt"/>
                <a:cs typeface="+mn-lt"/>
              </a:rPr>
              <a:t> had appeared to David his father</a:t>
            </a:r>
            <a:endParaRPr lang="en-US" dirty="0">
              <a:solidFill>
                <a:schemeClr val="bg1"/>
              </a:solidFill>
              <a:latin typeface="Times New Roman"/>
              <a:cs typeface="Times New Roman"/>
            </a:endParaRPr>
          </a:p>
        </p:txBody>
      </p:sp>
    </p:spTree>
    <p:extLst>
      <p:ext uri="{BB962C8B-B14F-4D97-AF65-F5344CB8AC3E}">
        <p14:creationId xmlns:p14="http://schemas.microsoft.com/office/powerpoint/2010/main" val="309928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picture containing outdoor, mountain, stone&#10;&#10;Description automatically generated">
            <a:extLst>
              <a:ext uri="{FF2B5EF4-FFF2-40B4-BE49-F238E27FC236}">
                <a16:creationId xmlns:a16="http://schemas.microsoft.com/office/drawing/2014/main" id="{D6FA1DA0-7FCD-9AE0-0352-7ABE9DA21E1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11927" y="10"/>
            <a:ext cx="6232072"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13" name="Group 13">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3436144" cy="6858002"/>
            <a:chOff x="-2" y="-1"/>
            <a:chExt cx="4581527" cy="6858002"/>
          </a:xfrm>
          <a:effectLst>
            <a:outerShdw blurRad="381000" dist="50800" algn="ctr" rotWithShape="0">
              <a:srgbClr val="000000">
                <a:alpha val="10000"/>
              </a:srgbClr>
            </a:outerShdw>
          </a:effectLst>
        </p:grpSpPr>
        <p:sp>
          <p:nvSpPr>
            <p:cNvPr id="15" name="Freeform: Shape 14">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6" name="Group 15">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7" name="Group 16">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1" name="Freeform: Shape 20">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9" name="Freeform: Shape 18">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7" name="TextBox 6">
            <a:extLst>
              <a:ext uri="{FF2B5EF4-FFF2-40B4-BE49-F238E27FC236}">
                <a16:creationId xmlns:a16="http://schemas.microsoft.com/office/drawing/2014/main" id="{544CE645-DF17-802C-E21F-4E3CB40F54E1}"/>
              </a:ext>
            </a:extLst>
          </p:cNvPr>
          <p:cNvSpPr txBox="1"/>
          <p:nvPr/>
        </p:nvSpPr>
        <p:spPr>
          <a:xfrm>
            <a:off x="97277" y="2256817"/>
            <a:ext cx="285020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solidFill>
                  <a:schemeClr val="bg1"/>
                </a:solidFill>
              </a:rPr>
              <a:t>Boldly walk through traumatic tests of faith</a:t>
            </a:r>
            <a:r>
              <a:rPr lang="en-US" sz="2800" dirty="0">
                <a:solidFill>
                  <a:schemeClr val="bg1"/>
                </a:solidFill>
              </a:rPr>
              <a:t> </a:t>
            </a:r>
            <a:endParaRPr lang="en-US" sz="2800">
              <a:solidFill>
                <a:schemeClr val="bg1"/>
              </a:solidFill>
            </a:endParaRPr>
          </a:p>
          <a:p>
            <a:r>
              <a:rPr lang="en-US" sz="2800" dirty="0">
                <a:solidFill>
                  <a:schemeClr val="bg1"/>
                </a:solidFill>
              </a:rPr>
              <a:t>(Gen 22:1-19)</a:t>
            </a:r>
            <a:endParaRPr lang="en-US" sz="2800">
              <a:solidFill>
                <a:schemeClr val="bg1"/>
              </a:solidFill>
              <a:ea typeface="Calibri"/>
              <a:cs typeface="Calibri"/>
            </a:endParaRPr>
          </a:p>
        </p:txBody>
      </p:sp>
      <p:sp>
        <p:nvSpPr>
          <p:cNvPr id="8" name="TextBox 7">
            <a:extLst>
              <a:ext uri="{FF2B5EF4-FFF2-40B4-BE49-F238E27FC236}">
                <a16:creationId xmlns:a16="http://schemas.microsoft.com/office/drawing/2014/main" id="{200107DE-3F76-30C3-6E95-FCB78074EB66}"/>
              </a:ext>
            </a:extLst>
          </p:cNvPr>
          <p:cNvSpPr txBox="1"/>
          <p:nvPr/>
        </p:nvSpPr>
        <p:spPr>
          <a:xfrm>
            <a:off x="3988340" y="690664"/>
            <a:ext cx="4173165" cy="95410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800"/>
              <a:t>Trust in the sovereignty of God’s promises</a:t>
            </a:r>
            <a:endParaRPr lang="en-US" sz="2000"/>
          </a:p>
        </p:txBody>
      </p:sp>
      <p:sp>
        <p:nvSpPr>
          <p:cNvPr id="2" name="TextBox 1">
            <a:extLst>
              <a:ext uri="{FF2B5EF4-FFF2-40B4-BE49-F238E27FC236}">
                <a16:creationId xmlns:a16="http://schemas.microsoft.com/office/drawing/2014/main" id="{A838332D-E6D0-E974-3C71-941E252A05AC}"/>
              </a:ext>
            </a:extLst>
          </p:cNvPr>
          <p:cNvSpPr txBox="1"/>
          <p:nvPr/>
        </p:nvSpPr>
        <p:spPr>
          <a:xfrm>
            <a:off x="4027251" y="2256817"/>
            <a:ext cx="4134255" cy="138499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a:t>Trust in the unexpected generosity of God’s provision</a:t>
            </a:r>
            <a:endParaRPr lang="en-US"/>
          </a:p>
        </p:txBody>
      </p:sp>
    </p:spTree>
    <p:extLst>
      <p:ext uri="{BB962C8B-B14F-4D97-AF65-F5344CB8AC3E}">
        <p14:creationId xmlns:p14="http://schemas.microsoft.com/office/powerpoint/2010/main" val="3594737444"/>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384</Words>
  <Application>Microsoft Office PowerPoint</Application>
  <PresentationFormat>On-screen Show (4:3)</PresentationFormat>
  <Paragraphs>29</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Engravers MT</vt:lpstr>
      <vt:lpstr>Times New Roman</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Matt Lyle</cp:lastModifiedBy>
  <cp:revision>150</cp:revision>
  <dcterms:created xsi:type="dcterms:W3CDTF">2022-03-30T18:30:37Z</dcterms:created>
  <dcterms:modified xsi:type="dcterms:W3CDTF">2022-04-02T05:02:19Z</dcterms:modified>
</cp:coreProperties>
</file>