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16E78-E5EB-4DC3-98BA-2A3B6F9B2116}" v="2" dt="2022-03-26T14:37:00.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9" d="100"/>
          <a:sy n="79"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Windows Live" clId="Web-{E0571754-AA91-4E57-A19C-131B5B3C6F24}"/>
    <pc:docChg chg="modSld">
      <pc:chgData name="James Harmeling" userId="4163935ddb78b774" providerId="Windows Live" clId="Web-{E0571754-AA91-4E57-A19C-131B5B3C6F24}" dt="2022-03-24T03:53:08.087" v="2" actId="20577"/>
      <pc:docMkLst>
        <pc:docMk/>
      </pc:docMkLst>
      <pc:sldChg chg="modSp">
        <pc:chgData name="James Harmeling" userId="4163935ddb78b774" providerId="Windows Live" clId="Web-{E0571754-AA91-4E57-A19C-131B5B3C6F24}" dt="2022-03-24T03:53:08.087" v="2" actId="20577"/>
        <pc:sldMkLst>
          <pc:docMk/>
          <pc:sldMk cId="1181376271" sldId="258"/>
        </pc:sldMkLst>
        <pc:spChg chg="mod">
          <ac:chgData name="James Harmeling" userId="4163935ddb78b774" providerId="Windows Live" clId="Web-{E0571754-AA91-4E57-A19C-131B5B3C6F24}" dt="2022-03-24T03:53:08.087" v="2" actId="20577"/>
          <ac:spMkLst>
            <pc:docMk/>
            <pc:sldMk cId="1181376271" sldId="258"/>
            <ac:spMk id="4" creationId="{B8192597-92D3-FDDE-155A-388F9BCB68D7}"/>
          </ac:spMkLst>
        </pc:spChg>
      </pc:sldChg>
    </pc:docChg>
  </pc:docChgLst>
  <pc:docChgLst>
    <pc:chgData name="James Harmeling" userId="4163935ddb78b774" providerId="Windows Live" clId="Web-{5C316E78-E5EB-4DC3-98BA-2A3B6F9B2116}"/>
    <pc:docChg chg="modSld">
      <pc:chgData name="James Harmeling" userId="4163935ddb78b774" providerId="Windows Live" clId="Web-{5C316E78-E5EB-4DC3-98BA-2A3B6F9B2116}" dt="2022-03-26T14:37:00.238" v="1"/>
      <pc:docMkLst>
        <pc:docMk/>
      </pc:docMkLst>
      <pc:sldChg chg="addAnim modAnim">
        <pc:chgData name="James Harmeling" userId="4163935ddb78b774" providerId="Windows Live" clId="Web-{5C316E78-E5EB-4DC3-98BA-2A3B6F9B2116}" dt="2022-03-26T14:37:00.238" v="1"/>
        <pc:sldMkLst>
          <pc:docMk/>
          <pc:sldMk cId="3352796228" sldId="262"/>
        </pc:sldMkLst>
      </pc:sldChg>
    </pc:docChg>
  </pc:docChgLst>
  <pc:docChgLst>
    <pc:chgData name="James Harmeling" userId="4163935ddb78b774" providerId="Windows Live" clId="Web-{C8091AE3-1DDE-41EA-92B0-54B0F96FA767}"/>
    <pc:docChg chg="addSld delSld modSld">
      <pc:chgData name="James Harmeling" userId="4163935ddb78b774" providerId="Windows Live" clId="Web-{C8091AE3-1DDE-41EA-92B0-54B0F96FA767}" dt="2022-03-24T04:32:57.031" v="200" actId="20577"/>
      <pc:docMkLst>
        <pc:docMk/>
      </pc:docMkLst>
      <pc:sldChg chg="modSp add del">
        <pc:chgData name="James Harmeling" userId="4163935ddb78b774" providerId="Windows Live" clId="Web-{C8091AE3-1DDE-41EA-92B0-54B0F96FA767}" dt="2022-03-24T03:58:16.851" v="65"/>
        <pc:sldMkLst>
          <pc:docMk/>
          <pc:sldMk cId="1181376271" sldId="258"/>
        </pc:sldMkLst>
        <pc:spChg chg="mod">
          <ac:chgData name="James Harmeling" userId="4163935ddb78b774" providerId="Windows Live" clId="Web-{C8091AE3-1DDE-41EA-92B0-54B0F96FA767}" dt="2022-03-24T03:54:26.025" v="5" actId="20577"/>
          <ac:spMkLst>
            <pc:docMk/>
            <pc:sldMk cId="1181376271" sldId="258"/>
            <ac:spMk id="4" creationId="{B8192597-92D3-FDDE-155A-388F9BCB68D7}"/>
          </ac:spMkLst>
        </pc:spChg>
      </pc:sldChg>
      <pc:sldChg chg="addSp delSp modSp new mod setBg setClrOvrMap">
        <pc:chgData name="James Harmeling" userId="4163935ddb78b774" providerId="Windows Live" clId="Web-{C8091AE3-1DDE-41EA-92B0-54B0F96FA767}" dt="2022-03-24T04:11:27.519" v="69" actId="20577"/>
        <pc:sldMkLst>
          <pc:docMk/>
          <pc:sldMk cId="3445598794" sldId="259"/>
        </pc:sldMkLst>
        <pc:spChg chg="del">
          <ac:chgData name="James Harmeling" userId="4163935ddb78b774" providerId="Windows Live" clId="Web-{C8091AE3-1DDE-41EA-92B0-54B0F96FA767}" dt="2022-03-24T03:54:38.620" v="7"/>
          <ac:spMkLst>
            <pc:docMk/>
            <pc:sldMk cId="3445598794" sldId="259"/>
            <ac:spMk id="2" creationId="{5FFA2475-84E5-AAED-8070-22EB00F7F072}"/>
          </ac:spMkLst>
        </pc:spChg>
        <pc:spChg chg="del">
          <ac:chgData name="James Harmeling" userId="4163935ddb78b774" providerId="Windows Live" clId="Web-{C8091AE3-1DDE-41EA-92B0-54B0F96FA767}" dt="2022-03-24T03:54:41.573" v="8"/>
          <ac:spMkLst>
            <pc:docMk/>
            <pc:sldMk cId="3445598794" sldId="259"/>
            <ac:spMk id="3" creationId="{7FC36D4F-E50E-C7D6-80E5-68A5328EB820}"/>
          </ac:spMkLst>
        </pc:spChg>
        <pc:spChg chg="add mod">
          <ac:chgData name="James Harmeling" userId="4163935ddb78b774" providerId="Windows Live" clId="Web-{C8091AE3-1DDE-41EA-92B0-54B0F96FA767}" dt="2022-03-24T04:11:27.519" v="69" actId="20577"/>
          <ac:spMkLst>
            <pc:docMk/>
            <pc:sldMk cId="3445598794" sldId="259"/>
            <ac:spMk id="5" creationId="{C4B7E3D5-0388-9F6A-5F00-F603A929AD39}"/>
          </ac:spMkLst>
        </pc:spChg>
        <pc:spChg chg="add">
          <ac:chgData name="James Harmeling" userId="4163935ddb78b774" providerId="Windows Live" clId="Web-{C8091AE3-1DDE-41EA-92B0-54B0F96FA767}" dt="2022-03-24T03:56:17.031" v="17"/>
          <ac:spMkLst>
            <pc:docMk/>
            <pc:sldMk cId="3445598794" sldId="259"/>
            <ac:spMk id="10" creationId="{86C7B4A1-154A-4DF0-AC46-F88D75A2E0FD}"/>
          </ac:spMkLst>
        </pc:spChg>
        <pc:picChg chg="add mod">
          <ac:chgData name="James Harmeling" userId="4163935ddb78b774" providerId="Windows Live" clId="Web-{C8091AE3-1DDE-41EA-92B0-54B0F96FA767}" dt="2022-03-24T03:56:17.031" v="17"/>
          <ac:picMkLst>
            <pc:docMk/>
            <pc:sldMk cId="3445598794" sldId="259"/>
            <ac:picMk id="4" creationId="{E70F8FF4-1AB9-8D45-86BB-CC08C722023F}"/>
          </ac:picMkLst>
        </pc:picChg>
      </pc:sldChg>
      <pc:sldChg chg="addSp delSp modSp new mod setBg addAnim modAnim">
        <pc:chgData name="James Harmeling" userId="4163935ddb78b774" providerId="Windows Live" clId="Web-{C8091AE3-1DDE-41EA-92B0-54B0F96FA767}" dt="2022-03-24T04:16:25.754" v="104"/>
        <pc:sldMkLst>
          <pc:docMk/>
          <pc:sldMk cId="72770331" sldId="260"/>
        </pc:sldMkLst>
        <pc:spChg chg="del">
          <ac:chgData name="James Harmeling" userId="4163935ddb78b774" providerId="Windows Live" clId="Web-{C8091AE3-1DDE-41EA-92B0-54B0F96FA767}" dt="2022-03-24T04:11:33.785" v="71"/>
          <ac:spMkLst>
            <pc:docMk/>
            <pc:sldMk cId="72770331" sldId="260"/>
            <ac:spMk id="2" creationId="{6CB53466-B059-3583-B07B-8B148F88D497}"/>
          </ac:spMkLst>
        </pc:spChg>
        <pc:spChg chg="del">
          <ac:chgData name="James Harmeling" userId="4163935ddb78b774" providerId="Windows Live" clId="Web-{C8091AE3-1DDE-41EA-92B0-54B0F96FA767}" dt="2022-03-24T04:11:37.535" v="72"/>
          <ac:spMkLst>
            <pc:docMk/>
            <pc:sldMk cId="72770331" sldId="260"/>
            <ac:spMk id="3" creationId="{AE0A26DD-5C21-9A9D-052B-78AABB246646}"/>
          </ac:spMkLst>
        </pc:spChg>
        <pc:spChg chg="add mod">
          <ac:chgData name="James Harmeling" userId="4163935ddb78b774" providerId="Windows Live" clId="Web-{C8091AE3-1DDE-41EA-92B0-54B0F96FA767}" dt="2022-03-24T04:16:20.348" v="102"/>
          <ac:spMkLst>
            <pc:docMk/>
            <pc:sldMk cId="72770331" sldId="260"/>
            <ac:spMk id="7" creationId="{88A7E41D-27CE-BF30-F5CC-9DACE73F9B64}"/>
          </ac:spMkLst>
        </pc:spChg>
        <pc:spChg chg="add del">
          <ac:chgData name="James Harmeling" userId="4163935ddb78b774" providerId="Windows Live" clId="Web-{C8091AE3-1DDE-41EA-92B0-54B0F96FA767}" dt="2022-03-24T04:11:53.911" v="75"/>
          <ac:spMkLst>
            <pc:docMk/>
            <pc:sldMk cId="72770331" sldId="260"/>
            <ac:spMk id="9" creationId="{B670DBD5-770C-4383-9F54-5B86E86BD5BB}"/>
          </ac:spMkLst>
        </pc:spChg>
        <pc:spChg chg="add">
          <ac:chgData name="James Harmeling" userId="4163935ddb78b774" providerId="Windows Live" clId="Web-{C8091AE3-1DDE-41EA-92B0-54B0F96FA767}" dt="2022-03-24T04:13:30.885" v="80"/>
          <ac:spMkLst>
            <pc:docMk/>
            <pc:sldMk cId="72770331" sldId="260"/>
            <ac:spMk id="11" creationId="{854ECEBE-9353-406C-9313-02A517A310EF}"/>
          </ac:spMkLst>
        </pc:spChg>
        <pc:spChg chg="add">
          <ac:chgData name="James Harmeling" userId="4163935ddb78b774" providerId="Windows Live" clId="Web-{C8091AE3-1DDE-41EA-92B0-54B0F96FA767}" dt="2022-03-24T04:13:30.885" v="80"/>
          <ac:spMkLst>
            <pc:docMk/>
            <pc:sldMk cId="72770331" sldId="260"/>
            <ac:spMk id="13" creationId="{86806086-A782-4311-A63B-1A68574D8067}"/>
          </ac:spMkLst>
        </pc:spChg>
        <pc:spChg chg="add">
          <ac:chgData name="James Harmeling" userId="4163935ddb78b774" providerId="Windows Live" clId="Web-{C8091AE3-1DDE-41EA-92B0-54B0F96FA767}" dt="2022-03-24T04:13:30.885" v="80"/>
          <ac:spMkLst>
            <pc:docMk/>
            <pc:sldMk cId="72770331" sldId="260"/>
            <ac:spMk id="15" creationId="{CE71458B-DF80-43DF-9693-2EC3878ACAB5}"/>
          </ac:spMkLst>
        </pc:spChg>
        <pc:spChg chg="add">
          <ac:chgData name="James Harmeling" userId="4163935ddb78b774" providerId="Windows Live" clId="Web-{C8091AE3-1DDE-41EA-92B0-54B0F96FA767}" dt="2022-03-24T04:13:30.885" v="80"/>
          <ac:spMkLst>
            <pc:docMk/>
            <pc:sldMk cId="72770331" sldId="260"/>
            <ac:spMk id="17" creationId="{DE1994AC-22D1-4B48-9EDA-BE373E704567}"/>
          </ac:spMkLst>
        </pc:spChg>
        <pc:spChg chg="add">
          <ac:chgData name="James Harmeling" userId="4163935ddb78b774" providerId="Windows Live" clId="Web-{C8091AE3-1DDE-41EA-92B0-54B0F96FA767}" dt="2022-03-24T04:13:30.885" v="80"/>
          <ac:spMkLst>
            <pc:docMk/>
            <pc:sldMk cId="72770331" sldId="260"/>
            <ac:spMk id="19" creationId="{22220111-5018-4EB7-A38B-79BD37F7C095}"/>
          </ac:spMkLst>
        </pc:spChg>
        <pc:picChg chg="add del mod">
          <ac:chgData name="James Harmeling" userId="4163935ddb78b774" providerId="Windows Live" clId="Web-{C8091AE3-1DDE-41EA-92B0-54B0F96FA767}" dt="2022-03-24T04:12:30.179" v="76"/>
          <ac:picMkLst>
            <pc:docMk/>
            <pc:sldMk cId="72770331" sldId="260"/>
            <ac:picMk id="4" creationId="{0933E47A-76A2-020A-7280-0637CB2C09FC}"/>
          </ac:picMkLst>
        </pc:picChg>
        <pc:picChg chg="add mod ord">
          <ac:chgData name="James Harmeling" userId="4163935ddb78b774" providerId="Windows Live" clId="Web-{C8091AE3-1DDE-41EA-92B0-54B0F96FA767}" dt="2022-03-24T04:13:30.885" v="80"/>
          <ac:picMkLst>
            <pc:docMk/>
            <pc:sldMk cId="72770331" sldId="260"/>
            <ac:picMk id="5" creationId="{C3095665-84F3-BEA7-D251-6EA4245C1EEC}"/>
          </ac:picMkLst>
        </pc:picChg>
        <pc:picChg chg="add mod">
          <ac:chgData name="James Harmeling" userId="4163935ddb78b774" providerId="Windows Live" clId="Web-{C8091AE3-1DDE-41EA-92B0-54B0F96FA767}" dt="2022-03-24T04:13:30.885" v="80"/>
          <ac:picMkLst>
            <pc:docMk/>
            <pc:sldMk cId="72770331" sldId="260"/>
            <ac:picMk id="6" creationId="{2040A784-4850-79A5-AC70-4A20FC3C3633}"/>
          </ac:picMkLst>
        </pc:picChg>
      </pc:sldChg>
      <pc:sldChg chg="addSp delSp modSp new">
        <pc:chgData name="James Harmeling" userId="4163935ddb78b774" providerId="Windows Live" clId="Web-{C8091AE3-1DDE-41EA-92B0-54B0F96FA767}" dt="2022-03-24T04:19:04.388" v="119" actId="14100"/>
        <pc:sldMkLst>
          <pc:docMk/>
          <pc:sldMk cId="752662394" sldId="261"/>
        </pc:sldMkLst>
        <pc:spChg chg="del">
          <ac:chgData name="James Harmeling" userId="4163935ddb78b774" providerId="Windows Live" clId="Web-{C8091AE3-1DDE-41EA-92B0-54B0F96FA767}" dt="2022-03-24T04:16:59.428" v="106"/>
          <ac:spMkLst>
            <pc:docMk/>
            <pc:sldMk cId="752662394" sldId="261"/>
            <ac:spMk id="2" creationId="{912B373A-A522-38ED-C606-7DD37F6F9827}"/>
          </ac:spMkLst>
        </pc:spChg>
        <pc:spChg chg="del">
          <ac:chgData name="James Harmeling" userId="4163935ddb78b774" providerId="Windows Live" clId="Web-{C8091AE3-1DDE-41EA-92B0-54B0F96FA767}" dt="2022-03-24T04:17:02.366" v="107"/>
          <ac:spMkLst>
            <pc:docMk/>
            <pc:sldMk cId="752662394" sldId="261"/>
            <ac:spMk id="3" creationId="{398BBF94-EE88-FC69-154A-DF876E8077B1}"/>
          </ac:spMkLst>
        </pc:spChg>
        <pc:spChg chg="add mod">
          <ac:chgData name="James Harmeling" userId="4163935ddb78b774" providerId="Windows Live" clId="Web-{C8091AE3-1DDE-41EA-92B0-54B0F96FA767}" dt="2022-03-24T04:18:43.309" v="118" actId="1076"/>
          <ac:spMkLst>
            <pc:docMk/>
            <pc:sldMk cId="752662394" sldId="261"/>
            <ac:spMk id="5" creationId="{C276F7EF-248D-73FE-950C-CC52B6D26E0A}"/>
          </ac:spMkLst>
        </pc:spChg>
        <pc:picChg chg="add mod">
          <ac:chgData name="James Harmeling" userId="4163935ddb78b774" providerId="Windows Live" clId="Web-{C8091AE3-1DDE-41EA-92B0-54B0F96FA767}" dt="2022-03-24T04:19:04.388" v="119" actId="14100"/>
          <ac:picMkLst>
            <pc:docMk/>
            <pc:sldMk cId="752662394" sldId="261"/>
            <ac:picMk id="4" creationId="{02C9B770-8F50-F20B-7146-A0ADFA35B098}"/>
          </ac:picMkLst>
        </pc:picChg>
      </pc:sldChg>
      <pc:sldChg chg="addSp delSp modSp new mod setBg addAnim modAnim setClrOvrMap">
        <pc:chgData name="James Harmeling" userId="4163935ddb78b774" providerId="Windows Live" clId="Web-{C8091AE3-1DDE-41EA-92B0-54B0F96FA767}" dt="2022-03-24T04:32:57.031" v="200" actId="20577"/>
        <pc:sldMkLst>
          <pc:docMk/>
          <pc:sldMk cId="3352796228" sldId="262"/>
        </pc:sldMkLst>
        <pc:spChg chg="del">
          <ac:chgData name="James Harmeling" userId="4163935ddb78b774" providerId="Windows Live" clId="Web-{C8091AE3-1DDE-41EA-92B0-54B0F96FA767}" dt="2022-03-24T04:26:00.614" v="121"/>
          <ac:spMkLst>
            <pc:docMk/>
            <pc:sldMk cId="3352796228" sldId="262"/>
            <ac:spMk id="2" creationId="{3B96A67F-229F-357B-4C1D-E392921E74CA}"/>
          </ac:spMkLst>
        </pc:spChg>
        <pc:spChg chg="del">
          <ac:chgData name="James Harmeling" userId="4163935ddb78b774" providerId="Windows Live" clId="Web-{C8091AE3-1DDE-41EA-92B0-54B0F96FA767}" dt="2022-03-24T04:26:04.817" v="122"/>
          <ac:spMkLst>
            <pc:docMk/>
            <pc:sldMk cId="3352796228" sldId="262"/>
            <ac:spMk id="3" creationId="{0B8BBECE-BA51-E34A-8AFF-1FB35500F1C0}"/>
          </ac:spMkLst>
        </pc:spChg>
        <pc:spChg chg="add mod">
          <ac:chgData name="James Harmeling" userId="4163935ddb78b774" providerId="Windows Live" clId="Web-{C8091AE3-1DDE-41EA-92B0-54B0F96FA767}" dt="2022-03-24T04:30:58.837" v="173" actId="20577"/>
          <ac:spMkLst>
            <pc:docMk/>
            <pc:sldMk cId="3352796228" sldId="262"/>
            <ac:spMk id="5" creationId="{9B4EAB7F-6A24-A606-CB26-0FBB6B98FD2E}"/>
          </ac:spMkLst>
        </pc:spChg>
        <pc:spChg chg="add mod">
          <ac:chgData name="James Harmeling" userId="4163935ddb78b774" providerId="Windows Live" clId="Web-{C8091AE3-1DDE-41EA-92B0-54B0F96FA767}" dt="2022-03-24T04:31:06.760" v="175" actId="20577"/>
          <ac:spMkLst>
            <pc:docMk/>
            <pc:sldMk cId="3352796228" sldId="262"/>
            <ac:spMk id="6" creationId="{8F51A8C5-79C4-BC71-5813-3B3A7DABFE2A}"/>
          </ac:spMkLst>
        </pc:spChg>
        <pc:spChg chg="add mod">
          <ac:chgData name="James Harmeling" userId="4163935ddb78b774" providerId="Windows Live" clId="Web-{C8091AE3-1DDE-41EA-92B0-54B0F96FA767}" dt="2022-03-24T04:31:15.510" v="180" actId="20577"/>
          <ac:spMkLst>
            <pc:docMk/>
            <pc:sldMk cId="3352796228" sldId="262"/>
            <ac:spMk id="7" creationId="{E8D65EDE-918A-6695-8B4C-A60EA30BFB8F}"/>
          </ac:spMkLst>
        </pc:spChg>
        <pc:spChg chg="add mod">
          <ac:chgData name="James Harmeling" userId="4163935ddb78b774" providerId="Windows Live" clId="Web-{C8091AE3-1DDE-41EA-92B0-54B0F96FA767}" dt="2022-03-24T04:31:29.448" v="183" actId="1076"/>
          <ac:spMkLst>
            <pc:docMk/>
            <pc:sldMk cId="3352796228" sldId="262"/>
            <ac:spMk id="8" creationId="{6AB6F00C-9CD4-8725-C3BC-B00AD509B0A2}"/>
          </ac:spMkLst>
        </pc:spChg>
        <pc:spChg chg="add mod">
          <ac:chgData name="James Harmeling" userId="4163935ddb78b774" providerId="Windows Live" clId="Web-{C8091AE3-1DDE-41EA-92B0-54B0F96FA767}" dt="2022-03-24T04:32:57.031" v="200" actId="20577"/>
          <ac:spMkLst>
            <pc:docMk/>
            <pc:sldMk cId="3352796228" sldId="262"/>
            <ac:spMk id="9" creationId="{F3412125-67B2-FE8A-8AB5-08057B001F10}"/>
          </ac:spMkLst>
        </pc:spChg>
        <pc:picChg chg="add mod">
          <ac:chgData name="James Harmeling" userId="4163935ddb78b774" providerId="Windows Live" clId="Web-{C8091AE3-1DDE-41EA-92B0-54B0F96FA767}" dt="2022-03-24T04:26:10.614" v="124"/>
          <ac:picMkLst>
            <pc:docMk/>
            <pc:sldMk cId="3352796228" sldId="262"/>
            <ac:picMk id="4" creationId="{0EE26D72-7F6A-C116-07E7-91DF0C40FE7E}"/>
          </ac:picMkLst>
        </pc:picChg>
      </pc:sldChg>
    </pc:docChg>
  </pc:docChgLst>
  <pc:docChgLst>
    <pc:chgData name="James Harmeling" userId="4163935ddb78b774" providerId="Windows Live" clId="Web-{DC04697D-F28B-4F05-BD45-22A84C053833}"/>
    <pc:docChg chg="mod addSld delSld modSld addMainMaster delMainMaster modMainMaster setSldSz">
      <pc:chgData name="James Harmeling" userId="4163935ddb78b774" providerId="Windows Live" clId="Web-{DC04697D-F28B-4F05-BD45-22A84C053833}" dt="2022-03-24T03:52:24.349" v="82"/>
      <pc:docMkLst>
        <pc:docMk/>
      </pc:docMkLst>
      <pc:sldChg chg="modSp del mod modClrScheme chgLayout">
        <pc:chgData name="James Harmeling" userId="4163935ddb78b774" providerId="Windows Live" clId="Web-{DC04697D-F28B-4F05-BD45-22A84C053833}" dt="2022-03-24T03:44:10.335" v="3"/>
        <pc:sldMkLst>
          <pc:docMk/>
          <pc:sldMk cId="109857222" sldId="256"/>
        </pc:sldMkLst>
        <pc:spChg chg="mod ord">
          <ac:chgData name="James Harmeling" userId="4163935ddb78b774" providerId="Windows Live" clId="Web-{DC04697D-F28B-4F05-BD45-22A84C053833}" dt="2022-03-24T03:44:04.210" v="1"/>
          <ac:spMkLst>
            <pc:docMk/>
            <pc:sldMk cId="109857222" sldId="256"/>
            <ac:spMk id="2" creationId="{00000000-0000-0000-0000-000000000000}"/>
          </ac:spMkLst>
        </pc:spChg>
        <pc:spChg chg="mod ord">
          <ac:chgData name="James Harmeling" userId="4163935ddb78b774" providerId="Windows Live" clId="Web-{DC04697D-F28B-4F05-BD45-22A84C053833}" dt="2022-03-24T03:44:04.210" v="1"/>
          <ac:spMkLst>
            <pc:docMk/>
            <pc:sldMk cId="109857222" sldId="256"/>
            <ac:spMk id="3" creationId="{00000000-0000-0000-0000-000000000000}"/>
          </ac:spMkLst>
        </pc:spChg>
      </pc:sldChg>
      <pc:sldChg chg="add">
        <pc:chgData name="James Harmeling" userId="4163935ddb78b774" providerId="Windows Live" clId="Web-{DC04697D-F28B-4F05-BD45-22A84C053833}" dt="2022-03-24T03:44:06.257" v="2"/>
        <pc:sldMkLst>
          <pc:docMk/>
          <pc:sldMk cId="1940639007" sldId="257"/>
        </pc:sldMkLst>
      </pc:sldChg>
      <pc:sldChg chg="addSp delSp modSp new mod setBg">
        <pc:chgData name="James Harmeling" userId="4163935ddb78b774" providerId="Windows Live" clId="Web-{DC04697D-F28B-4F05-BD45-22A84C053833}" dt="2022-03-24T03:52:24.349" v="82"/>
        <pc:sldMkLst>
          <pc:docMk/>
          <pc:sldMk cId="1181376271" sldId="258"/>
        </pc:sldMkLst>
        <pc:spChg chg="del">
          <ac:chgData name="James Harmeling" userId="4163935ddb78b774" providerId="Windows Live" clId="Web-{DC04697D-F28B-4F05-BD45-22A84C053833}" dt="2022-03-24T03:44:18.726" v="5"/>
          <ac:spMkLst>
            <pc:docMk/>
            <pc:sldMk cId="1181376271" sldId="258"/>
            <ac:spMk id="2" creationId="{03326A0D-C4F6-16A9-4B29-C26526FD655C}"/>
          </ac:spMkLst>
        </pc:spChg>
        <pc:spChg chg="del">
          <ac:chgData name="James Harmeling" userId="4163935ddb78b774" providerId="Windows Live" clId="Web-{DC04697D-F28B-4F05-BD45-22A84C053833}" dt="2022-03-24T03:44:21.992" v="6"/>
          <ac:spMkLst>
            <pc:docMk/>
            <pc:sldMk cId="1181376271" sldId="258"/>
            <ac:spMk id="3" creationId="{444CB9C8-B0B5-8011-E6A0-0E0C994FDF91}"/>
          </ac:spMkLst>
        </pc:spChg>
        <pc:spChg chg="add mod ord">
          <ac:chgData name="James Harmeling" userId="4163935ddb78b774" providerId="Windows Live" clId="Web-{DC04697D-F28B-4F05-BD45-22A84C053833}" dt="2022-03-24T03:52:24.349" v="82"/>
          <ac:spMkLst>
            <pc:docMk/>
            <pc:sldMk cId="1181376271" sldId="258"/>
            <ac:spMk id="4" creationId="{B8192597-92D3-FDDE-155A-388F9BCB68D7}"/>
          </ac:spMkLst>
        </pc:spChg>
        <pc:spChg chg="add">
          <ac:chgData name="James Harmeling" userId="4163935ddb78b774" providerId="Windows Live" clId="Web-{DC04697D-F28B-4F05-BD45-22A84C053833}" dt="2022-03-24T03:52:24.349" v="82"/>
          <ac:spMkLst>
            <pc:docMk/>
            <pc:sldMk cId="1181376271" sldId="258"/>
            <ac:spMk id="10" creationId="{F13C74B1-5B17-4795-BED0-7140497B445A}"/>
          </ac:spMkLst>
        </pc:spChg>
        <pc:spChg chg="add">
          <ac:chgData name="James Harmeling" userId="4163935ddb78b774" providerId="Windows Live" clId="Web-{DC04697D-F28B-4F05-BD45-22A84C053833}" dt="2022-03-24T03:52:24.349" v="82"/>
          <ac:spMkLst>
            <pc:docMk/>
            <pc:sldMk cId="1181376271" sldId="258"/>
            <ac:spMk id="12" creationId="{D4974D33-8DC5-464E-8C6D-BE58F0669C17}"/>
          </ac:spMkLst>
        </pc:spChg>
        <pc:picChg chg="add mod">
          <ac:chgData name="James Harmeling" userId="4163935ddb78b774" providerId="Windows Live" clId="Web-{DC04697D-F28B-4F05-BD45-22A84C053833}" dt="2022-03-24T03:52:24.349" v="82"/>
          <ac:picMkLst>
            <pc:docMk/>
            <pc:sldMk cId="1181376271" sldId="258"/>
            <ac:picMk id="5" creationId="{1AAAFF27-6A96-F8B7-18EE-40F0FC442DE3}"/>
          </ac:picMkLst>
        </pc:picChg>
      </pc:sldChg>
      <pc:sldMasterChg chg="modSp add del addSldLayout delSldLayout modSldLayout">
        <pc:chgData name="James Harmeling" userId="4163935ddb78b774" providerId="Windows Live" clId="Web-{DC04697D-F28B-4F05-BD45-22A84C053833}" dt="2022-03-24T03:44:06.257" v="2"/>
        <pc:sldMasterMkLst>
          <pc:docMk/>
          <pc:sldMasterMk cId="2460954070" sldId="2147483660"/>
        </pc:sldMasterMkLst>
        <pc:spChg chg="mod">
          <ac:chgData name="James Harmeling" userId="4163935ddb78b774" providerId="Windows Live" clId="Web-{DC04697D-F28B-4F05-BD45-22A84C053833}" dt="2022-03-24T03:44:04.116" v="0"/>
          <ac:spMkLst>
            <pc:docMk/>
            <pc:sldMasterMk cId="2460954070" sldId="2147483660"/>
            <ac:spMk id="2" creationId="{00000000-0000-0000-0000-000000000000}"/>
          </ac:spMkLst>
        </pc:spChg>
        <pc:spChg chg="mod">
          <ac:chgData name="James Harmeling" userId="4163935ddb78b774" providerId="Windows Live" clId="Web-{DC04697D-F28B-4F05-BD45-22A84C053833}" dt="2022-03-24T03:44:04.116" v="0"/>
          <ac:spMkLst>
            <pc:docMk/>
            <pc:sldMasterMk cId="2460954070" sldId="2147483660"/>
            <ac:spMk id="3" creationId="{00000000-0000-0000-0000-000000000000}"/>
          </ac:spMkLst>
        </pc:spChg>
        <pc:spChg chg="mod">
          <ac:chgData name="James Harmeling" userId="4163935ddb78b774" providerId="Windows Live" clId="Web-{DC04697D-F28B-4F05-BD45-22A84C053833}" dt="2022-03-24T03:44:04.116" v="0"/>
          <ac:spMkLst>
            <pc:docMk/>
            <pc:sldMasterMk cId="2460954070" sldId="2147483660"/>
            <ac:spMk id="4" creationId="{00000000-0000-0000-0000-000000000000}"/>
          </ac:spMkLst>
        </pc:spChg>
        <pc:spChg chg="mod">
          <ac:chgData name="James Harmeling" userId="4163935ddb78b774" providerId="Windows Live" clId="Web-{DC04697D-F28B-4F05-BD45-22A84C053833}" dt="2022-03-24T03:44:04.116" v="0"/>
          <ac:spMkLst>
            <pc:docMk/>
            <pc:sldMasterMk cId="2460954070" sldId="2147483660"/>
            <ac:spMk id="5" creationId="{00000000-0000-0000-0000-000000000000}"/>
          </ac:spMkLst>
        </pc:spChg>
        <pc:spChg chg="mod">
          <ac:chgData name="James Harmeling" userId="4163935ddb78b774" providerId="Windows Live" clId="Web-{DC04697D-F28B-4F05-BD45-22A84C053833}" dt="2022-03-24T03:44:04.116" v="0"/>
          <ac:spMkLst>
            <pc:docMk/>
            <pc:sldMasterMk cId="2460954070" sldId="2147483660"/>
            <ac:spMk id="6" creationId="{00000000-0000-0000-0000-000000000000}"/>
          </ac:spMkLst>
        </pc:spChg>
        <pc:sldLayoutChg chg="modSp add del">
          <pc:chgData name="James Harmeling" userId="4163935ddb78b774" providerId="Windows Live" clId="Web-{DC04697D-F28B-4F05-BD45-22A84C053833}" dt="2022-03-24T03:44:06.257" v="2"/>
          <pc:sldLayoutMkLst>
            <pc:docMk/>
            <pc:sldMasterMk cId="2460954070" sldId="2147483660"/>
            <pc:sldLayoutMk cId="2385387890" sldId="2147483661"/>
          </pc:sldLayoutMkLst>
          <pc:spChg chg="mod">
            <ac:chgData name="James Harmeling" userId="4163935ddb78b774" providerId="Windows Live" clId="Web-{DC04697D-F28B-4F05-BD45-22A84C053833}" dt="2022-03-24T03:44:04.116" v="0"/>
            <ac:spMkLst>
              <pc:docMk/>
              <pc:sldMasterMk cId="2460954070" sldId="2147483660"/>
              <pc:sldLayoutMk cId="2385387890" sldId="2147483661"/>
              <ac:spMk id="2" creationId="{00000000-0000-0000-0000-000000000000}"/>
            </ac:spMkLst>
          </pc:spChg>
          <pc:spChg chg="mod">
            <ac:chgData name="James Harmeling" userId="4163935ddb78b774" providerId="Windows Live" clId="Web-{DC04697D-F28B-4F05-BD45-22A84C053833}" dt="2022-03-24T03:44:04.116" v="0"/>
            <ac:spMkLst>
              <pc:docMk/>
              <pc:sldMasterMk cId="2460954070" sldId="2147483660"/>
              <pc:sldLayoutMk cId="2385387890" sldId="2147483661"/>
              <ac:spMk id="3" creationId="{00000000-0000-0000-0000-000000000000}"/>
            </ac:spMkLst>
          </pc:spChg>
        </pc:sldLayoutChg>
        <pc:sldLayoutChg chg="add del">
          <pc:chgData name="James Harmeling" userId="4163935ddb78b774" providerId="Windows Live" clId="Web-{DC04697D-F28B-4F05-BD45-22A84C053833}" dt="2022-03-24T03:44:06.257" v="2"/>
          <pc:sldLayoutMkLst>
            <pc:docMk/>
            <pc:sldMasterMk cId="2460954070" sldId="2147483660"/>
            <pc:sldLayoutMk cId="949138452" sldId="2147483662"/>
          </pc:sldLayoutMkLst>
        </pc:sldLayoutChg>
        <pc:sldLayoutChg chg="modSp add del">
          <pc:chgData name="James Harmeling" userId="4163935ddb78b774" providerId="Windows Live" clId="Web-{DC04697D-F28B-4F05-BD45-22A84C053833}" dt="2022-03-24T03:44:06.257" v="2"/>
          <pc:sldLayoutMkLst>
            <pc:docMk/>
            <pc:sldMasterMk cId="2460954070" sldId="2147483660"/>
            <pc:sldLayoutMk cId="2591524520" sldId="2147483663"/>
          </pc:sldLayoutMkLst>
          <pc:spChg chg="mod">
            <ac:chgData name="James Harmeling" userId="4163935ddb78b774" providerId="Windows Live" clId="Web-{DC04697D-F28B-4F05-BD45-22A84C053833}" dt="2022-03-24T03:44:04.116" v="0"/>
            <ac:spMkLst>
              <pc:docMk/>
              <pc:sldMasterMk cId="2460954070" sldId="2147483660"/>
              <pc:sldLayoutMk cId="2591524520" sldId="2147483663"/>
              <ac:spMk id="2" creationId="{00000000-0000-0000-0000-000000000000}"/>
            </ac:spMkLst>
          </pc:spChg>
          <pc:spChg chg="mod">
            <ac:chgData name="James Harmeling" userId="4163935ddb78b774" providerId="Windows Live" clId="Web-{DC04697D-F28B-4F05-BD45-22A84C053833}" dt="2022-03-24T03:44:04.116" v="0"/>
            <ac:spMkLst>
              <pc:docMk/>
              <pc:sldMasterMk cId="2460954070" sldId="2147483660"/>
              <pc:sldLayoutMk cId="2591524520" sldId="2147483663"/>
              <ac:spMk id="3" creationId="{00000000-0000-0000-0000-000000000000}"/>
            </ac:spMkLst>
          </pc:spChg>
        </pc:sldLayoutChg>
        <pc:sldLayoutChg chg="modSp add del">
          <pc:chgData name="James Harmeling" userId="4163935ddb78b774" providerId="Windows Live" clId="Web-{DC04697D-F28B-4F05-BD45-22A84C053833}" dt="2022-03-24T03:44:06.257" v="2"/>
          <pc:sldLayoutMkLst>
            <pc:docMk/>
            <pc:sldMasterMk cId="2460954070" sldId="2147483660"/>
            <pc:sldLayoutMk cId="1203092039" sldId="2147483664"/>
          </pc:sldLayoutMkLst>
          <pc:spChg chg="mod">
            <ac:chgData name="James Harmeling" userId="4163935ddb78b774" providerId="Windows Live" clId="Web-{DC04697D-F28B-4F05-BD45-22A84C053833}" dt="2022-03-24T03:44:04.116" v="0"/>
            <ac:spMkLst>
              <pc:docMk/>
              <pc:sldMasterMk cId="2460954070" sldId="2147483660"/>
              <pc:sldLayoutMk cId="1203092039" sldId="2147483664"/>
              <ac:spMk id="3" creationId="{00000000-0000-0000-0000-000000000000}"/>
            </ac:spMkLst>
          </pc:spChg>
          <pc:spChg chg="mod">
            <ac:chgData name="James Harmeling" userId="4163935ddb78b774" providerId="Windows Live" clId="Web-{DC04697D-F28B-4F05-BD45-22A84C053833}" dt="2022-03-24T03:44:04.116" v="0"/>
            <ac:spMkLst>
              <pc:docMk/>
              <pc:sldMasterMk cId="2460954070" sldId="2147483660"/>
              <pc:sldLayoutMk cId="1203092039" sldId="2147483664"/>
              <ac:spMk id="4" creationId="{00000000-0000-0000-0000-000000000000}"/>
            </ac:spMkLst>
          </pc:spChg>
        </pc:sldLayoutChg>
        <pc:sldLayoutChg chg="modSp add del">
          <pc:chgData name="James Harmeling" userId="4163935ddb78b774" providerId="Windows Live" clId="Web-{DC04697D-F28B-4F05-BD45-22A84C053833}" dt="2022-03-24T03:44:06.257" v="2"/>
          <pc:sldLayoutMkLst>
            <pc:docMk/>
            <pc:sldMasterMk cId="2460954070" sldId="2147483660"/>
            <pc:sldLayoutMk cId="3733172339" sldId="2147483665"/>
          </pc:sldLayoutMkLst>
          <pc:spChg chg="mod">
            <ac:chgData name="James Harmeling" userId="4163935ddb78b774" providerId="Windows Live" clId="Web-{DC04697D-F28B-4F05-BD45-22A84C053833}" dt="2022-03-24T03:44:04.116" v="0"/>
            <ac:spMkLst>
              <pc:docMk/>
              <pc:sldMasterMk cId="2460954070" sldId="2147483660"/>
              <pc:sldLayoutMk cId="3733172339" sldId="2147483665"/>
              <ac:spMk id="2" creationId="{00000000-0000-0000-0000-000000000000}"/>
            </ac:spMkLst>
          </pc:spChg>
          <pc:spChg chg="mod">
            <ac:chgData name="James Harmeling" userId="4163935ddb78b774" providerId="Windows Live" clId="Web-{DC04697D-F28B-4F05-BD45-22A84C053833}" dt="2022-03-24T03:44:04.116" v="0"/>
            <ac:spMkLst>
              <pc:docMk/>
              <pc:sldMasterMk cId="2460954070" sldId="2147483660"/>
              <pc:sldLayoutMk cId="3733172339" sldId="2147483665"/>
              <ac:spMk id="3" creationId="{00000000-0000-0000-0000-000000000000}"/>
            </ac:spMkLst>
          </pc:spChg>
          <pc:spChg chg="mod">
            <ac:chgData name="James Harmeling" userId="4163935ddb78b774" providerId="Windows Live" clId="Web-{DC04697D-F28B-4F05-BD45-22A84C053833}" dt="2022-03-24T03:44:04.116" v="0"/>
            <ac:spMkLst>
              <pc:docMk/>
              <pc:sldMasterMk cId="2460954070" sldId="2147483660"/>
              <pc:sldLayoutMk cId="3733172339" sldId="2147483665"/>
              <ac:spMk id="4" creationId="{00000000-0000-0000-0000-000000000000}"/>
            </ac:spMkLst>
          </pc:spChg>
          <pc:spChg chg="mod">
            <ac:chgData name="James Harmeling" userId="4163935ddb78b774" providerId="Windows Live" clId="Web-{DC04697D-F28B-4F05-BD45-22A84C053833}" dt="2022-03-24T03:44:04.116" v="0"/>
            <ac:spMkLst>
              <pc:docMk/>
              <pc:sldMasterMk cId="2460954070" sldId="2147483660"/>
              <pc:sldLayoutMk cId="3733172339" sldId="2147483665"/>
              <ac:spMk id="5" creationId="{00000000-0000-0000-0000-000000000000}"/>
            </ac:spMkLst>
          </pc:spChg>
          <pc:spChg chg="mod">
            <ac:chgData name="James Harmeling" userId="4163935ddb78b774" providerId="Windows Live" clId="Web-{DC04697D-F28B-4F05-BD45-22A84C053833}" dt="2022-03-24T03:44:04.116" v="0"/>
            <ac:spMkLst>
              <pc:docMk/>
              <pc:sldMasterMk cId="2460954070" sldId="2147483660"/>
              <pc:sldLayoutMk cId="3733172339" sldId="2147483665"/>
              <ac:spMk id="6" creationId="{00000000-0000-0000-0000-000000000000}"/>
            </ac:spMkLst>
          </pc:spChg>
        </pc:sldLayoutChg>
        <pc:sldLayoutChg chg="add del">
          <pc:chgData name="James Harmeling" userId="4163935ddb78b774" providerId="Windows Live" clId="Web-{DC04697D-F28B-4F05-BD45-22A84C053833}" dt="2022-03-24T03:44:06.257" v="2"/>
          <pc:sldLayoutMkLst>
            <pc:docMk/>
            <pc:sldMasterMk cId="2460954070" sldId="2147483660"/>
            <pc:sldLayoutMk cId="3210312558" sldId="2147483666"/>
          </pc:sldLayoutMkLst>
        </pc:sldLayoutChg>
        <pc:sldLayoutChg chg="add del">
          <pc:chgData name="James Harmeling" userId="4163935ddb78b774" providerId="Windows Live" clId="Web-{DC04697D-F28B-4F05-BD45-22A84C053833}" dt="2022-03-24T03:44:06.257" v="2"/>
          <pc:sldLayoutMkLst>
            <pc:docMk/>
            <pc:sldMasterMk cId="2460954070" sldId="2147483660"/>
            <pc:sldLayoutMk cId="3146388984" sldId="2147483667"/>
          </pc:sldLayoutMkLst>
        </pc:sldLayoutChg>
        <pc:sldLayoutChg chg="modSp add del">
          <pc:chgData name="James Harmeling" userId="4163935ddb78b774" providerId="Windows Live" clId="Web-{DC04697D-F28B-4F05-BD45-22A84C053833}" dt="2022-03-24T03:44:06.257" v="2"/>
          <pc:sldLayoutMkLst>
            <pc:docMk/>
            <pc:sldMasterMk cId="2460954070" sldId="2147483660"/>
            <pc:sldLayoutMk cId="3171841454" sldId="2147483668"/>
          </pc:sldLayoutMkLst>
          <pc:spChg chg="mod">
            <ac:chgData name="James Harmeling" userId="4163935ddb78b774" providerId="Windows Live" clId="Web-{DC04697D-F28B-4F05-BD45-22A84C053833}" dt="2022-03-24T03:44:04.116" v="0"/>
            <ac:spMkLst>
              <pc:docMk/>
              <pc:sldMasterMk cId="2460954070" sldId="2147483660"/>
              <pc:sldLayoutMk cId="3171841454" sldId="2147483668"/>
              <ac:spMk id="2" creationId="{00000000-0000-0000-0000-000000000000}"/>
            </ac:spMkLst>
          </pc:spChg>
          <pc:spChg chg="mod">
            <ac:chgData name="James Harmeling" userId="4163935ddb78b774" providerId="Windows Live" clId="Web-{DC04697D-F28B-4F05-BD45-22A84C053833}" dt="2022-03-24T03:44:04.116" v="0"/>
            <ac:spMkLst>
              <pc:docMk/>
              <pc:sldMasterMk cId="2460954070" sldId="2147483660"/>
              <pc:sldLayoutMk cId="3171841454" sldId="2147483668"/>
              <ac:spMk id="3" creationId="{00000000-0000-0000-0000-000000000000}"/>
            </ac:spMkLst>
          </pc:spChg>
          <pc:spChg chg="mod">
            <ac:chgData name="James Harmeling" userId="4163935ddb78b774" providerId="Windows Live" clId="Web-{DC04697D-F28B-4F05-BD45-22A84C053833}" dt="2022-03-24T03:44:04.116" v="0"/>
            <ac:spMkLst>
              <pc:docMk/>
              <pc:sldMasterMk cId="2460954070" sldId="2147483660"/>
              <pc:sldLayoutMk cId="3171841454" sldId="2147483668"/>
              <ac:spMk id="4" creationId="{00000000-0000-0000-0000-000000000000}"/>
            </ac:spMkLst>
          </pc:spChg>
        </pc:sldLayoutChg>
        <pc:sldLayoutChg chg="modSp add del">
          <pc:chgData name="James Harmeling" userId="4163935ddb78b774" providerId="Windows Live" clId="Web-{DC04697D-F28B-4F05-BD45-22A84C053833}" dt="2022-03-24T03:44:06.257" v="2"/>
          <pc:sldLayoutMkLst>
            <pc:docMk/>
            <pc:sldMasterMk cId="2460954070" sldId="2147483660"/>
            <pc:sldLayoutMk cId="1718958274" sldId="2147483669"/>
          </pc:sldLayoutMkLst>
          <pc:spChg chg="mod">
            <ac:chgData name="James Harmeling" userId="4163935ddb78b774" providerId="Windows Live" clId="Web-{DC04697D-F28B-4F05-BD45-22A84C053833}" dt="2022-03-24T03:44:04.116" v="0"/>
            <ac:spMkLst>
              <pc:docMk/>
              <pc:sldMasterMk cId="2460954070" sldId="2147483660"/>
              <pc:sldLayoutMk cId="1718958274" sldId="2147483669"/>
              <ac:spMk id="2" creationId="{00000000-0000-0000-0000-000000000000}"/>
            </ac:spMkLst>
          </pc:spChg>
          <pc:spChg chg="mod">
            <ac:chgData name="James Harmeling" userId="4163935ddb78b774" providerId="Windows Live" clId="Web-{DC04697D-F28B-4F05-BD45-22A84C053833}" dt="2022-03-24T03:44:04.116" v="0"/>
            <ac:spMkLst>
              <pc:docMk/>
              <pc:sldMasterMk cId="2460954070" sldId="2147483660"/>
              <pc:sldLayoutMk cId="1718958274" sldId="2147483669"/>
              <ac:spMk id="3" creationId="{00000000-0000-0000-0000-000000000000}"/>
            </ac:spMkLst>
          </pc:spChg>
          <pc:spChg chg="mod">
            <ac:chgData name="James Harmeling" userId="4163935ddb78b774" providerId="Windows Live" clId="Web-{DC04697D-F28B-4F05-BD45-22A84C053833}" dt="2022-03-24T03:44:04.116" v="0"/>
            <ac:spMkLst>
              <pc:docMk/>
              <pc:sldMasterMk cId="2460954070" sldId="2147483660"/>
              <pc:sldLayoutMk cId="1718958274" sldId="2147483669"/>
              <ac:spMk id="4" creationId="{00000000-0000-0000-0000-000000000000}"/>
            </ac:spMkLst>
          </pc:spChg>
        </pc:sldLayoutChg>
        <pc:sldLayoutChg chg="add del">
          <pc:chgData name="James Harmeling" userId="4163935ddb78b774" providerId="Windows Live" clId="Web-{DC04697D-F28B-4F05-BD45-22A84C053833}" dt="2022-03-24T03:44:06.257" v="2"/>
          <pc:sldLayoutMkLst>
            <pc:docMk/>
            <pc:sldMasterMk cId="2460954070" sldId="2147483660"/>
            <pc:sldLayoutMk cId="2202905451" sldId="2147483670"/>
          </pc:sldLayoutMkLst>
        </pc:sldLayoutChg>
        <pc:sldLayoutChg chg="modSp add del">
          <pc:chgData name="James Harmeling" userId="4163935ddb78b774" providerId="Windows Live" clId="Web-{DC04697D-F28B-4F05-BD45-22A84C053833}" dt="2022-03-24T03:44:06.257" v="2"/>
          <pc:sldLayoutMkLst>
            <pc:docMk/>
            <pc:sldMasterMk cId="2460954070" sldId="2147483660"/>
            <pc:sldLayoutMk cId="3479445657" sldId="2147483671"/>
          </pc:sldLayoutMkLst>
          <pc:spChg chg="mod">
            <ac:chgData name="James Harmeling" userId="4163935ddb78b774" providerId="Windows Live" clId="Web-{DC04697D-F28B-4F05-BD45-22A84C053833}" dt="2022-03-24T03:44:04.116" v="0"/>
            <ac:spMkLst>
              <pc:docMk/>
              <pc:sldMasterMk cId="2460954070" sldId="2147483660"/>
              <pc:sldLayoutMk cId="3479445657" sldId="2147483671"/>
              <ac:spMk id="2" creationId="{00000000-0000-0000-0000-000000000000}"/>
            </ac:spMkLst>
          </pc:spChg>
          <pc:spChg chg="mod">
            <ac:chgData name="James Harmeling" userId="4163935ddb78b774" providerId="Windows Live" clId="Web-{DC04697D-F28B-4F05-BD45-22A84C053833}" dt="2022-03-24T03:44:04.116" v="0"/>
            <ac:spMkLst>
              <pc:docMk/>
              <pc:sldMasterMk cId="2460954070" sldId="2147483660"/>
              <pc:sldLayoutMk cId="3479445657" sldId="2147483671"/>
              <ac:spMk id="3" creationId="{00000000-0000-0000-0000-000000000000}"/>
            </ac:spMkLst>
          </pc:spChg>
        </pc:sldLayoutChg>
      </pc:sldMasterChg>
      <pc:sldMasterChg chg="add addSldLayout modSldLayout">
        <pc:chgData name="James Harmeling" userId="4163935ddb78b774" providerId="Windows Live" clId="Web-{DC04697D-F28B-4F05-BD45-22A84C053833}" dt="2022-03-24T03:44:04.210" v="1"/>
        <pc:sldMasterMkLst>
          <pc:docMk/>
          <pc:sldMasterMk cId="771895724" sldId="2147483672"/>
        </pc:sldMasterMkLst>
        <pc:sldLayoutChg chg="add mod replId">
          <pc:chgData name="James Harmeling" userId="4163935ddb78b774" providerId="Windows Live" clId="Web-{DC04697D-F28B-4F05-BD45-22A84C053833}" dt="2022-03-24T03:44:04.210" v="1"/>
          <pc:sldLayoutMkLst>
            <pc:docMk/>
            <pc:sldMasterMk cId="771895724" sldId="2147483672"/>
            <pc:sldLayoutMk cId="2600935668" sldId="2147483673"/>
          </pc:sldLayoutMkLst>
        </pc:sldLayoutChg>
        <pc:sldLayoutChg chg="add mod replId">
          <pc:chgData name="James Harmeling" userId="4163935ddb78b774" providerId="Windows Live" clId="Web-{DC04697D-F28B-4F05-BD45-22A84C053833}" dt="2022-03-24T03:44:04.210" v="1"/>
          <pc:sldLayoutMkLst>
            <pc:docMk/>
            <pc:sldMasterMk cId="771895724" sldId="2147483672"/>
            <pc:sldLayoutMk cId="4234726545" sldId="2147483674"/>
          </pc:sldLayoutMkLst>
        </pc:sldLayoutChg>
        <pc:sldLayoutChg chg="add mod replId">
          <pc:chgData name="James Harmeling" userId="4163935ddb78b774" providerId="Windows Live" clId="Web-{DC04697D-F28B-4F05-BD45-22A84C053833}" dt="2022-03-24T03:44:04.210" v="1"/>
          <pc:sldLayoutMkLst>
            <pc:docMk/>
            <pc:sldMasterMk cId="771895724" sldId="2147483672"/>
            <pc:sldLayoutMk cId="449734626" sldId="2147483675"/>
          </pc:sldLayoutMkLst>
        </pc:sldLayoutChg>
        <pc:sldLayoutChg chg="add mod replId">
          <pc:chgData name="James Harmeling" userId="4163935ddb78b774" providerId="Windows Live" clId="Web-{DC04697D-F28B-4F05-BD45-22A84C053833}" dt="2022-03-24T03:44:04.210" v="1"/>
          <pc:sldLayoutMkLst>
            <pc:docMk/>
            <pc:sldMasterMk cId="771895724" sldId="2147483672"/>
            <pc:sldLayoutMk cId="340024654" sldId="2147483676"/>
          </pc:sldLayoutMkLst>
        </pc:sldLayoutChg>
        <pc:sldLayoutChg chg="add mod replId">
          <pc:chgData name="James Harmeling" userId="4163935ddb78b774" providerId="Windows Live" clId="Web-{DC04697D-F28B-4F05-BD45-22A84C053833}" dt="2022-03-24T03:44:04.210" v="1"/>
          <pc:sldLayoutMkLst>
            <pc:docMk/>
            <pc:sldMasterMk cId="771895724" sldId="2147483672"/>
            <pc:sldLayoutMk cId="2658665296" sldId="2147483677"/>
          </pc:sldLayoutMkLst>
        </pc:sldLayoutChg>
        <pc:sldLayoutChg chg="add mod replId">
          <pc:chgData name="James Harmeling" userId="4163935ddb78b774" providerId="Windows Live" clId="Web-{DC04697D-F28B-4F05-BD45-22A84C053833}" dt="2022-03-24T03:44:04.210" v="1"/>
          <pc:sldLayoutMkLst>
            <pc:docMk/>
            <pc:sldMasterMk cId="771895724" sldId="2147483672"/>
            <pc:sldLayoutMk cId="3243526569" sldId="2147483678"/>
          </pc:sldLayoutMkLst>
        </pc:sldLayoutChg>
        <pc:sldLayoutChg chg="add mod replId">
          <pc:chgData name="James Harmeling" userId="4163935ddb78b774" providerId="Windows Live" clId="Web-{DC04697D-F28B-4F05-BD45-22A84C053833}" dt="2022-03-24T03:44:04.210" v="1"/>
          <pc:sldLayoutMkLst>
            <pc:docMk/>
            <pc:sldMasterMk cId="771895724" sldId="2147483672"/>
            <pc:sldLayoutMk cId="3051804089" sldId="2147483679"/>
          </pc:sldLayoutMkLst>
        </pc:sldLayoutChg>
        <pc:sldLayoutChg chg="add mod replId">
          <pc:chgData name="James Harmeling" userId="4163935ddb78b774" providerId="Windows Live" clId="Web-{DC04697D-F28B-4F05-BD45-22A84C053833}" dt="2022-03-24T03:44:04.210" v="1"/>
          <pc:sldLayoutMkLst>
            <pc:docMk/>
            <pc:sldMasterMk cId="771895724" sldId="2147483672"/>
            <pc:sldLayoutMk cId="2841551909" sldId="2147483680"/>
          </pc:sldLayoutMkLst>
        </pc:sldLayoutChg>
        <pc:sldLayoutChg chg="add mod replId">
          <pc:chgData name="James Harmeling" userId="4163935ddb78b774" providerId="Windows Live" clId="Web-{DC04697D-F28B-4F05-BD45-22A84C053833}" dt="2022-03-24T03:44:04.210" v="1"/>
          <pc:sldLayoutMkLst>
            <pc:docMk/>
            <pc:sldMasterMk cId="771895724" sldId="2147483672"/>
            <pc:sldLayoutMk cId="1746158718" sldId="2147483681"/>
          </pc:sldLayoutMkLst>
        </pc:sldLayoutChg>
        <pc:sldLayoutChg chg="add mod replId">
          <pc:chgData name="James Harmeling" userId="4163935ddb78b774" providerId="Windows Live" clId="Web-{DC04697D-F28B-4F05-BD45-22A84C053833}" dt="2022-03-24T03:44:04.210" v="1"/>
          <pc:sldLayoutMkLst>
            <pc:docMk/>
            <pc:sldMasterMk cId="771895724" sldId="2147483672"/>
            <pc:sldLayoutMk cId="541300737" sldId="2147483682"/>
          </pc:sldLayoutMkLst>
        </pc:sldLayoutChg>
        <pc:sldLayoutChg chg="add mod replId">
          <pc:chgData name="James Harmeling" userId="4163935ddb78b774" providerId="Windows Live" clId="Web-{DC04697D-F28B-4F05-BD45-22A84C053833}" dt="2022-03-24T03:44:04.210" v="1"/>
          <pc:sldLayoutMkLst>
            <pc:docMk/>
            <pc:sldMasterMk cId="771895724" sldId="2147483672"/>
            <pc:sldLayoutMk cId="986768223" sldId="2147483683"/>
          </pc:sldLayoutMkLst>
        </pc:sldLayoutChg>
      </pc:sldMasterChg>
    </pc:docChg>
  </pc:docChgLst>
  <pc:docChgLst>
    <pc:chgData name="Matt Lyle" userId="a96e7d453dd11193" providerId="LiveId" clId="{3CA7649B-4AC4-48BB-83CD-F157BECA5E04}"/>
    <pc:docChg chg="modShowInfo">
      <pc:chgData name="Matt Lyle" userId="a96e7d453dd11193" providerId="LiveId" clId="{3CA7649B-4AC4-48BB-83CD-F157BECA5E04}" dt="2022-03-26T23:18:52.332" v="0" actId="2744"/>
      <pc:docMkLst>
        <pc:docMk/>
      </pc:docMkLst>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3/27/2022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391E2-CEDB-471B-A5AB-F5CB22BF9E08}"/>
              </a:ext>
            </a:extLst>
          </p:cNvPr>
          <p:cNvSpPr/>
          <p:nvPr/>
        </p:nvSpPr>
        <p:spPr>
          <a:xfrm>
            <a:off x="1971" y="3187"/>
            <a:ext cx="9182909" cy="68555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8F7B9A04-5F88-4BAE-8706-D31B8B6B8A9C}"/>
              </a:ext>
            </a:extLst>
          </p:cNvPr>
          <p:cNvSpPr txBox="1"/>
          <p:nvPr/>
        </p:nvSpPr>
        <p:spPr>
          <a:xfrm>
            <a:off x="1207024" y="857577"/>
            <a:ext cx="6727933"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4050" b="1" dirty="0">
                <a:solidFill>
                  <a:srgbClr val="FFFFFF"/>
                </a:solidFill>
                <a:latin typeface="Engravers MT"/>
                <a:cs typeface="Times New Roman"/>
              </a:rPr>
              <a:t>T h e    T e s t I n g</a:t>
            </a:r>
          </a:p>
        </p:txBody>
      </p:sp>
      <p:pic>
        <p:nvPicPr>
          <p:cNvPr id="7" name="Picture 7" descr="A picture containing text, nature&#10;&#10;Description automatically generated">
            <a:extLst>
              <a:ext uri="{FF2B5EF4-FFF2-40B4-BE49-F238E27FC236}">
                <a16:creationId xmlns:a16="http://schemas.microsoft.com/office/drawing/2014/main" id="{9EFD1CD8-CC76-450E-A414-11D65B4A4B37}"/>
              </a:ext>
            </a:extLst>
          </p:cNvPr>
          <p:cNvPicPr>
            <a:picLocks noChangeAspect="1"/>
          </p:cNvPicPr>
          <p:nvPr/>
        </p:nvPicPr>
        <p:blipFill rotWithShape="1">
          <a:blip r:embed="rId2"/>
          <a:srcRect l="-346" t="24799" r="216" b="201"/>
          <a:stretch/>
        </p:blipFill>
        <p:spPr>
          <a:xfrm>
            <a:off x="1158264" y="3002159"/>
            <a:ext cx="6877037" cy="3861401"/>
          </a:xfrm>
          <a:prstGeom prst="rect">
            <a:avLst/>
          </a:prstGeom>
        </p:spPr>
      </p:pic>
      <p:sp>
        <p:nvSpPr>
          <p:cNvPr id="8" name="TextBox 7">
            <a:extLst>
              <a:ext uri="{FF2B5EF4-FFF2-40B4-BE49-F238E27FC236}">
                <a16:creationId xmlns:a16="http://schemas.microsoft.com/office/drawing/2014/main" id="{0D0A3F12-2AA2-422B-A0B3-A61381A4491C}"/>
              </a:ext>
            </a:extLst>
          </p:cNvPr>
          <p:cNvSpPr txBox="1"/>
          <p:nvPr/>
        </p:nvSpPr>
        <p:spPr>
          <a:xfrm>
            <a:off x="1148912" y="2094298"/>
            <a:ext cx="6846176" cy="392415"/>
          </a:xfrm>
          <a:prstGeom prst="rect">
            <a:avLst/>
          </a:prstGeom>
          <a:noFill/>
          <a:ln>
            <a:solidFill>
              <a:srgbClr val="FFFF00"/>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100">
                <a:solidFill>
                  <a:srgbClr val="FFFFFF"/>
                </a:solidFill>
                <a:latin typeface="Times New Roman"/>
              </a:rPr>
              <a:t>D e v e l o p i n g    A b r a h a m ’ s    R i g h t e o u s n e s s</a:t>
            </a:r>
          </a:p>
        </p:txBody>
      </p:sp>
    </p:spTree>
    <p:extLst>
      <p:ext uri="{BB962C8B-B14F-4D97-AF65-F5344CB8AC3E}">
        <p14:creationId xmlns:p14="http://schemas.microsoft.com/office/powerpoint/2010/main" val="194063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place of worship&#10;&#10;Description automatically generated">
            <a:extLst>
              <a:ext uri="{FF2B5EF4-FFF2-40B4-BE49-F238E27FC236}">
                <a16:creationId xmlns:a16="http://schemas.microsoft.com/office/drawing/2014/main" id="{E70F8FF4-1AB9-8D45-86BB-CC08C722023F}"/>
              </a:ext>
            </a:extLst>
          </p:cNvPr>
          <p:cNvPicPr>
            <a:picLocks noChangeAspect="1"/>
          </p:cNvPicPr>
          <p:nvPr/>
        </p:nvPicPr>
        <p:blipFill rotWithShape="1">
          <a:blip r:embed="rId2"/>
          <a:srcRect t="9091" r="20606"/>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4B7E3D5-0388-9F6A-5F00-F603A929AD39}"/>
              </a:ext>
            </a:extLst>
          </p:cNvPr>
          <p:cNvSpPr txBox="1"/>
          <p:nvPr/>
        </p:nvSpPr>
        <p:spPr>
          <a:xfrm>
            <a:off x="328849" y="896079"/>
            <a:ext cx="5198842" cy="494032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lnSpcReduction="10000"/>
          </a:bodyPr>
          <a:lstStyle/>
          <a:p>
            <a:pPr indent="-228600">
              <a:lnSpc>
                <a:spcPct val="90000"/>
              </a:lnSpc>
              <a:spcAft>
                <a:spcPts val="600"/>
              </a:spcAft>
              <a:buFont typeface="Arial" panose="020B0604020202020204" pitchFamily="34" charset="0"/>
              <a:buChar char="•"/>
            </a:pPr>
            <a:r>
              <a:rPr lang="en-US" sz="2400" i="1" dirty="0"/>
              <a:t>Will you follow God’s leading?</a:t>
            </a:r>
            <a:endParaRPr lang="en-US" sz="2400" dirty="0"/>
          </a:p>
          <a:p>
            <a:pPr>
              <a:lnSpc>
                <a:spcPct val="90000"/>
              </a:lnSpc>
              <a:spcAft>
                <a:spcPts val="600"/>
              </a:spcAft>
            </a:pPr>
            <a:endParaRPr lang="en-US" sz="2400" dirty="0">
              <a:cs typeface="Calibri"/>
            </a:endParaRPr>
          </a:p>
          <a:p>
            <a:pPr indent="-228600">
              <a:lnSpc>
                <a:spcPct val="90000"/>
              </a:lnSpc>
              <a:spcAft>
                <a:spcPts val="600"/>
              </a:spcAft>
              <a:buFont typeface="Arial" panose="020B0604020202020204" pitchFamily="34" charset="0"/>
              <a:buChar char="•"/>
            </a:pPr>
            <a:r>
              <a:rPr lang="en-US" sz="2400" i="1" dirty="0"/>
              <a:t>Where do you place your trust?</a:t>
            </a:r>
            <a:endParaRPr lang="en-US" sz="2400" dirty="0">
              <a:cs typeface="Calibri"/>
            </a:endParaRPr>
          </a:p>
          <a:p>
            <a:pPr>
              <a:lnSpc>
                <a:spcPct val="90000"/>
              </a:lnSpc>
              <a:spcAft>
                <a:spcPts val="600"/>
              </a:spcAft>
            </a:pPr>
            <a:endParaRPr lang="en-US" sz="2400" dirty="0">
              <a:cs typeface="Calibri"/>
            </a:endParaRPr>
          </a:p>
          <a:p>
            <a:pPr indent="-228600">
              <a:lnSpc>
                <a:spcPct val="90000"/>
              </a:lnSpc>
              <a:spcAft>
                <a:spcPts val="600"/>
              </a:spcAft>
              <a:buFont typeface="Arial" panose="020B0604020202020204" pitchFamily="34" charset="0"/>
              <a:buChar char="•"/>
            </a:pPr>
            <a:r>
              <a:rPr lang="en-US" sz="2400" i="1" dirty="0"/>
              <a:t>Will you wait for God to work?</a:t>
            </a:r>
            <a:r>
              <a:rPr lang="en-US" sz="2400" dirty="0"/>
              <a:t>​</a:t>
            </a:r>
            <a:endParaRPr lang="en-US" sz="2400" dirty="0">
              <a:cs typeface="Calibri"/>
            </a:endParaRPr>
          </a:p>
          <a:p>
            <a:pPr>
              <a:lnSpc>
                <a:spcPct val="90000"/>
              </a:lnSpc>
              <a:spcAft>
                <a:spcPts val="600"/>
              </a:spcAft>
            </a:pPr>
            <a:endParaRPr lang="en-US" sz="2400" dirty="0">
              <a:cs typeface="Calibri"/>
            </a:endParaRPr>
          </a:p>
          <a:p>
            <a:pPr indent="-228600">
              <a:lnSpc>
                <a:spcPct val="90000"/>
              </a:lnSpc>
              <a:spcAft>
                <a:spcPts val="600"/>
              </a:spcAft>
              <a:buFont typeface="Arial" panose="020B0604020202020204" pitchFamily="34" charset="0"/>
              <a:buChar char="•"/>
            </a:pPr>
            <a:r>
              <a:rPr lang="en-US" sz="2400" i="1" dirty="0"/>
              <a:t>Are you more obedient to God than in the past?</a:t>
            </a:r>
            <a:endParaRPr lang="en-US" sz="2400" dirty="0">
              <a:cs typeface="Calibri"/>
            </a:endParaRPr>
          </a:p>
          <a:p>
            <a:pPr>
              <a:lnSpc>
                <a:spcPct val="90000"/>
              </a:lnSpc>
              <a:spcAft>
                <a:spcPts val="600"/>
              </a:spcAft>
            </a:pPr>
            <a:endParaRPr lang="en-US" sz="2400" dirty="0">
              <a:cs typeface="Calibri"/>
            </a:endParaRPr>
          </a:p>
          <a:p>
            <a:pPr indent="-228600">
              <a:lnSpc>
                <a:spcPct val="90000"/>
              </a:lnSpc>
              <a:spcAft>
                <a:spcPts val="600"/>
              </a:spcAft>
              <a:buFont typeface="Arial" panose="020B0604020202020204" pitchFamily="34" charset="0"/>
              <a:buChar char="•"/>
            </a:pPr>
            <a:r>
              <a:rPr lang="en-US" sz="2400" i="1" dirty="0"/>
              <a:t>Will you believe that God will do something extraordinary?</a:t>
            </a:r>
            <a:endParaRPr lang="en-US" sz="2400" dirty="0">
              <a:cs typeface="Calibri"/>
            </a:endParaRPr>
          </a:p>
          <a:p>
            <a:pPr>
              <a:lnSpc>
                <a:spcPct val="90000"/>
              </a:lnSpc>
              <a:spcAft>
                <a:spcPts val="600"/>
              </a:spcAft>
            </a:pPr>
            <a:endParaRPr lang="en-US" sz="2400" dirty="0">
              <a:cs typeface="Calibri"/>
            </a:endParaRPr>
          </a:p>
          <a:p>
            <a:pPr indent="-228600">
              <a:lnSpc>
                <a:spcPct val="90000"/>
              </a:lnSpc>
              <a:spcAft>
                <a:spcPts val="600"/>
              </a:spcAft>
              <a:buFont typeface="Arial" panose="020B0604020202020204" pitchFamily="34" charset="0"/>
              <a:buChar char="•"/>
            </a:pPr>
            <a:r>
              <a:rPr lang="en-US" sz="2400" i="1" dirty="0"/>
              <a:t>Do you believe in divine judgment?</a:t>
            </a:r>
            <a:r>
              <a:rPr lang="en-US" sz="2400" dirty="0"/>
              <a:t>​</a:t>
            </a:r>
            <a:endParaRPr lang="en-US" sz="2400" dirty="0">
              <a:cs typeface="Calibri"/>
            </a:endParaRPr>
          </a:p>
        </p:txBody>
      </p:sp>
    </p:spTree>
    <p:extLst>
      <p:ext uri="{BB962C8B-B14F-4D97-AF65-F5344CB8AC3E}">
        <p14:creationId xmlns:p14="http://schemas.microsoft.com/office/powerpoint/2010/main" val="344559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3" name="Freeform: Shape 12">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6" y="-15901"/>
            <a:ext cx="4933752"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6">
            <a:extLst>
              <a:ext uri="{FF2B5EF4-FFF2-40B4-BE49-F238E27FC236}">
                <a16:creationId xmlns:a16="http://schemas.microsoft.com/office/drawing/2014/main" id="{2040A784-4850-79A5-AC70-4A20FC3C3633}"/>
              </a:ext>
            </a:extLst>
          </p:cNvPr>
          <p:cNvPicPr>
            <a:picLocks noChangeAspect="1"/>
          </p:cNvPicPr>
          <p:nvPr/>
        </p:nvPicPr>
        <p:blipFill rotWithShape="1">
          <a:blip r:embed="rId2"/>
          <a:srcRect l="29995" r="25494" b="-2"/>
          <a:stretch/>
        </p:blipFill>
        <p:spPr>
          <a:xfrm>
            <a:off x="20" y="-2"/>
            <a:ext cx="4742351" cy="559366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p:spPr>
      </p:pic>
      <p:sp>
        <p:nvSpPr>
          <p:cNvPr id="15" name="Freeform: Shape 14">
            <a:extLst>
              <a:ext uri="{FF2B5EF4-FFF2-40B4-BE49-F238E27FC236}">
                <a16:creationId xmlns:a16="http://schemas.microsoft.com/office/drawing/2014/main" id="{CE71458B-DF80-43DF-9693-2EC3878AC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42371" cy="5593660"/>
          </a:xfrm>
          <a:custGeom>
            <a:avLst/>
            <a:gdLst>
              <a:gd name="connsiteX0" fmla="*/ 2177447 w 6323162"/>
              <a:gd name="connsiteY0" fmla="*/ 0 h 5593660"/>
              <a:gd name="connsiteX1" fmla="*/ 2572776 w 6323162"/>
              <a:gd name="connsiteY1" fmla="*/ 0 h 5593660"/>
              <a:gd name="connsiteX2" fmla="*/ 2279674 w 6323162"/>
              <a:gd name="connsiteY2" fmla="*/ 98163 h 5593660"/>
              <a:gd name="connsiteX3" fmla="*/ 1163390 w 6323162"/>
              <a:gd name="connsiteY3" fmla="*/ 758946 h 5593660"/>
              <a:gd name="connsiteX4" fmla="*/ 391288 w 6323162"/>
              <a:gd name="connsiteY4" fmla="*/ 1711778 h 5593660"/>
              <a:gd name="connsiteX5" fmla="*/ 111318 w 6323162"/>
              <a:gd name="connsiteY5" fmla="*/ 2820666 h 5593660"/>
              <a:gd name="connsiteX6" fmla="*/ 574682 w 6323162"/>
              <a:gd name="connsiteY6" fmla="*/ 3850310 h 5593660"/>
              <a:gd name="connsiteX7" fmla="*/ 808161 w 6323162"/>
              <a:gd name="connsiteY7" fmla="*/ 4177123 h 5593660"/>
              <a:gd name="connsiteX8" fmla="*/ 2998992 w 6323162"/>
              <a:gd name="connsiteY8" fmla="*/ 5454594 h 5593660"/>
              <a:gd name="connsiteX9" fmla="*/ 4662117 w 6323162"/>
              <a:gd name="connsiteY9" fmla="*/ 4668685 h 5593660"/>
              <a:gd name="connsiteX10" fmla="*/ 4864518 w 6323162"/>
              <a:gd name="connsiteY10" fmla="*/ 4512627 h 5593660"/>
              <a:gd name="connsiteX11" fmla="*/ 5785079 w 6323162"/>
              <a:gd name="connsiteY11" fmla="*/ 3696808 h 5593660"/>
              <a:gd name="connsiteX12" fmla="*/ 6095999 w 6323162"/>
              <a:gd name="connsiteY12" fmla="*/ 2820666 h 5593660"/>
              <a:gd name="connsiteX13" fmla="*/ 5397999 w 6323162"/>
              <a:gd name="connsiteY13" fmla="*/ 684305 h 5593660"/>
              <a:gd name="connsiteX14" fmla="*/ 4612801 w 6323162"/>
              <a:gd name="connsiteY14" fmla="*/ 81166 h 5593660"/>
              <a:gd name="connsiteX15" fmla="*/ 4406067 w 6323162"/>
              <a:gd name="connsiteY15" fmla="*/ 0 h 5593660"/>
              <a:gd name="connsiteX16" fmla="*/ 4826316 w 6323162"/>
              <a:gd name="connsiteY16" fmla="*/ 0 h 5593660"/>
              <a:gd name="connsiteX17" fmla="*/ 4971508 w 6323162"/>
              <a:gd name="connsiteY17" fmla="*/ 75777 h 5593660"/>
              <a:gd name="connsiteX18" fmla="*/ 5577109 w 6323162"/>
              <a:gd name="connsiteY18" fmla="*/ 586873 h 5593660"/>
              <a:gd name="connsiteX19" fmla="*/ 6323162 w 6323162"/>
              <a:gd name="connsiteY19" fmla="*/ 2829148 h 5593660"/>
              <a:gd name="connsiteX20" fmla="*/ 5990836 w 6323162"/>
              <a:gd name="connsiteY20" fmla="*/ 3748729 h 5593660"/>
              <a:gd name="connsiteX21" fmla="*/ 5006899 w 6323162"/>
              <a:gd name="connsiteY21" fmla="*/ 4604992 h 5593660"/>
              <a:gd name="connsiteX22" fmla="*/ 4790566 w 6323162"/>
              <a:gd name="connsiteY22" fmla="*/ 4768788 h 5593660"/>
              <a:gd name="connsiteX23" fmla="*/ 3012943 w 6323162"/>
              <a:gd name="connsiteY23" fmla="*/ 5593660 h 5593660"/>
              <a:gd name="connsiteX24" fmla="*/ 671286 w 6323162"/>
              <a:gd name="connsiteY24" fmla="*/ 4252856 h 5593660"/>
              <a:gd name="connsiteX25" fmla="*/ 421733 w 6323162"/>
              <a:gd name="connsiteY25" fmla="*/ 3909839 h 5593660"/>
              <a:gd name="connsiteX26" fmla="*/ 48655 w 6323162"/>
              <a:gd name="connsiteY26" fmla="*/ 3351082 h 5593660"/>
              <a:gd name="connsiteX27" fmla="*/ 0 w 6323162"/>
              <a:gd name="connsiteY27" fmla="*/ 3239820 h 5593660"/>
              <a:gd name="connsiteX28" fmla="*/ 0 w 6323162"/>
              <a:gd name="connsiteY28" fmla="*/ 2248150 h 5593660"/>
              <a:gd name="connsiteX29" fmla="*/ 1658 w 6323162"/>
              <a:gd name="connsiteY29" fmla="*/ 2239520 h 5593660"/>
              <a:gd name="connsiteX30" fmla="*/ 225714 w 6323162"/>
              <a:gd name="connsiteY30" fmla="*/ 1665285 h 5593660"/>
              <a:gd name="connsiteX31" fmla="*/ 1050970 w 6323162"/>
              <a:gd name="connsiteY31" fmla="*/ 665214 h 5593660"/>
              <a:gd name="connsiteX32" fmla="*/ 1923692 w 6323162"/>
              <a:gd name="connsiteY32"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23162" h="5593660">
                <a:moveTo>
                  <a:pt x="2177447" y="0"/>
                </a:moveTo>
                <a:lnTo>
                  <a:pt x="2572776" y="0"/>
                </a:lnTo>
                <a:lnTo>
                  <a:pt x="2279674" y="98163"/>
                </a:lnTo>
                <a:cubicBezTo>
                  <a:pt x="1874231" y="253327"/>
                  <a:pt x="1488311" y="481852"/>
                  <a:pt x="1163390" y="758946"/>
                </a:cubicBezTo>
                <a:cubicBezTo>
                  <a:pt x="832819" y="1040772"/>
                  <a:pt x="573013" y="1361447"/>
                  <a:pt x="391288" y="1711778"/>
                </a:cubicBezTo>
                <a:cubicBezTo>
                  <a:pt x="205583" y="2069903"/>
                  <a:pt x="111318" y="2442986"/>
                  <a:pt x="111318" y="2820666"/>
                </a:cubicBezTo>
                <a:cubicBezTo>
                  <a:pt x="111318" y="3201031"/>
                  <a:pt x="261705" y="3423166"/>
                  <a:pt x="574682" y="3850310"/>
                </a:cubicBezTo>
                <a:cubicBezTo>
                  <a:pt x="650197" y="3953327"/>
                  <a:pt x="728281" y="4059920"/>
                  <a:pt x="808161" y="4177123"/>
                </a:cubicBezTo>
                <a:cubicBezTo>
                  <a:pt x="1418574" y="5072567"/>
                  <a:pt x="2073806" y="5454594"/>
                  <a:pt x="2998992" y="5454594"/>
                </a:cubicBezTo>
                <a:cubicBezTo>
                  <a:pt x="3606192" y="5454594"/>
                  <a:pt x="4051705" y="5143376"/>
                  <a:pt x="4662117" y="4668685"/>
                </a:cubicBezTo>
                <a:cubicBezTo>
                  <a:pt x="4730310" y="4615645"/>
                  <a:pt x="4798505" y="4563242"/>
                  <a:pt x="4864518" y="4512627"/>
                </a:cubicBezTo>
                <a:cubicBezTo>
                  <a:pt x="5222313" y="4237963"/>
                  <a:pt x="5560204" y="3978506"/>
                  <a:pt x="5785079" y="3696808"/>
                </a:cubicBezTo>
                <a:cubicBezTo>
                  <a:pt x="6000066" y="3427513"/>
                  <a:pt x="6095999" y="3157320"/>
                  <a:pt x="6095999" y="2820666"/>
                </a:cubicBezTo>
                <a:cubicBezTo>
                  <a:pt x="6095999" y="1976856"/>
                  <a:pt x="5848138" y="1218170"/>
                  <a:pt x="5397999" y="684305"/>
                </a:cubicBezTo>
                <a:cubicBezTo>
                  <a:pt x="5177750" y="423188"/>
                  <a:pt x="4913577" y="220223"/>
                  <a:pt x="4612801" y="81166"/>
                </a:cubicBezTo>
                <a:lnTo>
                  <a:pt x="4406067" y="0"/>
                </a:ln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6318" y="1415331"/>
            <a:ext cx="4249494"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5">
            <a:extLst>
              <a:ext uri="{FF2B5EF4-FFF2-40B4-BE49-F238E27FC236}">
                <a16:creationId xmlns:a16="http://schemas.microsoft.com/office/drawing/2014/main" id="{C3095665-84F3-BEA7-D251-6EA4245C1EEC}"/>
              </a:ext>
            </a:extLst>
          </p:cNvPr>
          <p:cNvPicPr>
            <a:picLocks noChangeAspect="1"/>
          </p:cNvPicPr>
          <p:nvPr/>
        </p:nvPicPr>
        <p:blipFill rotWithShape="1">
          <a:blip r:embed="rId3"/>
          <a:srcRect r="3" b="14688"/>
          <a:stretch/>
        </p:blipFill>
        <p:spPr>
          <a:xfrm>
            <a:off x="5096947" y="1685367"/>
            <a:ext cx="4047053" cy="517263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9" name="Freeform: Shape 18">
            <a:extLst>
              <a:ext uri="{FF2B5EF4-FFF2-40B4-BE49-F238E27FC236}">
                <a16:creationId xmlns:a16="http://schemas.microsoft.com/office/drawing/2014/main" id="{22220111-5018-4EB7-A38B-79BD37F7C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947" y="1685365"/>
            <a:ext cx="4047053" cy="5172635"/>
          </a:xfrm>
          <a:custGeom>
            <a:avLst/>
            <a:gdLst>
              <a:gd name="connsiteX0" fmla="*/ 2809770 w 5396070"/>
              <a:gd name="connsiteY0" fmla="*/ 1442 h 5172635"/>
              <a:gd name="connsiteX1" fmla="*/ 4032739 w 5396070"/>
              <a:gd name="connsiteY1" fmla="*/ 376223 h 5172635"/>
              <a:gd name="connsiteX2" fmla="*/ 5362614 w 5396070"/>
              <a:gd name="connsiteY2" fmla="*/ 1796088 h 5172635"/>
              <a:gd name="connsiteX3" fmla="*/ 5396070 w 5396070"/>
              <a:gd name="connsiteY3" fmla="*/ 1864599 h 5172635"/>
              <a:gd name="connsiteX4" fmla="*/ 5396070 w 5396070"/>
              <a:gd name="connsiteY4" fmla="*/ 1981756 h 5172635"/>
              <a:gd name="connsiteX5" fmla="*/ 5363566 w 5396070"/>
              <a:gd name="connsiteY5" fmla="*/ 1915670 h 5172635"/>
              <a:gd name="connsiteX6" fmla="*/ 4071524 w 5396070"/>
              <a:gd name="connsiteY6" fmla="*/ 546090 h 5172635"/>
              <a:gd name="connsiteX7" fmla="*/ 2883346 w 5396070"/>
              <a:gd name="connsiteY7" fmla="*/ 184583 h 5172635"/>
              <a:gd name="connsiteX8" fmla="*/ 374449 w 5396070"/>
              <a:gd name="connsiteY8" fmla="*/ 1797850 h 5172635"/>
              <a:gd name="connsiteX9" fmla="*/ 600473 w 5396070"/>
              <a:gd name="connsiteY9" fmla="*/ 4169322 h 5172635"/>
              <a:gd name="connsiteX10" fmla="*/ 971928 w 5396070"/>
              <a:gd name="connsiteY10" fmla="*/ 4966944 h 5172635"/>
              <a:gd name="connsiteX11" fmla="*/ 1112598 w 5396070"/>
              <a:gd name="connsiteY11" fmla="*/ 5172635 h 5172635"/>
              <a:gd name="connsiteX12" fmla="*/ 987172 w 5396070"/>
              <a:gd name="connsiteY12" fmla="*/ 5172635 h 5172635"/>
              <a:gd name="connsiteX13" fmla="*/ 842383 w 5396070"/>
              <a:gd name="connsiteY13" fmla="*/ 4959392 h 5172635"/>
              <a:gd name="connsiteX14" fmla="*/ 460051 w 5396070"/>
              <a:gd name="connsiteY14" fmla="*/ 4132485 h 5172635"/>
              <a:gd name="connsiteX15" fmla="*/ 227408 w 5396070"/>
              <a:gd name="connsiteY15" fmla="*/ 1673941 h 5172635"/>
              <a:gd name="connsiteX16" fmla="*/ 2809770 w 5396070"/>
              <a:gd name="connsiteY16" fmla="*/ 1442 h 5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599"/>
                </a:lnTo>
                <a:lnTo>
                  <a:pt x="5396070" y="1981756"/>
                </a:lnTo>
                <a:lnTo>
                  <a:pt x="5363566" y="1915670"/>
                </a:lnTo>
                <a:cubicBezTo>
                  <a:pt x="5061125" y="1353703"/>
                  <a:pt x="4612597" y="864671"/>
                  <a:pt x="4071524" y="546090"/>
                </a:cubicBezTo>
                <a:cubicBezTo>
                  <a:pt x="3676324" y="313400"/>
                  <a:pt x="3274582" y="198273"/>
                  <a:pt x="2883346" y="184583"/>
                </a:cubicBezTo>
                <a:cubicBezTo>
                  <a:pt x="1883526" y="149597"/>
                  <a:pt x="952339" y="777074"/>
                  <a:pt x="374449" y="1797850"/>
                </a:cubicBezTo>
                <a:cubicBezTo>
                  <a:pt x="-90765" y="2619591"/>
                  <a:pt x="273440" y="3349133"/>
                  <a:pt x="600473" y="4169322"/>
                </a:cubicBezTo>
                <a:cubicBezTo>
                  <a:pt x="712134" y="4449376"/>
                  <a:pt x="823802" y="4721229"/>
                  <a:pt x="971928" y="4966944"/>
                </a:cubicBezTo>
                <a:lnTo>
                  <a:pt x="1112598" y="5172635"/>
                </a:lnTo>
                <a:lnTo>
                  <a:pt x="987172" y="5172635"/>
                </a:lnTo>
                <a:lnTo>
                  <a:pt x="842383" y="4959392"/>
                </a:lnTo>
                <a:cubicBezTo>
                  <a:pt x="689919" y="4704655"/>
                  <a:pt x="574981" y="4422821"/>
                  <a:pt x="460051" y="4132485"/>
                </a:cubicBezTo>
                <a:cubicBezTo>
                  <a:pt x="123442" y="3282182"/>
                  <a:pt x="-251427" y="2525854"/>
                  <a:pt x="227408" y="1673941"/>
                </a:cubicBezTo>
                <a:cubicBezTo>
                  <a:pt x="822220" y="615687"/>
                  <a:pt x="1780673" y="-34829"/>
                  <a:pt x="2809770" y="1442"/>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 name="TextBox 6">
            <a:extLst>
              <a:ext uri="{FF2B5EF4-FFF2-40B4-BE49-F238E27FC236}">
                <a16:creationId xmlns:a16="http://schemas.microsoft.com/office/drawing/2014/main" id="{88A7E41D-27CE-BF30-F5CC-9DACE73F9B64}"/>
              </a:ext>
            </a:extLst>
          </p:cNvPr>
          <p:cNvSpPr txBox="1"/>
          <p:nvPr/>
        </p:nvSpPr>
        <p:spPr>
          <a:xfrm>
            <a:off x="4951379" y="87550"/>
            <a:ext cx="3754876" cy="1323439"/>
          </a:xfrm>
          <a:prstGeom prst="rect">
            <a:avLst/>
          </a:prstGeom>
          <a:solidFill>
            <a:schemeClr val="bg1"/>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latin typeface="Times New Roman"/>
              </a:rPr>
              <a:t>Do You Humbly Depend Upon God’s Grace?</a:t>
            </a:r>
            <a:endParaRPr lang="en-US" sz="2800" i="1" dirty="0">
              <a:latin typeface="Times New Roman"/>
              <a:cs typeface="Times New Roman"/>
            </a:endParaRPr>
          </a:p>
          <a:p>
            <a:pPr algn="ctr"/>
            <a:r>
              <a:rPr lang="en-US" sz="2400" dirty="0">
                <a:latin typeface="Times New Roman"/>
              </a:rPr>
              <a:t>(Genesis 20)</a:t>
            </a:r>
            <a:endParaRPr lang="en-US" dirty="0">
              <a:latin typeface="Times New Roman"/>
              <a:cs typeface="Times New Roman"/>
            </a:endParaRPr>
          </a:p>
        </p:txBody>
      </p:sp>
    </p:spTree>
    <p:extLst>
      <p:ext uri="{BB962C8B-B14F-4D97-AF65-F5344CB8AC3E}">
        <p14:creationId xmlns:p14="http://schemas.microsoft.com/office/powerpoint/2010/main" val="7277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02C9B770-8F50-F20B-7146-A0ADFA35B098}"/>
              </a:ext>
            </a:extLst>
          </p:cNvPr>
          <p:cNvPicPr>
            <a:picLocks noChangeAspect="1"/>
          </p:cNvPicPr>
          <p:nvPr/>
        </p:nvPicPr>
        <p:blipFill>
          <a:blip r:embed="rId2"/>
          <a:stretch>
            <a:fillRect/>
          </a:stretch>
        </p:blipFill>
        <p:spPr>
          <a:xfrm>
            <a:off x="836580" y="865762"/>
            <a:ext cx="3005846" cy="4503906"/>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276F7EF-248D-73FE-950C-CC52B6D26E0A}"/>
              </a:ext>
            </a:extLst>
          </p:cNvPr>
          <p:cNvSpPr txBox="1"/>
          <p:nvPr/>
        </p:nvSpPr>
        <p:spPr>
          <a:xfrm>
            <a:off x="4377447" y="719847"/>
            <a:ext cx="423153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“But the episode here is chiefly one of suspense; on the brink of Isaac’s birth-story here is the very Promise put in jeopardy, traded away for personal safety. If it is ever to be fulfilled, it will owe very little to man. Morally as well as physically, it will clearly have to be achieved by the grace of God.”</a:t>
            </a:r>
            <a:endParaRPr lang="en-US" sz="2800"/>
          </a:p>
        </p:txBody>
      </p:sp>
    </p:spTree>
    <p:extLst>
      <p:ext uri="{BB962C8B-B14F-4D97-AF65-F5344CB8AC3E}">
        <p14:creationId xmlns:p14="http://schemas.microsoft.com/office/powerpoint/2010/main" val="75266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EE26D72-7F6A-C116-07E7-91DF0C40FE7E}"/>
              </a:ext>
            </a:extLst>
          </p:cNvPr>
          <p:cNvPicPr>
            <a:picLocks noChangeAspect="1"/>
          </p:cNvPicPr>
          <p:nvPr/>
        </p:nvPicPr>
        <p:blipFill rotWithShape="1">
          <a:blip r:embed="rId2"/>
          <a:srcRect l="10112" r="5914" b="-2"/>
          <a:stretch/>
        </p:blipFill>
        <p:spPr>
          <a:xfrm>
            <a:off x="241299" y="321733"/>
            <a:ext cx="8661401" cy="6214534"/>
          </a:xfrm>
          <a:prstGeom prst="rect">
            <a:avLst/>
          </a:prstGeom>
        </p:spPr>
      </p:pic>
      <p:sp>
        <p:nvSpPr>
          <p:cNvPr id="5" name="TextBox 4">
            <a:extLst>
              <a:ext uri="{FF2B5EF4-FFF2-40B4-BE49-F238E27FC236}">
                <a16:creationId xmlns:a16="http://schemas.microsoft.com/office/drawing/2014/main" id="{9B4EAB7F-6A24-A606-CB26-0FBB6B98FD2E}"/>
              </a:ext>
            </a:extLst>
          </p:cNvPr>
          <p:cNvSpPr txBox="1"/>
          <p:nvPr/>
        </p:nvSpPr>
        <p:spPr>
          <a:xfrm>
            <a:off x="389107" y="865762"/>
            <a:ext cx="8035045" cy="95410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rgbClr val="FFFFFF"/>
                </a:solidFill>
              </a:rPr>
              <a:t>God rescues us when we revert back to sinful patterns </a:t>
            </a:r>
            <a:r>
              <a:rPr lang="en-US" sz="2800" dirty="0">
                <a:solidFill>
                  <a:srgbClr val="FFFFFF"/>
                </a:solidFill>
              </a:rPr>
              <a:t>(vs. 2, 13)</a:t>
            </a:r>
          </a:p>
        </p:txBody>
      </p:sp>
      <p:sp>
        <p:nvSpPr>
          <p:cNvPr id="6" name="TextBox 5">
            <a:extLst>
              <a:ext uri="{FF2B5EF4-FFF2-40B4-BE49-F238E27FC236}">
                <a16:creationId xmlns:a16="http://schemas.microsoft.com/office/drawing/2014/main" id="{8F51A8C5-79C4-BC71-5813-3B3A7DABFE2A}"/>
              </a:ext>
            </a:extLst>
          </p:cNvPr>
          <p:cNvSpPr txBox="1"/>
          <p:nvPr/>
        </p:nvSpPr>
        <p:spPr>
          <a:xfrm>
            <a:off x="389107" y="1926077"/>
            <a:ext cx="8035046" cy="95410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rgbClr val="FFFFFF"/>
                </a:solidFill>
              </a:rPr>
              <a:t>God intervenes when we are a poor testimony before the world</a:t>
            </a:r>
            <a:r>
              <a:rPr lang="en-US" sz="2800" dirty="0">
                <a:solidFill>
                  <a:srgbClr val="FFFFFF"/>
                </a:solidFill>
              </a:rPr>
              <a:t> (vs. 3-7)</a:t>
            </a:r>
          </a:p>
        </p:txBody>
      </p:sp>
      <p:sp>
        <p:nvSpPr>
          <p:cNvPr id="7" name="TextBox 6">
            <a:extLst>
              <a:ext uri="{FF2B5EF4-FFF2-40B4-BE49-F238E27FC236}">
                <a16:creationId xmlns:a16="http://schemas.microsoft.com/office/drawing/2014/main" id="{E8D65EDE-918A-6695-8B4C-A60EA30BFB8F}"/>
              </a:ext>
            </a:extLst>
          </p:cNvPr>
          <p:cNvSpPr txBox="1"/>
          <p:nvPr/>
        </p:nvSpPr>
        <p:spPr>
          <a:xfrm>
            <a:off x="389107" y="2986392"/>
            <a:ext cx="8035046" cy="95410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rgbClr val="FFFFFF"/>
                </a:solidFill>
              </a:rPr>
              <a:t>God guards His </a:t>
            </a:r>
            <a:r>
              <a:rPr lang="en-US" sz="2800" i="1" dirty="0" err="1">
                <a:solidFill>
                  <a:srgbClr val="FFFFFF"/>
                </a:solidFill>
              </a:rPr>
              <a:t>honour</a:t>
            </a:r>
            <a:r>
              <a:rPr lang="en-US" sz="2800" i="1" dirty="0">
                <a:solidFill>
                  <a:srgbClr val="FFFFFF"/>
                </a:solidFill>
              </a:rPr>
              <a:t> when we fear man more than Him </a:t>
            </a:r>
            <a:r>
              <a:rPr lang="en-US" sz="2800" dirty="0">
                <a:solidFill>
                  <a:srgbClr val="FFFFFF"/>
                </a:solidFill>
              </a:rPr>
              <a:t>(vs. 8-11)</a:t>
            </a:r>
          </a:p>
        </p:txBody>
      </p:sp>
      <p:sp>
        <p:nvSpPr>
          <p:cNvPr id="8" name="TextBox 7">
            <a:extLst>
              <a:ext uri="{FF2B5EF4-FFF2-40B4-BE49-F238E27FC236}">
                <a16:creationId xmlns:a16="http://schemas.microsoft.com/office/drawing/2014/main" id="{6AB6F00C-9CD4-8725-C3BC-B00AD509B0A2}"/>
              </a:ext>
            </a:extLst>
          </p:cNvPr>
          <p:cNvSpPr txBox="1"/>
          <p:nvPr/>
        </p:nvSpPr>
        <p:spPr>
          <a:xfrm>
            <a:off x="389107" y="4056434"/>
            <a:ext cx="8035047"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rgbClr val="FFFFFF"/>
                </a:solidFill>
              </a:rPr>
              <a:t>God reveals truth when we deceive</a:t>
            </a:r>
            <a:r>
              <a:rPr lang="en-US" sz="2800" dirty="0">
                <a:solidFill>
                  <a:srgbClr val="FFFFFF"/>
                </a:solidFill>
              </a:rPr>
              <a:t> (v. 12)</a:t>
            </a:r>
          </a:p>
        </p:txBody>
      </p:sp>
      <p:sp>
        <p:nvSpPr>
          <p:cNvPr id="9" name="TextBox 8">
            <a:extLst>
              <a:ext uri="{FF2B5EF4-FFF2-40B4-BE49-F238E27FC236}">
                <a16:creationId xmlns:a16="http://schemas.microsoft.com/office/drawing/2014/main" id="{F3412125-67B2-FE8A-8AB5-08057B001F10}"/>
              </a:ext>
            </a:extLst>
          </p:cNvPr>
          <p:cNvSpPr txBox="1"/>
          <p:nvPr/>
        </p:nvSpPr>
        <p:spPr>
          <a:xfrm>
            <a:off x="389107" y="4688732"/>
            <a:ext cx="8035046"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rgbClr val="FFFFFF"/>
                </a:solidFill>
              </a:rPr>
              <a:t>God blesses despite unworthiness </a:t>
            </a:r>
            <a:r>
              <a:rPr lang="en-US" sz="2800">
                <a:solidFill>
                  <a:srgbClr val="FFFFFF"/>
                </a:solidFill>
              </a:rPr>
              <a:t>(vs. 14-18)</a:t>
            </a:r>
          </a:p>
        </p:txBody>
      </p:sp>
    </p:spTree>
    <p:extLst>
      <p:ext uri="{BB962C8B-B14F-4D97-AF65-F5344CB8AC3E}">
        <p14:creationId xmlns:p14="http://schemas.microsoft.com/office/powerpoint/2010/main" val="3352796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241</Words>
  <Application>Microsoft Office PowerPoint</Application>
  <PresentationFormat>On-screen Show (4:3)</PresentationFormat>
  <Paragraphs>21</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Meiryo</vt:lpstr>
      <vt:lpstr>Arial</vt:lpstr>
      <vt:lpstr>Calibri</vt:lpstr>
      <vt:lpstr>Calibri Light</vt:lpstr>
      <vt:lpstr>Engravers MT</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Matt Lyle</cp:lastModifiedBy>
  <cp:revision>143</cp:revision>
  <dcterms:created xsi:type="dcterms:W3CDTF">2022-03-24T03:43:49Z</dcterms:created>
  <dcterms:modified xsi:type="dcterms:W3CDTF">2022-03-26T23:19:01Z</dcterms:modified>
</cp:coreProperties>
</file>