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Lst>
  <p:sldIdLst>
    <p:sldId id="256" r:id="rId3"/>
    <p:sldId id="257" r:id="rId4"/>
    <p:sldId id="258" r:id="rId5"/>
    <p:sldId id="259" r:id="rId6"/>
    <p:sldId id="261" r:id="rId7"/>
    <p:sldId id="260"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10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DBEB00-1794-4FBC-9B73-6AE38665B1EF}" v="808" dt="2022-03-17T04:46:50.396"/>
    <p1510:client id="{C29C2F71-C3BC-432E-8B04-805784DD0768}" v="35" dt="2022-03-18T02:38:26.7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Harmeling" userId="4163935ddb78b774" providerId="Windows Live" clId="Web-{9EDBEB00-1794-4FBC-9B73-6AE38665B1EF}"/>
    <pc:docChg chg="mod addSld delSld modSld addMainMaster delMainMaster modMainMaster setSldSz">
      <pc:chgData name="James Harmeling" userId="4163935ddb78b774" providerId="Windows Live" clId="Web-{9EDBEB00-1794-4FBC-9B73-6AE38665B1EF}" dt="2022-03-17T04:46:50.396" v="600"/>
      <pc:docMkLst>
        <pc:docMk/>
      </pc:docMkLst>
      <pc:sldChg chg="addSp delSp modSp mod setBg modClrScheme chgLayout">
        <pc:chgData name="James Harmeling" userId="4163935ddb78b774" providerId="Windows Live" clId="Web-{9EDBEB00-1794-4FBC-9B73-6AE38665B1EF}" dt="2022-03-17T03:08:11.574" v="14"/>
        <pc:sldMkLst>
          <pc:docMk/>
          <pc:sldMk cId="109857222" sldId="256"/>
        </pc:sldMkLst>
        <pc:spChg chg="del mod ord">
          <ac:chgData name="James Harmeling" userId="4163935ddb78b774" providerId="Windows Live" clId="Web-{9EDBEB00-1794-4FBC-9B73-6AE38665B1EF}" dt="2022-03-17T03:04:12.693" v="3"/>
          <ac:spMkLst>
            <pc:docMk/>
            <pc:sldMk cId="109857222" sldId="256"/>
            <ac:spMk id="2" creationId="{00000000-0000-0000-0000-000000000000}"/>
          </ac:spMkLst>
        </pc:spChg>
        <pc:spChg chg="del mod ord">
          <ac:chgData name="James Harmeling" userId="4163935ddb78b774" providerId="Windows Live" clId="Web-{9EDBEB00-1794-4FBC-9B73-6AE38665B1EF}" dt="2022-03-17T03:04:16.615" v="4"/>
          <ac:spMkLst>
            <pc:docMk/>
            <pc:sldMk cId="109857222" sldId="256"/>
            <ac:spMk id="3" creationId="{00000000-0000-0000-0000-000000000000}"/>
          </ac:spMkLst>
        </pc:spChg>
        <pc:spChg chg="add mod ord">
          <ac:chgData name="James Harmeling" userId="4163935ddb78b774" providerId="Windows Live" clId="Web-{9EDBEB00-1794-4FBC-9B73-6AE38665B1EF}" dt="2022-03-17T03:08:03.495" v="13"/>
          <ac:spMkLst>
            <pc:docMk/>
            <pc:sldMk cId="109857222" sldId="256"/>
            <ac:spMk id="5" creationId="{08A373D8-47B6-46C2-A687-FC1466FD72DA}"/>
          </ac:spMkLst>
        </pc:spChg>
        <pc:spChg chg="add del">
          <ac:chgData name="James Harmeling" userId="4163935ddb78b774" providerId="Windows Live" clId="Web-{9EDBEB00-1794-4FBC-9B73-6AE38665B1EF}" dt="2022-03-17T03:07:36.526" v="9"/>
          <ac:spMkLst>
            <pc:docMk/>
            <pc:sldMk cId="109857222" sldId="256"/>
            <ac:spMk id="6" creationId="{1C7DB153-E596-4A2F-8AB6-A10876CEAC8F}"/>
          </ac:spMkLst>
        </pc:spChg>
        <pc:picChg chg="add mod">
          <ac:chgData name="James Harmeling" userId="4163935ddb78b774" providerId="Windows Live" clId="Web-{9EDBEB00-1794-4FBC-9B73-6AE38665B1EF}" dt="2022-03-17T03:08:11.574" v="14"/>
          <ac:picMkLst>
            <pc:docMk/>
            <pc:sldMk cId="109857222" sldId="256"/>
            <ac:picMk id="4" creationId="{FBEFEBEB-9FCC-4A1D-AE94-86DF9ABA1FE3}"/>
          </ac:picMkLst>
        </pc:picChg>
      </pc:sldChg>
      <pc:sldChg chg="add">
        <pc:chgData name="James Harmeling" userId="4163935ddb78b774" providerId="Windows Live" clId="Web-{9EDBEB00-1794-4FBC-9B73-6AE38665B1EF}" dt="2022-03-17T03:04:06.521" v="2"/>
        <pc:sldMkLst>
          <pc:docMk/>
          <pc:sldMk cId="962285914" sldId="257"/>
        </pc:sldMkLst>
      </pc:sldChg>
      <pc:sldChg chg="addSp delSp modSp new mod setBg">
        <pc:chgData name="James Harmeling" userId="4163935ddb78b774" providerId="Windows Live" clId="Web-{9EDBEB00-1794-4FBC-9B73-6AE38665B1EF}" dt="2022-03-17T03:17:45.776" v="38" actId="1076"/>
        <pc:sldMkLst>
          <pc:docMk/>
          <pc:sldMk cId="842356715" sldId="258"/>
        </pc:sldMkLst>
        <pc:spChg chg="del">
          <ac:chgData name="James Harmeling" userId="4163935ddb78b774" providerId="Windows Live" clId="Web-{9EDBEB00-1794-4FBC-9B73-6AE38665B1EF}" dt="2022-03-17T03:13:48.004" v="16"/>
          <ac:spMkLst>
            <pc:docMk/>
            <pc:sldMk cId="842356715" sldId="258"/>
            <ac:spMk id="2" creationId="{9F470D77-4151-4312-85C2-8D96A6BE5EA5}"/>
          </ac:spMkLst>
        </pc:spChg>
        <pc:spChg chg="del">
          <ac:chgData name="James Harmeling" userId="4163935ddb78b774" providerId="Windows Live" clId="Web-{9EDBEB00-1794-4FBC-9B73-6AE38665B1EF}" dt="2022-03-17T03:13:51.786" v="17"/>
          <ac:spMkLst>
            <pc:docMk/>
            <pc:sldMk cId="842356715" sldId="258"/>
            <ac:spMk id="3" creationId="{9105A26D-9A90-4B8B-AC3A-0D1C950163E2}"/>
          </ac:spMkLst>
        </pc:spChg>
        <pc:spChg chg="add mod">
          <ac:chgData name="James Harmeling" userId="4163935ddb78b774" providerId="Windows Live" clId="Web-{9EDBEB00-1794-4FBC-9B73-6AE38665B1EF}" dt="2022-03-17T03:17:45.776" v="38" actId="1076"/>
          <ac:spMkLst>
            <pc:docMk/>
            <pc:sldMk cId="842356715" sldId="258"/>
            <ac:spMk id="5" creationId="{43A77814-CCDC-4BFB-BB5F-1AFC44F66D17}"/>
          </ac:spMkLst>
        </pc:spChg>
        <pc:spChg chg="add">
          <ac:chgData name="James Harmeling" userId="4163935ddb78b774" providerId="Windows Live" clId="Web-{9EDBEB00-1794-4FBC-9B73-6AE38665B1EF}" dt="2022-03-17T03:13:57.473" v="19"/>
          <ac:spMkLst>
            <pc:docMk/>
            <pc:sldMk cId="842356715" sldId="258"/>
            <ac:spMk id="9" creationId="{42A4FC2C-047E-45A5-965D-8E1E3BF09BC6}"/>
          </ac:spMkLst>
        </pc:spChg>
        <pc:picChg chg="add mod">
          <ac:chgData name="James Harmeling" userId="4163935ddb78b774" providerId="Windows Live" clId="Web-{9EDBEB00-1794-4FBC-9B73-6AE38665B1EF}" dt="2022-03-17T03:13:57.473" v="19"/>
          <ac:picMkLst>
            <pc:docMk/>
            <pc:sldMk cId="842356715" sldId="258"/>
            <ac:picMk id="4" creationId="{CBBD9641-6004-4BC5-8EA9-F784A8CB4D42}"/>
          </ac:picMkLst>
        </pc:picChg>
      </pc:sldChg>
      <pc:sldChg chg="addSp modSp add replId addAnim modAnim">
        <pc:chgData name="James Harmeling" userId="4163935ddb78b774" providerId="Windows Live" clId="Web-{9EDBEB00-1794-4FBC-9B73-6AE38665B1EF}" dt="2022-03-17T03:35:00.912" v="87" actId="20577"/>
        <pc:sldMkLst>
          <pc:docMk/>
          <pc:sldMk cId="97924884" sldId="259"/>
        </pc:sldMkLst>
        <pc:spChg chg="add mod">
          <ac:chgData name="James Harmeling" userId="4163935ddb78b774" providerId="Windows Live" clId="Web-{9EDBEB00-1794-4FBC-9B73-6AE38665B1EF}" dt="2022-03-17T03:29:37.028" v="78" actId="1076"/>
          <ac:spMkLst>
            <pc:docMk/>
            <pc:sldMk cId="97924884" sldId="259"/>
            <ac:spMk id="2" creationId="{1F080669-62FF-4CFA-BA49-E8A650C2BF8A}"/>
          </ac:spMkLst>
        </pc:spChg>
        <pc:spChg chg="add mod">
          <ac:chgData name="James Harmeling" userId="4163935ddb78b774" providerId="Windows Live" clId="Web-{9EDBEB00-1794-4FBC-9B73-6AE38665B1EF}" dt="2022-03-17T03:29:42.622" v="79" actId="1076"/>
          <ac:spMkLst>
            <pc:docMk/>
            <pc:sldMk cId="97924884" sldId="259"/>
            <ac:spMk id="3" creationId="{9087205C-36D6-4DFC-B2AB-85511B23C2E1}"/>
          </ac:spMkLst>
        </pc:spChg>
        <pc:spChg chg="mod">
          <ac:chgData name="James Harmeling" userId="4163935ddb78b774" providerId="Windows Live" clId="Web-{9EDBEB00-1794-4FBC-9B73-6AE38665B1EF}" dt="2022-03-17T03:18:53.575" v="45" actId="1076"/>
          <ac:spMkLst>
            <pc:docMk/>
            <pc:sldMk cId="97924884" sldId="259"/>
            <ac:spMk id="5" creationId="{43A77814-CCDC-4BFB-BB5F-1AFC44F66D17}"/>
          </ac:spMkLst>
        </pc:spChg>
        <pc:spChg chg="add mod">
          <ac:chgData name="James Harmeling" userId="4163935ddb78b774" providerId="Windows Live" clId="Web-{9EDBEB00-1794-4FBC-9B73-6AE38665B1EF}" dt="2022-03-17T03:35:00.912" v="87" actId="20577"/>
          <ac:spMkLst>
            <pc:docMk/>
            <pc:sldMk cId="97924884" sldId="259"/>
            <ac:spMk id="7" creationId="{0BF9E952-B2A0-4586-898C-EE81414A2AAF}"/>
          </ac:spMkLst>
        </pc:spChg>
      </pc:sldChg>
      <pc:sldChg chg="addSp delSp modSp new mod setBg addAnim modAnim">
        <pc:chgData name="James Harmeling" userId="4163935ddb78b774" providerId="Windows Live" clId="Web-{9EDBEB00-1794-4FBC-9B73-6AE38665B1EF}" dt="2022-03-17T03:46:17.772" v="157"/>
        <pc:sldMkLst>
          <pc:docMk/>
          <pc:sldMk cId="1866658137" sldId="260"/>
        </pc:sldMkLst>
        <pc:spChg chg="del">
          <ac:chgData name="James Harmeling" userId="4163935ddb78b774" providerId="Windows Live" clId="Web-{9EDBEB00-1794-4FBC-9B73-6AE38665B1EF}" dt="2022-03-17T03:35:45.756" v="90"/>
          <ac:spMkLst>
            <pc:docMk/>
            <pc:sldMk cId="1866658137" sldId="260"/>
            <ac:spMk id="2" creationId="{F156CD8F-E388-4DBC-A6FE-37AE71598AF3}"/>
          </ac:spMkLst>
        </pc:spChg>
        <pc:spChg chg="del">
          <ac:chgData name="James Harmeling" userId="4163935ddb78b774" providerId="Windows Live" clId="Web-{9EDBEB00-1794-4FBC-9B73-6AE38665B1EF}" dt="2022-03-17T03:35:40.819" v="89"/>
          <ac:spMkLst>
            <pc:docMk/>
            <pc:sldMk cId="1866658137" sldId="260"/>
            <ac:spMk id="3" creationId="{3AA3FF56-568D-4F4F-8FC2-3C4E7D6939C2}"/>
          </ac:spMkLst>
        </pc:spChg>
        <pc:spChg chg="add mod">
          <ac:chgData name="James Harmeling" userId="4163935ddb78b774" providerId="Windows Live" clId="Web-{9EDBEB00-1794-4FBC-9B73-6AE38665B1EF}" dt="2022-03-17T03:42:14.688" v="123"/>
          <ac:spMkLst>
            <pc:docMk/>
            <pc:sldMk cId="1866658137" sldId="260"/>
            <ac:spMk id="4" creationId="{DFA89D7B-6808-47A6-88D7-C092ACC8B8D5}"/>
          </ac:spMkLst>
        </pc:spChg>
        <pc:spChg chg="add mod">
          <ac:chgData name="James Harmeling" userId="4163935ddb78b774" providerId="Windows Live" clId="Web-{9EDBEB00-1794-4FBC-9B73-6AE38665B1EF}" dt="2022-03-17T03:42:56.752" v="129" actId="1076"/>
          <ac:spMkLst>
            <pc:docMk/>
            <pc:sldMk cId="1866658137" sldId="260"/>
            <ac:spMk id="5" creationId="{15978E19-9DA7-42C5-9A15-C13625275423}"/>
          </ac:spMkLst>
        </pc:spChg>
        <pc:spChg chg="add mod">
          <ac:chgData name="James Harmeling" userId="4163935ddb78b774" providerId="Windows Live" clId="Web-{9EDBEB00-1794-4FBC-9B73-6AE38665B1EF}" dt="2022-03-17T03:46:09.163" v="155"/>
          <ac:spMkLst>
            <pc:docMk/>
            <pc:sldMk cId="1866658137" sldId="260"/>
            <ac:spMk id="6" creationId="{BC18802D-4A8F-410E-9F95-B4135B119A59}"/>
          </ac:spMkLst>
        </pc:spChg>
        <pc:spChg chg="add">
          <ac:chgData name="James Harmeling" userId="4163935ddb78b774" providerId="Windows Live" clId="Web-{9EDBEB00-1794-4FBC-9B73-6AE38665B1EF}" dt="2022-03-17T03:42:14.688" v="123"/>
          <ac:spMkLst>
            <pc:docMk/>
            <pc:sldMk cId="1866658137" sldId="260"/>
            <ac:spMk id="10" creationId="{09588DA8-065E-4F6F-8EFD-43104AB2E0CF}"/>
          </ac:spMkLst>
        </pc:spChg>
        <pc:spChg chg="add">
          <ac:chgData name="James Harmeling" userId="4163935ddb78b774" providerId="Windows Live" clId="Web-{9EDBEB00-1794-4FBC-9B73-6AE38665B1EF}" dt="2022-03-17T03:42:14.688" v="123"/>
          <ac:spMkLst>
            <pc:docMk/>
            <pc:sldMk cId="1866658137" sldId="260"/>
            <ac:spMk id="12" creationId="{C4285719-470E-454C-AF62-8323075F1F5B}"/>
          </ac:spMkLst>
        </pc:spChg>
        <pc:spChg chg="add">
          <ac:chgData name="James Harmeling" userId="4163935ddb78b774" providerId="Windows Live" clId="Web-{9EDBEB00-1794-4FBC-9B73-6AE38665B1EF}" dt="2022-03-17T03:42:14.688" v="123"/>
          <ac:spMkLst>
            <pc:docMk/>
            <pc:sldMk cId="1866658137" sldId="260"/>
            <ac:spMk id="14" creationId="{CD9FE4EF-C4D8-49A0-B2FF-81D8DB7D8A24}"/>
          </ac:spMkLst>
        </pc:spChg>
        <pc:spChg chg="add">
          <ac:chgData name="James Harmeling" userId="4163935ddb78b774" providerId="Windows Live" clId="Web-{9EDBEB00-1794-4FBC-9B73-6AE38665B1EF}" dt="2022-03-17T03:42:14.688" v="123"/>
          <ac:spMkLst>
            <pc:docMk/>
            <pc:sldMk cId="1866658137" sldId="260"/>
            <ac:spMk id="16" creationId="{4300840D-0A0B-4512-BACA-B439D5B9C57C}"/>
          </ac:spMkLst>
        </pc:spChg>
        <pc:spChg chg="add">
          <ac:chgData name="James Harmeling" userId="4163935ddb78b774" providerId="Windows Live" clId="Web-{9EDBEB00-1794-4FBC-9B73-6AE38665B1EF}" dt="2022-03-17T03:42:14.688" v="123"/>
          <ac:spMkLst>
            <pc:docMk/>
            <pc:sldMk cId="1866658137" sldId="260"/>
            <ac:spMk id="18" creationId="{D2B78728-A580-49A7-84F9-6EF6F583ADE0}"/>
          </ac:spMkLst>
        </pc:spChg>
        <pc:spChg chg="add">
          <ac:chgData name="James Harmeling" userId="4163935ddb78b774" providerId="Windows Live" clId="Web-{9EDBEB00-1794-4FBC-9B73-6AE38665B1EF}" dt="2022-03-17T03:42:14.688" v="123"/>
          <ac:spMkLst>
            <pc:docMk/>
            <pc:sldMk cId="1866658137" sldId="260"/>
            <ac:spMk id="20" creationId="{38FAA1A1-D861-433F-88FA-1E9D6FD31D11}"/>
          </ac:spMkLst>
        </pc:spChg>
        <pc:spChg chg="add">
          <ac:chgData name="James Harmeling" userId="4163935ddb78b774" providerId="Windows Live" clId="Web-{9EDBEB00-1794-4FBC-9B73-6AE38665B1EF}" dt="2022-03-17T03:42:14.688" v="123"/>
          <ac:spMkLst>
            <pc:docMk/>
            <pc:sldMk cId="1866658137" sldId="260"/>
            <ac:spMk id="22" creationId="{8D71EDA1-87BF-4D5D-AB79-F346FD19278A}"/>
          </ac:spMkLst>
        </pc:spChg>
      </pc:sldChg>
      <pc:sldChg chg="delSp modSp add replId delAnim">
        <pc:chgData name="James Harmeling" userId="4163935ddb78b774" providerId="Windows Live" clId="Web-{9EDBEB00-1794-4FBC-9B73-6AE38665B1EF}" dt="2022-03-17T03:40:44.655" v="107"/>
        <pc:sldMkLst>
          <pc:docMk/>
          <pc:sldMk cId="3646666774" sldId="261"/>
        </pc:sldMkLst>
        <pc:spChg chg="mod">
          <ac:chgData name="James Harmeling" userId="4163935ddb78b774" providerId="Windows Live" clId="Web-{9EDBEB00-1794-4FBC-9B73-6AE38665B1EF}" dt="2022-03-17T03:40:37.498" v="105" actId="1076"/>
          <ac:spMkLst>
            <pc:docMk/>
            <pc:sldMk cId="3646666774" sldId="261"/>
            <ac:spMk id="2" creationId="{1F080669-62FF-4CFA-BA49-E8A650C2BF8A}"/>
          </ac:spMkLst>
        </pc:spChg>
        <pc:spChg chg="del">
          <ac:chgData name="James Harmeling" userId="4163935ddb78b774" providerId="Windows Live" clId="Web-{9EDBEB00-1794-4FBC-9B73-6AE38665B1EF}" dt="2022-03-17T03:40:44.655" v="107"/>
          <ac:spMkLst>
            <pc:docMk/>
            <pc:sldMk cId="3646666774" sldId="261"/>
            <ac:spMk id="3" creationId="{9087205C-36D6-4DFC-B2AB-85511B23C2E1}"/>
          </ac:spMkLst>
        </pc:spChg>
        <pc:spChg chg="mod">
          <ac:chgData name="James Harmeling" userId="4163935ddb78b774" providerId="Windows Live" clId="Web-{9EDBEB00-1794-4FBC-9B73-6AE38665B1EF}" dt="2022-03-17T03:40:11.716" v="93" actId="20577"/>
          <ac:spMkLst>
            <pc:docMk/>
            <pc:sldMk cId="3646666774" sldId="261"/>
            <ac:spMk id="5" creationId="{43A77814-CCDC-4BFB-BB5F-1AFC44F66D17}"/>
          </ac:spMkLst>
        </pc:spChg>
        <pc:spChg chg="del">
          <ac:chgData name="James Harmeling" userId="4163935ddb78b774" providerId="Windows Live" clId="Web-{9EDBEB00-1794-4FBC-9B73-6AE38665B1EF}" dt="2022-03-17T03:40:40.951" v="106"/>
          <ac:spMkLst>
            <pc:docMk/>
            <pc:sldMk cId="3646666774" sldId="261"/>
            <ac:spMk id="7" creationId="{0BF9E952-B2A0-4586-898C-EE81414A2AAF}"/>
          </ac:spMkLst>
        </pc:spChg>
      </pc:sldChg>
      <pc:sldChg chg="addSp delSp modSp new mod setBg">
        <pc:chgData name="James Harmeling" userId="4163935ddb78b774" providerId="Windows Live" clId="Web-{9EDBEB00-1794-4FBC-9B73-6AE38665B1EF}" dt="2022-03-17T03:52:32.094" v="190" actId="20577"/>
        <pc:sldMkLst>
          <pc:docMk/>
          <pc:sldMk cId="193599660" sldId="262"/>
        </pc:sldMkLst>
        <pc:spChg chg="del">
          <ac:chgData name="James Harmeling" userId="4163935ddb78b774" providerId="Windows Live" clId="Web-{9EDBEB00-1794-4FBC-9B73-6AE38665B1EF}" dt="2022-03-17T03:48:31.479" v="159"/>
          <ac:spMkLst>
            <pc:docMk/>
            <pc:sldMk cId="193599660" sldId="262"/>
            <ac:spMk id="2" creationId="{F280E92A-1526-4855-85AE-97AADD560F0E}"/>
          </ac:spMkLst>
        </pc:spChg>
        <pc:spChg chg="del">
          <ac:chgData name="James Harmeling" userId="4163935ddb78b774" providerId="Windows Live" clId="Web-{9EDBEB00-1794-4FBC-9B73-6AE38665B1EF}" dt="2022-03-17T03:48:35.854" v="160"/>
          <ac:spMkLst>
            <pc:docMk/>
            <pc:sldMk cId="193599660" sldId="262"/>
            <ac:spMk id="3" creationId="{02556803-E094-40F3-9A85-5088C72AD1EF}"/>
          </ac:spMkLst>
        </pc:spChg>
        <pc:spChg chg="add mod">
          <ac:chgData name="James Harmeling" userId="4163935ddb78b774" providerId="Windows Live" clId="Web-{9EDBEB00-1794-4FBC-9B73-6AE38665B1EF}" dt="2022-03-17T03:52:32.094" v="190" actId="20577"/>
          <ac:spMkLst>
            <pc:docMk/>
            <pc:sldMk cId="193599660" sldId="262"/>
            <ac:spMk id="4" creationId="{550A05FB-8E4A-45B0-8FAE-943C74AA1798}"/>
          </ac:spMkLst>
        </pc:spChg>
        <pc:spChg chg="add">
          <ac:chgData name="James Harmeling" userId="4163935ddb78b774" providerId="Windows Live" clId="Web-{9EDBEB00-1794-4FBC-9B73-6AE38665B1EF}" dt="2022-03-17T03:48:42.526" v="163"/>
          <ac:spMkLst>
            <pc:docMk/>
            <pc:sldMk cId="193599660" sldId="262"/>
            <ac:spMk id="9" creationId="{7CB4857B-ED7C-444D-9F04-2F885114A1C2}"/>
          </ac:spMkLst>
        </pc:spChg>
        <pc:spChg chg="add">
          <ac:chgData name="James Harmeling" userId="4163935ddb78b774" providerId="Windows Live" clId="Web-{9EDBEB00-1794-4FBC-9B73-6AE38665B1EF}" dt="2022-03-17T03:48:42.526" v="163"/>
          <ac:spMkLst>
            <pc:docMk/>
            <pc:sldMk cId="193599660" sldId="262"/>
            <ac:spMk id="11" creationId="{D18046FB-44EA-4FD8-A585-EA09A319B2D0}"/>
          </ac:spMkLst>
        </pc:spChg>
        <pc:spChg chg="add">
          <ac:chgData name="James Harmeling" userId="4163935ddb78b774" providerId="Windows Live" clId="Web-{9EDBEB00-1794-4FBC-9B73-6AE38665B1EF}" dt="2022-03-17T03:48:42.526" v="163"/>
          <ac:spMkLst>
            <pc:docMk/>
            <pc:sldMk cId="193599660" sldId="262"/>
            <ac:spMk id="13" creationId="{479F5F2B-8B58-4140-AE6A-51F6C67B18D9}"/>
          </ac:spMkLst>
        </pc:spChg>
      </pc:sldChg>
      <pc:sldChg chg="modSp add replId">
        <pc:chgData name="James Harmeling" userId="4163935ddb78b774" providerId="Windows Live" clId="Web-{9EDBEB00-1794-4FBC-9B73-6AE38665B1EF}" dt="2022-03-17T03:53:41.643" v="192" actId="20577"/>
        <pc:sldMkLst>
          <pc:docMk/>
          <pc:sldMk cId="3809704441" sldId="263"/>
        </pc:sldMkLst>
        <pc:spChg chg="mod">
          <ac:chgData name="James Harmeling" userId="4163935ddb78b774" providerId="Windows Live" clId="Web-{9EDBEB00-1794-4FBC-9B73-6AE38665B1EF}" dt="2022-03-17T03:53:41.643" v="192" actId="20577"/>
          <ac:spMkLst>
            <pc:docMk/>
            <pc:sldMk cId="3809704441" sldId="263"/>
            <ac:spMk id="4" creationId="{550A05FB-8E4A-45B0-8FAE-943C74AA1798}"/>
          </ac:spMkLst>
        </pc:spChg>
      </pc:sldChg>
      <pc:sldChg chg="addSp delSp modSp add addAnim delAnim modAnim">
        <pc:chgData name="James Harmeling" userId="4163935ddb78b774" providerId="Windows Live" clId="Web-{9EDBEB00-1794-4FBC-9B73-6AE38665B1EF}" dt="2022-03-17T03:58:02.025" v="212"/>
        <pc:sldMkLst>
          <pc:docMk/>
          <pc:sldMk cId="2723750492" sldId="264"/>
        </pc:sldMkLst>
        <pc:spChg chg="add mod">
          <ac:chgData name="James Harmeling" userId="4163935ddb78b774" providerId="Windows Live" clId="Web-{9EDBEB00-1794-4FBC-9B73-6AE38665B1EF}" dt="2022-03-17T03:55:07.036" v="205" actId="1076"/>
          <ac:spMkLst>
            <pc:docMk/>
            <pc:sldMk cId="2723750492" sldId="264"/>
            <ac:spMk id="2" creationId="{440EE75F-052E-4AA7-B887-01CDB2FE5D94}"/>
          </ac:spMkLst>
        </pc:spChg>
        <pc:spChg chg="del">
          <ac:chgData name="James Harmeling" userId="4163935ddb78b774" providerId="Windows Live" clId="Web-{9EDBEB00-1794-4FBC-9B73-6AE38665B1EF}" dt="2022-03-17T03:53:53.393" v="194"/>
          <ac:spMkLst>
            <pc:docMk/>
            <pc:sldMk cId="2723750492" sldId="264"/>
            <ac:spMk id="6" creationId="{BC18802D-4A8F-410E-9F95-B4135B119A59}"/>
          </ac:spMkLst>
        </pc:spChg>
      </pc:sldChg>
      <pc:sldChg chg="modSp add replId">
        <pc:chgData name="James Harmeling" userId="4163935ddb78b774" providerId="Windows Live" clId="Web-{9EDBEB00-1794-4FBC-9B73-6AE38665B1EF}" dt="2022-03-17T04:01:58.765" v="225" actId="20577"/>
        <pc:sldMkLst>
          <pc:docMk/>
          <pc:sldMk cId="3248194023" sldId="265"/>
        </pc:sldMkLst>
        <pc:spChg chg="mod">
          <ac:chgData name="James Harmeling" userId="4163935ddb78b774" providerId="Windows Live" clId="Web-{9EDBEB00-1794-4FBC-9B73-6AE38665B1EF}" dt="2022-03-17T04:01:58.765" v="225" actId="20577"/>
          <ac:spMkLst>
            <pc:docMk/>
            <pc:sldMk cId="3248194023" sldId="265"/>
            <ac:spMk id="4" creationId="{550A05FB-8E4A-45B0-8FAE-943C74AA1798}"/>
          </ac:spMkLst>
        </pc:spChg>
      </pc:sldChg>
      <pc:sldChg chg="addSp modSp add">
        <pc:chgData name="James Harmeling" userId="4163935ddb78b774" providerId="Windows Live" clId="Web-{9EDBEB00-1794-4FBC-9B73-6AE38665B1EF}" dt="2022-03-17T04:03:21.251" v="240" actId="1076"/>
        <pc:sldMkLst>
          <pc:docMk/>
          <pc:sldMk cId="1313647788" sldId="266"/>
        </pc:sldMkLst>
        <pc:spChg chg="add mod">
          <ac:chgData name="James Harmeling" userId="4163935ddb78b774" providerId="Windows Live" clId="Web-{9EDBEB00-1794-4FBC-9B73-6AE38665B1EF}" dt="2022-03-17T04:03:21.251" v="240" actId="1076"/>
          <ac:spMkLst>
            <pc:docMk/>
            <pc:sldMk cId="1313647788" sldId="266"/>
            <ac:spMk id="3" creationId="{58655764-CA8C-4F4F-9FD5-8B19BE1254BB}"/>
          </ac:spMkLst>
        </pc:spChg>
      </pc:sldChg>
      <pc:sldChg chg="add del">
        <pc:chgData name="James Harmeling" userId="4163935ddb78b774" providerId="Windows Live" clId="Web-{9EDBEB00-1794-4FBC-9B73-6AE38665B1EF}" dt="2022-03-17T04:35:10.487" v="512"/>
        <pc:sldMkLst>
          <pc:docMk/>
          <pc:sldMk cId="3001715918" sldId="267"/>
        </pc:sldMkLst>
      </pc:sldChg>
      <pc:sldChg chg="addSp delSp modSp new">
        <pc:chgData name="James Harmeling" userId="4163935ddb78b774" providerId="Windows Live" clId="Web-{9EDBEB00-1794-4FBC-9B73-6AE38665B1EF}" dt="2022-03-17T04:20:42.340" v="325" actId="20577"/>
        <pc:sldMkLst>
          <pc:docMk/>
          <pc:sldMk cId="916193507" sldId="268"/>
        </pc:sldMkLst>
        <pc:spChg chg="del">
          <ac:chgData name="James Harmeling" userId="4163935ddb78b774" providerId="Windows Live" clId="Web-{9EDBEB00-1794-4FBC-9B73-6AE38665B1EF}" dt="2022-03-17T04:09:40.386" v="242"/>
          <ac:spMkLst>
            <pc:docMk/>
            <pc:sldMk cId="916193507" sldId="268"/>
            <ac:spMk id="2" creationId="{B3BE9CB0-4066-41EC-B707-1CB9BF219380}"/>
          </ac:spMkLst>
        </pc:spChg>
        <pc:spChg chg="del">
          <ac:chgData name="James Harmeling" userId="4163935ddb78b774" providerId="Windows Live" clId="Web-{9EDBEB00-1794-4FBC-9B73-6AE38665B1EF}" dt="2022-03-17T04:09:44.871" v="243"/>
          <ac:spMkLst>
            <pc:docMk/>
            <pc:sldMk cId="916193507" sldId="268"/>
            <ac:spMk id="3" creationId="{8779637E-CE2F-4D61-BD87-247F373626D7}"/>
          </ac:spMkLst>
        </pc:spChg>
        <pc:spChg chg="add mod">
          <ac:chgData name="James Harmeling" userId="4163935ddb78b774" providerId="Windows Live" clId="Web-{9EDBEB00-1794-4FBC-9B73-6AE38665B1EF}" dt="2022-03-17T04:10:16.106" v="247" actId="14100"/>
          <ac:spMkLst>
            <pc:docMk/>
            <pc:sldMk cId="916193507" sldId="268"/>
            <ac:spMk id="4" creationId="{4EE8573B-D7C4-49E8-A37E-EA64025E6E5F}"/>
          </ac:spMkLst>
        </pc:spChg>
        <pc:spChg chg="add mod">
          <ac:chgData name="James Harmeling" userId="4163935ddb78b774" providerId="Windows Live" clId="Web-{9EDBEB00-1794-4FBC-9B73-6AE38665B1EF}" dt="2022-03-17T04:20:42.340" v="325" actId="20577"/>
          <ac:spMkLst>
            <pc:docMk/>
            <pc:sldMk cId="916193507" sldId="268"/>
            <ac:spMk id="5" creationId="{B4CF1E8B-9A41-4C87-AC80-1E7BD6EF2B7F}"/>
          </ac:spMkLst>
        </pc:spChg>
      </pc:sldChg>
      <pc:sldChg chg="addSp delSp modSp new mod setBg addAnim delAnim modAnim">
        <pc:chgData name="James Harmeling" userId="4163935ddb78b774" providerId="Windows Live" clId="Web-{9EDBEB00-1794-4FBC-9B73-6AE38665B1EF}" dt="2022-03-17T04:32:16.295" v="478"/>
        <pc:sldMkLst>
          <pc:docMk/>
          <pc:sldMk cId="1970866133" sldId="269"/>
        </pc:sldMkLst>
        <pc:spChg chg="del">
          <ac:chgData name="James Harmeling" userId="4163935ddb78b774" providerId="Windows Live" clId="Web-{9EDBEB00-1794-4FBC-9B73-6AE38665B1EF}" dt="2022-03-17T04:20:47.168" v="327"/>
          <ac:spMkLst>
            <pc:docMk/>
            <pc:sldMk cId="1970866133" sldId="269"/>
            <ac:spMk id="2" creationId="{E528E2DF-599F-4F64-A9AC-BDF08FDA7954}"/>
          </ac:spMkLst>
        </pc:spChg>
        <pc:spChg chg="del">
          <ac:chgData name="James Harmeling" userId="4163935ddb78b774" providerId="Windows Live" clId="Web-{9EDBEB00-1794-4FBC-9B73-6AE38665B1EF}" dt="2022-03-17T04:20:50.622" v="328"/>
          <ac:spMkLst>
            <pc:docMk/>
            <pc:sldMk cId="1970866133" sldId="269"/>
            <ac:spMk id="3" creationId="{AF01F1A9-2CB7-4F49-883C-E5DC02806577}"/>
          </ac:spMkLst>
        </pc:spChg>
        <pc:spChg chg="add mod">
          <ac:chgData name="James Harmeling" userId="4163935ddb78b774" providerId="Windows Live" clId="Web-{9EDBEB00-1794-4FBC-9B73-6AE38665B1EF}" dt="2022-03-17T04:24:24.596" v="370"/>
          <ac:spMkLst>
            <pc:docMk/>
            <pc:sldMk cId="1970866133" sldId="269"/>
            <ac:spMk id="5" creationId="{E959230A-FE93-4C28-AE3E-F8FD3246D794}"/>
          </ac:spMkLst>
        </pc:spChg>
        <pc:spChg chg="add del mod">
          <ac:chgData name="James Harmeling" userId="4163935ddb78b774" providerId="Windows Live" clId="Web-{9EDBEB00-1794-4FBC-9B73-6AE38665B1EF}" dt="2022-03-17T04:29:54.339" v="424"/>
          <ac:spMkLst>
            <pc:docMk/>
            <pc:sldMk cId="1970866133" sldId="269"/>
            <ac:spMk id="6" creationId="{927716BD-E61E-4FB3-8A11-6DBC1466D4DF}"/>
          </ac:spMkLst>
        </pc:spChg>
        <pc:spChg chg="add mod">
          <ac:chgData name="James Harmeling" userId="4163935ddb78b774" providerId="Windows Live" clId="Web-{9EDBEB00-1794-4FBC-9B73-6AE38665B1EF}" dt="2022-03-17T04:32:12.717" v="476" actId="1076"/>
          <ac:spMkLst>
            <pc:docMk/>
            <pc:sldMk cId="1970866133" sldId="269"/>
            <ac:spMk id="7" creationId="{849D7A94-6BE8-461A-AA55-3238060A2C86}"/>
          </ac:spMkLst>
        </pc:spChg>
        <pc:spChg chg="add">
          <ac:chgData name="James Harmeling" userId="4163935ddb78b774" providerId="Windows Live" clId="Web-{9EDBEB00-1794-4FBC-9B73-6AE38665B1EF}" dt="2022-03-17T04:22:17.780" v="330"/>
          <ac:spMkLst>
            <pc:docMk/>
            <pc:sldMk cId="1970866133" sldId="269"/>
            <ac:spMk id="9" creationId="{42A4FC2C-047E-45A5-965D-8E1E3BF09BC6}"/>
          </ac:spMkLst>
        </pc:spChg>
        <pc:picChg chg="add mod">
          <ac:chgData name="James Harmeling" userId="4163935ddb78b774" providerId="Windows Live" clId="Web-{9EDBEB00-1794-4FBC-9B73-6AE38665B1EF}" dt="2022-03-17T04:22:17.780" v="330"/>
          <ac:picMkLst>
            <pc:docMk/>
            <pc:sldMk cId="1970866133" sldId="269"/>
            <ac:picMk id="4" creationId="{7ECAAE92-31D4-455F-9D4A-54E8B9F8408B}"/>
          </ac:picMkLst>
        </pc:picChg>
      </pc:sldChg>
      <pc:sldChg chg="addSp delSp modSp add replId delAnim">
        <pc:chgData name="James Harmeling" userId="4163935ddb78b774" providerId="Windows Live" clId="Web-{9EDBEB00-1794-4FBC-9B73-6AE38665B1EF}" dt="2022-03-17T04:33:47.813" v="503" actId="1076"/>
        <pc:sldMkLst>
          <pc:docMk/>
          <pc:sldMk cId="674491243" sldId="270"/>
        </pc:sldMkLst>
        <pc:spChg chg="add mod">
          <ac:chgData name="James Harmeling" userId="4163935ddb78b774" providerId="Windows Live" clId="Web-{9EDBEB00-1794-4FBC-9B73-6AE38665B1EF}" dt="2022-03-17T04:33:47.813" v="503" actId="1076"/>
          <ac:spMkLst>
            <pc:docMk/>
            <pc:sldMk cId="674491243" sldId="270"/>
            <ac:spMk id="2" creationId="{AA52E783-CD36-4D52-82DF-CACA7B1768D2}"/>
          </ac:spMkLst>
        </pc:spChg>
        <pc:spChg chg="del">
          <ac:chgData name="James Harmeling" userId="4163935ddb78b774" providerId="Windows Live" clId="Web-{9EDBEB00-1794-4FBC-9B73-6AE38665B1EF}" dt="2022-03-17T04:32:48.780" v="481"/>
          <ac:spMkLst>
            <pc:docMk/>
            <pc:sldMk cId="674491243" sldId="270"/>
            <ac:spMk id="5" creationId="{E959230A-FE93-4C28-AE3E-F8FD3246D794}"/>
          </ac:spMkLst>
        </pc:spChg>
        <pc:spChg chg="del">
          <ac:chgData name="James Harmeling" userId="4163935ddb78b774" providerId="Windows Live" clId="Web-{9EDBEB00-1794-4FBC-9B73-6AE38665B1EF}" dt="2022-03-17T04:32:46.265" v="480"/>
          <ac:spMkLst>
            <pc:docMk/>
            <pc:sldMk cId="674491243" sldId="270"/>
            <ac:spMk id="7" creationId="{849D7A94-6BE8-461A-AA55-3238060A2C86}"/>
          </ac:spMkLst>
        </pc:spChg>
      </pc:sldChg>
      <pc:sldChg chg="modSp add replId">
        <pc:chgData name="James Harmeling" userId="4163935ddb78b774" providerId="Windows Live" clId="Web-{9EDBEB00-1794-4FBC-9B73-6AE38665B1EF}" dt="2022-03-17T04:35:03.909" v="511" actId="20577"/>
        <pc:sldMkLst>
          <pc:docMk/>
          <pc:sldMk cId="1285273626" sldId="271"/>
        </pc:sldMkLst>
        <pc:spChg chg="mod">
          <ac:chgData name="James Harmeling" userId="4163935ddb78b774" providerId="Windows Live" clId="Web-{9EDBEB00-1794-4FBC-9B73-6AE38665B1EF}" dt="2022-03-17T04:35:03.909" v="511" actId="20577"/>
          <ac:spMkLst>
            <pc:docMk/>
            <pc:sldMk cId="1285273626" sldId="271"/>
            <ac:spMk id="2" creationId="{AA52E783-CD36-4D52-82DF-CACA7B1768D2}"/>
          </ac:spMkLst>
        </pc:spChg>
      </pc:sldChg>
      <pc:sldChg chg="addSp modSp add replId">
        <pc:chgData name="James Harmeling" userId="4163935ddb78b774" providerId="Windows Live" clId="Web-{9EDBEB00-1794-4FBC-9B73-6AE38665B1EF}" dt="2022-03-17T04:36:35.177" v="526" actId="1076"/>
        <pc:sldMkLst>
          <pc:docMk/>
          <pc:sldMk cId="3570490536" sldId="272"/>
        </pc:sldMkLst>
        <pc:spChg chg="add mod">
          <ac:chgData name="James Harmeling" userId="4163935ddb78b774" providerId="Windows Live" clId="Web-{9EDBEB00-1794-4FBC-9B73-6AE38665B1EF}" dt="2022-03-17T04:36:35.177" v="526" actId="1076"/>
          <ac:spMkLst>
            <pc:docMk/>
            <pc:sldMk cId="3570490536" sldId="272"/>
            <ac:spMk id="6" creationId="{5312884A-5F3A-4F6C-B458-3152766FB42F}"/>
          </ac:spMkLst>
        </pc:spChg>
      </pc:sldChg>
      <pc:sldChg chg="modSp add replId">
        <pc:chgData name="James Harmeling" userId="4163935ddb78b774" providerId="Windows Live" clId="Web-{9EDBEB00-1794-4FBC-9B73-6AE38665B1EF}" dt="2022-03-17T04:38:47.508" v="538" actId="20577"/>
        <pc:sldMkLst>
          <pc:docMk/>
          <pc:sldMk cId="3991614640" sldId="273"/>
        </pc:sldMkLst>
        <pc:spChg chg="mod">
          <ac:chgData name="James Harmeling" userId="4163935ddb78b774" providerId="Windows Live" clId="Web-{9EDBEB00-1794-4FBC-9B73-6AE38665B1EF}" dt="2022-03-17T04:38:47.508" v="538" actId="20577"/>
          <ac:spMkLst>
            <pc:docMk/>
            <pc:sldMk cId="3991614640" sldId="273"/>
            <ac:spMk id="2" creationId="{AA52E783-CD36-4D52-82DF-CACA7B1768D2}"/>
          </ac:spMkLst>
        </pc:spChg>
      </pc:sldChg>
      <pc:sldChg chg="modSp add replId">
        <pc:chgData name="James Harmeling" userId="4163935ddb78b774" providerId="Windows Live" clId="Web-{9EDBEB00-1794-4FBC-9B73-6AE38665B1EF}" dt="2022-03-17T04:41:19.887" v="560" actId="1076"/>
        <pc:sldMkLst>
          <pc:docMk/>
          <pc:sldMk cId="336912728" sldId="274"/>
        </pc:sldMkLst>
        <pc:spChg chg="mod">
          <ac:chgData name="James Harmeling" userId="4163935ddb78b774" providerId="Windows Live" clId="Web-{9EDBEB00-1794-4FBC-9B73-6AE38665B1EF}" dt="2022-03-17T04:41:19.887" v="560" actId="1076"/>
          <ac:spMkLst>
            <pc:docMk/>
            <pc:sldMk cId="336912728" sldId="274"/>
            <ac:spMk id="2" creationId="{AA52E783-CD36-4D52-82DF-CACA7B1768D2}"/>
          </ac:spMkLst>
        </pc:spChg>
      </pc:sldChg>
      <pc:sldChg chg="addSp modSp add addAnim delAnim modAnim">
        <pc:chgData name="James Harmeling" userId="4163935ddb78b774" providerId="Windows Live" clId="Web-{9EDBEB00-1794-4FBC-9B73-6AE38665B1EF}" dt="2022-03-17T04:46:50.396" v="600"/>
        <pc:sldMkLst>
          <pc:docMk/>
          <pc:sldMk cId="1859288231" sldId="275"/>
        </pc:sldMkLst>
        <pc:spChg chg="add mod">
          <ac:chgData name="James Harmeling" userId="4163935ddb78b774" providerId="Windows Live" clId="Web-{9EDBEB00-1794-4FBC-9B73-6AE38665B1EF}" dt="2022-03-17T04:44:09.892" v="575"/>
          <ac:spMkLst>
            <pc:docMk/>
            <pc:sldMk cId="1859288231" sldId="275"/>
            <ac:spMk id="3" creationId="{1618DF69-5C89-4DB2-A117-FF185274B404}"/>
          </ac:spMkLst>
        </pc:spChg>
        <pc:spChg chg="add mod">
          <ac:chgData name="James Harmeling" userId="4163935ddb78b774" providerId="Windows Live" clId="Web-{9EDBEB00-1794-4FBC-9B73-6AE38665B1EF}" dt="2022-03-17T04:46:39.380" v="598" actId="20577"/>
          <ac:spMkLst>
            <pc:docMk/>
            <pc:sldMk cId="1859288231" sldId="275"/>
            <ac:spMk id="6" creationId="{32533208-ACCE-44B0-85CC-78841CF9C83F}"/>
          </ac:spMkLst>
        </pc:spChg>
      </pc:sldChg>
      <pc:sldMasterChg chg="modSp add del addSldLayout delSldLayout modSldLayout">
        <pc:chgData name="James Harmeling" userId="4163935ddb78b774" providerId="Windows Live" clId="Web-{9EDBEB00-1794-4FBC-9B73-6AE38665B1EF}" dt="2022-03-17T03:04:06.521" v="2"/>
        <pc:sldMasterMkLst>
          <pc:docMk/>
          <pc:sldMasterMk cId="2460954070" sldId="2147483660"/>
        </pc:sldMasterMkLst>
        <pc:spChg chg="mod">
          <ac:chgData name="James Harmeling" userId="4163935ddb78b774" providerId="Windows Live" clId="Web-{9EDBEB00-1794-4FBC-9B73-6AE38665B1EF}" dt="2022-03-17T03:04:04.739" v="0"/>
          <ac:spMkLst>
            <pc:docMk/>
            <pc:sldMasterMk cId="2460954070" sldId="2147483660"/>
            <ac:spMk id="2" creationId="{00000000-0000-0000-0000-000000000000}"/>
          </ac:spMkLst>
        </pc:spChg>
        <pc:spChg chg="mod">
          <ac:chgData name="James Harmeling" userId="4163935ddb78b774" providerId="Windows Live" clId="Web-{9EDBEB00-1794-4FBC-9B73-6AE38665B1EF}" dt="2022-03-17T03:04:04.739" v="0"/>
          <ac:spMkLst>
            <pc:docMk/>
            <pc:sldMasterMk cId="2460954070" sldId="2147483660"/>
            <ac:spMk id="3" creationId="{00000000-0000-0000-0000-000000000000}"/>
          </ac:spMkLst>
        </pc:spChg>
        <pc:spChg chg="mod">
          <ac:chgData name="James Harmeling" userId="4163935ddb78b774" providerId="Windows Live" clId="Web-{9EDBEB00-1794-4FBC-9B73-6AE38665B1EF}" dt="2022-03-17T03:04:04.739" v="0"/>
          <ac:spMkLst>
            <pc:docMk/>
            <pc:sldMasterMk cId="2460954070" sldId="2147483660"/>
            <ac:spMk id="4" creationId="{00000000-0000-0000-0000-000000000000}"/>
          </ac:spMkLst>
        </pc:spChg>
        <pc:spChg chg="mod">
          <ac:chgData name="James Harmeling" userId="4163935ddb78b774" providerId="Windows Live" clId="Web-{9EDBEB00-1794-4FBC-9B73-6AE38665B1EF}" dt="2022-03-17T03:04:04.739" v="0"/>
          <ac:spMkLst>
            <pc:docMk/>
            <pc:sldMasterMk cId="2460954070" sldId="2147483660"/>
            <ac:spMk id="5" creationId="{00000000-0000-0000-0000-000000000000}"/>
          </ac:spMkLst>
        </pc:spChg>
        <pc:spChg chg="mod">
          <ac:chgData name="James Harmeling" userId="4163935ddb78b774" providerId="Windows Live" clId="Web-{9EDBEB00-1794-4FBC-9B73-6AE38665B1EF}" dt="2022-03-17T03:04:04.739" v="0"/>
          <ac:spMkLst>
            <pc:docMk/>
            <pc:sldMasterMk cId="2460954070" sldId="2147483660"/>
            <ac:spMk id="6" creationId="{00000000-0000-0000-0000-000000000000}"/>
          </ac:spMkLst>
        </pc:spChg>
        <pc:sldLayoutChg chg="modSp add del">
          <pc:chgData name="James Harmeling" userId="4163935ddb78b774" providerId="Windows Live" clId="Web-{9EDBEB00-1794-4FBC-9B73-6AE38665B1EF}" dt="2022-03-17T03:04:06.521" v="2"/>
          <pc:sldLayoutMkLst>
            <pc:docMk/>
            <pc:sldMasterMk cId="2460954070" sldId="2147483660"/>
            <pc:sldLayoutMk cId="2385387890" sldId="2147483661"/>
          </pc:sldLayoutMkLst>
          <pc:spChg chg="mod">
            <ac:chgData name="James Harmeling" userId="4163935ddb78b774" providerId="Windows Live" clId="Web-{9EDBEB00-1794-4FBC-9B73-6AE38665B1EF}" dt="2022-03-17T03:04:04.739" v="0"/>
            <ac:spMkLst>
              <pc:docMk/>
              <pc:sldMasterMk cId="2460954070" sldId="2147483660"/>
              <pc:sldLayoutMk cId="2385387890" sldId="2147483661"/>
              <ac:spMk id="2" creationId="{00000000-0000-0000-0000-000000000000}"/>
            </ac:spMkLst>
          </pc:spChg>
          <pc:spChg chg="mod">
            <ac:chgData name="James Harmeling" userId="4163935ddb78b774" providerId="Windows Live" clId="Web-{9EDBEB00-1794-4FBC-9B73-6AE38665B1EF}" dt="2022-03-17T03:04:04.739" v="0"/>
            <ac:spMkLst>
              <pc:docMk/>
              <pc:sldMasterMk cId="2460954070" sldId="2147483660"/>
              <pc:sldLayoutMk cId="2385387890" sldId="2147483661"/>
              <ac:spMk id="3" creationId="{00000000-0000-0000-0000-000000000000}"/>
            </ac:spMkLst>
          </pc:spChg>
        </pc:sldLayoutChg>
        <pc:sldLayoutChg chg="add del">
          <pc:chgData name="James Harmeling" userId="4163935ddb78b774" providerId="Windows Live" clId="Web-{9EDBEB00-1794-4FBC-9B73-6AE38665B1EF}" dt="2022-03-17T03:04:06.521" v="2"/>
          <pc:sldLayoutMkLst>
            <pc:docMk/>
            <pc:sldMasterMk cId="2460954070" sldId="2147483660"/>
            <pc:sldLayoutMk cId="949138452" sldId="2147483662"/>
          </pc:sldLayoutMkLst>
        </pc:sldLayoutChg>
        <pc:sldLayoutChg chg="modSp add del">
          <pc:chgData name="James Harmeling" userId="4163935ddb78b774" providerId="Windows Live" clId="Web-{9EDBEB00-1794-4FBC-9B73-6AE38665B1EF}" dt="2022-03-17T03:04:06.521" v="2"/>
          <pc:sldLayoutMkLst>
            <pc:docMk/>
            <pc:sldMasterMk cId="2460954070" sldId="2147483660"/>
            <pc:sldLayoutMk cId="2591524520" sldId="2147483663"/>
          </pc:sldLayoutMkLst>
          <pc:spChg chg="mod">
            <ac:chgData name="James Harmeling" userId="4163935ddb78b774" providerId="Windows Live" clId="Web-{9EDBEB00-1794-4FBC-9B73-6AE38665B1EF}" dt="2022-03-17T03:04:04.739" v="0"/>
            <ac:spMkLst>
              <pc:docMk/>
              <pc:sldMasterMk cId="2460954070" sldId="2147483660"/>
              <pc:sldLayoutMk cId="2591524520" sldId="2147483663"/>
              <ac:spMk id="2" creationId="{00000000-0000-0000-0000-000000000000}"/>
            </ac:spMkLst>
          </pc:spChg>
          <pc:spChg chg="mod">
            <ac:chgData name="James Harmeling" userId="4163935ddb78b774" providerId="Windows Live" clId="Web-{9EDBEB00-1794-4FBC-9B73-6AE38665B1EF}" dt="2022-03-17T03:04:04.739" v="0"/>
            <ac:spMkLst>
              <pc:docMk/>
              <pc:sldMasterMk cId="2460954070" sldId="2147483660"/>
              <pc:sldLayoutMk cId="2591524520" sldId="2147483663"/>
              <ac:spMk id="3" creationId="{00000000-0000-0000-0000-000000000000}"/>
            </ac:spMkLst>
          </pc:spChg>
        </pc:sldLayoutChg>
        <pc:sldLayoutChg chg="modSp add del">
          <pc:chgData name="James Harmeling" userId="4163935ddb78b774" providerId="Windows Live" clId="Web-{9EDBEB00-1794-4FBC-9B73-6AE38665B1EF}" dt="2022-03-17T03:04:06.521" v="2"/>
          <pc:sldLayoutMkLst>
            <pc:docMk/>
            <pc:sldMasterMk cId="2460954070" sldId="2147483660"/>
            <pc:sldLayoutMk cId="1203092039" sldId="2147483664"/>
          </pc:sldLayoutMkLst>
          <pc:spChg chg="mod">
            <ac:chgData name="James Harmeling" userId="4163935ddb78b774" providerId="Windows Live" clId="Web-{9EDBEB00-1794-4FBC-9B73-6AE38665B1EF}" dt="2022-03-17T03:04:04.739" v="0"/>
            <ac:spMkLst>
              <pc:docMk/>
              <pc:sldMasterMk cId="2460954070" sldId="2147483660"/>
              <pc:sldLayoutMk cId="1203092039" sldId="2147483664"/>
              <ac:spMk id="3" creationId="{00000000-0000-0000-0000-000000000000}"/>
            </ac:spMkLst>
          </pc:spChg>
          <pc:spChg chg="mod">
            <ac:chgData name="James Harmeling" userId="4163935ddb78b774" providerId="Windows Live" clId="Web-{9EDBEB00-1794-4FBC-9B73-6AE38665B1EF}" dt="2022-03-17T03:04:04.739" v="0"/>
            <ac:spMkLst>
              <pc:docMk/>
              <pc:sldMasterMk cId="2460954070" sldId="2147483660"/>
              <pc:sldLayoutMk cId="1203092039" sldId="2147483664"/>
              <ac:spMk id="4" creationId="{00000000-0000-0000-0000-000000000000}"/>
            </ac:spMkLst>
          </pc:spChg>
        </pc:sldLayoutChg>
        <pc:sldLayoutChg chg="modSp add del">
          <pc:chgData name="James Harmeling" userId="4163935ddb78b774" providerId="Windows Live" clId="Web-{9EDBEB00-1794-4FBC-9B73-6AE38665B1EF}" dt="2022-03-17T03:04:06.521" v="2"/>
          <pc:sldLayoutMkLst>
            <pc:docMk/>
            <pc:sldMasterMk cId="2460954070" sldId="2147483660"/>
            <pc:sldLayoutMk cId="3733172339" sldId="2147483665"/>
          </pc:sldLayoutMkLst>
          <pc:spChg chg="mod">
            <ac:chgData name="James Harmeling" userId="4163935ddb78b774" providerId="Windows Live" clId="Web-{9EDBEB00-1794-4FBC-9B73-6AE38665B1EF}" dt="2022-03-17T03:04:04.739" v="0"/>
            <ac:spMkLst>
              <pc:docMk/>
              <pc:sldMasterMk cId="2460954070" sldId="2147483660"/>
              <pc:sldLayoutMk cId="3733172339" sldId="2147483665"/>
              <ac:spMk id="2" creationId="{00000000-0000-0000-0000-000000000000}"/>
            </ac:spMkLst>
          </pc:spChg>
          <pc:spChg chg="mod">
            <ac:chgData name="James Harmeling" userId="4163935ddb78b774" providerId="Windows Live" clId="Web-{9EDBEB00-1794-4FBC-9B73-6AE38665B1EF}" dt="2022-03-17T03:04:04.739" v="0"/>
            <ac:spMkLst>
              <pc:docMk/>
              <pc:sldMasterMk cId="2460954070" sldId="2147483660"/>
              <pc:sldLayoutMk cId="3733172339" sldId="2147483665"/>
              <ac:spMk id="3" creationId="{00000000-0000-0000-0000-000000000000}"/>
            </ac:spMkLst>
          </pc:spChg>
          <pc:spChg chg="mod">
            <ac:chgData name="James Harmeling" userId="4163935ddb78b774" providerId="Windows Live" clId="Web-{9EDBEB00-1794-4FBC-9B73-6AE38665B1EF}" dt="2022-03-17T03:04:04.739" v="0"/>
            <ac:spMkLst>
              <pc:docMk/>
              <pc:sldMasterMk cId="2460954070" sldId="2147483660"/>
              <pc:sldLayoutMk cId="3733172339" sldId="2147483665"/>
              <ac:spMk id="4" creationId="{00000000-0000-0000-0000-000000000000}"/>
            </ac:spMkLst>
          </pc:spChg>
          <pc:spChg chg="mod">
            <ac:chgData name="James Harmeling" userId="4163935ddb78b774" providerId="Windows Live" clId="Web-{9EDBEB00-1794-4FBC-9B73-6AE38665B1EF}" dt="2022-03-17T03:04:04.739" v="0"/>
            <ac:spMkLst>
              <pc:docMk/>
              <pc:sldMasterMk cId="2460954070" sldId="2147483660"/>
              <pc:sldLayoutMk cId="3733172339" sldId="2147483665"/>
              <ac:spMk id="5" creationId="{00000000-0000-0000-0000-000000000000}"/>
            </ac:spMkLst>
          </pc:spChg>
          <pc:spChg chg="mod">
            <ac:chgData name="James Harmeling" userId="4163935ddb78b774" providerId="Windows Live" clId="Web-{9EDBEB00-1794-4FBC-9B73-6AE38665B1EF}" dt="2022-03-17T03:04:04.739" v="0"/>
            <ac:spMkLst>
              <pc:docMk/>
              <pc:sldMasterMk cId="2460954070" sldId="2147483660"/>
              <pc:sldLayoutMk cId="3733172339" sldId="2147483665"/>
              <ac:spMk id="6" creationId="{00000000-0000-0000-0000-000000000000}"/>
            </ac:spMkLst>
          </pc:spChg>
        </pc:sldLayoutChg>
        <pc:sldLayoutChg chg="add del">
          <pc:chgData name="James Harmeling" userId="4163935ddb78b774" providerId="Windows Live" clId="Web-{9EDBEB00-1794-4FBC-9B73-6AE38665B1EF}" dt="2022-03-17T03:04:06.521" v="2"/>
          <pc:sldLayoutMkLst>
            <pc:docMk/>
            <pc:sldMasterMk cId="2460954070" sldId="2147483660"/>
            <pc:sldLayoutMk cId="3210312558" sldId="2147483666"/>
          </pc:sldLayoutMkLst>
        </pc:sldLayoutChg>
        <pc:sldLayoutChg chg="add del">
          <pc:chgData name="James Harmeling" userId="4163935ddb78b774" providerId="Windows Live" clId="Web-{9EDBEB00-1794-4FBC-9B73-6AE38665B1EF}" dt="2022-03-17T03:04:06.521" v="2"/>
          <pc:sldLayoutMkLst>
            <pc:docMk/>
            <pc:sldMasterMk cId="2460954070" sldId="2147483660"/>
            <pc:sldLayoutMk cId="3146388984" sldId="2147483667"/>
          </pc:sldLayoutMkLst>
        </pc:sldLayoutChg>
        <pc:sldLayoutChg chg="modSp add del">
          <pc:chgData name="James Harmeling" userId="4163935ddb78b774" providerId="Windows Live" clId="Web-{9EDBEB00-1794-4FBC-9B73-6AE38665B1EF}" dt="2022-03-17T03:04:06.521" v="2"/>
          <pc:sldLayoutMkLst>
            <pc:docMk/>
            <pc:sldMasterMk cId="2460954070" sldId="2147483660"/>
            <pc:sldLayoutMk cId="3171841454" sldId="2147483668"/>
          </pc:sldLayoutMkLst>
          <pc:spChg chg="mod">
            <ac:chgData name="James Harmeling" userId="4163935ddb78b774" providerId="Windows Live" clId="Web-{9EDBEB00-1794-4FBC-9B73-6AE38665B1EF}" dt="2022-03-17T03:04:04.739" v="0"/>
            <ac:spMkLst>
              <pc:docMk/>
              <pc:sldMasterMk cId="2460954070" sldId="2147483660"/>
              <pc:sldLayoutMk cId="3171841454" sldId="2147483668"/>
              <ac:spMk id="2" creationId="{00000000-0000-0000-0000-000000000000}"/>
            </ac:spMkLst>
          </pc:spChg>
          <pc:spChg chg="mod">
            <ac:chgData name="James Harmeling" userId="4163935ddb78b774" providerId="Windows Live" clId="Web-{9EDBEB00-1794-4FBC-9B73-6AE38665B1EF}" dt="2022-03-17T03:04:04.739" v="0"/>
            <ac:spMkLst>
              <pc:docMk/>
              <pc:sldMasterMk cId="2460954070" sldId="2147483660"/>
              <pc:sldLayoutMk cId="3171841454" sldId="2147483668"/>
              <ac:spMk id="3" creationId="{00000000-0000-0000-0000-000000000000}"/>
            </ac:spMkLst>
          </pc:spChg>
          <pc:spChg chg="mod">
            <ac:chgData name="James Harmeling" userId="4163935ddb78b774" providerId="Windows Live" clId="Web-{9EDBEB00-1794-4FBC-9B73-6AE38665B1EF}" dt="2022-03-17T03:04:04.739" v="0"/>
            <ac:spMkLst>
              <pc:docMk/>
              <pc:sldMasterMk cId="2460954070" sldId="2147483660"/>
              <pc:sldLayoutMk cId="3171841454" sldId="2147483668"/>
              <ac:spMk id="4" creationId="{00000000-0000-0000-0000-000000000000}"/>
            </ac:spMkLst>
          </pc:spChg>
        </pc:sldLayoutChg>
        <pc:sldLayoutChg chg="modSp add del">
          <pc:chgData name="James Harmeling" userId="4163935ddb78b774" providerId="Windows Live" clId="Web-{9EDBEB00-1794-4FBC-9B73-6AE38665B1EF}" dt="2022-03-17T03:04:06.521" v="2"/>
          <pc:sldLayoutMkLst>
            <pc:docMk/>
            <pc:sldMasterMk cId="2460954070" sldId="2147483660"/>
            <pc:sldLayoutMk cId="1718958274" sldId="2147483669"/>
          </pc:sldLayoutMkLst>
          <pc:spChg chg="mod">
            <ac:chgData name="James Harmeling" userId="4163935ddb78b774" providerId="Windows Live" clId="Web-{9EDBEB00-1794-4FBC-9B73-6AE38665B1EF}" dt="2022-03-17T03:04:04.739" v="0"/>
            <ac:spMkLst>
              <pc:docMk/>
              <pc:sldMasterMk cId="2460954070" sldId="2147483660"/>
              <pc:sldLayoutMk cId="1718958274" sldId="2147483669"/>
              <ac:spMk id="2" creationId="{00000000-0000-0000-0000-000000000000}"/>
            </ac:spMkLst>
          </pc:spChg>
          <pc:spChg chg="mod">
            <ac:chgData name="James Harmeling" userId="4163935ddb78b774" providerId="Windows Live" clId="Web-{9EDBEB00-1794-4FBC-9B73-6AE38665B1EF}" dt="2022-03-17T03:04:04.739" v="0"/>
            <ac:spMkLst>
              <pc:docMk/>
              <pc:sldMasterMk cId="2460954070" sldId="2147483660"/>
              <pc:sldLayoutMk cId="1718958274" sldId="2147483669"/>
              <ac:spMk id="3" creationId="{00000000-0000-0000-0000-000000000000}"/>
            </ac:spMkLst>
          </pc:spChg>
          <pc:spChg chg="mod">
            <ac:chgData name="James Harmeling" userId="4163935ddb78b774" providerId="Windows Live" clId="Web-{9EDBEB00-1794-4FBC-9B73-6AE38665B1EF}" dt="2022-03-17T03:04:04.739" v="0"/>
            <ac:spMkLst>
              <pc:docMk/>
              <pc:sldMasterMk cId="2460954070" sldId="2147483660"/>
              <pc:sldLayoutMk cId="1718958274" sldId="2147483669"/>
              <ac:spMk id="4" creationId="{00000000-0000-0000-0000-000000000000}"/>
            </ac:spMkLst>
          </pc:spChg>
        </pc:sldLayoutChg>
        <pc:sldLayoutChg chg="add del">
          <pc:chgData name="James Harmeling" userId="4163935ddb78b774" providerId="Windows Live" clId="Web-{9EDBEB00-1794-4FBC-9B73-6AE38665B1EF}" dt="2022-03-17T03:04:06.521" v="2"/>
          <pc:sldLayoutMkLst>
            <pc:docMk/>
            <pc:sldMasterMk cId="2460954070" sldId="2147483660"/>
            <pc:sldLayoutMk cId="2202905451" sldId="2147483670"/>
          </pc:sldLayoutMkLst>
        </pc:sldLayoutChg>
        <pc:sldLayoutChg chg="modSp add del">
          <pc:chgData name="James Harmeling" userId="4163935ddb78b774" providerId="Windows Live" clId="Web-{9EDBEB00-1794-4FBC-9B73-6AE38665B1EF}" dt="2022-03-17T03:04:06.521" v="2"/>
          <pc:sldLayoutMkLst>
            <pc:docMk/>
            <pc:sldMasterMk cId="2460954070" sldId="2147483660"/>
            <pc:sldLayoutMk cId="3479445657" sldId="2147483671"/>
          </pc:sldLayoutMkLst>
          <pc:spChg chg="mod">
            <ac:chgData name="James Harmeling" userId="4163935ddb78b774" providerId="Windows Live" clId="Web-{9EDBEB00-1794-4FBC-9B73-6AE38665B1EF}" dt="2022-03-17T03:04:04.739" v="0"/>
            <ac:spMkLst>
              <pc:docMk/>
              <pc:sldMasterMk cId="2460954070" sldId="2147483660"/>
              <pc:sldLayoutMk cId="3479445657" sldId="2147483671"/>
              <ac:spMk id="2" creationId="{00000000-0000-0000-0000-000000000000}"/>
            </ac:spMkLst>
          </pc:spChg>
          <pc:spChg chg="mod">
            <ac:chgData name="James Harmeling" userId="4163935ddb78b774" providerId="Windows Live" clId="Web-{9EDBEB00-1794-4FBC-9B73-6AE38665B1EF}" dt="2022-03-17T03:04:04.739" v="0"/>
            <ac:spMkLst>
              <pc:docMk/>
              <pc:sldMasterMk cId="2460954070" sldId="2147483660"/>
              <pc:sldLayoutMk cId="3479445657" sldId="2147483671"/>
              <ac:spMk id="3" creationId="{00000000-0000-0000-0000-000000000000}"/>
            </ac:spMkLst>
          </pc:spChg>
        </pc:sldLayoutChg>
      </pc:sldMasterChg>
      <pc:sldMasterChg chg="add addSldLayout modSldLayout">
        <pc:chgData name="James Harmeling" userId="4163935ddb78b774" providerId="Windows Live" clId="Web-{9EDBEB00-1794-4FBC-9B73-6AE38665B1EF}" dt="2022-03-17T03:04:04.802" v="1"/>
        <pc:sldMasterMkLst>
          <pc:docMk/>
          <pc:sldMasterMk cId="502407228" sldId="2147483672"/>
        </pc:sldMasterMkLst>
        <pc:sldLayoutChg chg="add mod replId">
          <pc:chgData name="James Harmeling" userId="4163935ddb78b774" providerId="Windows Live" clId="Web-{9EDBEB00-1794-4FBC-9B73-6AE38665B1EF}" dt="2022-03-17T03:04:04.802" v="1"/>
          <pc:sldLayoutMkLst>
            <pc:docMk/>
            <pc:sldMasterMk cId="502407228" sldId="2147483672"/>
            <pc:sldLayoutMk cId="1589780915" sldId="2147483673"/>
          </pc:sldLayoutMkLst>
        </pc:sldLayoutChg>
        <pc:sldLayoutChg chg="add mod replId">
          <pc:chgData name="James Harmeling" userId="4163935ddb78b774" providerId="Windows Live" clId="Web-{9EDBEB00-1794-4FBC-9B73-6AE38665B1EF}" dt="2022-03-17T03:04:04.802" v="1"/>
          <pc:sldLayoutMkLst>
            <pc:docMk/>
            <pc:sldMasterMk cId="502407228" sldId="2147483672"/>
            <pc:sldLayoutMk cId="3488207767" sldId="2147483674"/>
          </pc:sldLayoutMkLst>
        </pc:sldLayoutChg>
        <pc:sldLayoutChg chg="add mod replId">
          <pc:chgData name="James Harmeling" userId="4163935ddb78b774" providerId="Windows Live" clId="Web-{9EDBEB00-1794-4FBC-9B73-6AE38665B1EF}" dt="2022-03-17T03:04:04.802" v="1"/>
          <pc:sldLayoutMkLst>
            <pc:docMk/>
            <pc:sldMasterMk cId="502407228" sldId="2147483672"/>
            <pc:sldLayoutMk cId="3197225648" sldId="2147483675"/>
          </pc:sldLayoutMkLst>
        </pc:sldLayoutChg>
        <pc:sldLayoutChg chg="add mod replId">
          <pc:chgData name="James Harmeling" userId="4163935ddb78b774" providerId="Windows Live" clId="Web-{9EDBEB00-1794-4FBC-9B73-6AE38665B1EF}" dt="2022-03-17T03:04:04.802" v="1"/>
          <pc:sldLayoutMkLst>
            <pc:docMk/>
            <pc:sldMasterMk cId="502407228" sldId="2147483672"/>
            <pc:sldLayoutMk cId="261307200" sldId="2147483676"/>
          </pc:sldLayoutMkLst>
        </pc:sldLayoutChg>
        <pc:sldLayoutChg chg="add mod replId">
          <pc:chgData name="James Harmeling" userId="4163935ddb78b774" providerId="Windows Live" clId="Web-{9EDBEB00-1794-4FBC-9B73-6AE38665B1EF}" dt="2022-03-17T03:04:04.802" v="1"/>
          <pc:sldLayoutMkLst>
            <pc:docMk/>
            <pc:sldMasterMk cId="502407228" sldId="2147483672"/>
            <pc:sldLayoutMk cId="1098764932" sldId="2147483677"/>
          </pc:sldLayoutMkLst>
        </pc:sldLayoutChg>
        <pc:sldLayoutChg chg="add mod replId">
          <pc:chgData name="James Harmeling" userId="4163935ddb78b774" providerId="Windows Live" clId="Web-{9EDBEB00-1794-4FBC-9B73-6AE38665B1EF}" dt="2022-03-17T03:04:04.802" v="1"/>
          <pc:sldLayoutMkLst>
            <pc:docMk/>
            <pc:sldMasterMk cId="502407228" sldId="2147483672"/>
            <pc:sldLayoutMk cId="3280997312" sldId="2147483678"/>
          </pc:sldLayoutMkLst>
        </pc:sldLayoutChg>
        <pc:sldLayoutChg chg="add mod replId">
          <pc:chgData name="James Harmeling" userId="4163935ddb78b774" providerId="Windows Live" clId="Web-{9EDBEB00-1794-4FBC-9B73-6AE38665B1EF}" dt="2022-03-17T03:04:04.802" v="1"/>
          <pc:sldLayoutMkLst>
            <pc:docMk/>
            <pc:sldMasterMk cId="502407228" sldId="2147483672"/>
            <pc:sldLayoutMk cId="562245015" sldId="2147483679"/>
          </pc:sldLayoutMkLst>
        </pc:sldLayoutChg>
        <pc:sldLayoutChg chg="add mod replId">
          <pc:chgData name="James Harmeling" userId="4163935ddb78b774" providerId="Windows Live" clId="Web-{9EDBEB00-1794-4FBC-9B73-6AE38665B1EF}" dt="2022-03-17T03:04:04.802" v="1"/>
          <pc:sldLayoutMkLst>
            <pc:docMk/>
            <pc:sldMasterMk cId="502407228" sldId="2147483672"/>
            <pc:sldLayoutMk cId="4111137236" sldId="2147483680"/>
          </pc:sldLayoutMkLst>
        </pc:sldLayoutChg>
        <pc:sldLayoutChg chg="add mod replId">
          <pc:chgData name="James Harmeling" userId="4163935ddb78b774" providerId="Windows Live" clId="Web-{9EDBEB00-1794-4FBC-9B73-6AE38665B1EF}" dt="2022-03-17T03:04:04.802" v="1"/>
          <pc:sldLayoutMkLst>
            <pc:docMk/>
            <pc:sldMasterMk cId="502407228" sldId="2147483672"/>
            <pc:sldLayoutMk cId="601707790" sldId="2147483681"/>
          </pc:sldLayoutMkLst>
        </pc:sldLayoutChg>
        <pc:sldLayoutChg chg="add mod replId">
          <pc:chgData name="James Harmeling" userId="4163935ddb78b774" providerId="Windows Live" clId="Web-{9EDBEB00-1794-4FBC-9B73-6AE38665B1EF}" dt="2022-03-17T03:04:04.802" v="1"/>
          <pc:sldLayoutMkLst>
            <pc:docMk/>
            <pc:sldMasterMk cId="502407228" sldId="2147483672"/>
            <pc:sldLayoutMk cId="1825915770" sldId="2147483682"/>
          </pc:sldLayoutMkLst>
        </pc:sldLayoutChg>
        <pc:sldLayoutChg chg="add mod replId">
          <pc:chgData name="James Harmeling" userId="4163935ddb78b774" providerId="Windows Live" clId="Web-{9EDBEB00-1794-4FBC-9B73-6AE38665B1EF}" dt="2022-03-17T03:04:04.802" v="1"/>
          <pc:sldLayoutMkLst>
            <pc:docMk/>
            <pc:sldMasterMk cId="502407228" sldId="2147483672"/>
            <pc:sldLayoutMk cId="921540458" sldId="2147483683"/>
          </pc:sldLayoutMkLst>
        </pc:sldLayoutChg>
      </pc:sldMasterChg>
    </pc:docChg>
  </pc:docChgLst>
  <pc:docChgLst>
    <pc:chgData name="James Harmeling" userId="4163935ddb78b774" providerId="Windows Live" clId="Web-{C29C2F71-C3BC-432E-8B04-805784DD0768}"/>
    <pc:docChg chg="modSld">
      <pc:chgData name="James Harmeling" userId="4163935ddb78b774" providerId="Windows Live" clId="Web-{C29C2F71-C3BC-432E-8B04-805784DD0768}" dt="2022-03-18T02:38:26.701" v="20"/>
      <pc:docMkLst>
        <pc:docMk/>
      </pc:docMkLst>
      <pc:sldChg chg="addSp delSp modSp addAnim delAnim">
        <pc:chgData name="James Harmeling" userId="4163935ddb78b774" providerId="Windows Live" clId="Web-{C29C2F71-C3BC-432E-8B04-805784DD0768}" dt="2022-03-18T02:37:08.183" v="13" actId="1076"/>
        <pc:sldMkLst>
          <pc:docMk/>
          <pc:sldMk cId="97924884" sldId="259"/>
        </pc:sldMkLst>
        <pc:spChg chg="del mod">
          <ac:chgData name="James Harmeling" userId="4163935ddb78b774" providerId="Windows Live" clId="Web-{C29C2F71-C3BC-432E-8B04-805784DD0768}" dt="2022-03-18T02:36:55.058" v="11"/>
          <ac:spMkLst>
            <pc:docMk/>
            <pc:sldMk cId="97924884" sldId="259"/>
            <ac:spMk id="2" creationId="{1F080669-62FF-4CFA-BA49-E8A650C2BF8A}"/>
          </ac:spMkLst>
        </pc:spChg>
        <pc:spChg chg="add mod">
          <ac:chgData name="James Harmeling" userId="4163935ddb78b774" providerId="Windows Live" clId="Web-{C29C2F71-C3BC-432E-8B04-805784DD0768}" dt="2022-03-18T02:37:08.183" v="13" actId="1076"/>
          <ac:spMkLst>
            <pc:docMk/>
            <pc:sldMk cId="97924884" sldId="259"/>
            <ac:spMk id="6" creationId="{12A310E8-BF7D-46BB-ABF8-F8C0EE6F7452}"/>
          </ac:spMkLst>
        </pc:spChg>
      </pc:sldChg>
      <pc:sldChg chg="modSp">
        <pc:chgData name="James Harmeling" userId="4163935ddb78b774" providerId="Windows Live" clId="Web-{C29C2F71-C3BC-432E-8B04-805784DD0768}" dt="2022-03-18T02:38:08.997" v="19" actId="20577"/>
        <pc:sldMkLst>
          <pc:docMk/>
          <pc:sldMk cId="916193507" sldId="268"/>
        </pc:sldMkLst>
        <pc:spChg chg="mod">
          <ac:chgData name="James Harmeling" userId="4163935ddb78b774" providerId="Windows Live" clId="Web-{C29C2F71-C3BC-432E-8B04-805784DD0768}" dt="2022-03-18T02:38:08.997" v="19" actId="20577"/>
          <ac:spMkLst>
            <pc:docMk/>
            <pc:sldMk cId="916193507" sldId="268"/>
            <ac:spMk id="5" creationId="{B4CF1E8B-9A41-4C87-AC80-1E7BD6EF2B7F}"/>
          </ac:spMkLst>
        </pc:spChg>
      </pc:sldChg>
      <pc:sldChg chg="delAnim modAnim">
        <pc:chgData name="James Harmeling" userId="4163935ddb78b774" providerId="Windows Live" clId="Web-{C29C2F71-C3BC-432E-8B04-805784DD0768}" dt="2022-03-18T02:38:26.701" v="20"/>
        <pc:sldMkLst>
          <pc:docMk/>
          <pc:sldMk cId="1970866133" sldId="26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9780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5915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21540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88207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97225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1307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98764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80997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62245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11137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01707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3/17/2022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502407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46CE7D5-CF57-46EF-B807-FDD0502418D4}" type="datetimeFigureOut">
              <a:rPr lang="en-US" smtClean="0"/>
              <a:t>3/17/2022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8A373D8-47B6-46C2-A687-FC1466FD72DA}"/>
              </a:ext>
            </a:extLst>
          </p:cNvPr>
          <p:cNvSpPr/>
          <p:nvPr/>
        </p:nvSpPr>
        <p:spPr>
          <a:xfrm>
            <a:off x="0" y="-4863"/>
            <a:ext cx="9105089" cy="68579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person, indoor, cooking, pan&#10;&#10;Description automatically generated">
            <a:extLst>
              <a:ext uri="{FF2B5EF4-FFF2-40B4-BE49-F238E27FC236}">
                <a16:creationId xmlns:a16="http://schemas.microsoft.com/office/drawing/2014/main" id="{FBEFEBEB-9FCC-4A1D-AE94-86DF9ABA1FE3}"/>
              </a:ext>
            </a:extLst>
          </p:cNvPr>
          <p:cNvPicPr>
            <a:picLocks noChangeAspect="1"/>
          </p:cNvPicPr>
          <p:nvPr/>
        </p:nvPicPr>
        <p:blipFill>
          <a:blip r:embed="rId2"/>
          <a:stretch>
            <a:fillRect/>
          </a:stretch>
        </p:blipFill>
        <p:spPr>
          <a:xfrm>
            <a:off x="482600" y="1220724"/>
            <a:ext cx="8178799" cy="4416551"/>
          </a:xfrm>
          <a:prstGeom prst="rect">
            <a:avLst/>
          </a:prstGeom>
          <a:ln>
            <a:noFill/>
          </a:ln>
          <a:effectLst>
            <a:softEdge rad="112500"/>
          </a:effectLst>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550A05FB-8E4A-45B0-8FAE-943C74AA1798}"/>
              </a:ext>
            </a:extLst>
          </p:cNvPr>
          <p:cNvSpPr txBox="1"/>
          <p:nvPr/>
        </p:nvSpPr>
        <p:spPr>
          <a:xfrm>
            <a:off x="1240022" y="2030357"/>
            <a:ext cx="7025403" cy="404164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2400" b="1" dirty="0"/>
              <a:t>Romans 1:24, 26, 28</a:t>
            </a:r>
            <a:endParaRPr lang="en-US" sz="2400" b="1" dirty="0">
              <a:cs typeface="Calibri"/>
            </a:endParaRPr>
          </a:p>
          <a:p>
            <a:r>
              <a:rPr lang="en-US" sz="2400" baseline="30000" dirty="0">
                <a:ea typeface="+mn-lt"/>
                <a:cs typeface="+mn-lt"/>
              </a:rPr>
              <a:t>24 </a:t>
            </a:r>
            <a:r>
              <a:rPr lang="en-US" sz="2400" dirty="0">
                <a:ea typeface="+mn-lt"/>
                <a:cs typeface="+mn-lt"/>
              </a:rPr>
              <a:t>Therefore </a:t>
            </a:r>
            <a:r>
              <a:rPr lang="en-US" sz="2400" u="sng" dirty="0">
                <a:ea typeface="+mn-lt"/>
                <a:cs typeface="+mn-lt"/>
              </a:rPr>
              <a:t>God gave them up</a:t>
            </a:r>
            <a:r>
              <a:rPr lang="en-US" sz="2400" dirty="0">
                <a:ea typeface="+mn-lt"/>
                <a:cs typeface="+mn-lt"/>
              </a:rPr>
              <a:t> in the lusts of their hearts to impurity, to the dishonoring of their bodies among themselves, </a:t>
            </a:r>
            <a:endParaRPr lang="en-US" dirty="0"/>
          </a:p>
          <a:p>
            <a:r>
              <a:rPr lang="en-US" sz="2400" baseline="30000" dirty="0">
                <a:ea typeface="+mn-lt"/>
                <a:cs typeface="+mn-lt"/>
              </a:rPr>
              <a:t>26 </a:t>
            </a:r>
            <a:r>
              <a:rPr lang="en-US" sz="2400" dirty="0">
                <a:ea typeface="+mn-lt"/>
                <a:cs typeface="+mn-lt"/>
              </a:rPr>
              <a:t>For this reason </a:t>
            </a:r>
            <a:r>
              <a:rPr lang="en-US" sz="2400" u="sng" dirty="0">
                <a:ea typeface="+mn-lt"/>
                <a:cs typeface="+mn-lt"/>
              </a:rPr>
              <a:t>God gave them up</a:t>
            </a:r>
            <a:r>
              <a:rPr lang="en-US" sz="2400" dirty="0">
                <a:ea typeface="+mn-lt"/>
                <a:cs typeface="+mn-lt"/>
              </a:rPr>
              <a:t> to dishonorable passions. For their women exchanged natural relations for those that are contrary to nature; </a:t>
            </a:r>
            <a:endParaRPr lang="en-US" dirty="0">
              <a:ea typeface="+mn-lt"/>
              <a:cs typeface="+mn-lt"/>
            </a:endParaRPr>
          </a:p>
          <a:p>
            <a:r>
              <a:rPr lang="en-US" sz="2400" baseline="30000" dirty="0">
                <a:ea typeface="+mn-lt"/>
                <a:cs typeface="+mn-lt"/>
              </a:rPr>
              <a:t>28 </a:t>
            </a:r>
            <a:r>
              <a:rPr lang="en-US" sz="2400" dirty="0">
                <a:ea typeface="+mn-lt"/>
                <a:cs typeface="+mn-lt"/>
              </a:rPr>
              <a:t>And since they did not see fit to acknowledge God, </a:t>
            </a:r>
            <a:r>
              <a:rPr lang="en-US" sz="2400" u="sng" dirty="0">
                <a:ea typeface="+mn-lt"/>
                <a:cs typeface="+mn-lt"/>
              </a:rPr>
              <a:t>God gave them up</a:t>
            </a:r>
            <a:r>
              <a:rPr lang="en-US" sz="2400" dirty="0">
                <a:ea typeface="+mn-lt"/>
                <a:cs typeface="+mn-lt"/>
              </a:rPr>
              <a:t> to a debased mind to do what ought not to be done. </a:t>
            </a:r>
            <a:endParaRPr lang="en-US">
              <a:cs typeface="Calibri"/>
            </a:endParaRPr>
          </a:p>
          <a:p>
            <a:pPr>
              <a:lnSpc>
                <a:spcPct val="90000"/>
              </a:lnSpc>
              <a:spcAft>
                <a:spcPts val="600"/>
              </a:spcAft>
            </a:pPr>
            <a:endParaRPr lang="en-US" sz="2400" dirty="0">
              <a:cs typeface="Calibri"/>
            </a:endParaRPr>
          </a:p>
        </p:txBody>
      </p:sp>
    </p:spTree>
    <p:extLst>
      <p:ext uri="{BB962C8B-B14F-4D97-AF65-F5344CB8AC3E}">
        <p14:creationId xmlns:p14="http://schemas.microsoft.com/office/powerpoint/2010/main" val="324819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FA89D7B-6808-47A6-88D7-C092ACC8B8D5}"/>
              </a:ext>
            </a:extLst>
          </p:cNvPr>
          <p:cNvSpPr txBox="1"/>
          <p:nvPr/>
        </p:nvSpPr>
        <p:spPr>
          <a:xfrm>
            <a:off x="350041" y="586855"/>
            <a:ext cx="2401025" cy="3387497"/>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r">
              <a:lnSpc>
                <a:spcPct val="90000"/>
              </a:lnSpc>
              <a:spcBef>
                <a:spcPct val="0"/>
              </a:spcBef>
              <a:spcAft>
                <a:spcPts val="600"/>
              </a:spcAft>
            </a:pPr>
            <a:r>
              <a:rPr lang="en-US" sz="3500" kern="1200">
                <a:solidFill>
                  <a:srgbClr val="FFFFFF"/>
                </a:solidFill>
                <a:latin typeface="+mj-lt"/>
                <a:ea typeface="+mj-ea"/>
                <a:cs typeface="+mj-cs"/>
              </a:rPr>
              <a:t>4 Stages of God’s judgement</a:t>
            </a:r>
          </a:p>
        </p:txBody>
      </p:sp>
      <p:sp>
        <p:nvSpPr>
          <p:cNvPr id="5" name="TextBox 4">
            <a:extLst>
              <a:ext uri="{FF2B5EF4-FFF2-40B4-BE49-F238E27FC236}">
                <a16:creationId xmlns:a16="http://schemas.microsoft.com/office/drawing/2014/main" id="{15978E19-9DA7-42C5-9A15-C13625275423}"/>
              </a:ext>
            </a:extLst>
          </p:cNvPr>
          <p:cNvSpPr txBox="1"/>
          <p:nvPr/>
        </p:nvSpPr>
        <p:spPr>
          <a:xfrm>
            <a:off x="3422868" y="649479"/>
            <a:ext cx="4916510" cy="127560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r>
              <a:rPr lang="en-US" sz="2400" dirty="0"/>
              <a:t>Stage 1 Judgment: Conscience and civil law</a:t>
            </a:r>
            <a:endParaRPr lang="en-US" sz="2400">
              <a:cs typeface="Calibri"/>
            </a:endParaRPr>
          </a:p>
        </p:txBody>
      </p:sp>
      <p:sp>
        <p:nvSpPr>
          <p:cNvPr id="2" name="TextBox 1">
            <a:extLst>
              <a:ext uri="{FF2B5EF4-FFF2-40B4-BE49-F238E27FC236}">
                <a16:creationId xmlns:a16="http://schemas.microsoft.com/office/drawing/2014/main" id="{440EE75F-052E-4AA7-B887-01CDB2FE5D94}"/>
              </a:ext>
            </a:extLst>
          </p:cNvPr>
          <p:cNvSpPr txBox="1"/>
          <p:nvPr/>
        </p:nvSpPr>
        <p:spPr>
          <a:xfrm>
            <a:off x="3426178" y="2080918"/>
            <a:ext cx="496334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a:cs typeface="Calibri"/>
              </a:rPr>
              <a:t>Stage 2 Judgment: God gives people over to natural consequences of sin</a:t>
            </a:r>
          </a:p>
        </p:txBody>
      </p:sp>
      <p:sp>
        <p:nvSpPr>
          <p:cNvPr id="3" name="TextBox 2">
            <a:extLst>
              <a:ext uri="{FF2B5EF4-FFF2-40B4-BE49-F238E27FC236}">
                <a16:creationId xmlns:a16="http://schemas.microsoft.com/office/drawing/2014/main" id="{58655764-CA8C-4F4F-9FD5-8B19BE1254BB}"/>
              </a:ext>
            </a:extLst>
          </p:cNvPr>
          <p:cNvSpPr txBox="1"/>
          <p:nvPr/>
        </p:nvSpPr>
        <p:spPr>
          <a:xfrm>
            <a:off x="3426178" y="3294474"/>
            <a:ext cx="513268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a:cs typeface="Calibri"/>
              </a:rPr>
              <a:t>Stage 3 Judgment: Earthly destruction</a:t>
            </a:r>
          </a:p>
        </p:txBody>
      </p:sp>
    </p:spTree>
    <p:extLst>
      <p:ext uri="{BB962C8B-B14F-4D97-AF65-F5344CB8AC3E}">
        <p14:creationId xmlns:p14="http://schemas.microsoft.com/office/powerpoint/2010/main" val="131364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E8573B-D7C4-49E8-A37E-EA64025E6E5F}"/>
              </a:ext>
            </a:extLst>
          </p:cNvPr>
          <p:cNvSpPr/>
          <p:nvPr/>
        </p:nvSpPr>
        <p:spPr>
          <a:xfrm>
            <a:off x="3763" y="-47977"/>
            <a:ext cx="9181629" cy="690503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4CF1E8B-9A41-4C87-AC80-1E7BD6EF2B7F}"/>
              </a:ext>
            </a:extLst>
          </p:cNvPr>
          <p:cNvSpPr txBox="1"/>
          <p:nvPr/>
        </p:nvSpPr>
        <p:spPr>
          <a:xfrm>
            <a:off x="293512" y="952030"/>
            <a:ext cx="8415865"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dirty="0">
                <a:solidFill>
                  <a:schemeClr val="bg1"/>
                </a:solidFill>
                <a:cs typeface="Calibri"/>
              </a:rPr>
              <a:t>Nations that could receive judgment like Sodom &amp; Gomorrah</a:t>
            </a:r>
            <a:endParaRPr lang="en-US" sz="2800" dirty="0">
              <a:solidFill>
                <a:schemeClr val="bg1"/>
              </a:solidFill>
              <a:cs typeface="Calibri"/>
            </a:endParaRPr>
          </a:p>
          <a:p>
            <a:pPr marL="457200" indent="-457200">
              <a:buFont typeface="Arial"/>
              <a:buChar char="•"/>
            </a:pPr>
            <a:r>
              <a:rPr lang="en-US" sz="2800" dirty="0">
                <a:solidFill>
                  <a:schemeClr val="bg1"/>
                </a:solidFill>
                <a:cs typeface="Calibri"/>
              </a:rPr>
              <a:t>Israel (</a:t>
            </a:r>
            <a:r>
              <a:rPr lang="en-US" sz="2800" dirty="0" err="1">
                <a:solidFill>
                  <a:schemeClr val="bg1"/>
                </a:solidFill>
                <a:cs typeface="Calibri"/>
              </a:rPr>
              <a:t>Deut</a:t>
            </a:r>
            <a:r>
              <a:rPr lang="en-US" sz="2800" dirty="0">
                <a:solidFill>
                  <a:schemeClr val="bg1"/>
                </a:solidFill>
                <a:cs typeface="Calibri"/>
              </a:rPr>
              <a:t>) 29:23)</a:t>
            </a:r>
          </a:p>
          <a:p>
            <a:pPr marL="457200" indent="-457200">
              <a:buFont typeface="Arial"/>
              <a:buChar char="•"/>
            </a:pPr>
            <a:r>
              <a:rPr lang="en-US" sz="2800" dirty="0">
                <a:solidFill>
                  <a:schemeClr val="bg1"/>
                </a:solidFill>
                <a:cs typeface="Calibri"/>
              </a:rPr>
              <a:t>Babylon (Jer 50:40) </a:t>
            </a:r>
            <a:endParaRPr lang="en-US" dirty="0">
              <a:solidFill>
                <a:schemeClr val="bg1"/>
              </a:solidFill>
              <a:cs typeface="Calibri" panose="020F0502020204030204"/>
            </a:endParaRPr>
          </a:p>
          <a:p>
            <a:pPr marL="457200" indent="-457200">
              <a:buFont typeface="Arial"/>
              <a:buChar char="•"/>
            </a:pPr>
            <a:r>
              <a:rPr lang="en-US" sz="2800" dirty="0">
                <a:solidFill>
                  <a:schemeClr val="bg1"/>
                </a:solidFill>
                <a:cs typeface="Calibri"/>
              </a:rPr>
              <a:t>Moab (Amos 4:9) </a:t>
            </a:r>
          </a:p>
          <a:p>
            <a:endParaRPr lang="en-US" sz="2800" dirty="0">
              <a:solidFill>
                <a:schemeClr val="bg1"/>
              </a:solidFill>
              <a:cs typeface="Calibri"/>
            </a:endParaRPr>
          </a:p>
          <a:p>
            <a:r>
              <a:rPr lang="en-US" sz="2800" u="sng" dirty="0">
                <a:solidFill>
                  <a:schemeClr val="bg1"/>
                </a:solidFill>
                <a:cs typeface="Calibri"/>
              </a:rPr>
              <a:t>Israel acted like Sodom and Gomorrah</a:t>
            </a:r>
          </a:p>
          <a:p>
            <a:pPr marL="457200" indent="-457200">
              <a:buFont typeface="Arial"/>
              <a:buChar char="•"/>
            </a:pPr>
            <a:r>
              <a:rPr lang="en-US" sz="2800" dirty="0">
                <a:solidFill>
                  <a:schemeClr val="bg1"/>
                </a:solidFill>
              </a:rPr>
              <a:t>Oppression (Isa 1:10, 17)</a:t>
            </a:r>
            <a:endParaRPr lang="en-US" sz="2800" dirty="0">
              <a:solidFill>
                <a:schemeClr val="bg1"/>
              </a:solidFill>
              <a:cs typeface="Calibri" panose="020F0502020204030204"/>
            </a:endParaRPr>
          </a:p>
          <a:p>
            <a:pPr marL="457200" indent="-457200">
              <a:buFont typeface="Arial"/>
              <a:buChar char="•"/>
            </a:pPr>
            <a:r>
              <a:rPr lang="en-US" sz="2800" dirty="0">
                <a:solidFill>
                  <a:schemeClr val="bg1"/>
                </a:solidFill>
              </a:rPr>
              <a:t>Adultery, lying, abetting criminals (Jer 23:14)</a:t>
            </a:r>
            <a:endParaRPr lang="en-US" sz="2800" dirty="0">
              <a:solidFill>
                <a:schemeClr val="bg1"/>
              </a:solidFill>
              <a:cs typeface="Calibri" panose="020F0502020204030204"/>
            </a:endParaRPr>
          </a:p>
          <a:p>
            <a:pPr marL="457200" indent="-457200">
              <a:buFont typeface="Arial"/>
              <a:buChar char="•"/>
            </a:pPr>
            <a:r>
              <a:rPr lang="en-US" sz="2800" dirty="0">
                <a:solidFill>
                  <a:schemeClr val="bg1"/>
                </a:solidFill>
              </a:rPr>
              <a:t>Arrogance, complacency, and showing no pity on the needy (</a:t>
            </a:r>
            <a:r>
              <a:rPr lang="en-US" sz="2800" dirty="0" err="1">
                <a:solidFill>
                  <a:schemeClr val="bg1"/>
                </a:solidFill>
              </a:rPr>
              <a:t>Ezek</a:t>
            </a:r>
            <a:r>
              <a:rPr lang="en-US" sz="2800" dirty="0">
                <a:solidFill>
                  <a:schemeClr val="bg1"/>
                </a:solidFill>
              </a:rPr>
              <a:t> 16:49)</a:t>
            </a:r>
            <a:endParaRPr lang="en-US" sz="2800" dirty="0">
              <a:solidFill>
                <a:schemeClr val="bg1"/>
              </a:solidFill>
              <a:cs typeface="Calibri"/>
            </a:endParaRPr>
          </a:p>
        </p:txBody>
      </p:sp>
    </p:spTree>
    <p:extLst>
      <p:ext uri="{BB962C8B-B14F-4D97-AF65-F5344CB8AC3E}">
        <p14:creationId xmlns:p14="http://schemas.microsoft.com/office/powerpoint/2010/main" val="91619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A picture containing nature, smoke, dark&#10;&#10;Description automatically generated">
            <a:extLst>
              <a:ext uri="{FF2B5EF4-FFF2-40B4-BE49-F238E27FC236}">
                <a16:creationId xmlns:a16="http://schemas.microsoft.com/office/drawing/2014/main" id="{7ECAAE92-31D4-455F-9D4A-54E8B9F8408B}"/>
              </a:ext>
            </a:extLst>
          </p:cNvPr>
          <p:cNvPicPr>
            <a:picLocks noChangeAspect="1"/>
          </p:cNvPicPr>
          <p:nvPr/>
        </p:nvPicPr>
        <p:blipFill rotWithShape="1">
          <a:blip r:embed="rId2"/>
          <a:srcRect t="30312" b="19634"/>
          <a:stretch/>
        </p:blipFill>
        <p:spPr>
          <a:xfrm>
            <a:off x="20" y="1282"/>
            <a:ext cx="9143980" cy="6856718"/>
          </a:xfrm>
          <a:prstGeom prst="rect">
            <a:avLst/>
          </a:prstGeom>
        </p:spPr>
      </p:pic>
      <p:sp>
        <p:nvSpPr>
          <p:cNvPr id="5" name="TextBox 4">
            <a:extLst>
              <a:ext uri="{FF2B5EF4-FFF2-40B4-BE49-F238E27FC236}">
                <a16:creationId xmlns:a16="http://schemas.microsoft.com/office/drawing/2014/main" id="{E959230A-FE93-4C28-AE3E-F8FD3246D794}"/>
              </a:ext>
            </a:extLst>
          </p:cNvPr>
          <p:cNvSpPr txBox="1"/>
          <p:nvPr/>
        </p:nvSpPr>
        <p:spPr>
          <a:xfrm>
            <a:off x="573932" y="544749"/>
            <a:ext cx="6186790" cy="1200329"/>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u="sng" dirty="0">
                <a:solidFill>
                  <a:srgbClr val="FFFFFF"/>
                </a:solidFill>
              </a:rPr>
              <a:t>God’s judgment of fire</a:t>
            </a:r>
            <a:endParaRPr lang="en-US" u="sng">
              <a:cs typeface="Calibri"/>
            </a:endParaRPr>
          </a:p>
          <a:p>
            <a:pPr marL="342900" indent="-342900">
              <a:buFont typeface="Arial"/>
              <a:buChar char="•"/>
            </a:pPr>
            <a:r>
              <a:rPr lang="en-US" sz="2400" dirty="0">
                <a:solidFill>
                  <a:srgbClr val="FFFFFF"/>
                </a:solidFill>
              </a:rPr>
              <a:t>Sons of Aaron (Lev 10:1-3)</a:t>
            </a:r>
            <a:endParaRPr lang="en-US" dirty="0">
              <a:solidFill>
                <a:srgbClr val="000000"/>
              </a:solidFill>
              <a:cs typeface="Calibri" panose="020F0502020204030204"/>
            </a:endParaRPr>
          </a:p>
          <a:p>
            <a:pPr marL="342900" indent="-342900">
              <a:buFont typeface="Arial"/>
              <a:buChar char="•"/>
            </a:pPr>
            <a:r>
              <a:rPr lang="en-US" sz="2400" dirty="0">
                <a:solidFill>
                  <a:srgbClr val="FFFFFF"/>
                </a:solidFill>
              </a:rPr>
              <a:t>Soldiers of King Ahaziah (2 Kgs 1:9-12)</a:t>
            </a:r>
            <a:endParaRPr lang="en-US" sz="2400" dirty="0">
              <a:solidFill>
                <a:srgbClr val="FFFFFF"/>
              </a:solidFill>
              <a:cs typeface="Calibri"/>
            </a:endParaRPr>
          </a:p>
        </p:txBody>
      </p:sp>
      <p:sp>
        <p:nvSpPr>
          <p:cNvPr id="7" name="TextBox 6">
            <a:extLst>
              <a:ext uri="{FF2B5EF4-FFF2-40B4-BE49-F238E27FC236}">
                <a16:creationId xmlns:a16="http://schemas.microsoft.com/office/drawing/2014/main" id="{849D7A94-6BE8-461A-AA55-3238060A2C86}"/>
              </a:ext>
            </a:extLst>
          </p:cNvPr>
          <p:cNvSpPr txBox="1"/>
          <p:nvPr/>
        </p:nvSpPr>
        <p:spPr>
          <a:xfrm>
            <a:off x="575733" y="2174993"/>
            <a:ext cx="7014162" cy="1938992"/>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u="sng" dirty="0">
                <a:solidFill>
                  <a:srgbClr val="FFFFFF"/>
                </a:solidFill>
              </a:rPr>
              <a:t>God’s appearance as fire</a:t>
            </a:r>
            <a:endParaRPr lang="en-US" sz="2400" u="sng" dirty="0">
              <a:solidFill>
                <a:srgbClr val="FFFFFF"/>
              </a:solidFill>
              <a:cs typeface="Calibri"/>
            </a:endParaRPr>
          </a:p>
          <a:p>
            <a:pPr marL="342900" indent="-342900">
              <a:buFont typeface="Arial"/>
              <a:buChar char="•"/>
            </a:pPr>
            <a:r>
              <a:rPr lang="en-US" sz="2400" dirty="0">
                <a:solidFill>
                  <a:srgbClr val="FFFFFF"/>
                </a:solidFill>
              </a:rPr>
              <a:t>In the wilderness (</a:t>
            </a:r>
            <a:r>
              <a:rPr lang="en-US" sz="2400" dirty="0" err="1">
                <a:solidFill>
                  <a:srgbClr val="FFFFFF"/>
                </a:solidFill>
              </a:rPr>
              <a:t>Exod</a:t>
            </a:r>
            <a:r>
              <a:rPr lang="en-US" sz="2400" dirty="0">
                <a:solidFill>
                  <a:srgbClr val="FFFFFF"/>
                </a:solidFill>
              </a:rPr>
              <a:t> 13:31-32) </a:t>
            </a:r>
            <a:endParaRPr lang="en-US" dirty="0">
              <a:solidFill>
                <a:srgbClr val="000000"/>
              </a:solidFill>
              <a:cs typeface="Calibri" panose="020F0502020204030204"/>
            </a:endParaRPr>
          </a:p>
          <a:p>
            <a:pPr marL="342900" indent="-342900">
              <a:buFont typeface="Arial"/>
              <a:buChar char="•"/>
            </a:pPr>
            <a:r>
              <a:rPr lang="en-US" sz="2400" dirty="0">
                <a:solidFill>
                  <a:srgbClr val="FFFFFF"/>
                </a:solidFill>
              </a:rPr>
              <a:t>At Mount Sinai (</a:t>
            </a:r>
            <a:r>
              <a:rPr lang="en-US" sz="2400" dirty="0" err="1">
                <a:solidFill>
                  <a:srgbClr val="FFFFFF"/>
                </a:solidFill>
              </a:rPr>
              <a:t>Exod</a:t>
            </a:r>
            <a:r>
              <a:rPr lang="en-US" sz="2400" dirty="0">
                <a:solidFill>
                  <a:srgbClr val="FFFFFF"/>
                </a:solidFill>
              </a:rPr>
              <a:t> 19:16-25)</a:t>
            </a:r>
            <a:endParaRPr lang="en-US" dirty="0">
              <a:solidFill>
                <a:srgbClr val="000000"/>
              </a:solidFill>
              <a:cs typeface="Calibri" panose="020F0502020204030204"/>
            </a:endParaRPr>
          </a:p>
          <a:p>
            <a:pPr marL="342900" indent="-342900">
              <a:buFont typeface="Arial"/>
              <a:buChar char="•"/>
            </a:pPr>
            <a:r>
              <a:rPr lang="en-US" sz="2400" dirty="0">
                <a:solidFill>
                  <a:srgbClr val="FFFFFF"/>
                </a:solidFill>
              </a:rPr>
              <a:t>Elijah confronting prophets of Baal (1 Kgs 18:36-39)</a:t>
            </a:r>
            <a:endParaRPr lang="en-US" dirty="0">
              <a:solidFill>
                <a:srgbClr val="000000"/>
              </a:solidFill>
              <a:cs typeface="Calibri" panose="020F0502020204030204"/>
            </a:endParaRPr>
          </a:p>
          <a:p>
            <a:pPr marL="342900" indent="-342900">
              <a:buFont typeface="Arial"/>
              <a:buChar char="•"/>
            </a:pPr>
            <a:r>
              <a:rPr lang="en-US" sz="2400" dirty="0">
                <a:solidFill>
                  <a:srgbClr val="FFFFFF"/>
                </a:solidFill>
              </a:rPr>
              <a:t>Elijah’s ascent into heaven (2 Kgs 2:11-12)</a:t>
            </a:r>
            <a:endParaRPr lang="en-US" dirty="0">
              <a:solidFill>
                <a:srgbClr val="000000"/>
              </a:solidFill>
              <a:cs typeface="Calibri" panose="020F0502020204030204"/>
            </a:endParaRPr>
          </a:p>
        </p:txBody>
      </p:sp>
    </p:spTree>
    <p:extLst>
      <p:ext uri="{BB962C8B-B14F-4D97-AF65-F5344CB8AC3E}">
        <p14:creationId xmlns:p14="http://schemas.microsoft.com/office/powerpoint/2010/main" val="197086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A picture containing nature, smoke, dark&#10;&#10;Description automatically generated">
            <a:extLst>
              <a:ext uri="{FF2B5EF4-FFF2-40B4-BE49-F238E27FC236}">
                <a16:creationId xmlns:a16="http://schemas.microsoft.com/office/drawing/2014/main" id="{7ECAAE92-31D4-455F-9D4A-54E8B9F8408B}"/>
              </a:ext>
            </a:extLst>
          </p:cNvPr>
          <p:cNvPicPr>
            <a:picLocks noChangeAspect="1"/>
          </p:cNvPicPr>
          <p:nvPr/>
        </p:nvPicPr>
        <p:blipFill rotWithShape="1">
          <a:blip r:embed="rId2"/>
          <a:srcRect t="30312" b="19634"/>
          <a:stretch/>
        </p:blipFill>
        <p:spPr>
          <a:xfrm>
            <a:off x="20" y="1282"/>
            <a:ext cx="9143980" cy="6856718"/>
          </a:xfrm>
          <a:prstGeom prst="rect">
            <a:avLst/>
          </a:prstGeom>
        </p:spPr>
      </p:pic>
      <p:sp>
        <p:nvSpPr>
          <p:cNvPr id="2" name="TextBox 1">
            <a:extLst>
              <a:ext uri="{FF2B5EF4-FFF2-40B4-BE49-F238E27FC236}">
                <a16:creationId xmlns:a16="http://schemas.microsoft.com/office/drawing/2014/main" id="{AA52E783-CD36-4D52-82DF-CACA7B1768D2}"/>
              </a:ext>
            </a:extLst>
          </p:cNvPr>
          <p:cNvSpPr txBox="1"/>
          <p:nvPr/>
        </p:nvSpPr>
        <p:spPr>
          <a:xfrm>
            <a:off x="1102549" y="1958622"/>
            <a:ext cx="6938903" cy="3108543"/>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rgbClr val="FFFFFF"/>
                </a:solidFill>
                <a:latin typeface="Calibri"/>
                <a:cs typeface="Calibri"/>
              </a:rPr>
              <a:t>Matthew 10:14-15</a:t>
            </a:r>
            <a:endParaRPr lang="en-US" b="1" dirty="0">
              <a:cs typeface="Calibri"/>
            </a:endParaRPr>
          </a:p>
          <a:p>
            <a:pPr algn="ctr"/>
            <a:r>
              <a:rPr lang="en-US" sz="2000" dirty="0">
                <a:solidFill>
                  <a:srgbClr val="FFFFFF"/>
                </a:solidFill>
                <a:latin typeface="Calibri"/>
                <a:cs typeface="Calibri"/>
              </a:rPr>
              <a:t>14 </a:t>
            </a:r>
            <a:r>
              <a:rPr lang="en-US" sz="2800" dirty="0">
                <a:solidFill>
                  <a:srgbClr val="FFFFFF"/>
                </a:solidFill>
                <a:latin typeface="Calibri"/>
                <a:cs typeface="Calibri"/>
              </a:rPr>
              <a:t>And if anyone will not receive you or listen to your words, shake off the dust from your feet when you leave that house or town. </a:t>
            </a:r>
            <a:r>
              <a:rPr lang="en-US" sz="2000" dirty="0">
                <a:solidFill>
                  <a:srgbClr val="FFFFFF"/>
                </a:solidFill>
                <a:latin typeface="Calibri"/>
                <a:cs typeface="Calibri"/>
              </a:rPr>
              <a:t>15 </a:t>
            </a:r>
            <a:r>
              <a:rPr lang="en-US" sz="2800" dirty="0">
                <a:solidFill>
                  <a:srgbClr val="FFFFFF"/>
                </a:solidFill>
                <a:latin typeface="Calibri"/>
                <a:cs typeface="Calibri"/>
              </a:rPr>
              <a:t>Truly, I say to you, it will be more bearable on the day of judgment for the land of Sodom and Gomorrah than for that town.</a:t>
            </a:r>
            <a:endParaRPr lang="en-US"/>
          </a:p>
        </p:txBody>
      </p:sp>
    </p:spTree>
    <p:extLst>
      <p:ext uri="{BB962C8B-B14F-4D97-AF65-F5344CB8AC3E}">
        <p14:creationId xmlns:p14="http://schemas.microsoft.com/office/powerpoint/2010/main" val="674491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A picture containing nature, smoke, dark&#10;&#10;Description automatically generated">
            <a:extLst>
              <a:ext uri="{FF2B5EF4-FFF2-40B4-BE49-F238E27FC236}">
                <a16:creationId xmlns:a16="http://schemas.microsoft.com/office/drawing/2014/main" id="{7ECAAE92-31D4-455F-9D4A-54E8B9F8408B}"/>
              </a:ext>
            </a:extLst>
          </p:cNvPr>
          <p:cNvPicPr>
            <a:picLocks noChangeAspect="1"/>
          </p:cNvPicPr>
          <p:nvPr/>
        </p:nvPicPr>
        <p:blipFill rotWithShape="1">
          <a:blip r:embed="rId2"/>
          <a:srcRect t="30312" b="19634"/>
          <a:stretch/>
        </p:blipFill>
        <p:spPr>
          <a:xfrm>
            <a:off x="20" y="1282"/>
            <a:ext cx="9143980" cy="6856718"/>
          </a:xfrm>
          <a:prstGeom prst="rect">
            <a:avLst/>
          </a:prstGeom>
        </p:spPr>
      </p:pic>
      <p:sp>
        <p:nvSpPr>
          <p:cNvPr id="2" name="TextBox 1">
            <a:extLst>
              <a:ext uri="{FF2B5EF4-FFF2-40B4-BE49-F238E27FC236}">
                <a16:creationId xmlns:a16="http://schemas.microsoft.com/office/drawing/2014/main" id="{AA52E783-CD36-4D52-82DF-CACA7B1768D2}"/>
              </a:ext>
            </a:extLst>
          </p:cNvPr>
          <p:cNvSpPr txBox="1"/>
          <p:nvPr/>
        </p:nvSpPr>
        <p:spPr>
          <a:xfrm>
            <a:off x="1102549" y="1958622"/>
            <a:ext cx="6938903" cy="353943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rgbClr val="FFFFFF"/>
                </a:solidFill>
                <a:latin typeface="Calibri"/>
                <a:cs typeface="Calibri"/>
              </a:rPr>
              <a:t>Matthew 11:23-24</a:t>
            </a:r>
            <a:endParaRPr lang="en-US" b="1" dirty="0">
              <a:cs typeface="Calibri"/>
            </a:endParaRPr>
          </a:p>
          <a:p>
            <a:pPr algn="ctr"/>
            <a:r>
              <a:rPr lang="en-US" sz="2800" baseline="30000" dirty="0">
                <a:solidFill>
                  <a:schemeClr val="bg1"/>
                </a:solidFill>
                <a:ea typeface="+mn-lt"/>
                <a:cs typeface="+mn-lt"/>
              </a:rPr>
              <a:t>23 </a:t>
            </a:r>
            <a:r>
              <a:rPr lang="en-US" sz="2800" dirty="0">
                <a:solidFill>
                  <a:schemeClr val="bg1"/>
                </a:solidFill>
                <a:ea typeface="+mn-lt"/>
                <a:cs typeface="+mn-lt"/>
              </a:rPr>
              <a:t>And you, Capernaum, will you be exalted to heaven? You will be brought down to Hades. For if the mighty works done in you had been done in Sodom, it would have remained until this day. </a:t>
            </a:r>
            <a:r>
              <a:rPr lang="en-US" sz="2800" baseline="30000" dirty="0">
                <a:solidFill>
                  <a:schemeClr val="bg1"/>
                </a:solidFill>
                <a:ea typeface="+mn-lt"/>
                <a:cs typeface="+mn-lt"/>
              </a:rPr>
              <a:t>24 </a:t>
            </a:r>
            <a:r>
              <a:rPr lang="en-US" sz="2800" dirty="0">
                <a:solidFill>
                  <a:schemeClr val="bg1"/>
                </a:solidFill>
                <a:ea typeface="+mn-lt"/>
                <a:cs typeface="+mn-lt"/>
              </a:rPr>
              <a:t>But I tell you that it will be more tolerable on the day of judgment for the land of Sodom than for you.”</a:t>
            </a:r>
            <a:endParaRPr lang="en-US" dirty="0">
              <a:solidFill>
                <a:schemeClr val="bg1"/>
              </a:solidFill>
            </a:endParaRPr>
          </a:p>
        </p:txBody>
      </p:sp>
    </p:spTree>
    <p:extLst>
      <p:ext uri="{BB962C8B-B14F-4D97-AF65-F5344CB8AC3E}">
        <p14:creationId xmlns:p14="http://schemas.microsoft.com/office/powerpoint/2010/main" val="128527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FA89D7B-6808-47A6-88D7-C092ACC8B8D5}"/>
              </a:ext>
            </a:extLst>
          </p:cNvPr>
          <p:cNvSpPr txBox="1"/>
          <p:nvPr/>
        </p:nvSpPr>
        <p:spPr>
          <a:xfrm>
            <a:off x="350041" y="586855"/>
            <a:ext cx="2401025" cy="3387497"/>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r">
              <a:lnSpc>
                <a:spcPct val="90000"/>
              </a:lnSpc>
              <a:spcBef>
                <a:spcPct val="0"/>
              </a:spcBef>
              <a:spcAft>
                <a:spcPts val="600"/>
              </a:spcAft>
            </a:pPr>
            <a:r>
              <a:rPr lang="en-US" sz="3500" kern="1200">
                <a:solidFill>
                  <a:srgbClr val="FFFFFF"/>
                </a:solidFill>
                <a:latin typeface="+mj-lt"/>
                <a:ea typeface="+mj-ea"/>
                <a:cs typeface="+mj-cs"/>
              </a:rPr>
              <a:t>4 Stages of God’s judgement</a:t>
            </a:r>
          </a:p>
        </p:txBody>
      </p:sp>
      <p:sp>
        <p:nvSpPr>
          <p:cNvPr id="5" name="TextBox 4">
            <a:extLst>
              <a:ext uri="{FF2B5EF4-FFF2-40B4-BE49-F238E27FC236}">
                <a16:creationId xmlns:a16="http://schemas.microsoft.com/office/drawing/2014/main" id="{15978E19-9DA7-42C5-9A15-C13625275423}"/>
              </a:ext>
            </a:extLst>
          </p:cNvPr>
          <p:cNvSpPr txBox="1"/>
          <p:nvPr/>
        </p:nvSpPr>
        <p:spPr>
          <a:xfrm>
            <a:off x="3422868" y="649479"/>
            <a:ext cx="4916510" cy="127560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r>
              <a:rPr lang="en-US" sz="2400" dirty="0"/>
              <a:t>Stage 1 Judgment: Conscience and civil law</a:t>
            </a:r>
            <a:endParaRPr lang="en-US" sz="2400">
              <a:cs typeface="Calibri"/>
            </a:endParaRPr>
          </a:p>
        </p:txBody>
      </p:sp>
      <p:sp>
        <p:nvSpPr>
          <p:cNvPr id="2" name="TextBox 1">
            <a:extLst>
              <a:ext uri="{FF2B5EF4-FFF2-40B4-BE49-F238E27FC236}">
                <a16:creationId xmlns:a16="http://schemas.microsoft.com/office/drawing/2014/main" id="{440EE75F-052E-4AA7-B887-01CDB2FE5D94}"/>
              </a:ext>
            </a:extLst>
          </p:cNvPr>
          <p:cNvSpPr txBox="1"/>
          <p:nvPr/>
        </p:nvSpPr>
        <p:spPr>
          <a:xfrm>
            <a:off x="3426178" y="2080918"/>
            <a:ext cx="496334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a:cs typeface="Calibri"/>
              </a:rPr>
              <a:t>Stage 2 Judgment: God gives people over to natural consequences of sin</a:t>
            </a:r>
          </a:p>
        </p:txBody>
      </p:sp>
      <p:sp>
        <p:nvSpPr>
          <p:cNvPr id="3" name="TextBox 2">
            <a:extLst>
              <a:ext uri="{FF2B5EF4-FFF2-40B4-BE49-F238E27FC236}">
                <a16:creationId xmlns:a16="http://schemas.microsoft.com/office/drawing/2014/main" id="{58655764-CA8C-4F4F-9FD5-8B19BE1254BB}"/>
              </a:ext>
            </a:extLst>
          </p:cNvPr>
          <p:cNvSpPr txBox="1"/>
          <p:nvPr/>
        </p:nvSpPr>
        <p:spPr>
          <a:xfrm>
            <a:off x="3426178" y="3294474"/>
            <a:ext cx="513268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a:cs typeface="Calibri"/>
              </a:rPr>
              <a:t>Stage 3 Judgment: Earthly destruction</a:t>
            </a:r>
          </a:p>
        </p:txBody>
      </p:sp>
      <p:sp>
        <p:nvSpPr>
          <p:cNvPr id="6" name="TextBox 5">
            <a:extLst>
              <a:ext uri="{FF2B5EF4-FFF2-40B4-BE49-F238E27FC236}">
                <a16:creationId xmlns:a16="http://schemas.microsoft.com/office/drawing/2014/main" id="{5312884A-5F3A-4F6C-B458-3152766FB42F}"/>
              </a:ext>
            </a:extLst>
          </p:cNvPr>
          <p:cNvSpPr txBox="1"/>
          <p:nvPr/>
        </p:nvSpPr>
        <p:spPr>
          <a:xfrm>
            <a:off x="3426178" y="4122325"/>
            <a:ext cx="434245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a:cs typeface="Calibri"/>
              </a:rPr>
              <a:t>Stage 4 Judgment: Eternal wrath</a:t>
            </a:r>
          </a:p>
        </p:txBody>
      </p:sp>
    </p:spTree>
    <p:extLst>
      <p:ext uri="{BB962C8B-B14F-4D97-AF65-F5344CB8AC3E}">
        <p14:creationId xmlns:p14="http://schemas.microsoft.com/office/powerpoint/2010/main" val="357049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A picture containing nature, smoke, dark&#10;&#10;Description automatically generated">
            <a:extLst>
              <a:ext uri="{FF2B5EF4-FFF2-40B4-BE49-F238E27FC236}">
                <a16:creationId xmlns:a16="http://schemas.microsoft.com/office/drawing/2014/main" id="{7ECAAE92-31D4-455F-9D4A-54E8B9F8408B}"/>
              </a:ext>
            </a:extLst>
          </p:cNvPr>
          <p:cNvPicPr>
            <a:picLocks noChangeAspect="1"/>
          </p:cNvPicPr>
          <p:nvPr/>
        </p:nvPicPr>
        <p:blipFill rotWithShape="1">
          <a:blip r:embed="rId2"/>
          <a:srcRect t="30312" b="19634"/>
          <a:stretch/>
        </p:blipFill>
        <p:spPr>
          <a:xfrm>
            <a:off x="20" y="1282"/>
            <a:ext cx="9143980" cy="6856718"/>
          </a:xfrm>
          <a:prstGeom prst="rect">
            <a:avLst/>
          </a:prstGeom>
        </p:spPr>
      </p:pic>
      <p:sp>
        <p:nvSpPr>
          <p:cNvPr id="2" name="TextBox 1">
            <a:extLst>
              <a:ext uri="{FF2B5EF4-FFF2-40B4-BE49-F238E27FC236}">
                <a16:creationId xmlns:a16="http://schemas.microsoft.com/office/drawing/2014/main" id="{AA52E783-CD36-4D52-82DF-CACA7B1768D2}"/>
              </a:ext>
            </a:extLst>
          </p:cNvPr>
          <p:cNvSpPr txBox="1"/>
          <p:nvPr/>
        </p:nvSpPr>
        <p:spPr>
          <a:xfrm>
            <a:off x="1102549" y="1958622"/>
            <a:ext cx="6938903" cy="353943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rgbClr val="FFFFFF"/>
                </a:solidFill>
                <a:latin typeface="Calibri"/>
                <a:cs typeface="Calibri"/>
              </a:rPr>
              <a:t>Romans 2:4-5</a:t>
            </a:r>
            <a:endParaRPr lang="en-US" dirty="0"/>
          </a:p>
          <a:p>
            <a:pPr algn="ctr"/>
            <a:r>
              <a:rPr lang="en-US" sz="2800" b="1" baseline="30000" dirty="0">
                <a:solidFill>
                  <a:schemeClr val="bg1"/>
                </a:solidFill>
                <a:ea typeface="+mn-lt"/>
                <a:cs typeface="+mn-lt"/>
              </a:rPr>
              <a:t>4 </a:t>
            </a:r>
            <a:r>
              <a:rPr lang="en-US" sz="2800" dirty="0">
                <a:solidFill>
                  <a:schemeClr val="bg1"/>
                </a:solidFill>
                <a:ea typeface="+mn-lt"/>
                <a:cs typeface="+mn-lt"/>
              </a:rPr>
              <a:t>Or do you presume on the riches of his kindness and forbearance and patience, not knowing that God's kindness is meant to lead you to repentance? </a:t>
            </a:r>
            <a:r>
              <a:rPr lang="en-US" sz="2800" b="1" baseline="30000" dirty="0">
                <a:solidFill>
                  <a:schemeClr val="bg1"/>
                </a:solidFill>
                <a:ea typeface="+mn-lt"/>
                <a:cs typeface="+mn-lt"/>
              </a:rPr>
              <a:t>5 </a:t>
            </a:r>
            <a:r>
              <a:rPr lang="en-US" sz="2800" dirty="0">
                <a:solidFill>
                  <a:schemeClr val="bg1"/>
                </a:solidFill>
                <a:ea typeface="+mn-lt"/>
                <a:cs typeface="+mn-lt"/>
              </a:rPr>
              <a:t>But because of your hard and impenitent heart you are storing up wrath for yourself on the day of wrath when God's righteous judgment will be revealed.</a:t>
            </a:r>
            <a:endParaRPr lang="en-US" dirty="0">
              <a:solidFill>
                <a:schemeClr val="bg1"/>
              </a:solidFill>
            </a:endParaRPr>
          </a:p>
        </p:txBody>
      </p:sp>
    </p:spTree>
    <p:extLst>
      <p:ext uri="{BB962C8B-B14F-4D97-AF65-F5344CB8AC3E}">
        <p14:creationId xmlns:p14="http://schemas.microsoft.com/office/powerpoint/2010/main" val="399161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A picture containing nature, smoke, dark&#10;&#10;Description automatically generated">
            <a:extLst>
              <a:ext uri="{FF2B5EF4-FFF2-40B4-BE49-F238E27FC236}">
                <a16:creationId xmlns:a16="http://schemas.microsoft.com/office/drawing/2014/main" id="{7ECAAE92-31D4-455F-9D4A-54E8B9F8408B}"/>
              </a:ext>
            </a:extLst>
          </p:cNvPr>
          <p:cNvPicPr>
            <a:picLocks noChangeAspect="1"/>
          </p:cNvPicPr>
          <p:nvPr/>
        </p:nvPicPr>
        <p:blipFill rotWithShape="1">
          <a:blip r:embed="rId2"/>
          <a:srcRect t="30312" b="19634"/>
          <a:stretch/>
        </p:blipFill>
        <p:spPr>
          <a:xfrm>
            <a:off x="20" y="1282"/>
            <a:ext cx="9143980" cy="6856718"/>
          </a:xfrm>
          <a:prstGeom prst="rect">
            <a:avLst/>
          </a:prstGeom>
        </p:spPr>
      </p:pic>
      <p:sp>
        <p:nvSpPr>
          <p:cNvPr id="2" name="TextBox 1">
            <a:extLst>
              <a:ext uri="{FF2B5EF4-FFF2-40B4-BE49-F238E27FC236}">
                <a16:creationId xmlns:a16="http://schemas.microsoft.com/office/drawing/2014/main" id="{AA52E783-CD36-4D52-82DF-CACA7B1768D2}"/>
              </a:ext>
            </a:extLst>
          </p:cNvPr>
          <p:cNvSpPr txBox="1"/>
          <p:nvPr/>
        </p:nvSpPr>
        <p:spPr>
          <a:xfrm>
            <a:off x="820327" y="1930400"/>
            <a:ext cx="7493940" cy="3970318"/>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rgbClr val="FFFFFF"/>
                </a:solidFill>
                <a:latin typeface="Calibri"/>
                <a:cs typeface="Calibri"/>
              </a:rPr>
              <a:t>2 Peter 3:9-10</a:t>
            </a:r>
            <a:endParaRPr lang="en-US" dirty="0"/>
          </a:p>
          <a:p>
            <a:pPr algn="ctr"/>
            <a:r>
              <a:rPr lang="en-US" sz="2800" baseline="30000" dirty="0">
                <a:solidFill>
                  <a:schemeClr val="bg1"/>
                </a:solidFill>
                <a:ea typeface="+mn-lt"/>
                <a:cs typeface="+mn-lt"/>
              </a:rPr>
              <a:t>9 </a:t>
            </a:r>
            <a:r>
              <a:rPr lang="en-US" sz="2800" dirty="0">
                <a:solidFill>
                  <a:schemeClr val="bg1"/>
                </a:solidFill>
                <a:ea typeface="+mn-lt"/>
                <a:cs typeface="+mn-lt"/>
              </a:rPr>
              <a:t>The Lord is not slow to fulfill his promise as some count slowness, but is patient toward you, not wishing that any should perish, but that all should reach repentance. </a:t>
            </a:r>
            <a:r>
              <a:rPr lang="en-US" sz="2800" baseline="30000" dirty="0">
                <a:solidFill>
                  <a:schemeClr val="bg1"/>
                </a:solidFill>
                <a:ea typeface="+mn-lt"/>
                <a:cs typeface="+mn-lt"/>
              </a:rPr>
              <a:t>10 </a:t>
            </a:r>
            <a:r>
              <a:rPr lang="en-US" sz="2800" dirty="0">
                <a:solidFill>
                  <a:schemeClr val="bg1"/>
                </a:solidFill>
                <a:ea typeface="+mn-lt"/>
                <a:cs typeface="+mn-lt"/>
              </a:rPr>
              <a:t>But the day of the Lord will come like a thief, and then the heavens will pass away with a roar, and the heavenly bodies will be burned up and dissolved, and the earth and the works that are done on it will be exposed</a:t>
            </a:r>
            <a:endParaRPr lang="en-US" dirty="0">
              <a:solidFill>
                <a:schemeClr val="bg1"/>
              </a:solidFill>
            </a:endParaRPr>
          </a:p>
        </p:txBody>
      </p:sp>
    </p:spTree>
    <p:extLst>
      <p:ext uri="{BB962C8B-B14F-4D97-AF65-F5344CB8AC3E}">
        <p14:creationId xmlns:p14="http://schemas.microsoft.com/office/powerpoint/2010/main" val="33691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a:extLst>
              <a:ext uri="{FF2B5EF4-FFF2-40B4-BE49-F238E27FC236}">
                <a16:creationId xmlns:a16="http://schemas.microsoft.com/office/drawing/2014/main" id="{CBBD9641-6004-4BC5-8EA9-F784A8CB4D42}"/>
              </a:ext>
            </a:extLst>
          </p:cNvPr>
          <p:cNvPicPr>
            <a:picLocks noChangeAspect="1"/>
          </p:cNvPicPr>
          <p:nvPr/>
        </p:nvPicPr>
        <p:blipFill rotWithShape="1">
          <a:blip r:embed="rId2"/>
          <a:srcRect l="8909" r="21078"/>
          <a:stretch/>
        </p:blipFill>
        <p:spPr>
          <a:xfrm>
            <a:off x="20" y="1282"/>
            <a:ext cx="9143980" cy="6856718"/>
          </a:xfrm>
          <a:prstGeom prst="rect">
            <a:avLst/>
          </a:prstGeom>
        </p:spPr>
      </p:pic>
      <p:sp>
        <p:nvSpPr>
          <p:cNvPr id="5" name="TextBox 4">
            <a:extLst>
              <a:ext uri="{FF2B5EF4-FFF2-40B4-BE49-F238E27FC236}">
                <a16:creationId xmlns:a16="http://schemas.microsoft.com/office/drawing/2014/main" id="{43A77814-CCDC-4BFB-BB5F-1AFC44F66D17}"/>
              </a:ext>
            </a:extLst>
          </p:cNvPr>
          <p:cNvSpPr txBox="1"/>
          <p:nvPr/>
        </p:nvSpPr>
        <p:spPr>
          <a:xfrm>
            <a:off x="3433865" y="466928"/>
            <a:ext cx="2285999" cy="52322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i="1" dirty="0">
                <a:solidFill>
                  <a:srgbClr val="FFFFFF"/>
                </a:solidFill>
                <a:latin typeface="Times New Roman"/>
              </a:rPr>
              <a:t>The Lessons</a:t>
            </a:r>
            <a:endParaRPr lang="en-US" dirty="0"/>
          </a:p>
        </p:txBody>
      </p:sp>
      <p:sp>
        <p:nvSpPr>
          <p:cNvPr id="2" name="TextBox 1">
            <a:extLst>
              <a:ext uri="{FF2B5EF4-FFF2-40B4-BE49-F238E27FC236}">
                <a16:creationId xmlns:a16="http://schemas.microsoft.com/office/drawing/2014/main" id="{1F080669-62FF-4CFA-BA49-E8A650C2BF8A}"/>
              </a:ext>
            </a:extLst>
          </p:cNvPr>
          <p:cNvSpPr txBox="1"/>
          <p:nvPr/>
        </p:nvSpPr>
        <p:spPr>
          <a:xfrm>
            <a:off x="2500009" y="1712068"/>
            <a:ext cx="4143981" cy="523220"/>
          </a:xfrm>
          <a:prstGeom prst="rect">
            <a:avLst/>
          </a:prstGeom>
          <a:solidFill>
            <a:schemeClr val="bg2">
              <a:lumMod val="9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i="1" dirty="0">
                <a:latin typeface="Times New Roman"/>
                <a:cs typeface="Times New Roman"/>
              </a:rPr>
              <a:t>God is holy and gracious</a:t>
            </a:r>
            <a:endParaRPr lang="en-US" sz="2400" dirty="0">
              <a:latin typeface="Times New Roman"/>
              <a:cs typeface="Times New Roman"/>
            </a:endParaRPr>
          </a:p>
        </p:txBody>
      </p:sp>
      <p:sp>
        <p:nvSpPr>
          <p:cNvPr id="3" name="TextBox 2">
            <a:extLst>
              <a:ext uri="{FF2B5EF4-FFF2-40B4-BE49-F238E27FC236}">
                <a16:creationId xmlns:a16="http://schemas.microsoft.com/office/drawing/2014/main" id="{1618DF69-5C89-4DB2-A117-FF185274B404}"/>
              </a:ext>
            </a:extLst>
          </p:cNvPr>
          <p:cNvSpPr txBox="1"/>
          <p:nvPr/>
        </p:nvSpPr>
        <p:spPr>
          <a:xfrm>
            <a:off x="2504252" y="2993437"/>
            <a:ext cx="4013199" cy="523220"/>
          </a:xfrm>
          <a:prstGeom prst="rect">
            <a:avLst/>
          </a:prstGeom>
          <a:solidFill>
            <a:schemeClr val="bg1">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i="1">
                <a:latin typeface="Times New Roman"/>
                <a:cs typeface="Times New Roman"/>
              </a:rPr>
              <a:t>Man loves the sinful world</a:t>
            </a:r>
          </a:p>
        </p:txBody>
      </p:sp>
      <p:sp>
        <p:nvSpPr>
          <p:cNvPr id="6" name="TextBox 5">
            <a:extLst>
              <a:ext uri="{FF2B5EF4-FFF2-40B4-BE49-F238E27FC236}">
                <a16:creationId xmlns:a16="http://schemas.microsoft.com/office/drawing/2014/main" id="{32533208-ACCE-44B0-85CC-78841CF9C83F}"/>
              </a:ext>
            </a:extLst>
          </p:cNvPr>
          <p:cNvSpPr txBox="1"/>
          <p:nvPr/>
        </p:nvSpPr>
        <p:spPr>
          <a:xfrm>
            <a:off x="999067" y="3877733"/>
            <a:ext cx="7145865" cy="2308324"/>
          </a:xfrm>
          <a:prstGeom prst="rect">
            <a:avLst/>
          </a:prstGeom>
          <a:solidFill>
            <a:srgbClr val="52101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solidFill>
                  <a:srgbClr val="FFFFFF"/>
                </a:solidFill>
                <a:latin typeface="Calibri"/>
                <a:cs typeface="Calibri"/>
              </a:rPr>
              <a:t>Isaiah 3:9</a:t>
            </a:r>
            <a:endParaRPr lang="en-US" b="1" dirty="0">
              <a:cs typeface="Calibri"/>
            </a:endParaRPr>
          </a:p>
          <a:p>
            <a:pPr algn="ctr"/>
            <a:r>
              <a:rPr lang="en-US" sz="2400" dirty="0">
                <a:solidFill>
                  <a:srgbClr val="FFFFFF"/>
                </a:solidFill>
                <a:latin typeface="Calibri"/>
                <a:cs typeface="Calibri"/>
              </a:rPr>
              <a:t>For the look on their faces bears witness against them;</a:t>
            </a:r>
            <a:br>
              <a:rPr lang="en-US" sz="2400" dirty="0">
                <a:latin typeface="Calibri"/>
                <a:cs typeface="Calibri"/>
              </a:rPr>
            </a:br>
            <a:r>
              <a:rPr lang="en-US" sz="2400" dirty="0">
                <a:solidFill>
                  <a:srgbClr val="FFFFFF"/>
                </a:solidFill>
                <a:latin typeface="Calibri"/>
                <a:cs typeface="Calibri"/>
              </a:rPr>
              <a:t>    they proclaim their sin like Sodom;</a:t>
            </a:r>
            <a:br>
              <a:rPr lang="en-US" sz="2400" dirty="0">
                <a:latin typeface="Calibri"/>
                <a:cs typeface="Calibri"/>
              </a:rPr>
            </a:br>
            <a:r>
              <a:rPr lang="en-US" sz="2400" dirty="0">
                <a:solidFill>
                  <a:srgbClr val="FFFFFF"/>
                </a:solidFill>
                <a:latin typeface="Calibri"/>
                <a:cs typeface="Calibri"/>
              </a:rPr>
              <a:t>    </a:t>
            </a:r>
            <a:r>
              <a:rPr lang="en-US" sz="2400" u="sng" dirty="0">
                <a:solidFill>
                  <a:srgbClr val="FFFFFF"/>
                </a:solidFill>
                <a:latin typeface="Calibri"/>
                <a:cs typeface="Calibri"/>
              </a:rPr>
              <a:t>they do not hide it</a:t>
            </a:r>
            <a:r>
              <a:rPr lang="en-US" sz="2400" dirty="0">
                <a:solidFill>
                  <a:srgbClr val="FFFFFF"/>
                </a:solidFill>
                <a:latin typeface="Calibri"/>
                <a:cs typeface="Calibri"/>
              </a:rPr>
              <a:t>.</a:t>
            </a:r>
            <a:br>
              <a:rPr lang="en-US" sz="2400" dirty="0">
                <a:latin typeface="Calibri"/>
                <a:cs typeface="Calibri"/>
              </a:rPr>
            </a:br>
            <a:r>
              <a:rPr lang="en-US" sz="2400" dirty="0">
                <a:solidFill>
                  <a:srgbClr val="FFFFFF"/>
                </a:solidFill>
                <a:latin typeface="Calibri"/>
                <a:cs typeface="Calibri"/>
              </a:rPr>
              <a:t>Woe to them!</a:t>
            </a:r>
            <a:br>
              <a:rPr lang="en-US" sz="2400" dirty="0">
                <a:latin typeface="Calibri"/>
                <a:cs typeface="Calibri"/>
              </a:rPr>
            </a:br>
            <a:r>
              <a:rPr lang="en-US" sz="2400" dirty="0">
                <a:solidFill>
                  <a:srgbClr val="FFFFFF"/>
                </a:solidFill>
                <a:latin typeface="Calibri"/>
                <a:cs typeface="Calibri"/>
              </a:rPr>
              <a:t>    For they have brought evil on themselves.</a:t>
            </a:r>
            <a:endParaRPr lang="en-US"/>
          </a:p>
        </p:txBody>
      </p:sp>
    </p:spTree>
    <p:extLst>
      <p:ext uri="{BB962C8B-B14F-4D97-AF65-F5344CB8AC3E}">
        <p14:creationId xmlns:p14="http://schemas.microsoft.com/office/powerpoint/2010/main" val="185928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9391E2-CEDB-471B-A5AB-F5CB22BF9E08}"/>
              </a:ext>
            </a:extLst>
          </p:cNvPr>
          <p:cNvSpPr/>
          <p:nvPr/>
        </p:nvSpPr>
        <p:spPr>
          <a:xfrm>
            <a:off x="1971" y="3187"/>
            <a:ext cx="9182909" cy="685556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a:extLst>
              <a:ext uri="{FF2B5EF4-FFF2-40B4-BE49-F238E27FC236}">
                <a16:creationId xmlns:a16="http://schemas.microsoft.com/office/drawing/2014/main" id="{8F7B9A04-5F88-4BAE-8706-D31B8B6B8A9C}"/>
              </a:ext>
            </a:extLst>
          </p:cNvPr>
          <p:cNvSpPr txBox="1"/>
          <p:nvPr/>
        </p:nvSpPr>
        <p:spPr>
          <a:xfrm>
            <a:off x="1207024" y="857577"/>
            <a:ext cx="6727933" cy="69249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4050" b="1" dirty="0">
                <a:solidFill>
                  <a:srgbClr val="FFFFFF"/>
                </a:solidFill>
                <a:latin typeface="Engravers MT"/>
                <a:cs typeface="Times New Roman"/>
              </a:rPr>
              <a:t>T h e    T e s t I n g</a:t>
            </a:r>
          </a:p>
        </p:txBody>
      </p:sp>
      <p:pic>
        <p:nvPicPr>
          <p:cNvPr id="7" name="Picture 7" descr="A picture containing text, nature&#10;&#10;Description automatically generated">
            <a:extLst>
              <a:ext uri="{FF2B5EF4-FFF2-40B4-BE49-F238E27FC236}">
                <a16:creationId xmlns:a16="http://schemas.microsoft.com/office/drawing/2014/main" id="{9EFD1CD8-CC76-450E-A414-11D65B4A4B37}"/>
              </a:ext>
            </a:extLst>
          </p:cNvPr>
          <p:cNvPicPr>
            <a:picLocks noChangeAspect="1"/>
          </p:cNvPicPr>
          <p:nvPr/>
        </p:nvPicPr>
        <p:blipFill rotWithShape="1">
          <a:blip r:embed="rId2"/>
          <a:srcRect l="-346" t="24799" r="216" b="201"/>
          <a:stretch/>
        </p:blipFill>
        <p:spPr>
          <a:xfrm>
            <a:off x="1158264" y="3002159"/>
            <a:ext cx="6877037" cy="3861401"/>
          </a:xfrm>
          <a:prstGeom prst="rect">
            <a:avLst/>
          </a:prstGeom>
        </p:spPr>
      </p:pic>
      <p:sp>
        <p:nvSpPr>
          <p:cNvPr id="8" name="TextBox 7">
            <a:extLst>
              <a:ext uri="{FF2B5EF4-FFF2-40B4-BE49-F238E27FC236}">
                <a16:creationId xmlns:a16="http://schemas.microsoft.com/office/drawing/2014/main" id="{0D0A3F12-2AA2-422B-A0B3-A61381A4491C}"/>
              </a:ext>
            </a:extLst>
          </p:cNvPr>
          <p:cNvSpPr txBox="1"/>
          <p:nvPr/>
        </p:nvSpPr>
        <p:spPr>
          <a:xfrm>
            <a:off x="1148912" y="2094298"/>
            <a:ext cx="6846176" cy="392415"/>
          </a:xfrm>
          <a:prstGeom prst="rect">
            <a:avLst/>
          </a:prstGeom>
          <a:noFill/>
          <a:ln>
            <a:solidFill>
              <a:srgbClr val="FFFF00"/>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2100">
                <a:solidFill>
                  <a:srgbClr val="FFFFFF"/>
                </a:solidFill>
                <a:latin typeface="Times New Roman"/>
              </a:rPr>
              <a:t>D e v e l o p i n g    A b r a h a m ’ s    R i g h t e o u s n e s s</a:t>
            </a:r>
          </a:p>
        </p:txBody>
      </p:sp>
    </p:spTree>
    <p:extLst>
      <p:ext uri="{BB962C8B-B14F-4D97-AF65-F5344CB8AC3E}">
        <p14:creationId xmlns:p14="http://schemas.microsoft.com/office/powerpoint/2010/main" val="96228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a:extLst>
              <a:ext uri="{FF2B5EF4-FFF2-40B4-BE49-F238E27FC236}">
                <a16:creationId xmlns:a16="http://schemas.microsoft.com/office/drawing/2014/main" id="{CBBD9641-6004-4BC5-8EA9-F784A8CB4D42}"/>
              </a:ext>
            </a:extLst>
          </p:cNvPr>
          <p:cNvPicPr>
            <a:picLocks noChangeAspect="1"/>
          </p:cNvPicPr>
          <p:nvPr/>
        </p:nvPicPr>
        <p:blipFill rotWithShape="1">
          <a:blip r:embed="rId2"/>
          <a:srcRect l="8909" r="21078"/>
          <a:stretch/>
        </p:blipFill>
        <p:spPr>
          <a:xfrm>
            <a:off x="20" y="1282"/>
            <a:ext cx="9143980" cy="6856718"/>
          </a:xfrm>
          <a:prstGeom prst="rect">
            <a:avLst/>
          </a:prstGeom>
        </p:spPr>
      </p:pic>
      <p:sp>
        <p:nvSpPr>
          <p:cNvPr id="5" name="TextBox 4">
            <a:extLst>
              <a:ext uri="{FF2B5EF4-FFF2-40B4-BE49-F238E27FC236}">
                <a16:creationId xmlns:a16="http://schemas.microsoft.com/office/drawing/2014/main" id="{43A77814-CCDC-4BFB-BB5F-1AFC44F66D17}"/>
              </a:ext>
            </a:extLst>
          </p:cNvPr>
          <p:cNvSpPr txBox="1"/>
          <p:nvPr/>
        </p:nvSpPr>
        <p:spPr>
          <a:xfrm>
            <a:off x="1653703" y="612843"/>
            <a:ext cx="5846322" cy="892552"/>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i="1" dirty="0">
                <a:solidFill>
                  <a:srgbClr val="FFFFFF"/>
                </a:solidFill>
                <a:latin typeface="Times New Roman"/>
              </a:rPr>
              <a:t>Do You Believe in Divine Judgement?</a:t>
            </a:r>
            <a:endParaRPr lang="en-US" sz="2800" i="1">
              <a:solidFill>
                <a:srgbClr val="FFFFFF"/>
              </a:solidFill>
              <a:latin typeface="Times New Roman"/>
              <a:cs typeface="Times New Roman"/>
            </a:endParaRPr>
          </a:p>
          <a:p>
            <a:pPr algn="ctr"/>
            <a:r>
              <a:rPr lang="en-US" sz="2400" dirty="0">
                <a:solidFill>
                  <a:srgbClr val="FFFFFF"/>
                </a:solidFill>
                <a:latin typeface="Times New Roman"/>
              </a:rPr>
              <a:t>(Genesis 19:1-29)</a:t>
            </a:r>
            <a:endParaRPr lang="en-US" sz="2400" dirty="0">
              <a:solidFill>
                <a:srgbClr val="FFFFFF"/>
              </a:solidFill>
              <a:latin typeface="Times New Roman"/>
              <a:cs typeface="Times New Roman"/>
            </a:endParaRPr>
          </a:p>
        </p:txBody>
      </p:sp>
    </p:spTree>
    <p:extLst>
      <p:ext uri="{BB962C8B-B14F-4D97-AF65-F5344CB8AC3E}">
        <p14:creationId xmlns:p14="http://schemas.microsoft.com/office/powerpoint/2010/main" val="84235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a:extLst>
              <a:ext uri="{FF2B5EF4-FFF2-40B4-BE49-F238E27FC236}">
                <a16:creationId xmlns:a16="http://schemas.microsoft.com/office/drawing/2014/main" id="{CBBD9641-6004-4BC5-8EA9-F784A8CB4D42}"/>
              </a:ext>
            </a:extLst>
          </p:cNvPr>
          <p:cNvPicPr>
            <a:picLocks noChangeAspect="1"/>
          </p:cNvPicPr>
          <p:nvPr/>
        </p:nvPicPr>
        <p:blipFill rotWithShape="1">
          <a:blip r:embed="rId2"/>
          <a:srcRect l="8909" r="21078"/>
          <a:stretch/>
        </p:blipFill>
        <p:spPr>
          <a:xfrm>
            <a:off x="20" y="1282"/>
            <a:ext cx="9143980" cy="6856718"/>
          </a:xfrm>
          <a:prstGeom prst="rect">
            <a:avLst/>
          </a:prstGeom>
        </p:spPr>
      </p:pic>
      <p:sp>
        <p:nvSpPr>
          <p:cNvPr id="5" name="TextBox 4">
            <a:extLst>
              <a:ext uri="{FF2B5EF4-FFF2-40B4-BE49-F238E27FC236}">
                <a16:creationId xmlns:a16="http://schemas.microsoft.com/office/drawing/2014/main" id="{43A77814-CCDC-4BFB-BB5F-1AFC44F66D17}"/>
              </a:ext>
            </a:extLst>
          </p:cNvPr>
          <p:cNvSpPr txBox="1"/>
          <p:nvPr/>
        </p:nvSpPr>
        <p:spPr>
          <a:xfrm>
            <a:off x="3433865" y="466928"/>
            <a:ext cx="2285999" cy="52322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i="1" dirty="0">
                <a:solidFill>
                  <a:srgbClr val="FFFFFF"/>
                </a:solidFill>
                <a:latin typeface="Times New Roman"/>
              </a:rPr>
              <a:t>The Story</a:t>
            </a:r>
            <a:endParaRPr lang="en-US" dirty="0"/>
          </a:p>
        </p:txBody>
      </p:sp>
      <p:sp>
        <p:nvSpPr>
          <p:cNvPr id="3" name="TextBox 2">
            <a:extLst>
              <a:ext uri="{FF2B5EF4-FFF2-40B4-BE49-F238E27FC236}">
                <a16:creationId xmlns:a16="http://schemas.microsoft.com/office/drawing/2014/main" id="{9087205C-36D6-4DFC-B2AB-85511B23C2E1}"/>
              </a:ext>
            </a:extLst>
          </p:cNvPr>
          <p:cNvSpPr txBox="1"/>
          <p:nvPr/>
        </p:nvSpPr>
        <p:spPr>
          <a:xfrm>
            <a:off x="2739957" y="2652408"/>
            <a:ext cx="3657599" cy="523220"/>
          </a:xfrm>
          <a:prstGeom prst="rect">
            <a:avLst/>
          </a:prstGeom>
          <a:solidFill>
            <a:schemeClr val="bg2">
              <a:lumMod val="9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i="1" dirty="0">
                <a:latin typeface="Times New Roman"/>
                <a:cs typeface="Times New Roman"/>
              </a:rPr>
              <a:t>The warning</a:t>
            </a:r>
            <a:r>
              <a:rPr lang="en-US" sz="2800" dirty="0">
                <a:latin typeface="Times New Roman"/>
                <a:cs typeface="Times New Roman"/>
              </a:rPr>
              <a:t> </a:t>
            </a:r>
            <a:r>
              <a:rPr lang="en-US" sz="2400" dirty="0">
                <a:latin typeface="Times New Roman"/>
                <a:cs typeface="Times New Roman"/>
              </a:rPr>
              <a:t>(vs. 12-22)</a:t>
            </a:r>
          </a:p>
        </p:txBody>
      </p:sp>
      <p:sp>
        <p:nvSpPr>
          <p:cNvPr id="7" name="TextBox 6">
            <a:extLst>
              <a:ext uri="{FF2B5EF4-FFF2-40B4-BE49-F238E27FC236}">
                <a16:creationId xmlns:a16="http://schemas.microsoft.com/office/drawing/2014/main" id="{0BF9E952-B2A0-4586-898C-EE81414A2AAF}"/>
              </a:ext>
            </a:extLst>
          </p:cNvPr>
          <p:cNvSpPr txBox="1"/>
          <p:nvPr/>
        </p:nvSpPr>
        <p:spPr>
          <a:xfrm>
            <a:off x="2746442" y="3466289"/>
            <a:ext cx="3657599" cy="523220"/>
          </a:xfrm>
          <a:prstGeom prst="rect">
            <a:avLst/>
          </a:prstGeom>
          <a:solidFill>
            <a:schemeClr val="bg2">
              <a:lumMod val="9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i="1" dirty="0">
                <a:latin typeface="Times New Roman"/>
                <a:cs typeface="Times New Roman"/>
              </a:rPr>
              <a:t>The judgment</a:t>
            </a:r>
            <a:r>
              <a:rPr lang="en-US" sz="2800" dirty="0">
                <a:latin typeface="Times New Roman"/>
                <a:cs typeface="Times New Roman"/>
              </a:rPr>
              <a:t> </a:t>
            </a:r>
            <a:r>
              <a:rPr lang="en-US" sz="2400" dirty="0">
                <a:latin typeface="Times New Roman"/>
                <a:cs typeface="Times New Roman"/>
              </a:rPr>
              <a:t>(vs. 23-29)</a:t>
            </a:r>
          </a:p>
        </p:txBody>
      </p:sp>
      <p:sp>
        <p:nvSpPr>
          <p:cNvPr id="6" name="TextBox 5">
            <a:extLst>
              <a:ext uri="{FF2B5EF4-FFF2-40B4-BE49-F238E27FC236}">
                <a16:creationId xmlns:a16="http://schemas.microsoft.com/office/drawing/2014/main" id="{12A310E8-BF7D-46BB-ABF8-F8C0EE6F7452}"/>
              </a:ext>
            </a:extLst>
          </p:cNvPr>
          <p:cNvSpPr txBox="1"/>
          <p:nvPr/>
        </p:nvSpPr>
        <p:spPr>
          <a:xfrm>
            <a:off x="2742455" y="1858554"/>
            <a:ext cx="3657599" cy="523220"/>
          </a:xfrm>
          <a:prstGeom prst="rect">
            <a:avLst/>
          </a:prstGeom>
          <a:solidFill>
            <a:schemeClr val="bg2">
              <a:lumMod val="9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i="1" dirty="0">
                <a:latin typeface="Times New Roman"/>
                <a:cs typeface="Times New Roman"/>
              </a:rPr>
              <a:t>The visit </a:t>
            </a:r>
            <a:r>
              <a:rPr lang="en-US" sz="2400" dirty="0">
                <a:latin typeface="Times New Roman"/>
                <a:cs typeface="Times New Roman"/>
              </a:rPr>
              <a:t>(vs. 1-11)</a:t>
            </a:r>
          </a:p>
        </p:txBody>
      </p:sp>
    </p:spTree>
    <p:extLst>
      <p:ext uri="{BB962C8B-B14F-4D97-AF65-F5344CB8AC3E}">
        <p14:creationId xmlns:p14="http://schemas.microsoft.com/office/powerpoint/2010/main" val="97924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a:extLst>
              <a:ext uri="{FF2B5EF4-FFF2-40B4-BE49-F238E27FC236}">
                <a16:creationId xmlns:a16="http://schemas.microsoft.com/office/drawing/2014/main" id="{CBBD9641-6004-4BC5-8EA9-F784A8CB4D42}"/>
              </a:ext>
            </a:extLst>
          </p:cNvPr>
          <p:cNvPicPr>
            <a:picLocks noChangeAspect="1"/>
          </p:cNvPicPr>
          <p:nvPr/>
        </p:nvPicPr>
        <p:blipFill rotWithShape="1">
          <a:blip r:embed="rId2"/>
          <a:srcRect l="8909" r="21078"/>
          <a:stretch/>
        </p:blipFill>
        <p:spPr>
          <a:xfrm>
            <a:off x="20" y="1282"/>
            <a:ext cx="9143980" cy="6856718"/>
          </a:xfrm>
          <a:prstGeom prst="rect">
            <a:avLst/>
          </a:prstGeom>
        </p:spPr>
      </p:pic>
      <p:sp>
        <p:nvSpPr>
          <p:cNvPr id="5" name="TextBox 4">
            <a:extLst>
              <a:ext uri="{FF2B5EF4-FFF2-40B4-BE49-F238E27FC236}">
                <a16:creationId xmlns:a16="http://schemas.microsoft.com/office/drawing/2014/main" id="{43A77814-CCDC-4BFB-BB5F-1AFC44F66D17}"/>
              </a:ext>
            </a:extLst>
          </p:cNvPr>
          <p:cNvSpPr txBox="1"/>
          <p:nvPr/>
        </p:nvSpPr>
        <p:spPr>
          <a:xfrm>
            <a:off x="3433865" y="466928"/>
            <a:ext cx="2285999" cy="52322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i="1" dirty="0">
                <a:solidFill>
                  <a:srgbClr val="FFFFFF"/>
                </a:solidFill>
                <a:latin typeface="Times New Roman"/>
              </a:rPr>
              <a:t>The Lessons</a:t>
            </a:r>
            <a:endParaRPr lang="en-US" dirty="0"/>
          </a:p>
        </p:txBody>
      </p:sp>
      <p:sp>
        <p:nvSpPr>
          <p:cNvPr id="2" name="TextBox 1">
            <a:extLst>
              <a:ext uri="{FF2B5EF4-FFF2-40B4-BE49-F238E27FC236}">
                <a16:creationId xmlns:a16="http://schemas.microsoft.com/office/drawing/2014/main" id="{1F080669-62FF-4CFA-BA49-E8A650C2BF8A}"/>
              </a:ext>
            </a:extLst>
          </p:cNvPr>
          <p:cNvSpPr txBox="1"/>
          <p:nvPr/>
        </p:nvSpPr>
        <p:spPr>
          <a:xfrm>
            <a:off x="2500009" y="1712068"/>
            <a:ext cx="4143981" cy="523220"/>
          </a:xfrm>
          <a:prstGeom prst="rect">
            <a:avLst/>
          </a:prstGeom>
          <a:solidFill>
            <a:schemeClr val="bg2">
              <a:lumMod val="9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i="1" dirty="0">
                <a:latin typeface="Times New Roman"/>
                <a:cs typeface="Times New Roman"/>
              </a:rPr>
              <a:t>God is holy and gracious</a:t>
            </a:r>
            <a:endParaRPr lang="en-US" sz="2400" dirty="0">
              <a:latin typeface="Times New Roman"/>
              <a:cs typeface="Times New Roman"/>
            </a:endParaRPr>
          </a:p>
        </p:txBody>
      </p:sp>
    </p:spTree>
    <p:extLst>
      <p:ext uri="{BB962C8B-B14F-4D97-AF65-F5344CB8AC3E}">
        <p14:creationId xmlns:p14="http://schemas.microsoft.com/office/powerpoint/2010/main" val="364666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FA89D7B-6808-47A6-88D7-C092ACC8B8D5}"/>
              </a:ext>
            </a:extLst>
          </p:cNvPr>
          <p:cNvSpPr txBox="1"/>
          <p:nvPr/>
        </p:nvSpPr>
        <p:spPr>
          <a:xfrm>
            <a:off x="350041" y="586855"/>
            <a:ext cx="2401025" cy="3387497"/>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r">
              <a:lnSpc>
                <a:spcPct val="90000"/>
              </a:lnSpc>
              <a:spcBef>
                <a:spcPct val="0"/>
              </a:spcBef>
              <a:spcAft>
                <a:spcPts val="600"/>
              </a:spcAft>
            </a:pPr>
            <a:r>
              <a:rPr lang="en-US" sz="3500" kern="1200">
                <a:solidFill>
                  <a:srgbClr val="FFFFFF"/>
                </a:solidFill>
                <a:latin typeface="+mj-lt"/>
                <a:ea typeface="+mj-ea"/>
                <a:cs typeface="+mj-cs"/>
              </a:rPr>
              <a:t>4 Stages of God’s judgement</a:t>
            </a:r>
          </a:p>
        </p:txBody>
      </p:sp>
      <p:sp>
        <p:nvSpPr>
          <p:cNvPr id="5" name="TextBox 4">
            <a:extLst>
              <a:ext uri="{FF2B5EF4-FFF2-40B4-BE49-F238E27FC236}">
                <a16:creationId xmlns:a16="http://schemas.microsoft.com/office/drawing/2014/main" id="{15978E19-9DA7-42C5-9A15-C13625275423}"/>
              </a:ext>
            </a:extLst>
          </p:cNvPr>
          <p:cNvSpPr txBox="1"/>
          <p:nvPr/>
        </p:nvSpPr>
        <p:spPr>
          <a:xfrm>
            <a:off x="3422868" y="649479"/>
            <a:ext cx="4916510" cy="127560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r>
              <a:rPr lang="en-US" sz="2400" dirty="0"/>
              <a:t>Stage 1 Judgment: Conscience and civil law</a:t>
            </a:r>
            <a:endParaRPr lang="en-US" sz="2400">
              <a:cs typeface="Calibri"/>
            </a:endParaRPr>
          </a:p>
        </p:txBody>
      </p:sp>
      <p:sp>
        <p:nvSpPr>
          <p:cNvPr id="6" name="TextBox 5">
            <a:extLst>
              <a:ext uri="{FF2B5EF4-FFF2-40B4-BE49-F238E27FC236}">
                <a16:creationId xmlns:a16="http://schemas.microsoft.com/office/drawing/2014/main" id="{BC18802D-4A8F-410E-9F95-B4135B119A59}"/>
              </a:ext>
            </a:extLst>
          </p:cNvPr>
          <p:cNvSpPr txBox="1"/>
          <p:nvPr/>
        </p:nvSpPr>
        <p:spPr>
          <a:xfrm>
            <a:off x="3103123" y="2042809"/>
            <a:ext cx="5943600" cy="4154984"/>
          </a:xfrm>
          <a:prstGeom prst="rect">
            <a:avLst/>
          </a:prstGeom>
          <a:solidFill>
            <a:srgbClr val="52101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solidFill>
                  <a:srgbClr val="FFFFFF"/>
                </a:solidFill>
                <a:latin typeface="Calibri"/>
                <a:cs typeface="Calibri"/>
              </a:rPr>
              <a:t>Romans 2:14-16</a:t>
            </a:r>
            <a:endParaRPr lang="en-US" b="1" dirty="0">
              <a:solidFill>
                <a:srgbClr val="FFFFFF"/>
              </a:solidFill>
              <a:cs typeface="Calibri"/>
            </a:endParaRPr>
          </a:p>
          <a:p>
            <a:pPr algn="ctr"/>
            <a:r>
              <a:rPr lang="en-US" dirty="0">
                <a:solidFill>
                  <a:srgbClr val="FFFFFF"/>
                </a:solidFill>
                <a:latin typeface="Calibri"/>
                <a:cs typeface="Calibri"/>
              </a:rPr>
              <a:t>14 </a:t>
            </a:r>
            <a:r>
              <a:rPr lang="en-US" sz="2400" dirty="0">
                <a:solidFill>
                  <a:srgbClr val="FFFFFF"/>
                </a:solidFill>
                <a:latin typeface="Calibri"/>
                <a:cs typeface="Calibri"/>
              </a:rPr>
              <a:t>For when Gentiles, who do not have the law, by nature do what the law requires, they are a law to themselves, even though they do not have the law. </a:t>
            </a:r>
            <a:r>
              <a:rPr lang="en-US" dirty="0">
                <a:solidFill>
                  <a:srgbClr val="FFFFFF"/>
                </a:solidFill>
                <a:latin typeface="Calibri"/>
                <a:cs typeface="Calibri"/>
              </a:rPr>
              <a:t>15 </a:t>
            </a:r>
            <a:r>
              <a:rPr lang="en-US" sz="2400" dirty="0">
                <a:solidFill>
                  <a:srgbClr val="FFFFFF"/>
                </a:solidFill>
                <a:latin typeface="Calibri"/>
                <a:cs typeface="Calibri"/>
              </a:rPr>
              <a:t>They show that the work of the law is written on their hearts, while their conscience also bears witness, and their conflicting thoughts accuse or even excuse them </a:t>
            </a:r>
            <a:r>
              <a:rPr lang="en-US" dirty="0">
                <a:solidFill>
                  <a:srgbClr val="FFFFFF"/>
                </a:solidFill>
                <a:latin typeface="Calibri"/>
                <a:cs typeface="Calibri"/>
              </a:rPr>
              <a:t>16 </a:t>
            </a:r>
            <a:r>
              <a:rPr lang="en-US" sz="2400" dirty="0">
                <a:solidFill>
                  <a:srgbClr val="FFFFFF"/>
                </a:solidFill>
                <a:latin typeface="Calibri"/>
                <a:cs typeface="Calibri"/>
              </a:rPr>
              <a:t>on that day when, according to my gospel, God judges the secrets of men by Christ Jesus.</a:t>
            </a:r>
            <a:endParaRPr lang="en-US">
              <a:solidFill>
                <a:srgbClr val="FFFFFF"/>
              </a:solidFill>
            </a:endParaRPr>
          </a:p>
        </p:txBody>
      </p:sp>
    </p:spTree>
    <p:extLst>
      <p:ext uri="{BB962C8B-B14F-4D97-AF65-F5344CB8AC3E}">
        <p14:creationId xmlns:p14="http://schemas.microsoft.com/office/powerpoint/2010/main" val="186665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550A05FB-8E4A-45B0-8FAE-943C74AA1798}"/>
              </a:ext>
            </a:extLst>
          </p:cNvPr>
          <p:cNvSpPr txBox="1"/>
          <p:nvPr/>
        </p:nvSpPr>
        <p:spPr>
          <a:xfrm>
            <a:off x="1240022" y="2030357"/>
            <a:ext cx="7025403" cy="404164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2400" b="1" dirty="0"/>
              <a:t>Romans 13:1-5</a:t>
            </a:r>
            <a:endParaRPr lang="en-US" sz="2400" b="1" dirty="0">
              <a:cs typeface="Calibri"/>
            </a:endParaRPr>
          </a:p>
          <a:p>
            <a:pPr>
              <a:lnSpc>
                <a:spcPct val="90000"/>
              </a:lnSpc>
              <a:spcAft>
                <a:spcPts val="600"/>
              </a:spcAft>
            </a:pPr>
            <a:r>
              <a:rPr lang="en-US" dirty="0">
                <a:ea typeface="+mn-lt"/>
                <a:cs typeface="+mn-lt"/>
              </a:rPr>
              <a:t>1</a:t>
            </a:r>
            <a:r>
              <a:rPr lang="en-US" sz="2400" dirty="0">
                <a:ea typeface="+mn-lt"/>
                <a:cs typeface="+mn-lt"/>
              </a:rPr>
              <a:t> </a:t>
            </a:r>
            <a:r>
              <a:rPr lang="en-US" sz="2400" dirty="0"/>
              <a:t>Let every person be subject to the governing authorities. For there is no authority except from God, and those that exist have been instituted by God. </a:t>
            </a:r>
            <a:r>
              <a:rPr lang="en-US" dirty="0"/>
              <a:t>2 </a:t>
            </a:r>
            <a:r>
              <a:rPr lang="en-US" sz="2400" dirty="0"/>
              <a:t>Therefore whoever resists the authorities resists what God has appointed, and those who resist will incur judgment. </a:t>
            </a:r>
            <a:r>
              <a:rPr lang="en-US" dirty="0"/>
              <a:t>3 </a:t>
            </a:r>
            <a:r>
              <a:rPr lang="en-US" sz="2400" dirty="0"/>
              <a:t>For rulers are not a terror to good conduct, but </a:t>
            </a:r>
            <a:r>
              <a:rPr lang="en-US" sz="2400" dirty="0" err="1"/>
              <a:t>to</a:t>
            </a:r>
            <a:r>
              <a:rPr lang="en-US" sz="2400" dirty="0"/>
              <a:t> bad. Would you have no fear of the one who is in authority? Then do what is good, and you will receive his approval, </a:t>
            </a:r>
            <a:r>
              <a:rPr lang="en-US" dirty="0"/>
              <a:t>4 </a:t>
            </a:r>
            <a:r>
              <a:rPr lang="en-US" sz="2400" dirty="0"/>
              <a:t>for he is God's servant for your good. But if you do wrong, be afraid, for he does not bear the sword in vain. For he is the servant of God, an avenger who carries out God's wrath on the </a:t>
            </a:r>
            <a:endParaRPr lang="en-US" sz="2400" dirty="0">
              <a:cs typeface="Calibri"/>
            </a:endParaRPr>
          </a:p>
        </p:txBody>
      </p:sp>
    </p:spTree>
    <p:extLst>
      <p:ext uri="{BB962C8B-B14F-4D97-AF65-F5344CB8AC3E}">
        <p14:creationId xmlns:p14="http://schemas.microsoft.com/office/powerpoint/2010/main" val="19359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550A05FB-8E4A-45B0-8FAE-943C74AA1798}"/>
              </a:ext>
            </a:extLst>
          </p:cNvPr>
          <p:cNvSpPr txBox="1"/>
          <p:nvPr/>
        </p:nvSpPr>
        <p:spPr>
          <a:xfrm>
            <a:off x="1240022" y="2176272"/>
            <a:ext cx="7025403" cy="404164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2400" dirty="0"/>
              <a:t>wrongdoer. </a:t>
            </a:r>
            <a:r>
              <a:rPr lang="en-US" sz="2400" dirty="0">
                <a:ea typeface="+mn-lt"/>
                <a:cs typeface="+mn-lt"/>
              </a:rPr>
              <a:t> </a:t>
            </a:r>
            <a:r>
              <a:rPr lang="en-US" sz="2400" baseline="30000" dirty="0">
                <a:ea typeface="+mn-lt"/>
                <a:cs typeface="+mn-lt"/>
              </a:rPr>
              <a:t>5 </a:t>
            </a:r>
            <a:r>
              <a:rPr lang="en-US" sz="2400" dirty="0">
                <a:ea typeface="+mn-lt"/>
                <a:cs typeface="+mn-lt"/>
              </a:rPr>
              <a:t>Therefore one must be in subjection, not only to avoid God's wrath but also for the sake of conscience. </a:t>
            </a:r>
            <a:endParaRPr lang="en-US" sz="2400">
              <a:cs typeface="Calibri"/>
            </a:endParaRPr>
          </a:p>
        </p:txBody>
      </p:sp>
    </p:spTree>
    <p:extLst>
      <p:ext uri="{BB962C8B-B14F-4D97-AF65-F5344CB8AC3E}">
        <p14:creationId xmlns:p14="http://schemas.microsoft.com/office/powerpoint/2010/main" val="380970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FA89D7B-6808-47A6-88D7-C092ACC8B8D5}"/>
              </a:ext>
            </a:extLst>
          </p:cNvPr>
          <p:cNvSpPr txBox="1"/>
          <p:nvPr/>
        </p:nvSpPr>
        <p:spPr>
          <a:xfrm>
            <a:off x="350041" y="586855"/>
            <a:ext cx="2401025" cy="3387497"/>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r">
              <a:lnSpc>
                <a:spcPct val="90000"/>
              </a:lnSpc>
              <a:spcBef>
                <a:spcPct val="0"/>
              </a:spcBef>
              <a:spcAft>
                <a:spcPts val="600"/>
              </a:spcAft>
            </a:pPr>
            <a:r>
              <a:rPr lang="en-US" sz="3500" kern="1200">
                <a:solidFill>
                  <a:srgbClr val="FFFFFF"/>
                </a:solidFill>
                <a:latin typeface="+mj-lt"/>
                <a:ea typeface="+mj-ea"/>
                <a:cs typeface="+mj-cs"/>
              </a:rPr>
              <a:t>4 Stages of God’s judgement</a:t>
            </a:r>
          </a:p>
        </p:txBody>
      </p:sp>
      <p:sp>
        <p:nvSpPr>
          <p:cNvPr id="5" name="TextBox 4">
            <a:extLst>
              <a:ext uri="{FF2B5EF4-FFF2-40B4-BE49-F238E27FC236}">
                <a16:creationId xmlns:a16="http://schemas.microsoft.com/office/drawing/2014/main" id="{15978E19-9DA7-42C5-9A15-C13625275423}"/>
              </a:ext>
            </a:extLst>
          </p:cNvPr>
          <p:cNvSpPr txBox="1"/>
          <p:nvPr/>
        </p:nvSpPr>
        <p:spPr>
          <a:xfrm>
            <a:off x="3422868" y="649479"/>
            <a:ext cx="4916510" cy="127560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r>
              <a:rPr lang="en-US" sz="2400" dirty="0"/>
              <a:t>Stage 1 Judgment: Conscience and civil law</a:t>
            </a:r>
            <a:endParaRPr lang="en-US" sz="2400">
              <a:cs typeface="Calibri"/>
            </a:endParaRPr>
          </a:p>
        </p:txBody>
      </p:sp>
      <p:sp>
        <p:nvSpPr>
          <p:cNvPr id="2" name="TextBox 1">
            <a:extLst>
              <a:ext uri="{FF2B5EF4-FFF2-40B4-BE49-F238E27FC236}">
                <a16:creationId xmlns:a16="http://schemas.microsoft.com/office/drawing/2014/main" id="{440EE75F-052E-4AA7-B887-01CDB2FE5D94}"/>
              </a:ext>
            </a:extLst>
          </p:cNvPr>
          <p:cNvSpPr txBox="1"/>
          <p:nvPr/>
        </p:nvSpPr>
        <p:spPr>
          <a:xfrm>
            <a:off x="3426178" y="2080918"/>
            <a:ext cx="496334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a:cs typeface="Calibri"/>
              </a:rPr>
              <a:t>Stage 2 Judgment: God gives people over to natural consequences of sin</a:t>
            </a:r>
          </a:p>
        </p:txBody>
      </p:sp>
    </p:spTree>
    <p:extLst>
      <p:ext uri="{BB962C8B-B14F-4D97-AF65-F5344CB8AC3E}">
        <p14:creationId xmlns:p14="http://schemas.microsoft.com/office/powerpoint/2010/main" val="272375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On-screen Show (4:3)</PresentationFormat>
  <Paragraphs>0</Paragraphs>
  <Slides>19</Slides>
  <Notes>0</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282</cp:revision>
  <dcterms:created xsi:type="dcterms:W3CDTF">2022-03-17T03:03:52Z</dcterms:created>
  <dcterms:modified xsi:type="dcterms:W3CDTF">2022-03-18T02:38:28Z</dcterms:modified>
</cp:coreProperties>
</file>