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CDFB6E-6591-4990-A3F3-25A28F283AFD}" v="2" dt="2022-03-12T09:34:02.7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9" d="100"/>
          <a:sy n="79" d="100"/>
        </p:scale>
        <p:origin x="7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Harmeling" userId="4163935ddb78b774" providerId="Windows Live" clId="Web-{66A93C10-4305-4F4A-9545-06ADCFC3E69F}"/>
    <pc:docChg chg="mod addSld delSld modSld sldOrd addMainMaster delMainMaster modMainMaster setSldSz">
      <pc:chgData name="James Harmeling" userId="4163935ddb78b774" providerId="Windows Live" clId="Web-{66A93C10-4305-4F4A-9545-06ADCFC3E69F}" dt="2022-03-10T08:31:42.073" v="607" actId="20577"/>
      <pc:docMkLst>
        <pc:docMk/>
      </pc:docMkLst>
      <pc:sldChg chg="addSp delSp modSp mod modTransition modClrScheme addAnim modAnim chgLayout">
        <pc:chgData name="James Harmeling" userId="4163935ddb78b774" providerId="Windows Live" clId="Web-{66A93C10-4305-4F4A-9545-06ADCFC3E69F}" dt="2022-03-10T07:33:33.647" v="473"/>
        <pc:sldMkLst>
          <pc:docMk/>
          <pc:sldMk cId="109857222" sldId="256"/>
        </pc:sldMkLst>
        <pc:spChg chg="del mod ord">
          <ac:chgData name="James Harmeling" userId="4163935ddb78b774" providerId="Windows Live" clId="Web-{66A93C10-4305-4F4A-9545-06ADCFC3E69F}" dt="2022-03-10T06:44:28.885" v="2"/>
          <ac:spMkLst>
            <pc:docMk/>
            <pc:sldMk cId="109857222" sldId="256"/>
            <ac:spMk id="2" creationId="{00000000-0000-0000-0000-000000000000}"/>
          </ac:spMkLst>
        </pc:spChg>
        <pc:spChg chg="del mod ord">
          <ac:chgData name="James Harmeling" userId="4163935ddb78b774" providerId="Windows Live" clId="Web-{66A93C10-4305-4F4A-9545-06ADCFC3E69F}" dt="2022-03-10T06:44:32.932" v="3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James Harmeling" userId="4163935ddb78b774" providerId="Windows Live" clId="Web-{66A93C10-4305-4F4A-9545-06ADCFC3E69F}" dt="2022-03-10T06:45:29.902" v="5"/>
          <ac:spMkLst>
            <pc:docMk/>
            <pc:sldMk cId="109857222" sldId="256"/>
            <ac:spMk id="5" creationId="{392D89B9-1021-4F04-9577-95E0E238AAFB}"/>
          </ac:spMkLst>
        </pc:spChg>
        <pc:spChg chg="add mod">
          <ac:chgData name="James Harmeling" userId="4163935ddb78b774" providerId="Windows Live" clId="Web-{66A93C10-4305-4F4A-9545-06ADCFC3E69F}" dt="2022-03-10T06:51:19.080" v="77" actId="1076"/>
          <ac:spMkLst>
            <pc:docMk/>
            <pc:sldMk cId="109857222" sldId="256"/>
            <ac:spMk id="6" creationId="{F6230563-0625-46ED-B58C-ED6D1252AE8C}"/>
          </ac:spMkLst>
        </pc:spChg>
        <pc:spChg chg="add mod">
          <ac:chgData name="James Harmeling" userId="4163935ddb78b774" providerId="Windows Live" clId="Web-{66A93C10-4305-4F4A-9545-06ADCFC3E69F}" dt="2022-03-10T06:49:50.094" v="64" actId="1076"/>
          <ac:spMkLst>
            <pc:docMk/>
            <pc:sldMk cId="109857222" sldId="256"/>
            <ac:spMk id="7" creationId="{42270644-33F1-4ECB-9B24-FC3CDDEB6B1C}"/>
          </ac:spMkLst>
        </pc:spChg>
        <pc:spChg chg="add mod">
          <ac:chgData name="James Harmeling" userId="4163935ddb78b774" providerId="Windows Live" clId="Web-{66A93C10-4305-4F4A-9545-06ADCFC3E69F}" dt="2022-03-10T06:49:54.079" v="65" actId="1076"/>
          <ac:spMkLst>
            <pc:docMk/>
            <pc:sldMk cId="109857222" sldId="256"/>
            <ac:spMk id="8" creationId="{5F9A8714-9A1D-4215-99EA-EC48916DAEA0}"/>
          </ac:spMkLst>
        </pc:spChg>
        <pc:spChg chg="add mod">
          <ac:chgData name="James Harmeling" userId="4163935ddb78b774" providerId="Windows Live" clId="Web-{66A93C10-4305-4F4A-9545-06ADCFC3E69F}" dt="2022-03-10T06:49:57.594" v="66" actId="1076"/>
          <ac:spMkLst>
            <pc:docMk/>
            <pc:sldMk cId="109857222" sldId="256"/>
            <ac:spMk id="9" creationId="{6E1C3366-A589-4662-BBD6-474FD30B4C0F}"/>
          </ac:spMkLst>
        </pc:spChg>
        <pc:spChg chg="add mod">
          <ac:chgData name="James Harmeling" userId="4163935ddb78b774" providerId="Windows Live" clId="Web-{66A93C10-4305-4F4A-9545-06ADCFC3E69F}" dt="2022-03-10T06:50:02.454" v="67" actId="1076"/>
          <ac:spMkLst>
            <pc:docMk/>
            <pc:sldMk cId="109857222" sldId="256"/>
            <ac:spMk id="10" creationId="{D8D8101F-A99E-4646-A306-353529F6A031}"/>
          </ac:spMkLst>
        </pc:spChg>
        <pc:spChg chg="add mod">
          <ac:chgData name="James Harmeling" userId="4163935ddb78b774" providerId="Windows Live" clId="Web-{66A93C10-4305-4F4A-9545-06ADCFC3E69F}" dt="2022-03-10T06:50:38.173" v="75" actId="1076"/>
          <ac:spMkLst>
            <pc:docMk/>
            <pc:sldMk cId="109857222" sldId="256"/>
            <ac:spMk id="11" creationId="{4462774A-6C41-4AC3-9EC0-B2EDC9D10898}"/>
          </ac:spMkLst>
        </pc:spChg>
      </pc:sldChg>
      <pc:sldChg chg="add modTransition">
        <pc:chgData name="James Harmeling" userId="4163935ddb78b774" providerId="Windows Live" clId="Web-{66A93C10-4305-4F4A-9545-06ADCFC3E69F}" dt="2022-03-10T07:33:33.647" v="473"/>
        <pc:sldMkLst>
          <pc:docMk/>
          <pc:sldMk cId="394633039" sldId="257"/>
        </pc:sldMkLst>
      </pc:sldChg>
      <pc:sldChg chg="addSp delSp modSp new mod modTransition setBg">
        <pc:chgData name="James Harmeling" userId="4163935ddb78b774" providerId="Windows Live" clId="Web-{66A93C10-4305-4F4A-9545-06ADCFC3E69F}" dt="2022-03-10T07:33:33.647" v="473"/>
        <pc:sldMkLst>
          <pc:docMk/>
          <pc:sldMk cId="1350118815" sldId="258"/>
        </pc:sldMkLst>
        <pc:spChg chg="del">
          <ac:chgData name="James Harmeling" userId="4163935ddb78b774" providerId="Windows Live" clId="Web-{66A93C10-4305-4F4A-9545-06ADCFC3E69F}" dt="2022-03-10T06:58:37.027" v="96"/>
          <ac:spMkLst>
            <pc:docMk/>
            <pc:sldMk cId="1350118815" sldId="258"/>
            <ac:spMk id="2" creationId="{65117BFD-CDB8-4283-BAD2-FB1D4FB50242}"/>
          </ac:spMkLst>
        </pc:spChg>
        <pc:spChg chg="del">
          <ac:chgData name="James Harmeling" userId="4163935ddb78b774" providerId="Windows Live" clId="Web-{66A93C10-4305-4F4A-9545-06ADCFC3E69F}" dt="2022-03-10T06:58:32.902" v="95"/>
          <ac:spMkLst>
            <pc:docMk/>
            <pc:sldMk cId="1350118815" sldId="258"/>
            <ac:spMk id="3" creationId="{13BC1631-90BB-439D-9844-A0E600CAA27A}"/>
          </ac:spMkLst>
        </pc:spChg>
        <pc:spChg chg="add mod">
          <ac:chgData name="James Harmeling" userId="4163935ddb78b774" providerId="Windows Live" clId="Web-{66A93C10-4305-4F4A-9545-06ADCFC3E69F}" dt="2022-03-10T07:10:48.698" v="251" actId="1076"/>
          <ac:spMkLst>
            <pc:docMk/>
            <pc:sldMk cId="1350118815" sldId="258"/>
            <ac:spMk id="5" creationId="{3763241B-3907-44A6-8C07-D7849FA0C687}"/>
          </ac:spMkLst>
        </pc:spChg>
        <pc:spChg chg="add mod">
          <ac:chgData name="James Harmeling" userId="4163935ddb78b774" providerId="Windows Live" clId="Web-{66A93C10-4305-4F4A-9545-06ADCFC3E69F}" dt="2022-03-10T07:01:46.812" v="139" actId="20577"/>
          <ac:spMkLst>
            <pc:docMk/>
            <pc:sldMk cId="1350118815" sldId="258"/>
            <ac:spMk id="6" creationId="{54B3B650-3051-4C5E-8E61-BA890D89A396}"/>
          </ac:spMkLst>
        </pc:spChg>
        <pc:spChg chg="add">
          <ac:chgData name="James Harmeling" userId="4163935ddb78b774" providerId="Windows Live" clId="Web-{66A93C10-4305-4F4A-9545-06ADCFC3E69F}" dt="2022-03-10T06:58:47.511" v="98"/>
          <ac:spMkLst>
            <pc:docMk/>
            <pc:sldMk cId="1350118815" sldId="258"/>
            <ac:spMk id="9" creationId="{42A4FC2C-047E-45A5-965D-8E1E3BF09BC6}"/>
          </ac:spMkLst>
        </pc:spChg>
        <pc:picChg chg="add mod">
          <ac:chgData name="James Harmeling" userId="4163935ddb78b774" providerId="Windows Live" clId="Web-{66A93C10-4305-4F4A-9545-06ADCFC3E69F}" dt="2022-03-10T06:58:47.511" v="98"/>
          <ac:picMkLst>
            <pc:docMk/>
            <pc:sldMk cId="1350118815" sldId="258"/>
            <ac:picMk id="4" creationId="{6B92D4E9-EB32-4123-B6D3-58D09DCA596E}"/>
          </ac:picMkLst>
        </pc:picChg>
      </pc:sldChg>
      <pc:sldChg chg="addSp delSp modSp add ord modTransition addAnim delAnim modAnim">
        <pc:chgData name="James Harmeling" userId="4163935ddb78b774" providerId="Windows Live" clId="Web-{66A93C10-4305-4F4A-9545-06ADCFC3E69F}" dt="2022-03-10T07:33:33.647" v="473"/>
        <pc:sldMkLst>
          <pc:docMk/>
          <pc:sldMk cId="4090679738" sldId="259"/>
        </pc:sldMkLst>
        <pc:spChg chg="add mod">
          <ac:chgData name="James Harmeling" userId="4163935ddb78b774" providerId="Windows Live" clId="Web-{66A93C10-4305-4F4A-9545-06ADCFC3E69F}" dt="2022-03-10T07:07:22.756" v="243" actId="20577"/>
          <ac:spMkLst>
            <pc:docMk/>
            <pc:sldMk cId="4090679738" sldId="259"/>
            <ac:spMk id="2" creationId="{0FED1435-AFB7-4558-9E02-72F103E6EC02}"/>
          </ac:spMkLst>
        </pc:spChg>
        <pc:spChg chg="mod">
          <ac:chgData name="James Harmeling" userId="4163935ddb78b774" providerId="Windows Live" clId="Web-{66A93C10-4305-4F4A-9545-06ADCFC3E69F}" dt="2022-03-10T07:04:33.503" v="200"/>
          <ac:spMkLst>
            <pc:docMk/>
            <pc:sldMk cId="4090679738" sldId="259"/>
            <ac:spMk id="6" creationId="{F6230563-0625-46ED-B58C-ED6D1252AE8C}"/>
          </ac:spMkLst>
        </pc:spChg>
        <pc:spChg chg="del">
          <ac:chgData name="James Harmeling" userId="4163935ddb78b774" providerId="Windows Live" clId="Web-{66A93C10-4305-4F4A-9545-06ADCFC3E69F}" dt="2022-03-10T07:02:35.250" v="141"/>
          <ac:spMkLst>
            <pc:docMk/>
            <pc:sldMk cId="4090679738" sldId="259"/>
            <ac:spMk id="7" creationId="{42270644-33F1-4ECB-9B24-FC3CDDEB6B1C}"/>
          </ac:spMkLst>
        </pc:spChg>
        <pc:spChg chg="del">
          <ac:chgData name="James Harmeling" userId="4163935ddb78b774" providerId="Windows Live" clId="Web-{66A93C10-4305-4F4A-9545-06ADCFC3E69F}" dt="2022-03-10T07:02:37.797" v="142"/>
          <ac:spMkLst>
            <pc:docMk/>
            <pc:sldMk cId="4090679738" sldId="259"/>
            <ac:spMk id="8" creationId="{5F9A8714-9A1D-4215-99EA-EC48916DAEA0}"/>
          </ac:spMkLst>
        </pc:spChg>
        <pc:spChg chg="del">
          <ac:chgData name="James Harmeling" userId="4163935ddb78b774" providerId="Windows Live" clId="Web-{66A93C10-4305-4F4A-9545-06ADCFC3E69F}" dt="2022-03-10T07:02:40.516" v="143"/>
          <ac:spMkLst>
            <pc:docMk/>
            <pc:sldMk cId="4090679738" sldId="259"/>
            <ac:spMk id="9" creationId="{6E1C3366-A589-4662-BBD6-474FD30B4C0F}"/>
          </ac:spMkLst>
        </pc:spChg>
        <pc:spChg chg="del">
          <ac:chgData name="James Harmeling" userId="4163935ddb78b774" providerId="Windows Live" clId="Web-{66A93C10-4305-4F4A-9545-06ADCFC3E69F}" dt="2022-03-10T07:02:42.969" v="144"/>
          <ac:spMkLst>
            <pc:docMk/>
            <pc:sldMk cId="4090679738" sldId="259"/>
            <ac:spMk id="10" creationId="{D8D8101F-A99E-4646-A306-353529F6A031}"/>
          </ac:spMkLst>
        </pc:spChg>
        <pc:spChg chg="del">
          <ac:chgData name="James Harmeling" userId="4163935ddb78b774" providerId="Windows Live" clId="Web-{66A93C10-4305-4F4A-9545-06ADCFC3E69F}" dt="2022-03-10T07:02:45.250" v="145"/>
          <ac:spMkLst>
            <pc:docMk/>
            <pc:sldMk cId="4090679738" sldId="259"/>
            <ac:spMk id="11" creationId="{4462774A-6C41-4AC3-9EC0-B2EDC9D10898}"/>
          </ac:spMkLst>
        </pc:spChg>
        <pc:spChg chg="add mod">
          <ac:chgData name="James Harmeling" userId="4163935ddb78b774" providerId="Windows Live" clId="Web-{66A93C10-4305-4F4A-9545-06ADCFC3E69F}" dt="2022-03-10T07:05:35.191" v="218" actId="20577"/>
          <ac:spMkLst>
            <pc:docMk/>
            <pc:sldMk cId="4090679738" sldId="259"/>
            <ac:spMk id="12" creationId="{2DBD45E3-B89B-498E-969E-46C4992293A6}"/>
          </ac:spMkLst>
        </pc:spChg>
      </pc:sldChg>
      <pc:sldChg chg="addSp delSp modSp new mod modTransition setBg addAnim modAnim">
        <pc:chgData name="James Harmeling" userId="4163935ddb78b774" providerId="Windows Live" clId="Web-{66A93C10-4305-4F4A-9545-06ADCFC3E69F}" dt="2022-03-10T07:33:33.647" v="473"/>
        <pc:sldMkLst>
          <pc:docMk/>
          <pc:sldMk cId="1408216018" sldId="260"/>
        </pc:sldMkLst>
        <pc:spChg chg="del">
          <ac:chgData name="James Harmeling" userId="4163935ddb78b774" providerId="Windows Live" clId="Web-{66A93C10-4305-4F4A-9545-06ADCFC3E69F}" dt="2022-03-10T07:11:49.855" v="253"/>
          <ac:spMkLst>
            <pc:docMk/>
            <pc:sldMk cId="1408216018" sldId="260"/>
            <ac:spMk id="2" creationId="{5B7F6D4C-6211-41F2-A5D2-02DD68095EB1}"/>
          </ac:spMkLst>
        </pc:spChg>
        <pc:spChg chg="del">
          <ac:chgData name="James Harmeling" userId="4163935ddb78b774" providerId="Windows Live" clId="Web-{66A93C10-4305-4F4A-9545-06ADCFC3E69F}" dt="2022-03-10T07:11:53.027" v="254"/>
          <ac:spMkLst>
            <pc:docMk/>
            <pc:sldMk cId="1408216018" sldId="260"/>
            <ac:spMk id="3" creationId="{54C205D2-EBAC-40CC-AC28-F8E73A5947CE}"/>
          </ac:spMkLst>
        </pc:spChg>
        <pc:spChg chg="add mod ord">
          <ac:chgData name="James Harmeling" userId="4163935ddb78b774" providerId="Windows Live" clId="Web-{66A93C10-4305-4F4A-9545-06ADCFC3E69F}" dt="2022-03-10T07:13:21.138" v="267"/>
          <ac:spMkLst>
            <pc:docMk/>
            <pc:sldMk cId="1408216018" sldId="260"/>
            <ac:spMk id="4" creationId="{5E61B4BD-ECE2-4291-8047-CF51777FEB0B}"/>
          </ac:spMkLst>
        </pc:spChg>
        <pc:spChg chg="add mod">
          <ac:chgData name="James Harmeling" userId="4163935ddb78b774" providerId="Windows Live" clId="Web-{66A93C10-4305-4F4A-9545-06ADCFC3E69F}" dt="2022-03-10T07:14:40.312" v="279" actId="1076"/>
          <ac:spMkLst>
            <pc:docMk/>
            <pc:sldMk cId="1408216018" sldId="260"/>
            <ac:spMk id="6" creationId="{D00BD50B-72BD-45F5-94E2-08C2FC8A6AB4}"/>
          </ac:spMkLst>
        </pc:spChg>
        <pc:spChg chg="add mod">
          <ac:chgData name="James Harmeling" userId="4163935ddb78b774" providerId="Windows Live" clId="Web-{66A93C10-4305-4F4A-9545-06ADCFC3E69F}" dt="2022-03-10T07:15:31.110" v="285" actId="20577"/>
          <ac:spMkLst>
            <pc:docMk/>
            <pc:sldMk cId="1408216018" sldId="260"/>
            <ac:spMk id="7" creationId="{A866D9FE-1ED2-4553-A2EB-F0C1E8CF2059}"/>
          </ac:spMkLst>
        </pc:spChg>
        <pc:spChg chg="add">
          <ac:chgData name="James Harmeling" userId="4163935ddb78b774" providerId="Windows Live" clId="Web-{66A93C10-4305-4F4A-9545-06ADCFC3E69F}" dt="2022-03-10T07:13:21.138" v="267"/>
          <ac:spMkLst>
            <pc:docMk/>
            <pc:sldMk cId="1408216018" sldId="260"/>
            <ac:spMk id="10" creationId="{E91DC736-0EF8-4F87-9146-EBF1D2EE4D3D}"/>
          </ac:spMkLst>
        </pc:spChg>
        <pc:spChg chg="add">
          <ac:chgData name="James Harmeling" userId="4163935ddb78b774" providerId="Windows Live" clId="Web-{66A93C10-4305-4F4A-9545-06ADCFC3E69F}" dt="2022-03-10T07:13:21.138" v="267"/>
          <ac:spMkLst>
            <pc:docMk/>
            <pc:sldMk cId="1408216018" sldId="260"/>
            <ac:spMk id="12" creationId="{097CD68E-23E3-4007-8847-CD0944C4F7BE}"/>
          </ac:spMkLst>
        </pc:spChg>
        <pc:spChg chg="add">
          <ac:chgData name="James Harmeling" userId="4163935ddb78b774" providerId="Windows Live" clId="Web-{66A93C10-4305-4F4A-9545-06ADCFC3E69F}" dt="2022-03-10T07:13:21.138" v="267"/>
          <ac:spMkLst>
            <pc:docMk/>
            <pc:sldMk cId="1408216018" sldId="260"/>
            <ac:spMk id="14" creationId="{AF2F604E-43BE-4DC3-B983-E071523364F8}"/>
          </ac:spMkLst>
        </pc:spChg>
        <pc:spChg chg="add">
          <ac:chgData name="James Harmeling" userId="4163935ddb78b774" providerId="Windows Live" clId="Web-{66A93C10-4305-4F4A-9545-06ADCFC3E69F}" dt="2022-03-10T07:13:21.138" v="267"/>
          <ac:spMkLst>
            <pc:docMk/>
            <pc:sldMk cId="1408216018" sldId="260"/>
            <ac:spMk id="16" creationId="{08C9B587-E65E-4B52-B37C-ABEBB6E87928}"/>
          </ac:spMkLst>
        </pc:spChg>
        <pc:picChg chg="add mod">
          <ac:chgData name="James Harmeling" userId="4163935ddb78b774" providerId="Windows Live" clId="Web-{66A93C10-4305-4F4A-9545-06ADCFC3E69F}" dt="2022-03-10T07:13:21.138" v="267"/>
          <ac:picMkLst>
            <pc:docMk/>
            <pc:sldMk cId="1408216018" sldId="260"/>
            <ac:picMk id="5" creationId="{540BCE51-B92F-46A7-8AF0-9C931F6947AB}"/>
          </ac:picMkLst>
        </pc:picChg>
      </pc:sldChg>
      <pc:sldChg chg="addSp delSp modSp new modTransition">
        <pc:chgData name="James Harmeling" userId="4163935ddb78b774" providerId="Windows Live" clId="Web-{66A93C10-4305-4F4A-9545-06ADCFC3E69F}" dt="2022-03-10T07:33:33.647" v="473"/>
        <pc:sldMkLst>
          <pc:docMk/>
          <pc:sldMk cId="562731523" sldId="261"/>
        </pc:sldMkLst>
        <pc:spChg chg="del">
          <ac:chgData name="James Harmeling" userId="4163935ddb78b774" providerId="Windows Live" clId="Web-{66A93C10-4305-4F4A-9545-06ADCFC3E69F}" dt="2022-03-10T07:17:12.580" v="287"/>
          <ac:spMkLst>
            <pc:docMk/>
            <pc:sldMk cId="562731523" sldId="261"/>
            <ac:spMk id="2" creationId="{F1E22878-8F71-46BB-A330-95F590201D91}"/>
          </ac:spMkLst>
        </pc:spChg>
        <pc:spChg chg="del">
          <ac:chgData name="James Harmeling" userId="4163935ddb78b774" providerId="Windows Live" clId="Web-{66A93C10-4305-4F4A-9545-06ADCFC3E69F}" dt="2022-03-10T07:17:16.237" v="288"/>
          <ac:spMkLst>
            <pc:docMk/>
            <pc:sldMk cId="562731523" sldId="261"/>
            <ac:spMk id="3" creationId="{BAE4A3D1-9485-41AA-B11A-85873CB26400}"/>
          </ac:spMkLst>
        </pc:spChg>
        <pc:spChg chg="add mod">
          <ac:chgData name="James Harmeling" userId="4163935ddb78b774" providerId="Windows Live" clId="Web-{66A93C10-4305-4F4A-9545-06ADCFC3E69F}" dt="2022-03-10T07:19:14.489" v="310" actId="20577"/>
          <ac:spMkLst>
            <pc:docMk/>
            <pc:sldMk cId="562731523" sldId="261"/>
            <ac:spMk id="5" creationId="{418E0AD7-B3F3-4F7F-BA5D-7023FDB74852}"/>
          </ac:spMkLst>
        </pc:spChg>
        <pc:picChg chg="add mod">
          <ac:chgData name="James Harmeling" userId="4163935ddb78b774" providerId="Windows Live" clId="Web-{66A93C10-4305-4F4A-9545-06ADCFC3E69F}" dt="2022-03-10T07:17:43.628" v="292" actId="1076"/>
          <ac:picMkLst>
            <pc:docMk/>
            <pc:sldMk cId="562731523" sldId="261"/>
            <ac:picMk id="4" creationId="{C482C0AC-FF59-4FA1-9D1F-65A3EF561B81}"/>
          </ac:picMkLst>
        </pc:picChg>
      </pc:sldChg>
      <pc:sldChg chg="modSp add replId modTransition">
        <pc:chgData name="James Harmeling" userId="4163935ddb78b774" providerId="Windows Live" clId="Web-{66A93C10-4305-4F4A-9545-06ADCFC3E69F}" dt="2022-03-10T07:33:33.647" v="473"/>
        <pc:sldMkLst>
          <pc:docMk/>
          <pc:sldMk cId="2936946636" sldId="262"/>
        </pc:sldMkLst>
        <pc:spChg chg="mod">
          <ac:chgData name="James Harmeling" userId="4163935ddb78b774" providerId="Windows Live" clId="Web-{66A93C10-4305-4F4A-9545-06ADCFC3E69F}" dt="2022-03-10T07:21:29.117" v="376" actId="1076"/>
          <ac:spMkLst>
            <pc:docMk/>
            <pc:sldMk cId="2936946636" sldId="262"/>
            <ac:spMk id="2" creationId="{0FED1435-AFB7-4558-9E02-72F103E6EC02}"/>
          </ac:spMkLst>
        </pc:spChg>
        <pc:spChg chg="mod">
          <ac:chgData name="James Harmeling" userId="4163935ddb78b774" providerId="Windows Live" clId="Web-{66A93C10-4305-4F4A-9545-06ADCFC3E69F}" dt="2022-03-10T07:20:57.429" v="357" actId="20577"/>
          <ac:spMkLst>
            <pc:docMk/>
            <pc:sldMk cId="2936946636" sldId="262"/>
            <ac:spMk id="6" creationId="{F6230563-0625-46ED-B58C-ED6D1252AE8C}"/>
          </ac:spMkLst>
        </pc:spChg>
        <pc:spChg chg="mod">
          <ac:chgData name="James Harmeling" userId="4163935ddb78b774" providerId="Windows Live" clId="Web-{66A93C10-4305-4F4A-9545-06ADCFC3E69F}" dt="2022-03-10T07:21:07.929" v="363" actId="1076"/>
          <ac:spMkLst>
            <pc:docMk/>
            <pc:sldMk cId="2936946636" sldId="262"/>
            <ac:spMk id="12" creationId="{2DBD45E3-B89B-498E-969E-46C4992293A6}"/>
          </ac:spMkLst>
        </pc:spChg>
      </pc:sldChg>
      <pc:sldChg chg="addSp delSp modSp new modTransition">
        <pc:chgData name="James Harmeling" userId="4163935ddb78b774" providerId="Windows Live" clId="Web-{66A93C10-4305-4F4A-9545-06ADCFC3E69F}" dt="2022-03-10T07:33:33.647" v="473"/>
        <pc:sldMkLst>
          <pc:docMk/>
          <pc:sldMk cId="1536391709" sldId="263"/>
        </pc:sldMkLst>
        <pc:spChg chg="del">
          <ac:chgData name="James Harmeling" userId="4163935ddb78b774" providerId="Windows Live" clId="Web-{66A93C10-4305-4F4A-9545-06ADCFC3E69F}" dt="2022-03-10T07:21:44.508" v="378"/>
          <ac:spMkLst>
            <pc:docMk/>
            <pc:sldMk cId="1536391709" sldId="263"/>
            <ac:spMk id="2" creationId="{6D5FFE66-7484-4458-BA9D-A25F85740C92}"/>
          </ac:spMkLst>
        </pc:spChg>
        <pc:spChg chg="del">
          <ac:chgData name="James Harmeling" userId="4163935ddb78b774" providerId="Windows Live" clId="Web-{66A93C10-4305-4F4A-9545-06ADCFC3E69F}" dt="2022-03-10T07:21:48.148" v="379"/>
          <ac:spMkLst>
            <pc:docMk/>
            <pc:sldMk cId="1536391709" sldId="263"/>
            <ac:spMk id="3" creationId="{2A96051E-0D29-48CA-A196-701BEAB5C8D5}"/>
          </ac:spMkLst>
        </pc:spChg>
        <pc:spChg chg="add mod">
          <ac:chgData name="James Harmeling" userId="4163935ddb78b774" providerId="Windows Live" clId="Web-{66A93C10-4305-4F4A-9545-06ADCFC3E69F}" dt="2022-03-10T07:26:08.060" v="436" actId="20577"/>
          <ac:spMkLst>
            <pc:docMk/>
            <pc:sldMk cId="1536391709" sldId="263"/>
            <ac:spMk id="4" creationId="{7E781B4F-BEBC-433B-801C-98979C9D1BB3}"/>
          </ac:spMkLst>
        </pc:spChg>
        <pc:spChg chg="add mod">
          <ac:chgData name="James Harmeling" userId="4163935ddb78b774" providerId="Windows Live" clId="Web-{66A93C10-4305-4F4A-9545-06ADCFC3E69F}" dt="2022-03-10T07:26:37.154" v="439" actId="1076"/>
          <ac:spMkLst>
            <pc:docMk/>
            <pc:sldMk cId="1536391709" sldId="263"/>
            <ac:spMk id="5" creationId="{C57DE5CB-6590-46E8-9F77-3EFC36E114BE}"/>
          </ac:spMkLst>
        </pc:spChg>
      </pc:sldChg>
      <pc:sldChg chg="addSp delSp modSp add replId modTransition delAnim">
        <pc:chgData name="James Harmeling" userId="4163935ddb78b774" providerId="Windows Live" clId="Web-{66A93C10-4305-4F4A-9545-06ADCFC3E69F}" dt="2022-03-10T07:33:33.647" v="473"/>
        <pc:sldMkLst>
          <pc:docMk/>
          <pc:sldMk cId="1020140925" sldId="264"/>
        </pc:sldMkLst>
        <pc:spChg chg="del">
          <ac:chgData name="James Harmeling" userId="4163935ddb78b774" providerId="Windows Live" clId="Web-{66A93C10-4305-4F4A-9545-06ADCFC3E69F}" dt="2022-03-10T07:27:14.921" v="441"/>
          <ac:spMkLst>
            <pc:docMk/>
            <pc:sldMk cId="1020140925" sldId="264"/>
            <ac:spMk id="2" creationId="{0FED1435-AFB7-4558-9E02-72F103E6EC02}"/>
          </ac:spMkLst>
        </pc:spChg>
        <pc:spChg chg="add mod">
          <ac:chgData name="James Harmeling" userId="4163935ddb78b774" providerId="Windows Live" clId="Web-{66A93C10-4305-4F4A-9545-06ADCFC3E69F}" dt="2022-03-10T07:32:57.881" v="471" actId="1076"/>
          <ac:spMkLst>
            <pc:docMk/>
            <pc:sldMk cId="1020140925" sldId="264"/>
            <ac:spMk id="3" creationId="{61789E7B-E9EB-4431-8285-9C5933E72E0A}"/>
          </ac:spMkLst>
        </pc:spChg>
        <pc:spChg chg="del">
          <ac:chgData name="James Harmeling" userId="4163935ddb78b774" providerId="Windows Live" clId="Web-{66A93C10-4305-4F4A-9545-06ADCFC3E69F}" dt="2022-03-10T07:30:14.924" v="448"/>
          <ac:spMkLst>
            <pc:docMk/>
            <pc:sldMk cId="1020140925" sldId="264"/>
            <ac:spMk id="5" creationId="{392D89B9-1021-4F04-9577-95E0E238AAFB}"/>
          </ac:spMkLst>
        </pc:spChg>
        <pc:spChg chg="del">
          <ac:chgData name="James Harmeling" userId="4163935ddb78b774" providerId="Windows Live" clId="Web-{66A93C10-4305-4F4A-9545-06ADCFC3E69F}" dt="2022-03-10T07:27:21.233" v="443"/>
          <ac:spMkLst>
            <pc:docMk/>
            <pc:sldMk cId="1020140925" sldId="264"/>
            <ac:spMk id="6" creationId="{F6230563-0625-46ED-B58C-ED6D1252AE8C}"/>
          </ac:spMkLst>
        </pc:spChg>
        <pc:spChg chg="del">
          <ac:chgData name="James Harmeling" userId="4163935ddb78b774" providerId="Windows Live" clId="Web-{66A93C10-4305-4F4A-9545-06ADCFC3E69F}" dt="2022-03-10T07:27:18.796" v="442"/>
          <ac:spMkLst>
            <pc:docMk/>
            <pc:sldMk cId="1020140925" sldId="264"/>
            <ac:spMk id="12" creationId="{2DBD45E3-B89B-498E-969E-46C4992293A6}"/>
          </ac:spMkLst>
        </pc:spChg>
        <pc:picChg chg="add mod ord modCrop">
          <ac:chgData name="James Harmeling" userId="4163935ddb78b774" providerId="Windows Live" clId="Web-{66A93C10-4305-4F4A-9545-06ADCFC3E69F}" dt="2022-03-10T07:32:32.177" v="465" actId="14100"/>
          <ac:picMkLst>
            <pc:docMk/>
            <pc:sldMk cId="1020140925" sldId="264"/>
            <ac:picMk id="4" creationId="{C1A5E8C9-B356-4823-AB1A-5CF1D3A3BC7A}"/>
          </ac:picMkLst>
        </pc:picChg>
      </pc:sldChg>
      <pc:sldChg chg="addSp delSp modSp new mod setBg">
        <pc:chgData name="James Harmeling" userId="4163935ddb78b774" providerId="Windows Live" clId="Web-{66A93C10-4305-4F4A-9545-06ADCFC3E69F}" dt="2022-03-10T08:20:14.634" v="516"/>
        <pc:sldMkLst>
          <pc:docMk/>
          <pc:sldMk cId="3198823275" sldId="265"/>
        </pc:sldMkLst>
        <pc:spChg chg="add del mod">
          <ac:chgData name="James Harmeling" userId="4163935ddb78b774" providerId="Windows Live" clId="Web-{66A93C10-4305-4F4A-9545-06ADCFC3E69F}" dt="2022-03-10T08:20:14.634" v="516"/>
          <ac:spMkLst>
            <pc:docMk/>
            <pc:sldMk cId="3198823275" sldId="265"/>
            <ac:spMk id="2" creationId="{7261115E-3254-4AA4-8A2F-2F2A758C83DE}"/>
          </ac:spMkLst>
        </pc:spChg>
        <pc:spChg chg="del">
          <ac:chgData name="James Harmeling" userId="4163935ddb78b774" providerId="Windows Live" clId="Web-{66A93C10-4305-4F4A-9545-06ADCFC3E69F}" dt="2022-03-10T07:33:46.491" v="475"/>
          <ac:spMkLst>
            <pc:docMk/>
            <pc:sldMk cId="3198823275" sldId="265"/>
            <ac:spMk id="2" creationId="{A44A295C-7CCA-488D-81F9-E850DF080A0B}"/>
          </ac:spMkLst>
        </pc:spChg>
        <pc:spChg chg="del">
          <ac:chgData name="James Harmeling" userId="4163935ddb78b774" providerId="Windows Live" clId="Web-{66A93C10-4305-4F4A-9545-06ADCFC3E69F}" dt="2022-03-10T07:33:49.444" v="476"/>
          <ac:spMkLst>
            <pc:docMk/>
            <pc:sldMk cId="3198823275" sldId="265"/>
            <ac:spMk id="3" creationId="{391D044E-A860-4A8E-B810-32A96E543FE6}"/>
          </ac:spMkLst>
        </pc:spChg>
        <pc:spChg chg="add mod">
          <ac:chgData name="James Harmeling" userId="4163935ddb78b774" providerId="Windows Live" clId="Web-{66A93C10-4305-4F4A-9545-06ADCFC3E69F}" dt="2022-03-10T07:36:35.401" v="487"/>
          <ac:spMkLst>
            <pc:docMk/>
            <pc:sldMk cId="3198823275" sldId="265"/>
            <ac:spMk id="6" creationId="{86E9C685-AA24-48ED-AC2B-A68986BA2396}"/>
          </ac:spMkLst>
        </pc:spChg>
        <pc:spChg chg="add del">
          <ac:chgData name="James Harmeling" userId="4163935ddb78b774" providerId="Windows Live" clId="Web-{66A93C10-4305-4F4A-9545-06ADCFC3E69F}" dt="2022-03-10T07:36:22.244" v="484"/>
          <ac:spMkLst>
            <pc:docMk/>
            <pc:sldMk cId="3198823275" sldId="265"/>
            <ac:spMk id="10" creationId="{42A4FC2C-047E-45A5-965D-8E1E3BF09BC6}"/>
          </ac:spMkLst>
        </pc:spChg>
        <pc:spChg chg="add">
          <ac:chgData name="James Harmeling" userId="4163935ddb78b774" providerId="Windows Live" clId="Web-{66A93C10-4305-4F4A-9545-06ADCFC3E69F}" dt="2022-03-10T07:36:22.244" v="484"/>
          <ac:spMkLst>
            <pc:docMk/>
            <pc:sldMk cId="3198823275" sldId="265"/>
            <ac:spMk id="15" creationId="{F13C74B1-5B17-4795-BED0-7140497B445A}"/>
          </ac:spMkLst>
        </pc:spChg>
        <pc:spChg chg="add">
          <ac:chgData name="James Harmeling" userId="4163935ddb78b774" providerId="Windows Live" clId="Web-{66A93C10-4305-4F4A-9545-06ADCFC3E69F}" dt="2022-03-10T07:36:22.244" v="484"/>
          <ac:spMkLst>
            <pc:docMk/>
            <pc:sldMk cId="3198823275" sldId="265"/>
            <ac:spMk id="17" creationId="{D4974D33-8DC5-464E-8C6D-BE58F0669C17}"/>
          </ac:spMkLst>
        </pc:spChg>
        <pc:picChg chg="add del mod">
          <ac:chgData name="James Harmeling" userId="4163935ddb78b774" providerId="Windows Live" clId="Web-{66A93C10-4305-4F4A-9545-06ADCFC3E69F}" dt="2022-03-10T07:34:43.555" v="479"/>
          <ac:picMkLst>
            <pc:docMk/>
            <pc:sldMk cId="3198823275" sldId="265"/>
            <ac:picMk id="4" creationId="{D395D2DD-A2A0-4413-9EC9-117A14C6B1FD}"/>
          </ac:picMkLst>
        </pc:picChg>
        <pc:picChg chg="add mod ord">
          <ac:chgData name="James Harmeling" userId="4163935ddb78b774" providerId="Windows Live" clId="Web-{66A93C10-4305-4F4A-9545-06ADCFC3E69F}" dt="2022-03-10T07:36:22.244" v="484"/>
          <ac:picMkLst>
            <pc:docMk/>
            <pc:sldMk cId="3198823275" sldId="265"/>
            <ac:picMk id="5" creationId="{040BAF3A-AE50-4FA1-96FC-558BD0D05756}"/>
          </ac:picMkLst>
        </pc:picChg>
      </pc:sldChg>
      <pc:sldChg chg="addSp delSp modSp new del">
        <pc:chgData name="James Harmeling" userId="4163935ddb78b774" providerId="Windows Live" clId="Web-{66A93C10-4305-4F4A-9545-06ADCFC3E69F}" dt="2022-03-10T08:25:32.711" v="550"/>
        <pc:sldMkLst>
          <pc:docMk/>
          <pc:sldMk cId="1197143984" sldId="266"/>
        </pc:sldMkLst>
        <pc:spChg chg="del">
          <ac:chgData name="James Harmeling" userId="4163935ddb78b774" providerId="Windows Live" clId="Web-{66A93C10-4305-4F4A-9545-06ADCFC3E69F}" dt="2022-03-10T08:20:22.337" v="518"/>
          <ac:spMkLst>
            <pc:docMk/>
            <pc:sldMk cId="1197143984" sldId="266"/>
            <ac:spMk id="2" creationId="{7030A351-7F29-4FDA-B56C-4CDE96BB2920}"/>
          </ac:spMkLst>
        </pc:spChg>
        <pc:spChg chg="del">
          <ac:chgData name="James Harmeling" userId="4163935ddb78b774" providerId="Windows Live" clId="Web-{66A93C10-4305-4F4A-9545-06ADCFC3E69F}" dt="2022-03-10T08:20:25.853" v="519"/>
          <ac:spMkLst>
            <pc:docMk/>
            <pc:sldMk cId="1197143984" sldId="266"/>
            <ac:spMk id="3" creationId="{3580E8B4-4E07-4510-8D22-F4287DD2D665}"/>
          </ac:spMkLst>
        </pc:spChg>
        <pc:spChg chg="add del mod">
          <ac:chgData name="James Harmeling" userId="4163935ddb78b774" providerId="Windows Live" clId="Web-{66A93C10-4305-4F4A-9545-06ADCFC3E69F}" dt="2022-03-10T08:24:07.223" v="548"/>
          <ac:spMkLst>
            <pc:docMk/>
            <pc:sldMk cId="1197143984" sldId="266"/>
            <ac:spMk id="4" creationId="{F1048D29-F03E-49B6-B232-D130557C4C1D}"/>
          </ac:spMkLst>
        </pc:spChg>
      </pc:sldChg>
      <pc:sldChg chg="modSp add del replId">
        <pc:chgData name="James Harmeling" userId="4163935ddb78b774" providerId="Windows Live" clId="Web-{66A93C10-4305-4F4A-9545-06ADCFC3E69F}" dt="2022-03-10T08:27:40.624" v="568"/>
        <pc:sldMkLst>
          <pc:docMk/>
          <pc:sldMk cId="1091247638" sldId="267"/>
        </pc:sldMkLst>
        <pc:spChg chg="mod">
          <ac:chgData name="James Harmeling" userId="4163935ddb78b774" providerId="Windows Live" clId="Web-{66A93C10-4305-4F4A-9545-06ADCFC3E69F}" dt="2022-03-10T08:23:49.972" v="547"/>
          <ac:spMkLst>
            <pc:docMk/>
            <pc:sldMk cId="1091247638" sldId="267"/>
            <ac:spMk id="6" creationId="{86E9C685-AA24-48ED-AC2B-A68986BA2396}"/>
          </ac:spMkLst>
        </pc:spChg>
      </pc:sldChg>
      <pc:sldChg chg="addSp delSp modSp add replId">
        <pc:chgData name="James Harmeling" userId="4163935ddb78b774" providerId="Windows Live" clId="Web-{66A93C10-4305-4F4A-9545-06ADCFC3E69F}" dt="2022-03-10T08:29:50.224" v="601" actId="20577"/>
        <pc:sldMkLst>
          <pc:docMk/>
          <pc:sldMk cId="1611397800" sldId="268"/>
        </pc:sldMkLst>
        <pc:spChg chg="add del mod">
          <ac:chgData name="James Harmeling" userId="4163935ddb78b774" providerId="Windows Live" clId="Web-{66A93C10-4305-4F4A-9545-06ADCFC3E69F}" dt="2022-03-10T08:28:58.924" v="581"/>
          <ac:spMkLst>
            <pc:docMk/>
            <pc:sldMk cId="1611397800" sldId="268"/>
            <ac:spMk id="2" creationId="{BEB98FF6-16E5-4645-9773-7A907702E4B6}"/>
          </ac:spMkLst>
        </pc:spChg>
        <pc:spChg chg="add del mod">
          <ac:chgData name="James Harmeling" userId="4163935ddb78b774" providerId="Windows Live" clId="Web-{66A93C10-4305-4F4A-9545-06ADCFC3E69F}" dt="2022-03-10T08:29:18.863" v="587"/>
          <ac:spMkLst>
            <pc:docMk/>
            <pc:sldMk cId="1611397800" sldId="268"/>
            <ac:spMk id="3" creationId="{8BD4B40E-5569-4D90-81D8-1CCCF913B9D2}"/>
          </ac:spMkLst>
        </pc:spChg>
        <pc:spChg chg="mod">
          <ac:chgData name="James Harmeling" userId="4163935ddb78b774" providerId="Windows Live" clId="Web-{66A93C10-4305-4F4A-9545-06ADCFC3E69F}" dt="2022-03-10T08:29:50.224" v="601" actId="20577"/>
          <ac:spMkLst>
            <pc:docMk/>
            <pc:sldMk cId="1611397800" sldId="268"/>
            <ac:spMk id="6" creationId="{86E9C685-AA24-48ED-AC2B-A68986BA2396}"/>
          </ac:spMkLst>
        </pc:spChg>
      </pc:sldChg>
      <pc:sldChg chg="addSp delSp modSp new mod setBg">
        <pc:chgData name="James Harmeling" userId="4163935ddb78b774" providerId="Windows Live" clId="Web-{66A93C10-4305-4F4A-9545-06ADCFC3E69F}" dt="2022-03-10T08:31:42.073" v="607" actId="20577"/>
        <pc:sldMkLst>
          <pc:docMk/>
          <pc:sldMk cId="3480002030" sldId="269"/>
        </pc:sldMkLst>
        <pc:spChg chg="del">
          <ac:chgData name="James Harmeling" userId="4163935ddb78b774" providerId="Windows Live" clId="Web-{66A93C10-4305-4F4A-9545-06ADCFC3E69F}" dt="2022-03-10T08:26:01.916" v="552"/>
          <ac:spMkLst>
            <pc:docMk/>
            <pc:sldMk cId="3480002030" sldId="269"/>
            <ac:spMk id="2" creationId="{9BD25117-C1D5-4512-B4A9-940C7A5BE6C9}"/>
          </ac:spMkLst>
        </pc:spChg>
        <pc:spChg chg="del">
          <ac:chgData name="James Harmeling" userId="4163935ddb78b774" providerId="Windows Live" clId="Web-{66A93C10-4305-4F4A-9545-06ADCFC3E69F}" dt="2022-03-10T08:26:05.010" v="553"/>
          <ac:spMkLst>
            <pc:docMk/>
            <pc:sldMk cId="3480002030" sldId="269"/>
            <ac:spMk id="3" creationId="{06092A15-2F28-47FB-B02E-CDCD3C0F9C99}"/>
          </ac:spMkLst>
        </pc:spChg>
        <pc:spChg chg="add mod">
          <ac:chgData name="James Harmeling" userId="4163935ddb78b774" providerId="Windows Live" clId="Web-{66A93C10-4305-4F4A-9545-06ADCFC3E69F}" dt="2022-03-10T08:31:42.073" v="607" actId="20577"/>
          <ac:spMkLst>
            <pc:docMk/>
            <pc:sldMk cId="3480002030" sldId="269"/>
            <ac:spMk id="6" creationId="{40C51DA4-B0F5-479F-8E49-F87EEA79DD5F}"/>
          </ac:spMkLst>
        </pc:spChg>
        <pc:spChg chg="add">
          <ac:chgData name="James Harmeling" userId="4163935ddb78b774" providerId="Windows Live" clId="Web-{66A93C10-4305-4F4A-9545-06ADCFC3E69F}" dt="2022-03-10T08:26:38.511" v="555"/>
          <ac:spMkLst>
            <pc:docMk/>
            <pc:sldMk cId="3480002030" sldId="269"/>
            <ac:spMk id="9" creationId="{42A4FC2C-047E-45A5-965D-8E1E3BF09BC6}"/>
          </ac:spMkLst>
        </pc:spChg>
        <pc:picChg chg="add mod">
          <ac:chgData name="James Harmeling" userId="4163935ddb78b774" providerId="Windows Live" clId="Web-{66A93C10-4305-4F4A-9545-06ADCFC3E69F}" dt="2022-03-10T08:26:38.511" v="555"/>
          <ac:picMkLst>
            <pc:docMk/>
            <pc:sldMk cId="3480002030" sldId="269"/>
            <ac:picMk id="4" creationId="{9E6C6BC4-46D0-4645-9896-A3908A51A2D8}"/>
          </ac:picMkLst>
        </pc:picChg>
        <pc:picChg chg="add del mod">
          <ac:chgData name="James Harmeling" userId="4163935ddb78b774" providerId="Windows Live" clId="Web-{66A93C10-4305-4F4A-9545-06ADCFC3E69F}" dt="2022-03-10T08:26:49.293" v="557"/>
          <ac:picMkLst>
            <pc:docMk/>
            <pc:sldMk cId="3480002030" sldId="269"/>
            <ac:picMk id="5" creationId="{BDC23DB2-3E4D-4069-9761-C96E444EC744}"/>
          </ac:picMkLst>
        </pc:picChg>
      </pc:sldChg>
      <pc:sldMasterChg chg="modSp add del modTransition addSldLayout delSldLayout modSldLayout">
        <pc:chgData name="James Harmeling" userId="4163935ddb78b774" providerId="Windows Live" clId="Web-{66A93C10-4305-4F4A-9545-06ADCFC3E69F}" dt="2022-03-10T07:33:33.647" v="473"/>
        <pc:sldMasterMkLst>
          <pc:docMk/>
          <pc:sldMasterMk cId="2460954070" sldId="2147483660"/>
        </pc:sldMasterMkLst>
        <pc:spChg chg="mod">
          <ac:chgData name="James Harmeling" userId="4163935ddb78b774" providerId="Windows Live" clId="Web-{66A93C10-4305-4F4A-9545-06ADCFC3E69F}" dt="2022-03-10T06:44:24.885" v="0"/>
          <ac:spMkLst>
            <pc:docMk/>
            <pc:sldMasterMk cId="2460954070" sldId="2147483660"/>
            <ac:spMk id="2" creationId="{00000000-0000-0000-0000-000000000000}"/>
          </ac:spMkLst>
        </pc:spChg>
        <pc:spChg chg="mod">
          <ac:chgData name="James Harmeling" userId="4163935ddb78b774" providerId="Windows Live" clId="Web-{66A93C10-4305-4F4A-9545-06ADCFC3E69F}" dt="2022-03-10T06:44:24.885" v="0"/>
          <ac:spMkLst>
            <pc:docMk/>
            <pc:sldMasterMk cId="2460954070" sldId="2147483660"/>
            <ac:spMk id="3" creationId="{00000000-0000-0000-0000-000000000000}"/>
          </ac:spMkLst>
        </pc:spChg>
        <pc:spChg chg="mod">
          <ac:chgData name="James Harmeling" userId="4163935ddb78b774" providerId="Windows Live" clId="Web-{66A93C10-4305-4F4A-9545-06ADCFC3E69F}" dt="2022-03-10T06:44:24.885" v="0"/>
          <ac:spMkLst>
            <pc:docMk/>
            <pc:sldMasterMk cId="2460954070" sldId="2147483660"/>
            <ac:spMk id="4" creationId="{00000000-0000-0000-0000-000000000000}"/>
          </ac:spMkLst>
        </pc:spChg>
        <pc:spChg chg="mod">
          <ac:chgData name="James Harmeling" userId="4163935ddb78b774" providerId="Windows Live" clId="Web-{66A93C10-4305-4F4A-9545-06ADCFC3E69F}" dt="2022-03-10T06:44:24.885" v="0"/>
          <ac:spMkLst>
            <pc:docMk/>
            <pc:sldMasterMk cId="2460954070" sldId="2147483660"/>
            <ac:spMk id="5" creationId="{00000000-0000-0000-0000-000000000000}"/>
          </ac:spMkLst>
        </pc:spChg>
        <pc:spChg chg="mod">
          <ac:chgData name="James Harmeling" userId="4163935ddb78b774" providerId="Windows Live" clId="Web-{66A93C10-4305-4F4A-9545-06ADCFC3E69F}" dt="2022-03-10T06:44:24.885" v="0"/>
          <ac:spMkLst>
            <pc:docMk/>
            <pc:sldMasterMk cId="2460954070" sldId="2147483660"/>
            <ac:spMk id="6" creationId="{00000000-0000-0000-0000-000000000000}"/>
          </ac:spMkLst>
        </pc:spChg>
        <pc:sldLayoutChg chg="modSp add del modTransition">
          <pc:chgData name="James Harmeling" userId="4163935ddb78b774" providerId="Windows Live" clId="Web-{66A93C10-4305-4F4A-9545-06ADCFC3E69F}" dt="2022-03-10T07:33:33.647" v="473"/>
          <pc:sldLayoutMkLst>
            <pc:docMk/>
            <pc:sldMasterMk cId="2460954070" sldId="2147483660"/>
            <pc:sldLayoutMk cId="2385387890" sldId="2147483661"/>
          </pc:sldLayoutMkLst>
          <pc:spChg chg="mod">
            <ac:chgData name="James Harmeling" userId="4163935ddb78b774" providerId="Windows Live" clId="Web-{66A93C10-4305-4F4A-9545-06ADCFC3E69F}" dt="2022-03-10T06:44:24.885" v="0"/>
            <ac:spMkLst>
              <pc:docMk/>
              <pc:sldMasterMk cId="2460954070" sldId="2147483660"/>
              <pc:sldLayoutMk cId="2385387890" sldId="2147483661"/>
              <ac:spMk id="2" creationId="{00000000-0000-0000-0000-000000000000}"/>
            </ac:spMkLst>
          </pc:spChg>
          <pc:spChg chg="mod">
            <ac:chgData name="James Harmeling" userId="4163935ddb78b774" providerId="Windows Live" clId="Web-{66A93C10-4305-4F4A-9545-06ADCFC3E69F}" dt="2022-03-10T06:44:24.885" v="0"/>
            <ac:spMkLst>
              <pc:docMk/>
              <pc:sldMasterMk cId="2460954070" sldId="2147483660"/>
              <pc:sldLayoutMk cId="2385387890" sldId="2147483661"/>
              <ac:spMk id="3" creationId="{00000000-0000-0000-0000-000000000000}"/>
            </ac:spMkLst>
          </pc:spChg>
        </pc:sldLayoutChg>
        <pc:sldLayoutChg chg="add del modTransition">
          <pc:chgData name="James Harmeling" userId="4163935ddb78b774" providerId="Windows Live" clId="Web-{66A93C10-4305-4F4A-9545-06ADCFC3E69F}" dt="2022-03-10T07:33:33.647" v="473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Sp add del modTransition">
          <pc:chgData name="James Harmeling" userId="4163935ddb78b774" providerId="Windows Live" clId="Web-{66A93C10-4305-4F4A-9545-06ADCFC3E69F}" dt="2022-03-10T07:33:33.647" v="473"/>
          <pc:sldLayoutMkLst>
            <pc:docMk/>
            <pc:sldMasterMk cId="2460954070" sldId="2147483660"/>
            <pc:sldLayoutMk cId="2591524520" sldId="2147483663"/>
          </pc:sldLayoutMkLst>
          <pc:spChg chg="mod">
            <ac:chgData name="James Harmeling" userId="4163935ddb78b774" providerId="Windows Live" clId="Web-{66A93C10-4305-4F4A-9545-06ADCFC3E69F}" dt="2022-03-10T06:44:24.885" v="0"/>
            <ac:spMkLst>
              <pc:docMk/>
              <pc:sldMasterMk cId="2460954070" sldId="2147483660"/>
              <pc:sldLayoutMk cId="2591524520" sldId="2147483663"/>
              <ac:spMk id="2" creationId="{00000000-0000-0000-0000-000000000000}"/>
            </ac:spMkLst>
          </pc:spChg>
          <pc:spChg chg="mod">
            <ac:chgData name="James Harmeling" userId="4163935ddb78b774" providerId="Windows Live" clId="Web-{66A93C10-4305-4F4A-9545-06ADCFC3E69F}" dt="2022-03-10T06:44:24.885" v="0"/>
            <ac:spMkLst>
              <pc:docMk/>
              <pc:sldMasterMk cId="2460954070" sldId="2147483660"/>
              <pc:sldLayoutMk cId="2591524520" sldId="2147483663"/>
              <ac:spMk id="3" creationId="{00000000-0000-0000-0000-000000000000}"/>
            </ac:spMkLst>
          </pc:spChg>
        </pc:sldLayoutChg>
        <pc:sldLayoutChg chg="modSp add del modTransition">
          <pc:chgData name="James Harmeling" userId="4163935ddb78b774" providerId="Windows Live" clId="Web-{66A93C10-4305-4F4A-9545-06ADCFC3E69F}" dt="2022-03-10T07:33:33.647" v="473"/>
          <pc:sldLayoutMkLst>
            <pc:docMk/>
            <pc:sldMasterMk cId="2460954070" sldId="2147483660"/>
            <pc:sldLayoutMk cId="1203092039" sldId="2147483664"/>
          </pc:sldLayoutMkLst>
          <pc:spChg chg="mod">
            <ac:chgData name="James Harmeling" userId="4163935ddb78b774" providerId="Windows Live" clId="Web-{66A93C10-4305-4F4A-9545-06ADCFC3E69F}" dt="2022-03-10T06:44:24.885" v="0"/>
            <ac:spMkLst>
              <pc:docMk/>
              <pc:sldMasterMk cId="2460954070" sldId="2147483660"/>
              <pc:sldLayoutMk cId="1203092039" sldId="2147483664"/>
              <ac:spMk id="3" creationId="{00000000-0000-0000-0000-000000000000}"/>
            </ac:spMkLst>
          </pc:spChg>
          <pc:spChg chg="mod">
            <ac:chgData name="James Harmeling" userId="4163935ddb78b774" providerId="Windows Live" clId="Web-{66A93C10-4305-4F4A-9545-06ADCFC3E69F}" dt="2022-03-10T06:44:24.885" v="0"/>
            <ac:spMkLst>
              <pc:docMk/>
              <pc:sldMasterMk cId="2460954070" sldId="2147483660"/>
              <pc:sldLayoutMk cId="1203092039" sldId="2147483664"/>
              <ac:spMk id="4" creationId="{00000000-0000-0000-0000-000000000000}"/>
            </ac:spMkLst>
          </pc:spChg>
        </pc:sldLayoutChg>
        <pc:sldLayoutChg chg="modSp add del modTransition">
          <pc:chgData name="James Harmeling" userId="4163935ddb78b774" providerId="Windows Live" clId="Web-{66A93C10-4305-4F4A-9545-06ADCFC3E69F}" dt="2022-03-10T07:33:33.647" v="473"/>
          <pc:sldLayoutMkLst>
            <pc:docMk/>
            <pc:sldMasterMk cId="2460954070" sldId="2147483660"/>
            <pc:sldLayoutMk cId="3733172339" sldId="2147483665"/>
          </pc:sldLayoutMkLst>
          <pc:spChg chg="mod">
            <ac:chgData name="James Harmeling" userId="4163935ddb78b774" providerId="Windows Live" clId="Web-{66A93C10-4305-4F4A-9545-06ADCFC3E69F}" dt="2022-03-10T06:44:24.885" v="0"/>
            <ac:spMkLst>
              <pc:docMk/>
              <pc:sldMasterMk cId="2460954070" sldId="2147483660"/>
              <pc:sldLayoutMk cId="3733172339" sldId="2147483665"/>
              <ac:spMk id="2" creationId="{00000000-0000-0000-0000-000000000000}"/>
            </ac:spMkLst>
          </pc:spChg>
          <pc:spChg chg="mod">
            <ac:chgData name="James Harmeling" userId="4163935ddb78b774" providerId="Windows Live" clId="Web-{66A93C10-4305-4F4A-9545-06ADCFC3E69F}" dt="2022-03-10T06:44:24.885" v="0"/>
            <ac:spMkLst>
              <pc:docMk/>
              <pc:sldMasterMk cId="2460954070" sldId="2147483660"/>
              <pc:sldLayoutMk cId="3733172339" sldId="2147483665"/>
              <ac:spMk id="3" creationId="{00000000-0000-0000-0000-000000000000}"/>
            </ac:spMkLst>
          </pc:spChg>
          <pc:spChg chg="mod">
            <ac:chgData name="James Harmeling" userId="4163935ddb78b774" providerId="Windows Live" clId="Web-{66A93C10-4305-4F4A-9545-06ADCFC3E69F}" dt="2022-03-10T06:44:24.885" v="0"/>
            <ac:spMkLst>
              <pc:docMk/>
              <pc:sldMasterMk cId="2460954070" sldId="2147483660"/>
              <pc:sldLayoutMk cId="3733172339" sldId="2147483665"/>
              <ac:spMk id="4" creationId="{00000000-0000-0000-0000-000000000000}"/>
            </ac:spMkLst>
          </pc:spChg>
          <pc:spChg chg="mod">
            <ac:chgData name="James Harmeling" userId="4163935ddb78b774" providerId="Windows Live" clId="Web-{66A93C10-4305-4F4A-9545-06ADCFC3E69F}" dt="2022-03-10T06:44:24.885" v="0"/>
            <ac:spMkLst>
              <pc:docMk/>
              <pc:sldMasterMk cId="2460954070" sldId="2147483660"/>
              <pc:sldLayoutMk cId="3733172339" sldId="2147483665"/>
              <ac:spMk id="5" creationId="{00000000-0000-0000-0000-000000000000}"/>
            </ac:spMkLst>
          </pc:spChg>
          <pc:spChg chg="mod">
            <ac:chgData name="James Harmeling" userId="4163935ddb78b774" providerId="Windows Live" clId="Web-{66A93C10-4305-4F4A-9545-06ADCFC3E69F}" dt="2022-03-10T06:44:24.885" v="0"/>
            <ac:spMkLst>
              <pc:docMk/>
              <pc:sldMasterMk cId="2460954070" sldId="2147483660"/>
              <pc:sldLayoutMk cId="3733172339" sldId="2147483665"/>
              <ac:spMk id="6" creationId="{00000000-0000-0000-0000-000000000000}"/>
            </ac:spMkLst>
          </pc:spChg>
        </pc:sldLayoutChg>
        <pc:sldLayoutChg chg="add del modTransition">
          <pc:chgData name="James Harmeling" userId="4163935ddb78b774" providerId="Windows Live" clId="Web-{66A93C10-4305-4F4A-9545-06ADCFC3E69F}" dt="2022-03-10T07:33:33.647" v="473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 modTransition">
          <pc:chgData name="James Harmeling" userId="4163935ddb78b774" providerId="Windows Live" clId="Web-{66A93C10-4305-4F4A-9545-06ADCFC3E69F}" dt="2022-03-10T07:33:33.647" v="473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Sp add del modTransition">
          <pc:chgData name="James Harmeling" userId="4163935ddb78b774" providerId="Windows Live" clId="Web-{66A93C10-4305-4F4A-9545-06ADCFC3E69F}" dt="2022-03-10T07:33:33.647" v="473"/>
          <pc:sldLayoutMkLst>
            <pc:docMk/>
            <pc:sldMasterMk cId="2460954070" sldId="2147483660"/>
            <pc:sldLayoutMk cId="3171841454" sldId="2147483668"/>
          </pc:sldLayoutMkLst>
          <pc:spChg chg="mod">
            <ac:chgData name="James Harmeling" userId="4163935ddb78b774" providerId="Windows Live" clId="Web-{66A93C10-4305-4F4A-9545-06ADCFC3E69F}" dt="2022-03-10T06:44:24.885" v="0"/>
            <ac:spMkLst>
              <pc:docMk/>
              <pc:sldMasterMk cId="2460954070" sldId="2147483660"/>
              <pc:sldLayoutMk cId="3171841454" sldId="2147483668"/>
              <ac:spMk id="2" creationId="{00000000-0000-0000-0000-000000000000}"/>
            </ac:spMkLst>
          </pc:spChg>
          <pc:spChg chg="mod">
            <ac:chgData name="James Harmeling" userId="4163935ddb78b774" providerId="Windows Live" clId="Web-{66A93C10-4305-4F4A-9545-06ADCFC3E69F}" dt="2022-03-10T06:44:24.885" v="0"/>
            <ac:spMkLst>
              <pc:docMk/>
              <pc:sldMasterMk cId="2460954070" sldId="2147483660"/>
              <pc:sldLayoutMk cId="3171841454" sldId="2147483668"/>
              <ac:spMk id="3" creationId="{00000000-0000-0000-0000-000000000000}"/>
            </ac:spMkLst>
          </pc:spChg>
          <pc:spChg chg="mod">
            <ac:chgData name="James Harmeling" userId="4163935ddb78b774" providerId="Windows Live" clId="Web-{66A93C10-4305-4F4A-9545-06ADCFC3E69F}" dt="2022-03-10T06:44:24.885" v="0"/>
            <ac:spMkLst>
              <pc:docMk/>
              <pc:sldMasterMk cId="2460954070" sldId="2147483660"/>
              <pc:sldLayoutMk cId="3171841454" sldId="2147483668"/>
              <ac:spMk id="4" creationId="{00000000-0000-0000-0000-000000000000}"/>
            </ac:spMkLst>
          </pc:spChg>
        </pc:sldLayoutChg>
        <pc:sldLayoutChg chg="modSp add del modTransition">
          <pc:chgData name="James Harmeling" userId="4163935ddb78b774" providerId="Windows Live" clId="Web-{66A93C10-4305-4F4A-9545-06ADCFC3E69F}" dt="2022-03-10T07:33:33.647" v="473"/>
          <pc:sldLayoutMkLst>
            <pc:docMk/>
            <pc:sldMasterMk cId="2460954070" sldId="2147483660"/>
            <pc:sldLayoutMk cId="1718958274" sldId="2147483669"/>
          </pc:sldLayoutMkLst>
          <pc:spChg chg="mod">
            <ac:chgData name="James Harmeling" userId="4163935ddb78b774" providerId="Windows Live" clId="Web-{66A93C10-4305-4F4A-9545-06ADCFC3E69F}" dt="2022-03-10T06:44:24.885" v="0"/>
            <ac:spMkLst>
              <pc:docMk/>
              <pc:sldMasterMk cId="2460954070" sldId="2147483660"/>
              <pc:sldLayoutMk cId="1718958274" sldId="2147483669"/>
              <ac:spMk id="2" creationId="{00000000-0000-0000-0000-000000000000}"/>
            </ac:spMkLst>
          </pc:spChg>
          <pc:spChg chg="mod">
            <ac:chgData name="James Harmeling" userId="4163935ddb78b774" providerId="Windows Live" clId="Web-{66A93C10-4305-4F4A-9545-06ADCFC3E69F}" dt="2022-03-10T06:44:24.885" v="0"/>
            <ac:spMkLst>
              <pc:docMk/>
              <pc:sldMasterMk cId="2460954070" sldId="2147483660"/>
              <pc:sldLayoutMk cId="1718958274" sldId="2147483669"/>
              <ac:spMk id="3" creationId="{00000000-0000-0000-0000-000000000000}"/>
            </ac:spMkLst>
          </pc:spChg>
          <pc:spChg chg="mod">
            <ac:chgData name="James Harmeling" userId="4163935ddb78b774" providerId="Windows Live" clId="Web-{66A93C10-4305-4F4A-9545-06ADCFC3E69F}" dt="2022-03-10T06:44:24.885" v="0"/>
            <ac:spMkLst>
              <pc:docMk/>
              <pc:sldMasterMk cId="2460954070" sldId="2147483660"/>
              <pc:sldLayoutMk cId="1718958274" sldId="2147483669"/>
              <ac:spMk id="4" creationId="{00000000-0000-0000-0000-000000000000}"/>
            </ac:spMkLst>
          </pc:spChg>
        </pc:sldLayoutChg>
        <pc:sldLayoutChg chg="add del modTransition">
          <pc:chgData name="James Harmeling" userId="4163935ddb78b774" providerId="Windows Live" clId="Web-{66A93C10-4305-4F4A-9545-06ADCFC3E69F}" dt="2022-03-10T07:33:33.647" v="473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Sp add del modTransition">
          <pc:chgData name="James Harmeling" userId="4163935ddb78b774" providerId="Windows Live" clId="Web-{66A93C10-4305-4F4A-9545-06ADCFC3E69F}" dt="2022-03-10T07:33:33.647" v="473"/>
          <pc:sldLayoutMkLst>
            <pc:docMk/>
            <pc:sldMasterMk cId="2460954070" sldId="2147483660"/>
            <pc:sldLayoutMk cId="3479445657" sldId="2147483671"/>
          </pc:sldLayoutMkLst>
          <pc:spChg chg="mod">
            <ac:chgData name="James Harmeling" userId="4163935ddb78b774" providerId="Windows Live" clId="Web-{66A93C10-4305-4F4A-9545-06ADCFC3E69F}" dt="2022-03-10T06:44:24.885" v="0"/>
            <ac:spMkLst>
              <pc:docMk/>
              <pc:sldMasterMk cId="2460954070" sldId="2147483660"/>
              <pc:sldLayoutMk cId="3479445657" sldId="2147483671"/>
              <ac:spMk id="2" creationId="{00000000-0000-0000-0000-000000000000}"/>
            </ac:spMkLst>
          </pc:spChg>
          <pc:spChg chg="mod">
            <ac:chgData name="James Harmeling" userId="4163935ddb78b774" providerId="Windows Live" clId="Web-{66A93C10-4305-4F4A-9545-06ADCFC3E69F}" dt="2022-03-10T06:44:24.885" v="0"/>
            <ac:spMkLst>
              <pc:docMk/>
              <pc:sldMasterMk cId="2460954070" sldId="2147483660"/>
              <pc:sldLayoutMk cId="3479445657" sldId="2147483671"/>
              <ac:spMk id="3" creationId="{00000000-0000-0000-0000-000000000000}"/>
            </ac:spMkLst>
          </pc:spChg>
        </pc:sldLayoutChg>
      </pc:sldMasterChg>
      <pc:sldMasterChg chg="add modTransition addSldLayout modSldLayout">
        <pc:chgData name="James Harmeling" userId="4163935ddb78b774" providerId="Windows Live" clId="Web-{66A93C10-4305-4F4A-9545-06ADCFC3E69F}" dt="2022-03-10T07:33:33.647" v="473"/>
        <pc:sldMasterMkLst>
          <pc:docMk/>
          <pc:sldMasterMk cId="1335234693" sldId="2147483672"/>
        </pc:sldMasterMkLst>
        <pc:sldLayoutChg chg="add mod replId modTransition">
          <pc:chgData name="James Harmeling" userId="4163935ddb78b774" providerId="Windows Live" clId="Web-{66A93C10-4305-4F4A-9545-06ADCFC3E69F}" dt="2022-03-10T07:33:33.647" v="473"/>
          <pc:sldLayoutMkLst>
            <pc:docMk/>
            <pc:sldMasterMk cId="1335234693" sldId="2147483672"/>
            <pc:sldLayoutMk cId="3994899941" sldId="2147483673"/>
          </pc:sldLayoutMkLst>
        </pc:sldLayoutChg>
        <pc:sldLayoutChg chg="add mod replId modTransition">
          <pc:chgData name="James Harmeling" userId="4163935ddb78b774" providerId="Windows Live" clId="Web-{66A93C10-4305-4F4A-9545-06ADCFC3E69F}" dt="2022-03-10T07:33:33.647" v="473"/>
          <pc:sldLayoutMkLst>
            <pc:docMk/>
            <pc:sldMasterMk cId="1335234693" sldId="2147483672"/>
            <pc:sldLayoutMk cId="4081541087" sldId="2147483674"/>
          </pc:sldLayoutMkLst>
        </pc:sldLayoutChg>
        <pc:sldLayoutChg chg="add mod replId modTransition">
          <pc:chgData name="James Harmeling" userId="4163935ddb78b774" providerId="Windows Live" clId="Web-{66A93C10-4305-4F4A-9545-06ADCFC3E69F}" dt="2022-03-10T07:33:33.647" v="473"/>
          <pc:sldLayoutMkLst>
            <pc:docMk/>
            <pc:sldMasterMk cId="1335234693" sldId="2147483672"/>
            <pc:sldLayoutMk cId="1543555483" sldId="2147483675"/>
          </pc:sldLayoutMkLst>
        </pc:sldLayoutChg>
        <pc:sldLayoutChg chg="add mod replId modTransition">
          <pc:chgData name="James Harmeling" userId="4163935ddb78b774" providerId="Windows Live" clId="Web-{66A93C10-4305-4F4A-9545-06ADCFC3E69F}" dt="2022-03-10T07:33:33.647" v="473"/>
          <pc:sldLayoutMkLst>
            <pc:docMk/>
            <pc:sldMasterMk cId="1335234693" sldId="2147483672"/>
            <pc:sldLayoutMk cId="1454966211" sldId="2147483676"/>
          </pc:sldLayoutMkLst>
        </pc:sldLayoutChg>
        <pc:sldLayoutChg chg="add mod replId modTransition">
          <pc:chgData name="James Harmeling" userId="4163935ddb78b774" providerId="Windows Live" clId="Web-{66A93C10-4305-4F4A-9545-06ADCFC3E69F}" dt="2022-03-10T07:33:33.647" v="473"/>
          <pc:sldLayoutMkLst>
            <pc:docMk/>
            <pc:sldMasterMk cId="1335234693" sldId="2147483672"/>
            <pc:sldLayoutMk cId="342334762" sldId="2147483677"/>
          </pc:sldLayoutMkLst>
        </pc:sldLayoutChg>
        <pc:sldLayoutChg chg="add mod replId modTransition">
          <pc:chgData name="James Harmeling" userId="4163935ddb78b774" providerId="Windows Live" clId="Web-{66A93C10-4305-4F4A-9545-06ADCFC3E69F}" dt="2022-03-10T07:33:33.647" v="473"/>
          <pc:sldLayoutMkLst>
            <pc:docMk/>
            <pc:sldMasterMk cId="1335234693" sldId="2147483672"/>
            <pc:sldLayoutMk cId="1821303904" sldId="2147483678"/>
          </pc:sldLayoutMkLst>
        </pc:sldLayoutChg>
        <pc:sldLayoutChg chg="add mod replId modTransition">
          <pc:chgData name="James Harmeling" userId="4163935ddb78b774" providerId="Windows Live" clId="Web-{66A93C10-4305-4F4A-9545-06ADCFC3E69F}" dt="2022-03-10T07:33:33.647" v="473"/>
          <pc:sldLayoutMkLst>
            <pc:docMk/>
            <pc:sldMasterMk cId="1335234693" sldId="2147483672"/>
            <pc:sldLayoutMk cId="2835777184" sldId="2147483679"/>
          </pc:sldLayoutMkLst>
        </pc:sldLayoutChg>
        <pc:sldLayoutChg chg="add mod replId modTransition">
          <pc:chgData name="James Harmeling" userId="4163935ddb78b774" providerId="Windows Live" clId="Web-{66A93C10-4305-4F4A-9545-06ADCFC3E69F}" dt="2022-03-10T07:33:33.647" v="473"/>
          <pc:sldLayoutMkLst>
            <pc:docMk/>
            <pc:sldMasterMk cId="1335234693" sldId="2147483672"/>
            <pc:sldLayoutMk cId="84056675" sldId="2147483680"/>
          </pc:sldLayoutMkLst>
        </pc:sldLayoutChg>
        <pc:sldLayoutChg chg="add mod replId modTransition">
          <pc:chgData name="James Harmeling" userId="4163935ddb78b774" providerId="Windows Live" clId="Web-{66A93C10-4305-4F4A-9545-06ADCFC3E69F}" dt="2022-03-10T07:33:33.647" v="473"/>
          <pc:sldLayoutMkLst>
            <pc:docMk/>
            <pc:sldMasterMk cId="1335234693" sldId="2147483672"/>
            <pc:sldLayoutMk cId="2516546102" sldId="2147483681"/>
          </pc:sldLayoutMkLst>
        </pc:sldLayoutChg>
        <pc:sldLayoutChg chg="add mod replId modTransition">
          <pc:chgData name="James Harmeling" userId="4163935ddb78b774" providerId="Windows Live" clId="Web-{66A93C10-4305-4F4A-9545-06ADCFC3E69F}" dt="2022-03-10T07:33:33.647" v="473"/>
          <pc:sldLayoutMkLst>
            <pc:docMk/>
            <pc:sldMasterMk cId="1335234693" sldId="2147483672"/>
            <pc:sldLayoutMk cId="3892476346" sldId="2147483682"/>
          </pc:sldLayoutMkLst>
        </pc:sldLayoutChg>
        <pc:sldLayoutChg chg="add mod replId modTransition">
          <pc:chgData name="James Harmeling" userId="4163935ddb78b774" providerId="Windows Live" clId="Web-{66A93C10-4305-4F4A-9545-06ADCFC3E69F}" dt="2022-03-10T07:33:33.647" v="473"/>
          <pc:sldLayoutMkLst>
            <pc:docMk/>
            <pc:sldMasterMk cId="1335234693" sldId="2147483672"/>
            <pc:sldLayoutMk cId="2265382016" sldId="214748368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89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47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38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54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55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6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3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30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77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5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4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23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2D89B9-1021-4F04-9577-95E0E238AAFB}"/>
              </a:ext>
            </a:extLst>
          </p:cNvPr>
          <p:cNvSpPr/>
          <p:nvPr/>
        </p:nvSpPr>
        <p:spPr>
          <a:xfrm>
            <a:off x="1971" y="3187"/>
            <a:ext cx="9182909" cy="68555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230563-0625-46ED-B58C-ED6D1252AE8C}"/>
              </a:ext>
            </a:extLst>
          </p:cNvPr>
          <p:cNvSpPr txBox="1"/>
          <p:nvPr/>
        </p:nvSpPr>
        <p:spPr>
          <a:xfrm>
            <a:off x="1692614" y="1050587"/>
            <a:ext cx="580741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Times New Roman"/>
              </a:rPr>
              <a:t>Understanding God</a:t>
            </a:r>
            <a:endParaRPr lang="en-US" sz="5400" dirty="0">
              <a:latin typeface="Times New Roman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270644-33F1-4ECB-9B24-FC3CDDEB6B1C}"/>
              </a:ext>
            </a:extLst>
          </p:cNvPr>
          <p:cNvSpPr txBox="1"/>
          <p:nvPr/>
        </p:nvSpPr>
        <p:spPr>
          <a:xfrm rot="-960000">
            <a:off x="1449421" y="2585963"/>
            <a:ext cx="224709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Times New Roman"/>
              </a:rPr>
              <a:t>Statements</a:t>
            </a:r>
            <a:endParaRPr lang="en-US" sz="3200">
              <a:latin typeface="Times New Roman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9A8714-9A1D-4215-99EA-EC48916DAEA0}"/>
              </a:ext>
            </a:extLst>
          </p:cNvPr>
          <p:cNvSpPr txBox="1"/>
          <p:nvPr/>
        </p:nvSpPr>
        <p:spPr>
          <a:xfrm>
            <a:off x="3054484" y="3023707"/>
            <a:ext cx="2247090" cy="584775"/>
          </a:xfrm>
          <a:prstGeom prst="rect">
            <a:avLst/>
          </a:prstGeom>
          <a:solidFill>
            <a:srgbClr val="C0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Times New Roman"/>
              </a:rPr>
              <a:t>Stories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1C3366-A589-4662-BBD6-474FD30B4C0F}"/>
              </a:ext>
            </a:extLst>
          </p:cNvPr>
          <p:cNvSpPr txBox="1"/>
          <p:nvPr/>
        </p:nvSpPr>
        <p:spPr>
          <a:xfrm rot="600000">
            <a:off x="5214025" y="2654056"/>
            <a:ext cx="2247090" cy="584775"/>
          </a:xfrm>
          <a:prstGeom prst="rect">
            <a:avLst/>
          </a:prstGeom>
          <a:solidFill>
            <a:srgbClr val="7030A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Times New Roman"/>
              </a:rPr>
              <a:t>Poetry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D8101F-A99E-4646-A306-353529F6A031}"/>
              </a:ext>
            </a:extLst>
          </p:cNvPr>
          <p:cNvSpPr txBox="1"/>
          <p:nvPr/>
        </p:nvSpPr>
        <p:spPr>
          <a:xfrm>
            <a:off x="4990288" y="3675460"/>
            <a:ext cx="2247090" cy="584775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Times New Roman"/>
              </a:rPr>
              <a:t>Creation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4462774A-6C41-4AC3-9EC0-B2EDC9D10898}"/>
              </a:ext>
            </a:extLst>
          </p:cNvPr>
          <p:cNvSpPr txBox="1"/>
          <p:nvPr/>
        </p:nvSpPr>
        <p:spPr>
          <a:xfrm rot="660000">
            <a:off x="2098985" y="3670721"/>
            <a:ext cx="2636196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rgbClr val="FFFFFF"/>
                </a:solidFill>
                <a:latin typeface="Times New Roman"/>
              </a:rPr>
              <a:t>Conversations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E9C685-AA24-48ED-AC2B-A68986BA2396}"/>
              </a:ext>
            </a:extLst>
          </p:cNvPr>
          <p:cNvSpPr txBox="1"/>
          <p:nvPr/>
        </p:nvSpPr>
        <p:spPr>
          <a:xfrm>
            <a:off x="480060" y="2872899"/>
            <a:ext cx="3182691" cy="332066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God does not rush judgment</a:t>
            </a:r>
          </a:p>
        </p:txBody>
      </p:sp>
      <p:pic>
        <p:nvPicPr>
          <p:cNvPr id="5" name="Picture 5" descr="A picture containing sandglass, object, indoor, close&#10;&#10;Description automatically generated">
            <a:extLst>
              <a:ext uri="{FF2B5EF4-FFF2-40B4-BE49-F238E27FC236}">
                <a16:creationId xmlns:a16="http://schemas.microsoft.com/office/drawing/2014/main" id="{040BAF3A-AE50-4FA1-96FC-558BD0D057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9882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A picture containing water&#10;&#10;Description automatically generated">
            <a:extLst>
              <a:ext uri="{FF2B5EF4-FFF2-40B4-BE49-F238E27FC236}">
                <a16:creationId xmlns:a16="http://schemas.microsoft.com/office/drawing/2014/main" id="{9E6C6BC4-46D0-4645-9896-A3908A51A2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C51DA4-B0F5-479F-8E49-F87EEA79DD5F}"/>
              </a:ext>
            </a:extLst>
          </p:cNvPr>
          <p:cNvSpPr txBox="1"/>
          <p:nvPr/>
        </p:nvSpPr>
        <p:spPr>
          <a:xfrm>
            <a:off x="768485" y="1575881"/>
            <a:ext cx="7616757" cy="267765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cs typeface="Segoe UI"/>
              </a:rPr>
              <a:t>Exodus 34:6-7</a:t>
            </a:r>
            <a:r>
              <a:rPr lang="en-US" sz="2800" dirty="0">
                <a:solidFill>
                  <a:srgbClr val="FFFFFF"/>
                </a:solidFill>
                <a:cs typeface="Segoe UI"/>
              </a:rPr>
              <a:t>​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  <a:cs typeface="Segoe UI"/>
              </a:rPr>
              <a:t>"The Lord, the Lord, a God merciful and gracious, slow to anger, and abounding in steadfast love and faithfulness, </a:t>
            </a:r>
            <a:r>
              <a:rPr lang="en-US" sz="2800" b="1" dirty="0">
                <a:solidFill>
                  <a:srgbClr val="FFFFFF"/>
                </a:solidFill>
                <a:cs typeface="Segoe UI"/>
              </a:rPr>
              <a:t> </a:t>
            </a:r>
            <a:r>
              <a:rPr lang="en-US" sz="2800" dirty="0">
                <a:solidFill>
                  <a:srgbClr val="FFFFFF"/>
                </a:solidFill>
                <a:cs typeface="Segoe UI"/>
              </a:rPr>
              <a:t>keeping steadfast love for thousands, forgiving iniquity and transgression and sin, but who will by no means clear the guilty"</a:t>
            </a:r>
          </a:p>
        </p:txBody>
      </p:sp>
    </p:spTree>
    <p:extLst>
      <p:ext uri="{BB962C8B-B14F-4D97-AF65-F5344CB8AC3E}">
        <p14:creationId xmlns:p14="http://schemas.microsoft.com/office/powerpoint/2010/main" val="348000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E9C685-AA24-48ED-AC2B-A68986BA2396}"/>
              </a:ext>
            </a:extLst>
          </p:cNvPr>
          <p:cNvSpPr txBox="1"/>
          <p:nvPr/>
        </p:nvSpPr>
        <p:spPr>
          <a:xfrm>
            <a:off x="480060" y="2872899"/>
            <a:ext cx="3182691" cy="332066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God does not rush judgment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God listens to interceding prayer</a:t>
            </a:r>
          </a:p>
        </p:txBody>
      </p:sp>
      <p:pic>
        <p:nvPicPr>
          <p:cNvPr id="5" name="Picture 5" descr="A picture containing sandglass, object, indoor, close&#10;&#10;Description automatically generated">
            <a:extLst>
              <a:ext uri="{FF2B5EF4-FFF2-40B4-BE49-F238E27FC236}">
                <a16:creationId xmlns:a16="http://schemas.microsoft.com/office/drawing/2014/main" id="{040BAF3A-AE50-4FA1-96FC-558BD0D057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1139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9391E2-CEDB-471B-A5AB-F5CB22BF9E08}"/>
              </a:ext>
            </a:extLst>
          </p:cNvPr>
          <p:cNvSpPr/>
          <p:nvPr/>
        </p:nvSpPr>
        <p:spPr>
          <a:xfrm>
            <a:off x="1971" y="3187"/>
            <a:ext cx="9182909" cy="68555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7B9A04-5F88-4BAE-8706-D31B8B6B8A9C}"/>
              </a:ext>
            </a:extLst>
          </p:cNvPr>
          <p:cNvSpPr txBox="1"/>
          <p:nvPr/>
        </p:nvSpPr>
        <p:spPr>
          <a:xfrm>
            <a:off x="1207024" y="857577"/>
            <a:ext cx="6727933" cy="6924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50" b="1" dirty="0">
                <a:solidFill>
                  <a:srgbClr val="FFFFFF"/>
                </a:solidFill>
                <a:latin typeface="Engravers MT"/>
                <a:cs typeface="Times New Roman"/>
              </a:rPr>
              <a:t>T h e    T e s t I n g</a:t>
            </a:r>
          </a:p>
        </p:txBody>
      </p:sp>
      <p:pic>
        <p:nvPicPr>
          <p:cNvPr id="7" name="Picture 7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9EFD1CD8-CC76-450E-A414-11D65B4A4B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7"/>
          <a:stretch/>
        </p:blipFill>
        <p:spPr>
          <a:xfrm>
            <a:off x="1158264" y="3002159"/>
            <a:ext cx="6877037" cy="38614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0A3F12-2AA2-422B-A0B3-A61381A4491C}"/>
              </a:ext>
            </a:extLst>
          </p:cNvPr>
          <p:cNvSpPr txBox="1"/>
          <p:nvPr/>
        </p:nvSpPr>
        <p:spPr>
          <a:xfrm>
            <a:off x="1148912" y="2094298"/>
            <a:ext cx="6846176" cy="39241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100">
                <a:solidFill>
                  <a:srgbClr val="FFFFFF"/>
                </a:solidFill>
                <a:latin typeface="Times New Roman"/>
              </a:rPr>
              <a:t>D e v e l o p i n g    A b r a h a m ’ s    R i g h t e o u s n e s s</a:t>
            </a:r>
          </a:p>
        </p:txBody>
      </p:sp>
    </p:spTree>
    <p:extLst>
      <p:ext uri="{BB962C8B-B14F-4D97-AF65-F5344CB8AC3E}">
        <p14:creationId xmlns:p14="http://schemas.microsoft.com/office/powerpoint/2010/main" val="39463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6B92D4E9-EB32-4123-B6D3-58D09DCA59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63241B-3907-44A6-8C07-D7849FA0C687}"/>
              </a:ext>
            </a:extLst>
          </p:cNvPr>
          <p:cNvSpPr txBox="1"/>
          <p:nvPr/>
        </p:nvSpPr>
        <p:spPr>
          <a:xfrm>
            <a:off x="1774598" y="2568102"/>
            <a:ext cx="612234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u="sng" dirty="0">
                <a:solidFill>
                  <a:srgbClr val="FFFFFF"/>
                </a:solidFill>
                <a:latin typeface="Times New Roman"/>
              </a:rPr>
              <a:t>Will you believe God</a:t>
            </a:r>
            <a:r>
              <a:rPr lang="en-US" sz="2800" u="sng" dirty="0">
                <a:solidFill>
                  <a:srgbClr val="FFFFFF"/>
                </a:solidFill>
                <a:latin typeface="Times New Roman"/>
                <a:cs typeface="Times New Roman"/>
              </a:rPr>
              <a:t> will do something</a:t>
            </a:r>
            <a:endParaRPr lang="en-US" sz="2800" u="sng" dirty="0">
              <a:latin typeface="Times New Roman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B3B650-3051-4C5E-8E61-BA890D89A396}"/>
              </a:ext>
            </a:extLst>
          </p:cNvPr>
          <p:cNvSpPr txBox="1"/>
          <p:nvPr/>
        </p:nvSpPr>
        <p:spPr>
          <a:xfrm>
            <a:off x="3200400" y="5729591"/>
            <a:ext cx="2743200" cy="523220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Times New Roman"/>
              </a:rPr>
              <a:t>Genesis 18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011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2D89B9-1021-4F04-9577-95E0E238AAFB}"/>
              </a:ext>
            </a:extLst>
          </p:cNvPr>
          <p:cNvSpPr/>
          <p:nvPr/>
        </p:nvSpPr>
        <p:spPr>
          <a:xfrm>
            <a:off x="1971" y="3187"/>
            <a:ext cx="9182909" cy="68555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230563-0625-46ED-B58C-ED6D1252AE8C}"/>
              </a:ext>
            </a:extLst>
          </p:cNvPr>
          <p:cNvSpPr txBox="1"/>
          <p:nvPr/>
        </p:nvSpPr>
        <p:spPr>
          <a:xfrm>
            <a:off x="1438615" y="909476"/>
            <a:ext cx="6306004" cy="1508105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Times New Roman"/>
              </a:rPr>
              <a:t>Child to old people? = laughter</a:t>
            </a:r>
            <a:endParaRPr lang="en-US" sz="360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Times New Roman"/>
                <a:cs typeface="Times New Roman"/>
              </a:rPr>
              <a:t>Abraham laughs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Times New Roman"/>
                <a:cs typeface="Times New Roman"/>
              </a:rPr>
              <a:t>Sarah laughs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BD45E3-B89B-498E-969E-46C4992293A6}"/>
              </a:ext>
            </a:extLst>
          </p:cNvPr>
          <p:cNvSpPr txBox="1"/>
          <p:nvPr/>
        </p:nvSpPr>
        <p:spPr>
          <a:xfrm>
            <a:off x="1438615" y="2790957"/>
            <a:ext cx="6306004" cy="1077218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Times New Roman"/>
              </a:rPr>
              <a:t>Destroy a major city? = laughter</a:t>
            </a:r>
            <a:endParaRPr lang="en-US" sz="360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Times New Roman"/>
                <a:cs typeface="Times New Roman"/>
              </a:rPr>
              <a:t>Sons-in-laws of Lot laugh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ED1435-AFB7-4558-9E02-72F103E6EC02}"/>
              </a:ext>
            </a:extLst>
          </p:cNvPr>
          <p:cNvSpPr txBox="1"/>
          <p:nvPr/>
        </p:nvSpPr>
        <p:spPr>
          <a:xfrm>
            <a:off x="1440496" y="4232172"/>
            <a:ext cx="6306004" cy="1200329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Times New Roman"/>
              </a:rPr>
              <a:t>"too hard" for God? = extraordinary</a:t>
            </a:r>
            <a:endParaRPr lang="en-US" sz="3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067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40BCE51-B92F-46A7-8AF0-9C931F6947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7450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61B4BD-ECE2-4291-8047-CF51777FEB0B}"/>
              </a:ext>
            </a:extLst>
          </p:cNvPr>
          <p:cNvSpPr txBox="1"/>
          <p:nvPr/>
        </p:nvSpPr>
        <p:spPr>
          <a:xfrm>
            <a:off x="358485" y="1122363"/>
            <a:ext cx="3017520" cy="320413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i="1">
                <a:latin typeface="+mj-lt"/>
                <a:ea typeface="+mj-ea"/>
                <a:cs typeface="+mj-cs"/>
              </a:rPr>
              <a:t>God brings hope to the future by creating life out of nothing </a:t>
            </a:r>
            <a:r>
              <a:rPr lang="en-US" sz="3600">
                <a:latin typeface="+mj-lt"/>
                <a:ea typeface="+mj-ea"/>
                <a:cs typeface="+mj-cs"/>
              </a:rPr>
              <a:t>(Gen 18:1-15)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0BD50B-72BD-45F5-94E2-08C2FC8A6AB4}"/>
              </a:ext>
            </a:extLst>
          </p:cNvPr>
          <p:cNvSpPr txBox="1"/>
          <p:nvPr/>
        </p:nvSpPr>
        <p:spPr>
          <a:xfrm>
            <a:off x="594548" y="4968992"/>
            <a:ext cx="2743200" cy="400110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>
                <a:cs typeface="Calibri"/>
              </a:rPr>
              <a:t>God controls timing</a:t>
            </a:r>
            <a:endParaRPr lang="en-US" sz="3600">
              <a:cs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66D9FE-1ED2-4553-A2EB-F0C1E8CF2059}"/>
              </a:ext>
            </a:extLst>
          </p:cNvPr>
          <p:cNvSpPr txBox="1"/>
          <p:nvPr/>
        </p:nvSpPr>
        <p:spPr>
          <a:xfrm>
            <a:off x="596429" y="5601170"/>
            <a:ext cx="2743200" cy="400110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God controls process</a:t>
            </a:r>
            <a:endParaRPr lang="en-US" sz="36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0821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482C0AC-FF59-4FA1-9D1F-65A3EF561B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959" y="1303506"/>
            <a:ext cx="3077189" cy="4679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8E0AD7-B3F3-4F7F-BA5D-7023FDB74852}"/>
              </a:ext>
            </a:extLst>
          </p:cNvPr>
          <p:cNvSpPr txBox="1"/>
          <p:nvPr/>
        </p:nvSpPr>
        <p:spPr>
          <a:xfrm>
            <a:off x="4178770" y="1460030"/>
            <a:ext cx="4690534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cs typeface="Calibri"/>
              </a:rPr>
              <a:t>"Abraham, and especially Sarah, are not offered here as models of faith but as models of disbelief. For them, the powerful promise of God outdistances their ability to receive it."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273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2D89B9-1021-4F04-9577-95E0E238AAFB}"/>
              </a:ext>
            </a:extLst>
          </p:cNvPr>
          <p:cNvSpPr/>
          <p:nvPr/>
        </p:nvSpPr>
        <p:spPr>
          <a:xfrm>
            <a:off x="1971" y="3187"/>
            <a:ext cx="9182909" cy="68555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230563-0625-46ED-B58C-ED6D1252AE8C}"/>
              </a:ext>
            </a:extLst>
          </p:cNvPr>
          <p:cNvSpPr txBox="1"/>
          <p:nvPr/>
        </p:nvSpPr>
        <p:spPr>
          <a:xfrm>
            <a:off x="1438615" y="909476"/>
            <a:ext cx="6306004" cy="1200329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Times New Roman"/>
              </a:rPr>
              <a:t>Israel waiting for deliverance 400 years</a:t>
            </a:r>
            <a:endParaRPr lang="en-US" sz="28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BD45E3-B89B-498E-969E-46C4992293A6}"/>
              </a:ext>
            </a:extLst>
          </p:cNvPr>
          <p:cNvSpPr txBox="1"/>
          <p:nvPr/>
        </p:nvSpPr>
        <p:spPr>
          <a:xfrm>
            <a:off x="1438615" y="2480513"/>
            <a:ext cx="6306004" cy="1200329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Times New Roman"/>
              </a:rPr>
              <a:t>Israel waiting for their Messiah 400 years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ED1435-AFB7-4558-9E02-72F103E6EC02}"/>
              </a:ext>
            </a:extLst>
          </p:cNvPr>
          <p:cNvSpPr txBox="1"/>
          <p:nvPr/>
        </p:nvSpPr>
        <p:spPr>
          <a:xfrm>
            <a:off x="1440496" y="4053431"/>
            <a:ext cx="6306004" cy="1200329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Times New Roman"/>
              </a:rPr>
              <a:t>We are waiting for the return of Christ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94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781B4F-BEBC-433B-801C-98979C9D1BB3}"/>
              </a:ext>
            </a:extLst>
          </p:cNvPr>
          <p:cNvSpPr txBox="1"/>
          <p:nvPr/>
        </p:nvSpPr>
        <p:spPr>
          <a:xfrm>
            <a:off x="698031" y="237067"/>
            <a:ext cx="7540976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Times New Roman"/>
                <a:cs typeface="Times New Roman"/>
              </a:rPr>
              <a:t>1 Corinthians 15:51-52</a:t>
            </a:r>
            <a:endParaRPr lang="en-US" sz="2800" b="1" dirty="0">
              <a:latin typeface="Calibri" panose="020F0502020204030204"/>
              <a:cs typeface="Calibri"/>
            </a:endParaRPr>
          </a:p>
          <a:p>
            <a:pPr algn="ctr"/>
            <a:r>
              <a:rPr lang="en-US" sz="2000" dirty="0">
                <a:latin typeface="Times New Roman"/>
                <a:cs typeface="Times New Roman"/>
              </a:rPr>
              <a:t>51</a:t>
            </a:r>
            <a:r>
              <a:rPr lang="en-US" sz="2800" dirty="0">
                <a:latin typeface="Times New Roman"/>
                <a:cs typeface="Times New Roman"/>
              </a:rPr>
              <a:t> Behold! I tell you a mystery. We shall not all sleep, but we shall all be changed, </a:t>
            </a:r>
            <a:r>
              <a:rPr lang="en-US" sz="2000" dirty="0">
                <a:latin typeface="Times New Roman"/>
                <a:cs typeface="Times New Roman"/>
              </a:rPr>
              <a:t>52</a:t>
            </a:r>
            <a:r>
              <a:rPr lang="en-US" sz="2800" dirty="0">
                <a:latin typeface="Times New Roman"/>
                <a:cs typeface="Times New Roman"/>
              </a:rPr>
              <a:t> </a:t>
            </a:r>
            <a:r>
              <a:rPr lang="en-US" sz="2800" u="sng" dirty="0">
                <a:latin typeface="Times New Roman"/>
                <a:cs typeface="Times New Roman"/>
              </a:rPr>
              <a:t>in a moment</a:t>
            </a:r>
            <a:r>
              <a:rPr lang="en-US" sz="2800" dirty="0">
                <a:latin typeface="Times New Roman"/>
                <a:cs typeface="Times New Roman"/>
              </a:rPr>
              <a:t>, in the twinkling of an eye, at the last trumpet. For the trumpet will sound, and the dead will be raised imperishable, and we shall be changed. </a:t>
            </a:r>
            <a:endParaRPr lang="en-US" sz="280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7DE5CB-6590-46E8-9F77-3EFC36E114BE}"/>
              </a:ext>
            </a:extLst>
          </p:cNvPr>
          <p:cNvSpPr txBox="1"/>
          <p:nvPr/>
        </p:nvSpPr>
        <p:spPr>
          <a:xfrm>
            <a:off x="387586" y="3087511"/>
            <a:ext cx="8161865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Times New Roman"/>
                <a:cs typeface="Times New Roman"/>
              </a:rPr>
              <a:t>1 Thessalonians 5:2-4</a:t>
            </a:r>
            <a:endParaRPr lang="en-US" b="1" dirty="0">
              <a:cs typeface="Calibri"/>
            </a:endParaRPr>
          </a:p>
          <a:p>
            <a:pPr algn="ctr"/>
            <a:r>
              <a:rPr lang="en-US" sz="2000" dirty="0">
                <a:latin typeface="Times New Roman"/>
                <a:cs typeface="Times New Roman"/>
              </a:rPr>
              <a:t>2 </a:t>
            </a:r>
            <a:r>
              <a:rPr lang="en-US" sz="2800" dirty="0">
                <a:latin typeface="Times New Roman"/>
                <a:cs typeface="Times New Roman"/>
              </a:rPr>
              <a:t>For you yourselves are fully aware that the day of the Lord will come like a thief in the night. </a:t>
            </a:r>
            <a:r>
              <a:rPr lang="en-US" sz="2000" dirty="0">
                <a:latin typeface="Times New Roman"/>
                <a:cs typeface="Times New Roman"/>
              </a:rPr>
              <a:t>3 </a:t>
            </a:r>
            <a:r>
              <a:rPr lang="en-US" sz="2800" dirty="0">
                <a:latin typeface="Times New Roman"/>
                <a:cs typeface="Times New Roman"/>
              </a:rPr>
              <a:t>While people are saying, “There is peace and security,” then </a:t>
            </a:r>
            <a:r>
              <a:rPr lang="en-US" sz="2800" u="sng" dirty="0">
                <a:latin typeface="Times New Roman"/>
                <a:cs typeface="Times New Roman"/>
              </a:rPr>
              <a:t>sudden </a:t>
            </a:r>
            <a:r>
              <a:rPr lang="en-US" sz="2800" dirty="0">
                <a:latin typeface="Times New Roman"/>
                <a:cs typeface="Times New Roman"/>
              </a:rPr>
              <a:t>destruction will come upon them as labor pains come upon a pregnant woman, and they will not escape. </a:t>
            </a:r>
            <a:r>
              <a:rPr lang="en-US" sz="2000" dirty="0">
                <a:latin typeface="Times New Roman"/>
                <a:cs typeface="Times New Roman"/>
              </a:rPr>
              <a:t>4</a:t>
            </a:r>
            <a:r>
              <a:rPr lang="en-US" sz="2800" dirty="0">
                <a:latin typeface="Times New Roman"/>
                <a:cs typeface="Times New Roman"/>
              </a:rPr>
              <a:t> But you are not in darkness, brothers, for that day to surprise you like a thief.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9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1A5E8C9-B356-4823-AB1A-5CF1D3A3BC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7" b="-103"/>
          <a:stretch/>
        </p:blipFill>
        <p:spPr>
          <a:xfrm>
            <a:off x="1883" y="-62321"/>
            <a:ext cx="9325636" cy="69226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789E7B-E9EB-4431-8285-9C5933E72E0A}"/>
              </a:ext>
            </a:extLst>
          </p:cNvPr>
          <p:cNvSpPr txBox="1"/>
          <p:nvPr/>
        </p:nvSpPr>
        <p:spPr>
          <a:xfrm>
            <a:off x="77142" y="142992"/>
            <a:ext cx="3975570" cy="138499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</a:rPr>
              <a:t>He brings justice by meting out gracious judgment </a:t>
            </a:r>
            <a:r>
              <a:rPr lang="en-US" sz="2800" dirty="0">
                <a:solidFill>
                  <a:schemeClr val="bg1"/>
                </a:solidFill>
              </a:rPr>
              <a:t>(Gen 18:16-33)</a:t>
            </a:r>
            <a:endParaRPr lang="en-US" sz="28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014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388</Words>
  <Application>Microsoft Office PowerPoint</Application>
  <PresentationFormat>On-screen Show (4:3)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Engravers MT</vt:lpstr>
      <vt:lpstr>Times New Roman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Matt Lyle</cp:lastModifiedBy>
  <cp:revision>276</cp:revision>
  <dcterms:created xsi:type="dcterms:W3CDTF">2022-03-10T06:44:13Z</dcterms:created>
  <dcterms:modified xsi:type="dcterms:W3CDTF">2022-03-12T09:34:09Z</dcterms:modified>
</cp:coreProperties>
</file>